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asterecka Romana" userId="767a7a15-f34d-44bb-889b-5d59a4e49e78" providerId="ADAL" clId="{03718EB2-66E7-2341-B1E4-A69492C4BF18}"/>
    <pc:docChg chg="custSel modSld">
      <pc:chgData name="Klasterecka Romana" userId="767a7a15-f34d-44bb-889b-5d59a4e49e78" providerId="ADAL" clId="{03718EB2-66E7-2341-B1E4-A69492C4BF18}" dt="2021-05-10T05:50:38.168" v="78" actId="20577"/>
      <pc:docMkLst>
        <pc:docMk/>
      </pc:docMkLst>
      <pc:sldChg chg="modSp">
        <pc:chgData name="Klasterecka Romana" userId="767a7a15-f34d-44bb-889b-5d59a4e49e78" providerId="ADAL" clId="{03718EB2-66E7-2341-B1E4-A69492C4BF18}" dt="2021-05-10T05:50:38.168" v="78" actId="20577"/>
        <pc:sldMkLst>
          <pc:docMk/>
          <pc:sldMk cId="2115276962" sldId="256"/>
        </pc:sldMkLst>
        <pc:spChg chg="mod">
          <ac:chgData name="Klasterecka Romana" userId="767a7a15-f34d-44bb-889b-5d59a4e49e78" providerId="ADAL" clId="{03718EB2-66E7-2341-B1E4-A69492C4BF18}" dt="2021-05-10T05:50:38.168" v="78" actId="20577"/>
          <ac:spMkLst>
            <pc:docMk/>
            <pc:sldMk cId="2115276962" sldId="256"/>
            <ac:spMk id="2" creationId="{B6AAE163-208D-0241-8506-D3F4A0D6192F}"/>
          </ac:spMkLst>
        </pc:spChg>
      </pc:sldChg>
    </pc:docChg>
  </pc:docChgLst>
  <pc:docChgLst>
    <pc:chgData name="Romana KLÁŠTERECKÁ" userId="767a7a15-f34d-44bb-889b-5d59a4e49e78" providerId="ADAL" clId="{3F13D2F5-5941-4239-A97C-7721C3F9246A}"/>
    <pc:docChg chg="modSld">
      <pc:chgData name="Romana KLÁŠTERECKÁ" userId="767a7a15-f34d-44bb-889b-5d59a4e49e78" providerId="ADAL" clId="{3F13D2F5-5941-4239-A97C-7721C3F9246A}" dt="2021-05-31T10:24:48.598" v="6"/>
      <pc:docMkLst>
        <pc:docMk/>
      </pc:docMkLst>
      <pc:sldChg chg="addSp modSp">
        <pc:chgData name="Romana KLÁŠTERECKÁ" userId="767a7a15-f34d-44bb-889b-5d59a4e49e78" providerId="ADAL" clId="{3F13D2F5-5941-4239-A97C-7721C3F9246A}" dt="2021-05-31T10:05:40.513" v="0"/>
        <pc:sldMkLst>
          <pc:docMk/>
          <pc:sldMk cId="2115276962" sldId="256"/>
        </pc:sldMkLst>
        <pc:picChg chg="add mod">
          <ac:chgData name="Romana KLÁŠTERECKÁ" userId="767a7a15-f34d-44bb-889b-5d59a4e49e78" providerId="ADAL" clId="{3F13D2F5-5941-4239-A97C-7721C3F9246A}" dt="2021-05-31T10:05:40.513" v="0"/>
          <ac:picMkLst>
            <pc:docMk/>
            <pc:sldMk cId="2115276962" sldId="256"/>
            <ac:picMk id="4" creationId="{8D0AC75E-BD69-44C8-A9B4-7E461EAAA7B7}"/>
          </ac:picMkLst>
        </pc:picChg>
      </pc:sldChg>
      <pc:sldChg chg="addSp modSp">
        <pc:chgData name="Romana KLÁŠTERECKÁ" userId="767a7a15-f34d-44bb-889b-5d59a4e49e78" providerId="ADAL" clId="{3F13D2F5-5941-4239-A97C-7721C3F9246A}" dt="2021-05-31T10:08:35.680" v="1"/>
        <pc:sldMkLst>
          <pc:docMk/>
          <pc:sldMk cId="3992298420" sldId="257"/>
        </pc:sldMkLst>
        <pc:picChg chg="add mod">
          <ac:chgData name="Romana KLÁŠTERECKÁ" userId="767a7a15-f34d-44bb-889b-5d59a4e49e78" providerId="ADAL" clId="{3F13D2F5-5941-4239-A97C-7721C3F9246A}" dt="2021-05-31T10:08:35.680" v="1"/>
          <ac:picMkLst>
            <pc:docMk/>
            <pc:sldMk cId="3992298420" sldId="257"/>
            <ac:picMk id="3" creationId="{5B396B84-DA6D-4C7D-92FD-CF9920E4FCDB}"/>
          </ac:picMkLst>
        </pc:picChg>
      </pc:sldChg>
      <pc:sldChg chg="addSp modSp">
        <pc:chgData name="Romana KLÁŠTERECKÁ" userId="767a7a15-f34d-44bb-889b-5d59a4e49e78" providerId="ADAL" clId="{3F13D2F5-5941-4239-A97C-7721C3F9246A}" dt="2021-05-31T10:10:14.411" v="2"/>
        <pc:sldMkLst>
          <pc:docMk/>
          <pc:sldMk cId="2813373116" sldId="258"/>
        </pc:sldMkLst>
        <pc:picChg chg="add mod">
          <ac:chgData name="Romana KLÁŠTERECKÁ" userId="767a7a15-f34d-44bb-889b-5d59a4e49e78" providerId="ADAL" clId="{3F13D2F5-5941-4239-A97C-7721C3F9246A}" dt="2021-05-31T10:10:14.411" v="2"/>
          <ac:picMkLst>
            <pc:docMk/>
            <pc:sldMk cId="2813373116" sldId="258"/>
            <ac:picMk id="3" creationId="{20F91BA5-9284-4359-A1D9-B83FAE991D62}"/>
          </ac:picMkLst>
        </pc:picChg>
      </pc:sldChg>
      <pc:sldChg chg="addSp modSp">
        <pc:chgData name="Romana KLÁŠTERECKÁ" userId="767a7a15-f34d-44bb-889b-5d59a4e49e78" providerId="ADAL" clId="{3F13D2F5-5941-4239-A97C-7721C3F9246A}" dt="2021-05-31T10:12:19.286" v="3"/>
        <pc:sldMkLst>
          <pc:docMk/>
          <pc:sldMk cId="98619780" sldId="259"/>
        </pc:sldMkLst>
        <pc:picChg chg="add mod">
          <ac:chgData name="Romana KLÁŠTERECKÁ" userId="767a7a15-f34d-44bb-889b-5d59a4e49e78" providerId="ADAL" clId="{3F13D2F5-5941-4239-A97C-7721C3F9246A}" dt="2021-05-31T10:12:19.286" v="3"/>
          <ac:picMkLst>
            <pc:docMk/>
            <pc:sldMk cId="98619780" sldId="259"/>
            <ac:picMk id="3" creationId="{D26261CF-3291-4581-B6E9-1BD55A946C44}"/>
          </ac:picMkLst>
        </pc:picChg>
      </pc:sldChg>
      <pc:sldChg chg="addSp modSp">
        <pc:chgData name="Romana KLÁŠTERECKÁ" userId="767a7a15-f34d-44bb-889b-5d59a4e49e78" providerId="ADAL" clId="{3F13D2F5-5941-4239-A97C-7721C3F9246A}" dt="2021-05-31T10:13:00.171" v="4"/>
        <pc:sldMkLst>
          <pc:docMk/>
          <pc:sldMk cId="2376314990" sldId="260"/>
        </pc:sldMkLst>
        <pc:picChg chg="add mod">
          <ac:chgData name="Romana KLÁŠTERECKÁ" userId="767a7a15-f34d-44bb-889b-5d59a4e49e78" providerId="ADAL" clId="{3F13D2F5-5941-4239-A97C-7721C3F9246A}" dt="2021-05-31T10:13:00.171" v="4"/>
          <ac:picMkLst>
            <pc:docMk/>
            <pc:sldMk cId="2376314990" sldId="260"/>
            <ac:picMk id="3" creationId="{FE587573-DBED-44C6-A644-B0D7B77EF523}"/>
          </ac:picMkLst>
        </pc:picChg>
      </pc:sldChg>
      <pc:sldChg chg="addSp modSp">
        <pc:chgData name="Romana KLÁŠTERECKÁ" userId="767a7a15-f34d-44bb-889b-5d59a4e49e78" providerId="ADAL" clId="{3F13D2F5-5941-4239-A97C-7721C3F9246A}" dt="2021-05-31T10:23:34.176" v="5"/>
        <pc:sldMkLst>
          <pc:docMk/>
          <pc:sldMk cId="2999309524" sldId="261"/>
        </pc:sldMkLst>
        <pc:picChg chg="add mod">
          <ac:chgData name="Romana KLÁŠTERECKÁ" userId="767a7a15-f34d-44bb-889b-5d59a4e49e78" providerId="ADAL" clId="{3F13D2F5-5941-4239-A97C-7721C3F9246A}" dt="2021-05-31T10:23:34.176" v="5"/>
          <ac:picMkLst>
            <pc:docMk/>
            <pc:sldMk cId="2999309524" sldId="261"/>
            <ac:picMk id="3" creationId="{64B97208-9FF7-4C77-A491-DB970D0FCC95}"/>
          </ac:picMkLst>
        </pc:picChg>
      </pc:sldChg>
      <pc:sldChg chg="addSp modSp">
        <pc:chgData name="Romana KLÁŠTERECKÁ" userId="767a7a15-f34d-44bb-889b-5d59a4e49e78" providerId="ADAL" clId="{3F13D2F5-5941-4239-A97C-7721C3F9246A}" dt="2021-05-31T10:24:48.598" v="6"/>
        <pc:sldMkLst>
          <pc:docMk/>
          <pc:sldMk cId="2104492546" sldId="262"/>
        </pc:sldMkLst>
        <pc:picChg chg="add mod">
          <ac:chgData name="Romana KLÁŠTERECKÁ" userId="767a7a15-f34d-44bb-889b-5d59a4e49e78" providerId="ADAL" clId="{3F13D2F5-5941-4239-A97C-7721C3F9246A}" dt="2021-05-31T10:24:48.598" v="6"/>
          <ac:picMkLst>
            <pc:docMk/>
            <pc:sldMk cId="2104492546" sldId="262"/>
            <ac:picMk id="3" creationId="{A7F73BD5-4F1E-426A-A800-E496BA39412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EFC14-F9C8-0F45-A961-058AA42AB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72A5394-D8B3-CC49-BFB9-E55B38C4E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F1960D-516B-DC4A-A06A-03A4AFBC5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C1BAB-0E95-4C4C-B0E2-6AAB8FC6B9E7}" type="datetimeFigureOut">
              <a:rPr lang="cs-CZ" smtClean="0"/>
              <a:t>31.05.2021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81575F-FC6B-DF4A-9639-C101A3E0D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4675DC-3400-E54E-88D4-DCEB07B82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9B47-155F-6749-94A1-0DD6D9E79F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071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C3B8DE-4500-E243-AEEA-520907583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44B81C9-595E-CB49-87F7-B218B0A3A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0F7904-848C-664D-A6E8-212B9BA60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C1BAB-0E95-4C4C-B0E2-6AAB8FC6B9E7}" type="datetimeFigureOut">
              <a:rPr lang="cs-CZ" smtClean="0"/>
              <a:t>31.05.2021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CDBB04-3173-2F4F-9B9E-4CECCB2CE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9AA90F-0542-6F4D-9C1B-EE2AC6EE0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9B47-155F-6749-94A1-0DD6D9E79F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9396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26A9D41-6ABE-B548-8D00-A66EC20774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3C0065C-8C14-8A42-8D72-C009457A4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8F0CD6-EEF8-3241-949E-E674ECCDE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C1BAB-0E95-4C4C-B0E2-6AAB8FC6B9E7}" type="datetimeFigureOut">
              <a:rPr lang="cs-CZ" smtClean="0"/>
              <a:t>31.05.2021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58DFE4-8BEF-364C-AB12-FC4DDD22B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C648EF-4E4D-3F49-B861-2C52F6BC9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9B47-155F-6749-94A1-0DD6D9E79F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42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3C59ED-0E1D-B74B-8D07-351D59284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064F62-6A60-5441-B574-6F7F5CF94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A17034-1AB8-AD45-81D3-92D190747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C1BAB-0E95-4C4C-B0E2-6AAB8FC6B9E7}" type="datetimeFigureOut">
              <a:rPr lang="cs-CZ" smtClean="0"/>
              <a:t>31.05.2021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F00198-0420-0F4F-8088-21263794A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902FB6-197B-534A-80F6-FD056A3B5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9B47-155F-6749-94A1-0DD6D9E79F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2633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230B74-C608-5C40-99BA-7E522A17D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D45570-272A-D541-A7F0-09AF8BCD9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3168B4-6554-CD41-8E1B-FA53966AA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C1BAB-0E95-4C4C-B0E2-6AAB8FC6B9E7}" type="datetimeFigureOut">
              <a:rPr lang="cs-CZ" smtClean="0"/>
              <a:t>31.05.2021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878E4A-E82E-0E4C-B3A3-8909C0FB1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5C045C-9776-CF4E-A705-C2B9BA604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9B47-155F-6749-94A1-0DD6D9E79F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660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A242BB-7D91-1D40-85D1-1BC2D9A82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1B5BCE-E55D-FD44-94A4-DC9FD5954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EB150BC-CEDD-C64B-AB35-C3C1AC453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919D06B-0DB4-4C43-8724-0FF2DCD5D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C1BAB-0E95-4C4C-B0E2-6AAB8FC6B9E7}" type="datetimeFigureOut">
              <a:rPr lang="cs-CZ" smtClean="0"/>
              <a:t>31.05.2021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BA4CAA-3E71-9C4F-97B0-720918BFE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0878407-E1A7-8F42-B38F-B6E19AD5E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9B47-155F-6749-94A1-0DD6D9E79F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532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A974AE-21C1-D341-A4D6-BE53A567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E486E35-CE52-EB45-AA13-60DF4C1B5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61F791D-B3C0-4949-AECE-312CAA4AF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9DB6872-2931-FF43-8239-11BC39A76E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E72F3E7-4D11-ED41-AFBB-C79FF7F7F0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AEEEAF2-89E1-4841-923B-3B35851D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C1BAB-0E95-4C4C-B0E2-6AAB8FC6B9E7}" type="datetimeFigureOut">
              <a:rPr lang="cs-CZ" smtClean="0"/>
              <a:t>31.05.2021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7DFF4AC-6A0E-B343-B52E-7EDDD5B18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7E117D0-0772-E242-B148-B1A64FC9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9B47-155F-6749-94A1-0DD6D9E79F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513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9DBB3F-6530-C14D-9A71-71891D2E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18878CC-AB33-0D42-9C44-664E9B656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C1BAB-0E95-4C4C-B0E2-6AAB8FC6B9E7}" type="datetimeFigureOut">
              <a:rPr lang="cs-CZ" smtClean="0"/>
              <a:t>31.05.2021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C28B45C-30B3-3647-8A17-DB9B96271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A354BB6-0AB5-6945-ACCB-614334770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9B47-155F-6749-94A1-0DD6D9E79F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149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82A4738-DDD9-1C4F-B3AC-B691562B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C1BAB-0E95-4C4C-B0E2-6AAB8FC6B9E7}" type="datetimeFigureOut">
              <a:rPr lang="cs-CZ" smtClean="0"/>
              <a:t>31.05.2021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F723174-7458-D740-8375-5DAA581C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A9375C7-CCD1-DB45-A758-B59A1030C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9B47-155F-6749-94A1-0DD6D9E79F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629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F50811-0BF5-B04D-B414-2D86ED1EC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58FB77-9E36-C84C-9CCF-5907C0E8E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A9FB260-AB72-5043-A750-2D5D770F8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63FCA69-7D4E-D34E-A8BB-6A2D0E8CF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C1BAB-0E95-4C4C-B0E2-6AAB8FC6B9E7}" type="datetimeFigureOut">
              <a:rPr lang="cs-CZ" smtClean="0"/>
              <a:t>31.05.2021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668CF96-C422-A74B-9093-F40F0A350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EEFA7A1-DFA7-E743-9A0C-88883F13B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9B47-155F-6749-94A1-0DD6D9E79F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9339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EF6DEF-6D83-A843-9DF1-7EBEE8D0F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0E64BF4-DC73-264E-B77C-A6E7EEFDE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6EF9F1B-0CF3-1F4C-B73F-0D3EBC61D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7F422EC-D308-D241-B7CC-2381D4E9B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C1BAB-0E95-4C4C-B0E2-6AAB8FC6B9E7}" type="datetimeFigureOut">
              <a:rPr lang="cs-CZ" smtClean="0"/>
              <a:t>31.05.2021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743D8C-18E7-7D4E-87D3-BF538182E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3CEA42-8CA3-464C-A362-8EF9ED5A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19B47-155F-6749-94A1-0DD6D9E79F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61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21D3A57-DC44-C940-B67C-5947BD661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7CF0FED-BD84-4248-83CA-5A1903B3D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E98308-83E4-8546-B46F-2D076E0843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C1BAB-0E95-4C4C-B0E2-6AAB8FC6B9E7}" type="datetimeFigureOut">
              <a:rPr lang="cs-CZ" smtClean="0"/>
              <a:t>31.05.2021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CED981-154B-9946-BA2B-1D92055D87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1A49BE-3901-3D43-BC9A-6726873DC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19B47-155F-6749-94A1-0DD6D9E79F3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70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AE163-208D-0241-8506-D3F4A0D619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Elektrické vlastnosti myokardiální buňky. </a:t>
            </a:r>
            <a:br>
              <a:rPr lang="cs-CZ" dirty="0"/>
            </a:br>
            <a:r>
              <a:rPr lang="cs-CZ" dirty="0"/>
              <a:t>Klidový a akční potenciál A, B – komentovaná prezentace.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CE68D1-B5BF-B344-9710-8D764D9EC1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Romana Klášterecká, Ph.D.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D0AC75E-BD69-44C8-A9B4-7E461EAAA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76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1"/>
    </mc:Choice>
    <mc:Fallback>
      <p:transition spd="slow" advTm="6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8534B72E-1A19-CD45-8075-D82A2BD12A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7375"/>
            <a:ext cx="5926138" cy="4425950"/>
          </a:xfr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B87DC1C1-DE61-6A40-8D57-B261670B18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75" y="1857375"/>
            <a:ext cx="4514850" cy="442595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A3A0E30-2B4F-E74F-AD31-234A1A577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Klidový membránový potenciál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B396B84-DA6D-4C7D-92FD-CF9920E4F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98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013"/>
    </mc:Choice>
    <mc:Fallback>
      <p:transition spd="slow" advTm="154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7FCBA3-BE9F-524F-AD06-83985D053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/>
              <a:t>Klidový membránový potenciál</a:t>
            </a: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D74E4E60-740A-8843-95D2-247CF2E9D4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150" y="2957665"/>
            <a:ext cx="5108970" cy="3346376"/>
          </a:xfrm>
          <a:prstGeom prst="rect">
            <a:avLst/>
          </a:prstGeom>
        </p:spPr>
      </p:pic>
      <p:pic>
        <p:nvPicPr>
          <p:cNvPr id="16" name="Obrázek 16">
            <a:extLst>
              <a:ext uri="{FF2B5EF4-FFF2-40B4-BE49-F238E27FC236}">
                <a16:creationId xmlns:a16="http://schemas.microsoft.com/office/drawing/2014/main" id="{C5156266-D0CC-8C49-9D67-ECD01DD2F5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46814"/>
            <a:ext cx="5181600" cy="3108960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0F91BA5-9284-4359-A1D9-B83FAE991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7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94"/>
    </mc:Choice>
    <mc:Fallback>
      <p:transition spd="slow" advTm="78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573295-745F-764D-9376-F9E957291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/>
              <a:t>Akční potenciál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D62CED66-509D-B642-A202-CDFB97F930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25" y="2957665"/>
            <a:ext cx="2928078" cy="3346376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B616E823-0495-7D44-B95A-A49A42D988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05" y="2984369"/>
            <a:ext cx="5828261" cy="3292967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26261CF-3291-4581-B6E9-1BD55A946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9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50"/>
    </mc:Choice>
    <mc:Fallback>
      <p:transition spd="slow" advTm="84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0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1537E8-91D2-2441-9D28-064ED029C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656" y="533685"/>
            <a:ext cx="9795638" cy="1114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cs-CZ" sz="5200" dirty="0"/>
              <a:t>Akční potenciál</a:t>
            </a:r>
            <a:endParaRPr lang="en-US" sz="5200" dirty="0"/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AF956C70-81EE-1D4D-812E-57DEDD261F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84" y="2957665"/>
            <a:ext cx="3042160" cy="3346376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6D45C0AD-F4DC-5A44-A3C0-D5110C78B7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314" y="2957665"/>
            <a:ext cx="3868643" cy="3346376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E587573-DBED-44C6-A644-B0D7B77EF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1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20"/>
    </mc:Choice>
    <mc:Fallback>
      <p:transition spd="slow" advTm="29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7189CE-6E2C-5047-A75A-F3A966EA6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Akční potenciál A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0F1FBAF5-5979-D942-8434-5B1E8E851D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79638"/>
            <a:ext cx="5181600" cy="3643312"/>
          </a:xfr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485D9C71-D8AD-9342-B978-5A1872CB0D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50446"/>
            <a:ext cx="5181600" cy="2901696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4B97208-9FF7-4C77-A491-DB970D0FC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09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576"/>
    </mc:Choice>
    <mc:Fallback>
      <p:transition spd="slow" advTm="433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52D0B6-BFC4-1142-8ADB-228784A3C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Akční potenciál B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4FA2E37B-D402-8340-A088-20D093481F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79638"/>
            <a:ext cx="5181600" cy="3643312"/>
          </a:xfr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F5C5607A-C88E-FF4D-96B0-099B178AC3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7F73BD5-4F1E-426A-A800-E496BA394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9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77"/>
    </mc:Choice>
    <mc:Fallback>
      <p:transition spd="slow" advTm="62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42</Words>
  <Application>Microsoft Office PowerPoint</Application>
  <PresentationFormat>Širokoúhlá obrazovka</PresentationFormat>
  <Paragraphs>8</Paragraphs>
  <Slides>7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Motiv Office</vt:lpstr>
      <vt:lpstr>Elektrické vlastnosti myokardiální buňky.  Klidový a akční potenciál A, B – komentovaná prezentace. </vt:lpstr>
      <vt:lpstr>Klidový membránový potenciál</vt:lpstr>
      <vt:lpstr>Klidový membránový potenciál</vt:lpstr>
      <vt:lpstr>Akční potenciál</vt:lpstr>
      <vt:lpstr>Akční potenciál</vt:lpstr>
      <vt:lpstr>Akční potenciál A</vt:lpstr>
      <vt:lpstr>Akční potenciál 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Elektrické vlastnosti myokardiální buňky. Klidový a akční potenciál A, B – komentovaná pezentace. </dc:title>
  <dc:creator>Klasterecka Romana</dc:creator>
  <cp:lastModifiedBy>Romana KLÁŠTERECKÁ</cp:lastModifiedBy>
  <cp:revision>2</cp:revision>
  <dcterms:created xsi:type="dcterms:W3CDTF">2021-05-08T18:02:05Z</dcterms:created>
  <dcterms:modified xsi:type="dcterms:W3CDTF">2021-05-31T10:24:58Z</dcterms:modified>
</cp:coreProperties>
</file>