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Tahoma"/>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Tahoma-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Tahoma-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41f1e9472d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41f1e9472d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41f1e9472d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41f1e9472d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41f1e9472d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41f1e9472d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41f1e9472d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41f1e9472d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41f1e9472d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41f1e9472d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41f1e9472d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41f1e9472d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41f1e9472d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41f1e9472d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41f1e9472d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41f1e9472d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41f1e9472d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41f1e9472d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41f1e9472d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41f1e9472d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41f1e9472d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41f1e9472d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41f1e9472d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41f1e9472d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41f1e9472d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41f1e9472d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41f1e9472d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41f1e9472d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41f1e9472d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41f1e9472d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41f1e9472d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41f1e9472d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41f1e9472d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41f1e9472d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41f1e9472d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41f1e9472d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41f1e9472d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41f1e9472d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41f1e9472d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41f1e9472d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41f1e9472d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41f1e9472d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41f1e9472d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41f1e9472d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41f1e9472d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41f1e9472d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41f1e9472d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41f1e9472d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41f1e9472d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41f1e9472d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41f1e9472d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41f1e9472d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41f1e9472d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41f1e9472d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41f1e9472d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41f1e9472d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41f1e9472d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41f1e9472d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41f1e9472d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41f1e9472d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41f1e9472d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41f1e9472d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41f1e9472d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41f1e9472d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41f1e9472d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41f1e9472d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41f1e9472d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41f1e9472d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41f1e9472d_0_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41f1e9472d_0_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41f1e9472d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41f1e9472d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41f1e9472d_0_1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41f1e9472d_0_1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41f1e9472d_0_2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41f1e9472d_0_2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41f1e9472d_0_2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41f1e9472d_0_2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41f1e9472d_0_2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41f1e9472d_0_2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41f1e9472d_0_2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41f1e9472d_0_2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41f1e9472d_0_2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41f1e9472d_0_2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41f1e9472d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41f1e9472d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41f1e9472d_0_4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41f1e9472d_0_4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41f1e9472d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41f1e9472d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41f1e9472d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41f1e9472d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41f1e9472d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41f1e9472d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41f1e9472d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41f1e9472d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41f1e9472d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41f1e9472d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p:cSld name="AUTOLAYOUT">
    <p:bg>
      <p:bgPr>
        <a:solidFill>
          <a:srgbClr val="FFFFFF"/>
        </a:solidFill>
      </p:bgPr>
    </p:bg>
    <p:spTree>
      <p:nvGrpSpPr>
        <p:cNvPr id="124" name="Shape 124"/>
        <p:cNvGrpSpPr/>
        <p:nvPr/>
      </p:nvGrpSpPr>
      <p:grpSpPr>
        <a:xfrm>
          <a:off x="0" y="0"/>
          <a:ext cx="0" cy="0"/>
          <a:chOff x="0" y="0"/>
          <a:chExt cx="0" cy="0"/>
        </a:xfrm>
      </p:grpSpPr>
      <p:sp>
        <p:nvSpPr>
          <p:cNvPr id="125" name="Google Shape;125;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txBox="1"/>
          <p:nvPr>
            <p:ph type="ctrTitle"/>
          </p:nvPr>
        </p:nvSpPr>
        <p:spPr>
          <a:xfrm>
            <a:off x="304925" y="3745800"/>
            <a:ext cx="7429500" cy="1006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600"/>
              <a:buNone/>
              <a:defRPr sz="2600">
                <a:solidFill>
                  <a:schemeClr val="dk1"/>
                </a:solidFill>
              </a:defRPr>
            </a:lvl1pPr>
            <a:lvl2pPr lvl="1" algn="l">
              <a:lnSpc>
                <a:spcPct val="100000"/>
              </a:lnSpc>
              <a:spcBef>
                <a:spcPts val="0"/>
              </a:spcBef>
              <a:spcAft>
                <a:spcPts val="0"/>
              </a:spcAft>
              <a:buClr>
                <a:schemeClr val="dk1"/>
              </a:buClr>
              <a:buSzPts val="2600"/>
              <a:buNone/>
              <a:defRPr sz="2600">
                <a:solidFill>
                  <a:schemeClr val="dk1"/>
                </a:solidFill>
              </a:defRPr>
            </a:lvl2pPr>
            <a:lvl3pPr lvl="2" algn="l">
              <a:lnSpc>
                <a:spcPct val="100000"/>
              </a:lnSpc>
              <a:spcBef>
                <a:spcPts val="0"/>
              </a:spcBef>
              <a:spcAft>
                <a:spcPts val="0"/>
              </a:spcAft>
              <a:buClr>
                <a:schemeClr val="dk1"/>
              </a:buClr>
              <a:buSzPts val="2600"/>
              <a:buNone/>
              <a:defRPr sz="2600">
                <a:solidFill>
                  <a:schemeClr val="dk1"/>
                </a:solidFill>
              </a:defRPr>
            </a:lvl3pPr>
            <a:lvl4pPr lvl="3" algn="l">
              <a:lnSpc>
                <a:spcPct val="100000"/>
              </a:lnSpc>
              <a:spcBef>
                <a:spcPts val="0"/>
              </a:spcBef>
              <a:spcAft>
                <a:spcPts val="0"/>
              </a:spcAft>
              <a:buClr>
                <a:schemeClr val="dk1"/>
              </a:buClr>
              <a:buSzPts val="2600"/>
              <a:buNone/>
              <a:defRPr sz="2600">
                <a:solidFill>
                  <a:schemeClr val="dk1"/>
                </a:solidFill>
              </a:defRPr>
            </a:lvl4pPr>
            <a:lvl5pPr lvl="4" algn="l">
              <a:lnSpc>
                <a:spcPct val="100000"/>
              </a:lnSpc>
              <a:spcBef>
                <a:spcPts val="0"/>
              </a:spcBef>
              <a:spcAft>
                <a:spcPts val="0"/>
              </a:spcAft>
              <a:buClr>
                <a:schemeClr val="dk1"/>
              </a:buClr>
              <a:buSzPts val="2600"/>
              <a:buNone/>
              <a:defRPr sz="2600">
                <a:solidFill>
                  <a:schemeClr val="dk1"/>
                </a:solidFill>
              </a:defRPr>
            </a:lvl5pPr>
            <a:lvl6pPr lvl="5" algn="l">
              <a:lnSpc>
                <a:spcPct val="100000"/>
              </a:lnSpc>
              <a:spcBef>
                <a:spcPts val="0"/>
              </a:spcBef>
              <a:spcAft>
                <a:spcPts val="0"/>
              </a:spcAft>
              <a:buClr>
                <a:schemeClr val="dk1"/>
              </a:buClr>
              <a:buSzPts val="2600"/>
              <a:buNone/>
              <a:defRPr sz="2600">
                <a:solidFill>
                  <a:schemeClr val="dk1"/>
                </a:solidFill>
              </a:defRPr>
            </a:lvl6pPr>
            <a:lvl7pPr lvl="6" algn="l">
              <a:lnSpc>
                <a:spcPct val="100000"/>
              </a:lnSpc>
              <a:spcBef>
                <a:spcPts val="0"/>
              </a:spcBef>
              <a:spcAft>
                <a:spcPts val="0"/>
              </a:spcAft>
              <a:buClr>
                <a:schemeClr val="dk1"/>
              </a:buClr>
              <a:buSzPts val="2600"/>
              <a:buNone/>
              <a:defRPr sz="2600">
                <a:solidFill>
                  <a:schemeClr val="dk1"/>
                </a:solidFill>
              </a:defRPr>
            </a:lvl7pPr>
            <a:lvl8pPr lvl="7" algn="l">
              <a:lnSpc>
                <a:spcPct val="100000"/>
              </a:lnSpc>
              <a:spcBef>
                <a:spcPts val="0"/>
              </a:spcBef>
              <a:spcAft>
                <a:spcPts val="0"/>
              </a:spcAft>
              <a:buClr>
                <a:schemeClr val="dk1"/>
              </a:buClr>
              <a:buSzPts val="2600"/>
              <a:buNone/>
              <a:defRPr sz="2600">
                <a:solidFill>
                  <a:schemeClr val="dk1"/>
                </a:solidFill>
              </a:defRPr>
            </a:lvl8pPr>
            <a:lvl9pPr lvl="8" algn="l">
              <a:lnSpc>
                <a:spcPct val="100000"/>
              </a:lnSpc>
              <a:spcBef>
                <a:spcPts val="0"/>
              </a:spcBef>
              <a:spcAft>
                <a:spcPts val="0"/>
              </a:spcAft>
              <a:buClr>
                <a:schemeClr val="dk1"/>
              </a:buClr>
              <a:buSzPts val="2600"/>
              <a:buNone/>
              <a:defRPr sz="2600">
                <a:solidFill>
                  <a:schemeClr val="dk1"/>
                </a:solidFill>
              </a:defRPr>
            </a:lvl9pPr>
          </a:lstStyle>
          <a:p/>
        </p:txBody>
      </p:sp>
      <p:sp>
        <p:nvSpPr>
          <p:cNvPr id="127" name="Google Shape;127;p20"/>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
  <p:cSld name="AUTOLAYOUT_1">
    <p:bg>
      <p:bgPr>
        <a:solidFill>
          <a:srgbClr val="FFFFFF"/>
        </a:solidFill>
      </p:bgPr>
    </p:bg>
    <p:spTree>
      <p:nvGrpSpPr>
        <p:cNvPr id="128" name="Shape 128"/>
        <p:cNvGrpSpPr/>
        <p:nvPr/>
      </p:nvGrpSpPr>
      <p:grpSpPr>
        <a:xfrm>
          <a:off x="0" y="0"/>
          <a:ext cx="0" cy="0"/>
          <a:chOff x="0" y="0"/>
          <a:chExt cx="0" cy="0"/>
        </a:xfrm>
      </p:grpSpPr>
      <p:sp>
        <p:nvSpPr>
          <p:cNvPr id="129" name="Google Shape;129;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p:nvPr/>
        </p:nvSpPr>
        <p:spPr>
          <a:xfrm>
            <a:off x="0" y="0"/>
            <a:ext cx="45834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1"/>
          <p:cNvSpPr txBox="1"/>
          <p:nvPr>
            <p:ph type="title"/>
          </p:nvPr>
        </p:nvSpPr>
        <p:spPr>
          <a:xfrm>
            <a:off x="363750" y="554850"/>
            <a:ext cx="3855900" cy="4033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32" name="Google Shape;132;p21"/>
          <p:cNvSpPr txBox="1"/>
          <p:nvPr>
            <p:ph idx="1" type="body"/>
          </p:nvPr>
        </p:nvSpPr>
        <p:spPr>
          <a:xfrm>
            <a:off x="4947374" y="554850"/>
            <a:ext cx="3855900" cy="40338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Clr>
                <a:schemeClr val="dk2"/>
              </a:buClr>
              <a:buSzPts val="1600"/>
              <a:buNone/>
              <a:defRPr sz="16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133" name="Google Shape;133;p21"/>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2">
  <p:cSld name="AUTOLAYOUT_2">
    <p:bg>
      <p:bgPr>
        <a:solidFill>
          <a:srgbClr val="FFFFFF"/>
        </a:solidFill>
      </p:bgPr>
    </p:bg>
    <p:spTree>
      <p:nvGrpSpPr>
        <p:cNvPr id="134" name="Shape 134"/>
        <p:cNvGrpSpPr/>
        <p:nvPr/>
      </p:nvGrpSpPr>
      <p:grpSpPr>
        <a:xfrm>
          <a:off x="0" y="0"/>
          <a:ext cx="0" cy="0"/>
          <a:chOff x="0" y="0"/>
          <a:chExt cx="0" cy="0"/>
        </a:xfrm>
      </p:grpSpPr>
      <p:sp>
        <p:nvSpPr>
          <p:cNvPr id="135" name="Google Shape;135;p2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2"/>
          <p:cNvSpPr txBox="1"/>
          <p:nvPr>
            <p:ph type="title"/>
          </p:nvPr>
        </p:nvSpPr>
        <p:spPr>
          <a:xfrm>
            <a:off x="351600" y="2736850"/>
            <a:ext cx="3997500" cy="1389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137" name="Google Shape;137;p22"/>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3">
  <p:cSld name="AUTOLAYOUT_3">
    <p:bg>
      <p:bgPr>
        <a:solidFill>
          <a:srgbClr val="FFFFFF"/>
        </a:solidFill>
      </p:bgPr>
    </p:bg>
    <p:spTree>
      <p:nvGrpSpPr>
        <p:cNvPr id="138" name="Shape 138"/>
        <p:cNvGrpSpPr/>
        <p:nvPr/>
      </p:nvGrpSpPr>
      <p:grpSpPr>
        <a:xfrm>
          <a:off x="0" y="0"/>
          <a:ext cx="0" cy="0"/>
          <a:chOff x="0" y="0"/>
          <a:chExt cx="0" cy="0"/>
        </a:xfrm>
      </p:grpSpPr>
      <p:sp>
        <p:nvSpPr>
          <p:cNvPr id="139" name="Google Shape;139;p2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3"/>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txBox="1"/>
          <p:nvPr>
            <p:ph type="title"/>
          </p:nvPr>
        </p:nvSpPr>
        <p:spPr>
          <a:xfrm>
            <a:off x="304800" y="710000"/>
            <a:ext cx="2089800" cy="759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1800"/>
              <a:buNone/>
              <a:defRPr b="1" sz="1800">
                <a:solidFill>
                  <a:schemeClr val="dk2"/>
                </a:solidFill>
              </a:defRPr>
            </a:lvl1pPr>
            <a:lvl2pPr lvl="1" algn="l">
              <a:lnSpc>
                <a:spcPct val="100000"/>
              </a:lnSpc>
              <a:spcBef>
                <a:spcPts val="0"/>
              </a:spcBef>
              <a:spcAft>
                <a:spcPts val="0"/>
              </a:spcAft>
              <a:buClr>
                <a:schemeClr val="dk1"/>
              </a:buClr>
              <a:buSzPts val="1800"/>
              <a:buNone/>
              <a:defRPr b="1" sz="1800">
                <a:solidFill>
                  <a:schemeClr val="dk2"/>
                </a:solidFill>
              </a:defRPr>
            </a:lvl2pPr>
            <a:lvl3pPr lvl="2" algn="l">
              <a:lnSpc>
                <a:spcPct val="100000"/>
              </a:lnSpc>
              <a:spcBef>
                <a:spcPts val="0"/>
              </a:spcBef>
              <a:spcAft>
                <a:spcPts val="0"/>
              </a:spcAft>
              <a:buClr>
                <a:schemeClr val="dk1"/>
              </a:buClr>
              <a:buSzPts val="1800"/>
              <a:buNone/>
              <a:defRPr b="1" sz="1800">
                <a:solidFill>
                  <a:schemeClr val="dk2"/>
                </a:solidFill>
              </a:defRPr>
            </a:lvl3pPr>
            <a:lvl4pPr lvl="3" algn="l">
              <a:lnSpc>
                <a:spcPct val="100000"/>
              </a:lnSpc>
              <a:spcBef>
                <a:spcPts val="0"/>
              </a:spcBef>
              <a:spcAft>
                <a:spcPts val="0"/>
              </a:spcAft>
              <a:buClr>
                <a:schemeClr val="dk1"/>
              </a:buClr>
              <a:buSzPts val="1800"/>
              <a:buNone/>
              <a:defRPr b="1" sz="1800">
                <a:solidFill>
                  <a:schemeClr val="dk2"/>
                </a:solidFill>
              </a:defRPr>
            </a:lvl4pPr>
            <a:lvl5pPr lvl="4" algn="l">
              <a:lnSpc>
                <a:spcPct val="100000"/>
              </a:lnSpc>
              <a:spcBef>
                <a:spcPts val="0"/>
              </a:spcBef>
              <a:spcAft>
                <a:spcPts val="0"/>
              </a:spcAft>
              <a:buClr>
                <a:schemeClr val="dk1"/>
              </a:buClr>
              <a:buSzPts val="1800"/>
              <a:buNone/>
              <a:defRPr b="1" sz="1800">
                <a:solidFill>
                  <a:schemeClr val="dk2"/>
                </a:solidFill>
              </a:defRPr>
            </a:lvl5pPr>
            <a:lvl6pPr lvl="5" algn="l">
              <a:lnSpc>
                <a:spcPct val="100000"/>
              </a:lnSpc>
              <a:spcBef>
                <a:spcPts val="0"/>
              </a:spcBef>
              <a:spcAft>
                <a:spcPts val="0"/>
              </a:spcAft>
              <a:buClr>
                <a:schemeClr val="dk1"/>
              </a:buClr>
              <a:buSzPts val="1800"/>
              <a:buNone/>
              <a:defRPr b="1" sz="1800">
                <a:solidFill>
                  <a:schemeClr val="dk2"/>
                </a:solidFill>
              </a:defRPr>
            </a:lvl6pPr>
            <a:lvl7pPr lvl="6" algn="l">
              <a:lnSpc>
                <a:spcPct val="100000"/>
              </a:lnSpc>
              <a:spcBef>
                <a:spcPts val="0"/>
              </a:spcBef>
              <a:spcAft>
                <a:spcPts val="0"/>
              </a:spcAft>
              <a:buClr>
                <a:schemeClr val="dk1"/>
              </a:buClr>
              <a:buSzPts val="1800"/>
              <a:buNone/>
              <a:defRPr b="1" sz="1800">
                <a:solidFill>
                  <a:schemeClr val="dk2"/>
                </a:solidFill>
              </a:defRPr>
            </a:lvl7pPr>
            <a:lvl8pPr lvl="7" algn="l">
              <a:lnSpc>
                <a:spcPct val="100000"/>
              </a:lnSpc>
              <a:spcBef>
                <a:spcPts val="0"/>
              </a:spcBef>
              <a:spcAft>
                <a:spcPts val="0"/>
              </a:spcAft>
              <a:buClr>
                <a:schemeClr val="dk1"/>
              </a:buClr>
              <a:buSzPts val="1800"/>
              <a:buNone/>
              <a:defRPr b="1" sz="1800">
                <a:solidFill>
                  <a:schemeClr val="dk2"/>
                </a:solidFill>
              </a:defRPr>
            </a:lvl8pPr>
            <a:lvl9pPr lvl="8" algn="l">
              <a:lnSpc>
                <a:spcPct val="100000"/>
              </a:lnSpc>
              <a:spcBef>
                <a:spcPts val="0"/>
              </a:spcBef>
              <a:spcAft>
                <a:spcPts val="0"/>
              </a:spcAft>
              <a:buClr>
                <a:schemeClr val="dk1"/>
              </a:buClr>
              <a:buSzPts val="1800"/>
              <a:buNone/>
              <a:defRPr b="1" sz="1800">
                <a:solidFill>
                  <a:schemeClr val="dk2"/>
                </a:solidFill>
              </a:defRPr>
            </a:lvl9pPr>
          </a:lstStyle>
          <a:p/>
        </p:txBody>
      </p:sp>
      <p:sp>
        <p:nvSpPr>
          <p:cNvPr id="142" name="Google Shape;142;p23"/>
          <p:cNvSpPr txBox="1"/>
          <p:nvPr>
            <p:ph idx="1" type="body"/>
          </p:nvPr>
        </p:nvSpPr>
        <p:spPr>
          <a:xfrm>
            <a:off x="304800" y="1554150"/>
            <a:ext cx="2089800" cy="3310500"/>
          </a:xfrm>
          <a:prstGeom prst="rect">
            <a:avLst/>
          </a:prstGeom>
          <a:noFill/>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143" name="Google Shape;143;p23"/>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5">
  <p:cSld name="AUTOLAYOUT_5">
    <p:bg>
      <p:bgPr>
        <a:solidFill>
          <a:srgbClr val="FFFFFF"/>
        </a:solidFill>
      </p:bgPr>
    </p:bg>
    <p:spTree>
      <p:nvGrpSpPr>
        <p:cNvPr id="144" name="Shape 144"/>
        <p:cNvGrpSpPr/>
        <p:nvPr/>
      </p:nvGrpSpPr>
      <p:grpSpPr>
        <a:xfrm>
          <a:off x="0" y="0"/>
          <a:ext cx="0" cy="0"/>
          <a:chOff x="0" y="0"/>
          <a:chExt cx="0" cy="0"/>
        </a:xfrm>
      </p:grpSpPr>
      <p:sp>
        <p:nvSpPr>
          <p:cNvPr id="145" name="Google Shape;145;p2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p:nvPr/>
        </p:nvSpPr>
        <p:spPr>
          <a:xfrm>
            <a:off x="188400" y="188400"/>
            <a:ext cx="8767200" cy="476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p:nvPr/>
        </p:nvSpPr>
        <p:spPr>
          <a:xfrm>
            <a:off x="282600" y="282600"/>
            <a:ext cx="8578800" cy="457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 name="Google Shape;148;p24"/>
          <p:cNvCxnSpPr/>
          <p:nvPr/>
        </p:nvCxnSpPr>
        <p:spPr>
          <a:xfrm>
            <a:off x="8438400" y="536225"/>
            <a:ext cx="423000" cy="0"/>
          </a:xfrm>
          <a:prstGeom prst="straightConnector1">
            <a:avLst/>
          </a:prstGeom>
          <a:noFill/>
          <a:ln cap="flat" cmpd="sng" w="19050">
            <a:solidFill>
              <a:schemeClr val="dk1"/>
            </a:solidFill>
            <a:prstDash val="solid"/>
            <a:round/>
            <a:headEnd len="sm" w="sm" type="none"/>
            <a:tailEnd len="sm" w="sm" type="none"/>
          </a:ln>
        </p:spPr>
      </p:cxnSp>
      <p:sp>
        <p:nvSpPr>
          <p:cNvPr id="149" name="Google Shape;149;p24"/>
          <p:cNvSpPr txBox="1"/>
          <p:nvPr>
            <p:ph type="title"/>
          </p:nvPr>
        </p:nvSpPr>
        <p:spPr>
          <a:xfrm>
            <a:off x="3181650" y="1200650"/>
            <a:ext cx="4039200" cy="1388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None/>
              <a:defRPr b="1" sz="2400">
                <a:solidFill>
                  <a:schemeClr val="dk1"/>
                </a:solidFill>
              </a:defRPr>
            </a:lvl1pPr>
            <a:lvl2pPr lvl="1" algn="l">
              <a:lnSpc>
                <a:spcPct val="100000"/>
              </a:lnSpc>
              <a:spcBef>
                <a:spcPts val="0"/>
              </a:spcBef>
              <a:spcAft>
                <a:spcPts val="0"/>
              </a:spcAft>
              <a:buNone/>
              <a:defRPr b="1" sz="2400">
                <a:solidFill>
                  <a:schemeClr val="dk1"/>
                </a:solidFill>
              </a:defRPr>
            </a:lvl2pPr>
            <a:lvl3pPr lvl="2" algn="l">
              <a:lnSpc>
                <a:spcPct val="100000"/>
              </a:lnSpc>
              <a:spcBef>
                <a:spcPts val="0"/>
              </a:spcBef>
              <a:spcAft>
                <a:spcPts val="0"/>
              </a:spcAft>
              <a:buNone/>
              <a:defRPr b="1" sz="2400">
                <a:solidFill>
                  <a:schemeClr val="dk1"/>
                </a:solidFill>
              </a:defRPr>
            </a:lvl3pPr>
            <a:lvl4pPr lvl="3" algn="l">
              <a:lnSpc>
                <a:spcPct val="100000"/>
              </a:lnSpc>
              <a:spcBef>
                <a:spcPts val="0"/>
              </a:spcBef>
              <a:spcAft>
                <a:spcPts val="0"/>
              </a:spcAft>
              <a:buNone/>
              <a:defRPr b="1" sz="2400">
                <a:solidFill>
                  <a:schemeClr val="dk1"/>
                </a:solidFill>
              </a:defRPr>
            </a:lvl4pPr>
            <a:lvl5pPr lvl="4" algn="l">
              <a:lnSpc>
                <a:spcPct val="100000"/>
              </a:lnSpc>
              <a:spcBef>
                <a:spcPts val="0"/>
              </a:spcBef>
              <a:spcAft>
                <a:spcPts val="0"/>
              </a:spcAft>
              <a:buNone/>
              <a:defRPr b="1" sz="2400">
                <a:solidFill>
                  <a:schemeClr val="dk1"/>
                </a:solidFill>
              </a:defRPr>
            </a:lvl5pPr>
            <a:lvl6pPr lvl="5" algn="l">
              <a:lnSpc>
                <a:spcPct val="100000"/>
              </a:lnSpc>
              <a:spcBef>
                <a:spcPts val="0"/>
              </a:spcBef>
              <a:spcAft>
                <a:spcPts val="0"/>
              </a:spcAft>
              <a:buNone/>
              <a:defRPr b="1" sz="2400">
                <a:solidFill>
                  <a:schemeClr val="dk1"/>
                </a:solidFill>
              </a:defRPr>
            </a:lvl6pPr>
            <a:lvl7pPr lvl="6" algn="l">
              <a:lnSpc>
                <a:spcPct val="100000"/>
              </a:lnSpc>
              <a:spcBef>
                <a:spcPts val="0"/>
              </a:spcBef>
              <a:spcAft>
                <a:spcPts val="0"/>
              </a:spcAft>
              <a:buNone/>
              <a:defRPr b="1" sz="2400">
                <a:solidFill>
                  <a:schemeClr val="dk1"/>
                </a:solidFill>
              </a:defRPr>
            </a:lvl7pPr>
            <a:lvl8pPr lvl="7" algn="l">
              <a:lnSpc>
                <a:spcPct val="100000"/>
              </a:lnSpc>
              <a:spcBef>
                <a:spcPts val="0"/>
              </a:spcBef>
              <a:spcAft>
                <a:spcPts val="0"/>
              </a:spcAft>
              <a:buNone/>
              <a:defRPr b="1" sz="2400">
                <a:solidFill>
                  <a:schemeClr val="dk1"/>
                </a:solidFill>
              </a:defRPr>
            </a:lvl8pPr>
            <a:lvl9pPr lvl="8" algn="l">
              <a:lnSpc>
                <a:spcPct val="100000"/>
              </a:lnSpc>
              <a:spcBef>
                <a:spcPts val="0"/>
              </a:spcBef>
              <a:spcAft>
                <a:spcPts val="0"/>
              </a:spcAft>
              <a:buNone/>
              <a:defRPr b="1" sz="2400">
                <a:solidFill>
                  <a:schemeClr val="dk1"/>
                </a:solidFill>
              </a:defRPr>
            </a:lvl9pPr>
          </a:lstStyle>
          <a:p/>
        </p:txBody>
      </p:sp>
      <p:sp>
        <p:nvSpPr>
          <p:cNvPr id="150" name="Google Shape;150;p24"/>
          <p:cNvSpPr txBox="1"/>
          <p:nvPr>
            <p:ph idx="1" type="body"/>
          </p:nvPr>
        </p:nvSpPr>
        <p:spPr>
          <a:xfrm>
            <a:off x="3144300" y="2595300"/>
            <a:ext cx="5297700" cy="10881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151" name="Google Shape;151;p24"/>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6">
  <p:cSld name="AUTOLAYOUT_6">
    <p:bg>
      <p:bgPr>
        <a:solidFill>
          <a:srgbClr val="FFFFFF"/>
        </a:solidFill>
      </p:bgPr>
    </p:bg>
    <p:spTree>
      <p:nvGrpSpPr>
        <p:cNvPr id="152" name="Shape 152"/>
        <p:cNvGrpSpPr/>
        <p:nvPr/>
      </p:nvGrpSpPr>
      <p:grpSpPr>
        <a:xfrm>
          <a:off x="0" y="0"/>
          <a:ext cx="0" cy="0"/>
          <a:chOff x="0" y="0"/>
          <a:chExt cx="0" cy="0"/>
        </a:xfrm>
      </p:grpSpPr>
      <p:sp>
        <p:nvSpPr>
          <p:cNvPr id="153" name="Google Shape;153;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txBox="1"/>
          <p:nvPr>
            <p:ph type="title"/>
          </p:nvPr>
        </p:nvSpPr>
        <p:spPr>
          <a:xfrm>
            <a:off x="291875" y="406900"/>
            <a:ext cx="3039600" cy="1388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155" name="Google Shape;155;p25"/>
          <p:cNvSpPr txBox="1"/>
          <p:nvPr>
            <p:ph idx="1" type="body"/>
          </p:nvPr>
        </p:nvSpPr>
        <p:spPr>
          <a:xfrm>
            <a:off x="291938" y="2053718"/>
            <a:ext cx="3039600" cy="2378100"/>
          </a:xfrm>
          <a:prstGeom prst="rect">
            <a:avLst/>
          </a:prstGeom>
          <a:noFill/>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600"/>
              <a:buNone/>
              <a:defRPr sz="16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156" name="Google Shape;156;p25"/>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4">
  <p:cSld name="AUTOLAYOUT_7">
    <p:bg>
      <p:bgPr>
        <a:solidFill>
          <a:srgbClr val="FFFFFF"/>
        </a:solidFill>
      </p:bgPr>
    </p:bg>
    <p:spTree>
      <p:nvGrpSpPr>
        <p:cNvPr id="157" name="Shape 157"/>
        <p:cNvGrpSpPr/>
        <p:nvPr/>
      </p:nvGrpSpPr>
      <p:grpSpPr>
        <a:xfrm>
          <a:off x="0" y="0"/>
          <a:ext cx="0" cy="0"/>
          <a:chOff x="0" y="0"/>
          <a:chExt cx="0" cy="0"/>
        </a:xfrm>
      </p:grpSpPr>
      <p:sp>
        <p:nvSpPr>
          <p:cNvPr id="158" name="Google Shape;158;p2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txBox="1"/>
          <p:nvPr>
            <p:ph type="title"/>
          </p:nvPr>
        </p:nvSpPr>
        <p:spPr>
          <a:xfrm rot="-5400000">
            <a:off x="-620225" y="1797500"/>
            <a:ext cx="4064100" cy="15069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Clr>
                <a:schemeClr val="dk1"/>
              </a:buClr>
              <a:buSzPts val="4800"/>
              <a:buNone/>
              <a:defRPr b="1" sz="4800">
                <a:solidFill>
                  <a:schemeClr val="dk1"/>
                </a:solidFill>
              </a:defRPr>
            </a:lvl1pPr>
            <a:lvl2pPr lvl="1" algn="r">
              <a:lnSpc>
                <a:spcPct val="100000"/>
              </a:lnSpc>
              <a:spcBef>
                <a:spcPts val="0"/>
              </a:spcBef>
              <a:spcAft>
                <a:spcPts val="0"/>
              </a:spcAft>
              <a:buClr>
                <a:schemeClr val="dk1"/>
              </a:buClr>
              <a:buSzPts val="4800"/>
              <a:buNone/>
              <a:defRPr b="1" sz="4800">
                <a:solidFill>
                  <a:schemeClr val="dk1"/>
                </a:solidFill>
              </a:defRPr>
            </a:lvl2pPr>
            <a:lvl3pPr lvl="2" algn="r">
              <a:lnSpc>
                <a:spcPct val="100000"/>
              </a:lnSpc>
              <a:spcBef>
                <a:spcPts val="0"/>
              </a:spcBef>
              <a:spcAft>
                <a:spcPts val="0"/>
              </a:spcAft>
              <a:buClr>
                <a:schemeClr val="dk1"/>
              </a:buClr>
              <a:buSzPts val="4800"/>
              <a:buNone/>
              <a:defRPr b="1" sz="4800">
                <a:solidFill>
                  <a:schemeClr val="dk1"/>
                </a:solidFill>
              </a:defRPr>
            </a:lvl3pPr>
            <a:lvl4pPr lvl="3" algn="r">
              <a:lnSpc>
                <a:spcPct val="100000"/>
              </a:lnSpc>
              <a:spcBef>
                <a:spcPts val="0"/>
              </a:spcBef>
              <a:spcAft>
                <a:spcPts val="0"/>
              </a:spcAft>
              <a:buClr>
                <a:schemeClr val="dk1"/>
              </a:buClr>
              <a:buSzPts val="4800"/>
              <a:buNone/>
              <a:defRPr b="1" sz="4800">
                <a:solidFill>
                  <a:schemeClr val="dk1"/>
                </a:solidFill>
              </a:defRPr>
            </a:lvl4pPr>
            <a:lvl5pPr lvl="4" algn="r">
              <a:lnSpc>
                <a:spcPct val="100000"/>
              </a:lnSpc>
              <a:spcBef>
                <a:spcPts val="0"/>
              </a:spcBef>
              <a:spcAft>
                <a:spcPts val="0"/>
              </a:spcAft>
              <a:buClr>
                <a:schemeClr val="dk1"/>
              </a:buClr>
              <a:buSzPts val="4800"/>
              <a:buNone/>
              <a:defRPr b="1" sz="4800">
                <a:solidFill>
                  <a:schemeClr val="dk1"/>
                </a:solidFill>
              </a:defRPr>
            </a:lvl5pPr>
            <a:lvl6pPr lvl="5" algn="r">
              <a:lnSpc>
                <a:spcPct val="100000"/>
              </a:lnSpc>
              <a:spcBef>
                <a:spcPts val="0"/>
              </a:spcBef>
              <a:spcAft>
                <a:spcPts val="0"/>
              </a:spcAft>
              <a:buClr>
                <a:schemeClr val="dk1"/>
              </a:buClr>
              <a:buSzPts val="4800"/>
              <a:buNone/>
              <a:defRPr b="1" sz="4800">
                <a:solidFill>
                  <a:schemeClr val="dk1"/>
                </a:solidFill>
              </a:defRPr>
            </a:lvl6pPr>
            <a:lvl7pPr lvl="6" algn="r">
              <a:lnSpc>
                <a:spcPct val="100000"/>
              </a:lnSpc>
              <a:spcBef>
                <a:spcPts val="0"/>
              </a:spcBef>
              <a:spcAft>
                <a:spcPts val="0"/>
              </a:spcAft>
              <a:buClr>
                <a:schemeClr val="dk1"/>
              </a:buClr>
              <a:buSzPts val="4800"/>
              <a:buNone/>
              <a:defRPr b="1" sz="4800">
                <a:solidFill>
                  <a:schemeClr val="dk1"/>
                </a:solidFill>
              </a:defRPr>
            </a:lvl7pPr>
            <a:lvl8pPr lvl="7" algn="r">
              <a:lnSpc>
                <a:spcPct val="100000"/>
              </a:lnSpc>
              <a:spcBef>
                <a:spcPts val="0"/>
              </a:spcBef>
              <a:spcAft>
                <a:spcPts val="0"/>
              </a:spcAft>
              <a:buClr>
                <a:schemeClr val="dk1"/>
              </a:buClr>
              <a:buSzPts val="4800"/>
              <a:buNone/>
              <a:defRPr b="1" sz="4800">
                <a:solidFill>
                  <a:schemeClr val="dk1"/>
                </a:solidFill>
              </a:defRPr>
            </a:lvl8pPr>
            <a:lvl9pPr lvl="8" algn="r">
              <a:lnSpc>
                <a:spcPct val="100000"/>
              </a:lnSpc>
              <a:spcBef>
                <a:spcPts val="0"/>
              </a:spcBef>
              <a:spcAft>
                <a:spcPts val="0"/>
              </a:spcAft>
              <a:buClr>
                <a:schemeClr val="dk1"/>
              </a:buClr>
              <a:buSzPts val="4800"/>
              <a:buNone/>
              <a:defRPr b="1" sz="4800">
                <a:solidFill>
                  <a:schemeClr val="dk1"/>
                </a:solidFill>
              </a:defRPr>
            </a:lvl9pPr>
          </a:lstStyle>
          <a:p/>
        </p:txBody>
      </p:sp>
      <p:sp>
        <p:nvSpPr>
          <p:cNvPr id="160" name="Google Shape;160;p26"/>
          <p:cNvSpPr txBox="1"/>
          <p:nvPr>
            <p:ph idx="1" type="body"/>
          </p:nvPr>
        </p:nvSpPr>
        <p:spPr>
          <a:xfrm>
            <a:off x="2601000" y="518875"/>
            <a:ext cx="5913300" cy="40641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600"/>
              <a:buNone/>
              <a:defRPr sz="16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161" name="Google Shape;161;p26"/>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7">
  <p:cSld name="AUTOLAYOUT_8">
    <p:bg>
      <p:bgPr>
        <a:solidFill>
          <a:srgbClr val="FFFFFF"/>
        </a:solidFill>
      </p:bgPr>
    </p:bg>
    <p:spTree>
      <p:nvGrpSpPr>
        <p:cNvPr id="162" name="Shape 162"/>
        <p:cNvGrpSpPr/>
        <p:nvPr/>
      </p:nvGrpSpPr>
      <p:grpSpPr>
        <a:xfrm>
          <a:off x="0" y="0"/>
          <a:ext cx="0" cy="0"/>
          <a:chOff x="0" y="0"/>
          <a:chExt cx="0" cy="0"/>
        </a:xfrm>
      </p:grpSpPr>
      <p:sp>
        <p:nvSpPr>
          <p:cNvPr id="163" name="Google Shape;163;p2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7"/>
          <p:cNvSpPr txBox="1"/>
          <p:nvPr>
            <p:ph type="title"/>
          </p:nvPr>
        </p:nvSpPr>
        <p:spPr>
          <a:xfrm>
            <a:off x="311700" y="307825"/>
            <a:ext cx="3123600" cy="4533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p:txBody>
      </p:sp>
      <p:sp>
        <p:nvSpPr>
          <p:cNvPr id="165" name="Google Shape;165;p27"/>
          <p:cNvSpPr txBox="1"/>
          <p:nvPr>
            <p:ph idx="1" type="body"/>
          </p:nvPr>
        </p:nvSpPr>
        <p:spPr>
          <a:xfrm>
            <a:off x="4072225" y="3506025"/>
            <a:ext cx="2298900" cy="11571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166" name="Google Shape;166;p27"/>
          <p:cNvSpPr txBox="1"/>
          <p:nvPr>
            <p:ph idx="2" type="body"/>
          </p:nvPr>
        </p:nvSpPr>
        <p:spPr>
          <a:xfrm>
            <a:off x="6480050" y="3506025"/>
            <a:ext cx="2362500" cy="1157100"/>
          </a:xfrm>
          <a:prstGeom prst="rect">
            <a:avLst/>
          </a:prstGeom>
          <a:noFill/>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167" name="Google Shape;167;p27"/>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8">
  <p:cSld name="AUTOLAYOUT_9">
    <p:bg>
      <p:bgPr>
        <a:solidFill>
          <a:srgbClr val="FFFFFF"/>
        </a:solidFill>
      </p:bgPr>
    </p:bg>
    <p:spTree>
      <p:nvGrpSpPr>
        <p:cNvPr id="168" name="Shape 168"/>
        <p:cNvGrpSpPr/>
        <p:nvPr/>
      </p:nvGrpSpPr>
      <p:grpSpPr>
        <a:xfrm>
          <a:off x="0" y="0"/>
          <a:ext cx="0" cy="0"/>
          <a:chOff x="0" y="0"/>
          <a:chExt cx="0" cy="0"/>
        </a:xfrm>
      </p:grpSpPr>
      <p:sp>
        <p:nvSpPr>
          <p:cNvPr id="169" name="Google Shape;169;p2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0" name="Google Shape;170;p28"/>
          <p:cNvCxnSpPr/>
          <p:nvPr/>
        </p:nvCxnSpPr>
        <p:spPr>
          <a:xfrm>
            <a:off x="3027472" y="0"/>
            <a:ext cx="0" cy="5133300"/>
          </a:xfrm>
          <a:prstGeom prst="straightConnector1">
            <a:avLst/>
          </a:prstGeom>
          <a:noFill/>
          <a:ln cap="flat" cmpd="sng" w="9525">
            <a:solidFill>
              <a:srgbClr val="F2F2F2"/>
            </a:solidFill>
            <a:prstDash val="solid"/>
            <a:miter lim="8000"/>
            <a:headEnd len="sm" w="sm" type="none"/>
            <a:tailEnd len="sm" w="sm" type="none"/>
          </a:ln>
          <a:effectLst>
            <a:outerShdw blurRad="50800" rotWithShape="0" algn="l" dist="38100">
              <a:srgbClr val="000000">
                <a:alpha val="40000"/>
              </a:srgbClr>
            </a:outerShdw>
          </a:effectLst>
        </p:spPr>
      </p:cxnSp>
      <p:sp>
        <p:nvSpPr>
          <p:cNvPr id="171" name="Google Shape;171;p28"/>
          <p:cNvSpPr/>
          <p:nvPr/>
        </p:nvSpPr>
        <p:spPr>
          <a:xfrm>
            <a:off x="0" y="0"/>
            <a:ext cx="3048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8"/>
          <p:cNvSpPr txBox="1"/>
          <p:nvPr>
            <p:ph type="title"/>
          </p:nvPr>
        </p:nvSpPr>
        <p:spPr>
          <a:xfrm>
            <a:off x="284100" y="307975"/>
            <a:ext cx="2479800" cy="426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000"/>
              <a:buNone/>
              <a:defRPr b="1" sz="3000">
                <a:solidFill>
                  <a:schemeClr val="lt1"/>
                </a:solidFill>
              </a:defRPr>
            </a:lvl1pPr>
            <a:lvl2pPr lvl="1" algn="l">
              <a:lnSpc>
                <a:spcPct val="100000"/>
              </a:lnSpc>
              <a:spcBef>
                <a:spcPts val="0"/>
              </a:spcBef>
              <a:spcAft>
                <a:spcPts val="0"/>
              </a:spcAft>
              <a:buClr>
                <a:schemeClr val="lt1"/>
              </a:buClr>
              <a:buSzPts val="3000"/>
              <a:buNone/>
              <a:defRPr b="1" sz="3000">
                <a:solidFill>
                  <a:schemeClr val="lt1"/>
                </a:solidFill>
              </a:defRPr>
            </a:lvl2pPr>
            <a:lvl3pPr lvl="2" algn="l">
              <a:lnSpc>
                <a:spcPct val="100000"/>
              </a:lnSpc>
              <a:spcBef>
                <a:spcPts val="0"/>
              </a:spcBef>
              <a:spcAft>
                <a:spcPts val="0"/>
              </a:spcAft>
              <a:buClr>
                <a:schemeClr val="lt1"/>
              </a:buClr>
              <a:buSzPts val="3000"/>
              <a:buNone/>
              <a:defRPr b="1" sz="3000">
                <a:solidFill>
                  <a:schemeClr val="lt1"/>
                </a:solidFill>
              </a:defRPr>
            </a:lvl3pPr>
            <a:lvl4pPr lvl="3" algn="l">
              <a:lnSpc>
                <a:spcPct val="100000"/>
              </a:lnSpc>
              <a:spcBef>
                <a:spcPts val="0"/>
              </a:spcBef>
              <a:spcAft>
                <a:spcPts val="0"/>
              </a:spcAft>
              <a:buClr>
                <a:schemeClr val="lt1"/>
              </a:buClr>
              <a:buSzPts val="3000"/>
              <a:buNone/>
              <a:defRPr b="1" sz="3000">
                <a:solidFill>
                  <a:schemeClr val="lt1"/>
                </a:solidFill>
              </a:defRPr>
            </a:lvl4pPr>
            <a:lvl5pPr lvl="4" algn="l">
              <a:lnSpc>
                <a:spcPct val="100000"/>
              </a:lnSpc>
              <a:spcBef>
                <a:spcPts val="0"/>
              </a:spcBef>
              <a:spcAft>
                <a:spcPts val="0"/>
              </a:spcAft>
              <a:buClr>
                <a:schemeClr val="lt1"/>
              </a:buClr>
              <a:buSzPts val="3000"/>
              <a:buNone/>
              <a:defRPr b="1" sz="3000">
                <a:solidFill>
                  <a:schemeClr val="lt1"/>
                </a:solidFill>
              </a:defRPr>
            </a:lvl5pPr>
            <a:lvl6pPr lvl="5" algn="l">
              <a:lnSpc>
                <a:spcPct val="100000"/>
              </a:lnSpc>
              <a:spcBef>
                <a:spcPts val="0"/>
              </a:spcBef>
              <a:spcAft>
                <a:spcPts val="0"/>
              </a:spcAft>
              <a:buClr>
                <a:schemeClr val="lt1"/>
              </a:buClr>
              <a:buSzPts val="3000"/>
              <a:buNone/>
              <a:defRPr b="1" sz="3000">
                <a:solidFill>
                  <a:schemeClr val="lt1"/>
                </a:solidFill>
              </a:defRPr>
            </a:lvl6pPr>
            <a:lvl7pPr lvl="6" algn="l">
              <a:lnSpc>
                <a:spcPct val="100000"/>
              </a:lnSpc>
              <a:spcBef>
                <a:spcPts val="0"/>
              </a:spcBef>
              <a:spcAft>
                <a:spcPts val="0"/>
              </a:spcAft>
              <a:buClr>
                <a:schemeClr val="lt1"/>
              </a:buClr>
              <a:buSzPts val="3000"/>
              <a:buNone/>
              <a:defRPr b="1" sz="3000">
                <a:solidFill>
                  <a:schemeClr val="lt1"/>
                </a:solidFill>
              </a:defRPr>
            </a:lvl7pPr>
            <a:lvl8pPr lvl="7" algn="l">
              <a:lnSpc>
                <a:spcPct val="100000"/>
              </a:lnSpc>
              <a:spcBef>
                <a:spcPts val="0"/>
              </a:spcBef>
              <a:spcAft>
                <a:spcPts val="0"/>
              </a:spcAft>
              <a:buClr>
                <a:schemeClr val="lt1"/>
              </a:buClr>
              <a:buSzPts val="3000"/>
              <a:buNone/>
              <a:defRPr b="1" sz="3000">
                <a:solidFill>
                  <a:schemeClr val="lt1"/>
                </a:solidFill>
              </a:defRPr>
            </a:lvl8pPr>
            <a:lvl9pPr lvl="8" algn="l">
              <a:lnSpc>
                <a:spcPct val="100000"/>
              </a:lnSpc>
              <a:spcBef>
                <a:spcPts val="0"/>
              </a:spcBef>
              <a:spcAft>
                <a:spcPts val="0"/>
              </a:spcAft>
              <a:buClr>
                <a:schemeClr val="lt1"/>
              </a:buClr>
              <a:buSzPts val="3000"/>
              <a:buNone/>
              <a:defRPr b="1" sz="3000">
                <a:solidFill>
                  <a:schemeClr val="lt1"/>
                </a:solidFill>
              </a:defRPr>
            </a:lvl9pPr>
          </a:lstStyle>
          <a:p/>
        </p:txBody>
      </p:sp>
      <p:sp>
        <p:nvSpPr>
          <p:cNvPr id="173" name="Google Shape;173;p28"/>
          <p:cNvSpPr txBox="1"/>
          <p:nvPr>
            <p:ph idx="1" type="body"/>
          </p:nvPr>
        </p:nvSpPr>
        <p:spPr>
          <a:xfrm>
            <a:off x="3381100" y="307975"/>
            <a:ext cx="5451300" cy="4268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800"/>
              <a:buNone/>
              <a:defRPr sz="18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174" name="Google Shape;174;p28"/>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9">
  <p:cSld name="AUTOLAYOUT_10">
    <p:spTree>
      <p:nvGrpSpPr>
        <p:cNvPr id="175" name="Shape 175"/>
        <p:cNvGrpSpPr/>
        <p:nvPr/>
      </p:nvGrpSpPr>
      <p:grpSpPr>
        <a:xfrm>
          <a:off x="0" y="0"/>
          <a:ext cx="0" cy="0"/>
          <a:chOff x="0" y="0"/>
          <a:chExt cx="0" cy="0"/>
        </a:xfrm>
      </p:grpSpPr>
      <p:sp>
        <p:nvSpPr>
          <p:cNvPr id="176" name="Google Shape;176;p29"/>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9"/>
          <p:cNvSpPr/>
          <p:nvPr/>
        </p:nvSpPr>
        <p:spPr>
          <a:xfrm>
            <a:off x="3341300" y="314875"/>
            <a:ext cx="5486400" cy="45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9"/>
          <p:cNvSpPr/>
          <p:nvPr/>
        </p:nvSpPr>
        <p:spPr>
          <a:xfrm>
            <a:off x="0" y="0"/>
            <a:ext cx="3048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9"/>
          <p:cNvSpPr/>
          <p:nvPr/>
        </p:nvSpPr>
        <p:spPr>
          <a:xfrm>
            <a:off x="3341300" y="314875"/>
            <a:ext cx="5486400" cy="113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9"/>
          <p:cNvSpPr txBox="1"/>
          <p:nvPr>
            <p:ph type="title"/>
          </p:nvPr>
        </p:nvSpPr>
        <p:spPr>
          <a:xfrm>
            <a:off x="348300" y="428200"/>
            <a:ext cx="2351400" cy="4399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2800"/>
              <a:buNone/>
              <a:defRPr b="1" sz="2800">
                <a:solidFill>
                  <a:srgbClr val="FFFFFF"/>
                </a:solidFill>
              </a:defRPr>
            </a:lvl1pPr>
            <a:lvl2pPr lvl="1" algn="l">
              <a:lnSpc>
                <a:spcPct val="100000"/>
              </a:lnSpc>
              <a:spcBef>
                <a:spcPts val="0"/>
              </a:spcBef>
              <a:spcAft>
                <a:spcPts val="0"/>
              </a:spcAft>
              <a:buClr>
                <a:srgbClr val="FFFFFF"/>
              </a:buClr>
              <a:buSzPts val="2800"/>
              <a:buNone/>
              <a:defRPr b="1" sz="2800">
                <a:solidFill>
                  <a:srgbClr val="FFFFFF"/>
                </a:solidFill>
              </a:defRPr>
            </a:lvl2pPr>
            <a:lvl3pPr lvl="2" algn="l">
              <a:lnSpc>
                <a:spcPct val="100000"/>
              </a:lnSpc>
              <a:spcBef>
                <a:spcPts val="0"/>
              </a:spcBef>
              <a:spcAft>
                <a:spcPts val="0"/>
              </a:spcAft>
              <a:buClr>
                <a:srgbClr val="FFFFFF"/>
              </a:buClr>
              <a:buSzPts val="2800"/>
              <a:buNone/>
              <a:defRPr b="1" sz="2800">
                <a:solidFill>
                  <a:srgbClr val="FFFFFF"/>
                </a:solidFill>
              </a:defRPr>
            </a:lvl3pPr>
            <a:lvl4pPr lvl="3" algn="l">
              <a:lnSpc>
                <a:spcPct val="100000"/>
              </a:lnSpc>
              <a:spcBef>
                <a:spcPts val="0"/>
              </a:spcBef>
              <a:spcAft>
                <a:spcPts val="0"/>
              </a:spcAft>
              <a:buClr>
                <a:srgbClr val="FFFFFF"/>
              </a:buClr>
              <a:buSzPts val="2800"/>
              <a:buNone/>
              <a:defRPr b="1" sz="2800">
                <a:solidFill>
                  <a:srgbClr val="FFFFFF"/>
                </a:solidFill>
              </a:defRPr>
            </a:lvl4pPr>
            <a:lvl5pPr lvl="4" algn="l">
              <a:lnSpc>
                <a:spcPct val="100000"/>
              </a:lnSpc>
              <a:spcBef>
                <a:spcPts val="0"/>
              </a:spcBef>
              <a:spcAft>
                <a:spcPts val="0"/>
              </a:spcAft>
              <a:buClr>
                <a:srgbClr val="FFFFFF"/>
              </a:buClr>
              <a:buSzPts val="2800"/>
              <a:buNone/>
              <a:defRPr b="1" sz="2800">
                <a:solidFill>
                  <a:srgbClr val="FFFFFF"/>
                </a:solidFill>
              </a:defRPr>
            </a:lvl5pPr>
            <a:lvl6pPr lvl="5" algn="l">
              <a:lnSpc>
                <a:spcPct val="100000"/>
              </a:lnSpc>
              <a:spcBef>
                <a:spcPts val="0"/>
              </a:spcBef>
              <a:spcAft>
                <a:spcPts val="0"/>
              </a:spcAft>
              <a:buClr>
                <a:srgbClr val="FFFFFF"/>
              </a:buClr>
              <a:buSzPts val="2800"/>
              <a:buNone/>
              <a:defRPr b="1" sz="2800">
                <a:solidFill>
                  <a:srgbClr val="FFFFFF"/>
                </a:solidFill>
              </a:defRPr>
            </a:lvl6pPr>
            <a:lvl7pPr lvl="6" algn="l">
              <a:lnSpc>
                <a:spcPct val="100000"/>
              </a:lnSpc>
              <a:spcBef>
                <a:spcPts val="0"/>
              </a:spcBef>
              <a:spcAft>
                <a:spcPts val="0"/>
              </a:spcAft>
              <a:buClr>
                <a:srgbClr val="FFFFFF"/>
              </a:buClr>
              <a:buSzPts val="2800"/>
              <a:buNone/>
              <a:defRPr b="1" sz="2800">
                <a:solidFill>
                  <a:srgbClr val="FFFFFF"/>
                </a:solidFill>
              </a:defRPr>
            </a:lvl7pPr>
            <a:lvl8pPr lvl="7" algn="l">
              <a:lnSpc>
                <a:spcPct val="100000"/>
              </a:lnSpc>
              <a:spcBef>
                <a:spcPts val="0"/>
              </a:spcBef>
              <a:spcAft>
                <a:spcPts val="0"/>
              </a:spcAft>
              <a:buClr>
                <a:srgbClr val="FFFFFF"/>
              </a:buClr>
              <a:buSzPts val="2800"/>
              <a:buNone/>
              <a:defRPr b="1" sz="2800">
                <a:solidFill>
                  <a:srgbClr val="FFFFFF"/>
                </a:solidFill>
              </a:defRPr>
            </a:lvl8pPr>
            <a:lvl9pPr lvl="8" algn="l">
              <a:lnSpc>
                <a:spcPct val="100000"/>
              </a:lnSpc>
              <a:spcBef>
                <a:spcPts val="0"/>
              </a:spcBef>
              <a:spcAft>
                <a:spcPts val="0"/>
              </a:spcAft>
              <a:buClr>
                <a:srgbClr val="FFFFFF"/>
              </a:buClr>
              <a:buSzPts val="2800"/>
              <a:buNone/>
              <a:defRPr b="1" sz="2800">
                <a:solidFill>
                  <a:srgbClr val="FFFFFF"/>
                </a:solidFill>
              </a:defRPr>
            </a:lvl9pPr>
          </a:lstStyle>
          <a:p/>
        </p:txBody>
      </p:sp>
      <p:sp>
        <p:nvSpPr>
          <p:cNvPr id="181" name="Google Shape;181;p29"/>
          <p:cNvSpPr txBox="1"/>
          <p:nvPr>
            <p:ph idx="1" type="body"/>
          </p:nvPr>
        </p:nvSpPr>
        <p:spPr>
          <a:xfrm>
            <a:off x="3539325" y="593900"/>
            <a:ext cx="5090400" cy="40116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666666"/>
              </a:buClr>
              <a:buSzPts val="1400"/>
              <a:buNone/>
              <a:defRPr sz="1400">
                <a:solidFill>
                  <a:srgbClr val="666666"/>
                </a:solidFill>
              </a:defRPr>
            </a:lvl1pPr>
            <a:lvl2pPr indent="-228600" lvl="1" marL="914400" algn="l">
              <a:lnSpc>
                <a:spcPct val="115000"/>
              </a:lnSpc>
              <a:spcBef>
                <a:spcPts val="1600"/>
              </a:spcBef>
              <a:spcAft>
                <a:spcPts val="0"/>
              </a:spcAft>
              <a:buClr>
                <a:srgbClr val="666666"/>
              </a:buClr>
              <a:buSzPts val="1200"/>
              <a:buNone/>
              <a:defRPr sz="1200">
                <a:solidFill>
                  <a:srgbClr val="666666"/>
                </a:solidFill>
              </a:defRPr>
            </a:lvl2pPr>
            <a:lvl3pPr indent="-228600" lvl="2" marL="1371600" algn="l">
              <a:lnSpc>
                <a:spcPct val="115000"/>
              </a:lnSpc>
              <a:spcBef>
                <a:spcPts val="1600"/>
              </a:spcBef>
              <a:spcAft>
                <a:spcPts val="0"/>
              </a:spcAft>
              <a:buClr>
                <a:srgbClr val="666666"/>
              </a:buClr>
              <a:buSzPts val="1200"/>
              <a:buNone/>
              <a:defRPr sz="1200">
                <a:solidFill>
                  <a:srgbClr val="666666"/>
                </a:solidFill>
              </a:defRPr>
            </a:lvl3pPr>
            <a:lvl4pPr indent="-228600" lvl="3" marL="1828800" algn="l">
              <a:lnSpc>
                <a:spcPct val="115000"/>
              </a:lnSpc>
              <a:spcBef>
                <a:spcPts val="1600"/>
              </a:spcBef>
              <a:spcAft>
                <a:spcPts val="0"/>
              </a:spcAft>
              <a:buClr>
                <a:srgbClr val="666666"/>
              </a:buClr>
              <a:buSzPts val="1200"/>
              <a:buNone/>
              <a:defRPr sz="1200">
                <a:solidFill>
                  <a:srgbClr val="666666"/>
                </a:solidFill>
              </a:defRPr>
            </a:lvl4pPr>
            <a:lvl5pPr indent="-228600" lvl="4" marL="2286000" algn="l">
              <a:lnSpc>
                <a:spcPct val="115000"/>
              </a:lnSpc>
              <a:spcBef>
                <a:spcPts val="1600"/>
              </a:spcBef>
              <a:spcAft>
                <a:spcPts val="0"/>
              </a:spcAft>
              <a:buClr>
                <a:srgbClr val="666666"/>
              </a:buClr>
              <a:buSzPts val="1200"/>
              <a:buNone/>
              <a:defRPr sz="1200">
                <a:solidFill>
                  <a:srgbClr val="666666"/>
                </a:solidFill>
              </a:defRPr>
            </a:lvl5pPr>
            <a:lvl6pPr indent="-304800" lvl="5" marL="2743200" algn="l">
              <a:lnSpc>
                <a:spcPct val="115000"/>
              </a:lnSpc>
              <a:spcBef>
                <a:spcPts val="1600"/>
              </a:spcBef>
              <a:spcAft>
                <a:spcPts val="0"/>
              </a:spcAft>
              <a:buClr>
                <a:srgbClr val="666666"/>
              </a:buClr>
              <a:buSzPts val="1200"/>
              <a:buChar char="•"/>
              <a:defRPr sz="1200">
                <a:solidFill>
                  <a:srgbClr val="666666"/>
                </a:solidFill>
              </a:defRPr>
            </a:lvl6pPr>
            <a:lvl7pPr indent="-228600" lvl="6" marL="3200400" algn="l">
              <a:lnSpc>
                <a:spcPct val="115000"/>
              </a:lnSpc>
              <a:spcBef>
                <a:spcPts val="1600"/>
              </a:spcBef>
              <a:spcAft>
                <a:spcPts val="0"/>
              </a:spcAft>
              <a:buClr>
                <a:srgbClr val="666666"/>
              </a:buClr>
              <a:buSzPts val="1200"/>
              <a:buNone/>
              <a:defRPr sz="1200">
                <a:solidFill>
                  <a:srgbClr val="666666"/>
                </a:solidFill>
              </a:defRPr>
            </a:lvl7pPr>
            <a:lvl8pPr indent="-228600" lvl="7" marL="3657600" algn="l">
              <a:lnSpc>
                <a:spcPct val="115000"/>
              </a:lnSpc>
              <a:spcBef>
                <a:spcPts val="1600"/>
              </a:spcBef>
              <a:spcAft>
                <a:spcPts val="0"/>
              </a:spcAft>
              <a:buClr>
                <a:srgbClr val="666666"/>
              </a:buClr>
              <a:buSzPts val="1200"/>
              <a:buNone/>
              <a:defRPr sz="1200">
                <a:solidFill>
                  <a:srgbClr val="666666"/>
                </a:solidFill>
              </a:defRPr>
            </a:lvl8pPr>
            <a:lvl9pPr indent="-228600" lvl="8" marL="4114800" algn="l">
              <a:lnSpc>
                <a:spcPct val="115000"/>
              </a:lnSpc>
              <a:spcBef>
                <a:spcPts val="1600"/>
              </a:spcBef>
              <a:spcAft>
                <a:spcPts val="1600"/>
              </a:spcAft>
              <a:buClr>
                <a:srgbClr val="666666"/>
              </a:buClr>
              <a:buSzPts val="1200"/>
              <a:buNone/>
              <a:defRPr sz="1200">
                <a:solidFill>
                  <a:srgbClr val="666666"/>
                </a:solidFill>
              </a:defRPr>
            </a:lvl9pPr>
          </a:lstStyle>
          <a:p/>
        </p:txBody>
      </p:sp>
      <p:sp>
        <p:nvSpPr>
          <p:cNvPr id="182" name="Google Shape;182;p29"/>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rgbClr val="666666"/>
                </a:solidFill>
              </a:defRPr>
            </a:lvl1pPr>
            <a:lvl2pPr lvl="1" algn="r">
              <a:lnSpc>
                <a:spcPct val="100000"/>
              </a:lnSpc>
              <a:spcAft>
                <a:spcPts val="0"/>
              </a:spcAft>
              <a:buNone/>
              <a:defRPr sz="1000">
                <a:solidFill>
                  <a:srgbClr val="666666"/>
                </a:solidFill>
              </a:defRPr>
            </a:lvl2pPr>
            <a:lvl3pPr lvl="2" algn="r">
              <a:lnSpc>
                <a:spcPct val="100000"/>
              </a:lnSpc>
              <a:spcAft>
                <a:spcPts val="0"/>
              </a:spcAft>
              <a:buNone/>
              <a:defRPr sz="1000">
                <a:solidFill>
                  <a:srgbClr val="666666"/>
                </a:solidFill>
              </a:defRPr>
            </a:lvl3pPr>
            <a:lvl4pPr lvl="3" algn="r">
              <a:lnSpc>
                <a:spcPct val="100000"/>
              </a:lnSpc>
              <a:spcAft>
                <a:spcPts val="0"/>
              </a:spcAft>
              <a:buNone/>
              <a:defRPr sz="1000">
                <a:solidFill>
                  <a:srgbClr val="666666"/>
                </a:solidFill>
              </a:defRPr>
            </a:lvl4pPr>
            <a:lvl5pPr lvl="4" algn="r">
              <a:lnSpc>
                <a:spcPct val="100000"/>
              </a:lnSpc>
              <a:spcAft>
                <a:spcPts val="0"/>
              </a:spcAft>
              <a:buNone/>
              <a:defRPr sz="1000">
                <a:solidFill>
                  <a:srgbClr val="666666"/>
                </a:solidFill>
              </a:defRPr>
            </a:lvl5pPr>
            <a:lvl6pPr lvl="5" algn="r">
              <a:lnSpc>
                <a:spcPct val="100000"/>
              </a:lnSpc>
              <a:spcAft>
                <a:spcPts val="0"/>
              </a:spcAft>
              <a:buNone/>
              <a:defRPr sz="1000">
                <a:solidFill>
                  <a:srgbClr val="666666"/>
                </a:solidFill>
              </a:defRPr>
            </a:lvl6pPr>
            <a:lvl7pPr lvl="6" algn="r">
              <a:lnSpc>
                <a:spcPct val="100000"/>
              </a:lnSpc>
              <a:spcAft>
                <a:spcPts val="0"/>
              </a:spcAft>
              <a:buNone/>
              <a:defRPr sz="1000">
                <a:solidFill>
                  <a:srgbClr val="666666"/>
                </a:solidFill>
              </a:defRPr>
            </a:lvl7pPr>
            <a:lvl8pPr lvl="7" algn="r">
              <a:lnSpc>
                <a:spcPct val="100000"/>
              </a:lnSpc>
              <a:spcAft>
                <a:spcPts val="0"/>
              </a:spcAft>
              <a:buNone/>
              <a:defRPr sz="1000">
                <a:solidFill>
                  <a:srgbClr val="666666"/>
                </a:solidFill>
              </a:defRPr>
            </a:lvl8pPr>
            <a:lvl9pPr lvl="8" algn="r">
              <a:lnSpc>
                <a:spcPct val="100000"/>
              </a:lnSpc>
              <a:spcAft>
                <a:spcPts val="0"/>
              </a:spcAft>
              <a:buNone/>
              <a:defRPr sz="1000">
                <a:solidFill>
                  <a:srgbClr val="666666"/>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0">
  <p:cSld name="AUTOLAYOUT_11">
    <p:bg>
      <p:bgPr>
        <a:solidFill>
          <a:srgbClr val="FFFFFF"/>
        </a:solidFill>
      </p:bgPr>
    </p:bg>
    <p:spTree>
      <p:nvGrpSpPr>
        <p:cNvPr id="183" name="Shape 183"/>
        <p:cNvGrpSpPr/>
        <p:nvPr/>
      </p:nvGrpSpPr>
      <p:grpSpPr>
        <a:xfrm>
          <a:off x="0" y="0"/>
          <a:ext cx="0" cy="0"/>
          <a:chOff x="0" y="0"/>
          <a:chExt cx="0" cy="0"/>
        </a:xfrm>
      </p:grpSpPr>
      <p:sp>
        <p:nvSpPr>
          <p:cNvPr id="184" name="Google Shape;184;p3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0"/>
          <p:cNvSpPr/>
          <p:nvPr/>
        </p:nvSpPr>
        <p:spPr>
          <a:xfrm>
            <a:off x="326950" y="261675"/>
            <a:ext cx="5717400" cy="45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0"/>
          <p:cNvSpPr txBox="1"/>
          <p:nvPr>
            <p:ph idx="1" type="body"/>
          </p:nvPr>
        </p:nvSpPr>
        <p:spPr>
          <a:xfrm>
            <a:off x="6153250" y="161925"/>
            <a:ext cx="2690700" cy="3409800"/>
          </a:xfrm>
          <a:prstGeom prst="rect">
            <a:avLst/>
          </a:prstGeom>
          <a:noFill/>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187" name="Google Shape;187;p30"/>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1">
  <p:cSld name="AUTOLAYOUT_12">
    <p:bg>
      <p:bgPr>
        <a:solidFill>
          <a:srgbClr val="FFFFFF"/>
        </a:solidFill>
      </p:bgPr>
    </p:bg>
    <p:spTree>
      <p:nvGrpSpPr>
        <p:cNvPr id="188" name="Shape 188"/>
        <p:cNvGrpSpPr/>
        <p:nvPr/>
      </p:nvGrpSpPr>
      <p:grpSpPr>
        <a:xfrm>
          <a:off x="0" y="0"/>
          <a:ext cx="0" cy="0"/>
          <a:chOff x="0" y="0"/>
          <a:chExt cx="0" cy="0"/>
        </a:xfrm>
      </p:grpSpPr>
      <p:sp>
        <p:nvSpPr>
          <p:cNvPr id="189" name="Google Shape;189;p3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0" name="Google Shape;190;p31"/>
          <p:cNvCxnSpPr/>
          <p:nvPr/>
        </p:nvCxnSpPr>
        <p:spPr>
          <a:xfrm>
            <a:off x="466325" y="353995"/>
            <a:ext cx="660000" cy="0"/>
          </a:xfrm>
          <a:prstGeom prst="straightConnector1">
            <a:avLst/>
          </a:prstGeom>
          <a:noFill/>
          <a:ln cap="flat" cmpd="sng" w="76200">
            <a:solidFill>
              <a:schemeClr val="dk1"/>
            </a:solidFill>
            <a:prstDash val="solid"/>
            <a:round/>
            <a:headEnd len="sm" w="sm" type="none"/>
            <a:tailEnd len="sm" w="sm" type="none"/>
          </a:ln>
        </p:spPr>
      </p:cxnSp>
      <p:sp>
        <p:nvSpPr>
          <p:cNvPr id="191" name="Google Shape;191;p31"/>
          <p:cNvSpPr txBox="1"/>
          <p:nvPr>
            <p:ph type="title"/>
          </p:nvPr>
        </p:nvSpPr>
        <p:spPr>
          <a:xfrm>
            <a:off x="349300" y="450120"/>
            <a:ext cx="3898200" cy="4115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600"/>
              <a:buNone/>
              <a:defRPr b="1" sz="3600">
                <a:solidFill>
                  <a:schemeClr val="dk1"/>
                </a:solidFill>
              </a:defRPr>
            </a:lvl1pPr>
            <a:lvl2pPr lvl="1" algn="l">
              <a:lnSpc>
                <a:spcPct val="100000"/>
              </a:lnSpc>
              <a:spcBef>
                <a:spcPts val="0"/>
              </a:spcBef>
              <a:spcAft>
                <a:spcPts val="0"/>
              </a:spcAft>
              <a:buClr>
                <a:schemeClr val="dk1"/>
              </a:buClr>
              <a:buSzPts val="3600"/>
              <a:buNone/>
              <a:defRPr b="1" sz="3600">
                <a:solidFill>
                  <a:schemeClr val="dk1"/>
                </a:solidFill>
              </a:defRPr>
            </a:lvl2pPr>
            <a:lvl3pPr lvl="2" algn="l">
              <a:lnSpc>
                <a:spcPct val="100000"/>
              </a:lnSpc>
              <a:spcBef>
                <a:spcPts val="0"/>
              </a:spcBef>
              <a:spcAft>
                <a:spcPts val="0"/>
              </a:spcAft>
              <a:buClr>
                <a:schemeClr val="dk1"/>
              </a:buClr>
              <a:buSzPts val="3600"/>
              <a:buNone/>
              <a:defRPr b="1" sz="3600">
                <a:solidFill>
                  <a:schemeClr val="dk1"/>
                </a:solidFill>
              </a:defRPr>
            </a:lvl3pPr>
            <a:lvl4pPr lvl="3" algn="l">
              <a:lnSpc>
                <a:spcPct val="100000"/>
              </a:lnSpc>
              <a:spcBef>
                <a:spcPts val="0"/>
              </a:spcBef>
              <a:spcAft>
                <a:spcPts val="0"/>
              </a:spcAft>
              <a:buClr>
                <a:schemeClr val="dk1"/>
              </a:buClr>
              <a:buSzPts val="3600"/>
              <a:buNone/>
              <a:defRPr b="1" sz="3600">
                <a:solidFill>
                  <a:schemeClr val="dk1"/>
                </a:solidFill>
              </a:defRPr>
            </a:lvl4pPr>
            <a:lvl5pPr lvl="4" algn="l">
              <a:lnSpc>
                <a:spcPct val="100000"/>
              </a:lnSpc>
              <a:spcBef>
                <a:spcPts val="0"/>
              </a:spcBef>
              <a:spcAft>
                <a:spcPts val="0"/>
              </a:spcAft>
              <a:buClr>
                <a:schemeClr val="dk1"/>
              </a:buClr>
              <a:buSzPts val="3600"/>
              <a:buNone/>
              <a:defRPr b="1" sz="3600">
                <a:solidFill>
                  <a:schemeClr val="dk1"/>
                </a:solidFill>
              </a:defRPr>
            </a:lvl5pPr>
            <a:lvl6pPr lvl="5" algn="l">
              <a:lnSpc>
                <a:spcPct val="100000"/>
              </a:lnSpc>
              <a:spcBef>
                <a:spcPts val="0"/>
              </a:spcBef>
              <a:spcAft>
                <a:spcPts val="0"/>
              </a:spcAft>
              <a:buClr>
                <a:schemeClr val="dk1"/>
              </a:buClr>
              <a:buSzPts val="3600"/>
              <a:buNone/>
              <a:defRPr b="1" sz="3600">
                <a:solidFill>
                  <a:schemeClr val="dk1"/>
                </a:solidFill>
              </a:defRPr>
            </a:lvl6pPr>
            <a:lvl7pPr lvl="6" algn="l">
              <a:lnSpc>
                <a:spcPct val="100000"/>
              </a:lnSpc>
              <a:spcBef>
                <a:spcPts val="0"/>
              </a:spcBef>
              <a:spcAft>
                <a:spcPts val="0"/>
              </a:spcAft>
              <a:buClr>
                <a:schemeClr val="dk1"/>
              </a:buClr>
              <a:buSzPts val="3600"/>
              <a:buNone/>
              <a:defRPr b="1" sz="3600">
                <a:solidFill>
                  <a:schemeClr val="dk1"/>
                </a:solidFill>
              </a:defRPr>
            </a:lvl7pPr>
            <a:lvl8pPr lvl="7" algn="l">
              <a:lnSpc>
                <a:spcPct val="100000"/>
              </a:lnSpc>
              <a:spcBef>
                <a:spcPts val="0"/>
              </a:spcBef>
              <a:spcAft>
                <a:spcPts val="0"/>
              </a:spcAft>
              <a:buClr>
                <a:schemeClr val="dk1"/>
              </a:buClr>
              <a:buSzPts val="3600"/>
              <a:buNone/>
              <a:defRPr b="1" sz="3600">
                <a:solidFill>
                  <a:schemeClr val="dk1"/>
                </a:solidFill>
              </a:defRPr>
            </a:lvl8pPr>
            <a:lvl9pPr lvl="8" algn="l">
              <a:lnSpc>
                <a:spcPct val="100000"/>
              </a:lnSpc>
              <a:spcBef>
                <a:spcPts val="0"/>
              </a:spcBef>
              <a:spcAft>
                <a:spcPts val="0"/>
              </a:spcAft>
              <a:buClr>
                <a:schemeClr val="dk1"/>
              </a:buClr>
              <a:buSzPts val="3600"/>
              <a:buNone/>
              <a:defRPr b="1" sz="3600">
                <a:solidFill>
                  <a:schemeClr val="dk1"/>
                </a:solidFill>
              </a:defRPr>
            </a:lvl9pPr>
          </a:lstStyle>
          <a:p/>
        </p:txBody>
      </p:sp>
      <p:sp>
        <p:nvSpPr>
          <p:cNvPr id="192" name="Google Shape;192;p31"/>
          <p:cNvSpPr txBox="1"/>
          <p:nvPr>
            <p:ph idx="1" type="body"/>
          </p:nvPr>
        </p:nvSpPr>
        <p:spPr>
          <a:xfrm>
            <a:off x="4572000" y="450120"/>
            <a:ext cx="4222800" cy="41154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600"/>
              <a:buNone/>
              <a:defRPr sz="16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193" name="Google Shape;193;p31"/>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2">
  <p:cSld name="AUTOLAYOUT_13">
    <p:bg>
      <p:bgPr>
        <a:solidFill>
          <a:srgbClr val="FFFFFF"/>
        </a:solidFill>
      </p:bgPr>
    </p:bg>
    <p:spTree>
      <p:nvGrpSpPr>
        <p:cNvPr id="194" name="Shape 194"/>
        <p:cNvGrpSpPr/>
        <p:nvPr/>
      </p:nvGrpSpPr>
      <p:grpSpPr>
        <a:xfrm>
          <a:off x="0" y="0"/>
          <a:ext cx="0" cy="0"/>
          <a:chOff x="0" y="0"/>
          <a:chExt cx="0" cy="0"/>
        </a:xfrm>
      </p:grpSpPr>
      <p:sp>
        <p:nvSpPr>
          <p:cNvPr id="195" name="Google Shape;195;p3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2"/>
          <p:cNvSpPr txBox="1"/>
          <p:nvPr>
            <p:ph type="title"/>
          </p:nvPr>
        </p:nvSpPr>
        <p:spPr>
          <a:xfrm>
            <a:off x="311700" y="2890625"/>
            <a:ext cx="7434600" cy="587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2600"/>
              <a:buNone/>
              <a:defRPr sz="2600">
                <a:solidFill>
                  <a:schemeClr val="dk1"/>
                </a:solidFill>
              </a:defRPr>
            </a:lvl1pPr>
            <a:lvl2pPr lvl="1" algn="l">
              <a:lnSpc>
                <a:spcPct val="100000"/>
              </a:lnSpc>
              <a:spcBef>
                <a:spcPts val="0"/>
              </a:spcBef>
              <a:spcAft>
                <a:spcPts val="0"/>
              </a:spcAft>
              <a:buClr>
                <a:schemeClr val="dk1"/>
              </a:buClr>
              <a:buSzPts val="2600"/>
              <a:buNone/>
              <a:defRPr sz="2600">
                <a:solidFill>
                  <a:schemeClr val="dk1"/>
                </a:solidFill>
              </a:defRPr>
            </a:lvl2pPr>
            <a:lvl3pPr lvl="2" algn="l">
              <a:lnSpc>
                <a:spcPct val="100000"/>
              </a:lnSpc>
              <a:spcBef>
                <a:spcPts val="0"/>
              </a:spcBef>
              <a:spcAft>
                <a:spcPts val="0"/>
              </a:spcAft>
              <a:buClr>
                <a:schemeClr val="dk1"/>
              </a:buClr>
              <a:buSzPts val="2600"/>
              <a:buNone/>
              <a:defRPr sz="2600">
                <a:solidFill>
                  <a:schemeClr val="dk1"/>
                </a:solidFill>
              </a:defRPr>
            </a:lvl3pPr>
            <a:lvl4pPr lvl="3" algn="l">
              <a:lnSpc>
                <a:spcPct val="100000"/>
              </a:lnSpc>
              <a:spcBef>
                <a:spcPts val="0"/>
              </a:spcBef>
              <a:spcAft>
                <a:spcPts val="0"/>
              </a:spcAft>
              <a:buClr>
                <a:schemeClr val="dk1"/>
              </a:buClr>
              <a:buSzPts val="2600"/>
              <a:buNone/>
              <a:defRPr sz="2600">
                <a:solidFill>
                  <a:schemeClr val="dk1"/>
                </a:solidFill>
              </a:defRPr>
            </a:lvl4pPr>
            <a:lvl5pPr lvl="4" algn="l">
              <a:lnSpc>
                <a:spcPct val="100000"/>
              </a:lnSpc>
              <a:spcBef>
                <a:spcPts val="0"/>
              </a:spcBef>
              <a:spcAft>
                <a:spcPts val="0"/>
              </a:spcAft>
              <a:buClr>
                <a:schemeClr val="dk1"/>
              </a:buClr>
              <a:buSzPts val="2600"/>
              <a:buNone/>
              <a:defRPr sz="2600">
                <a:solidFill>
                  <a:schemeClr val="dk1"/>
                </a:solidFill>
              </a:defRPr>
            </a:lvl5pPr>
            <a:lvl6pPr lvl="5" algn="l">
              <a:lnSpc>
                <a:spcPct val="100000"/>
              </a:lnSpc>
              <a:spcBef>
                <a:spcPts val="0"/>
              </a:spcBef>
              <a:spcAft>
                <a:spcPts val="0"/>
              </a:spcAft>
              <a:buClr>
                <a:schemeClr val="dk1"/>
              </a:buClr>
              <a:buSzPts val="2600"/>
              <a:buNone/>
              <a:defRPr sz="2600">
                <a:solidFill>
                  <a:schemeClr val="dk1"/>
                </a:solidFill>
              </a:defRPr>
            </a:lvl6pPr>
            <a:lvl7pPr lvl="6" algn="l">
              <a:lnSpc>
                <a:spcPct val="100000"/>
              </a:lnSpc>
              <a:spcBef>
                <a:spcPts val="0"/>
              </a:spcBef>
              <a:spcAft>
                <a:spcPts val="0"/>
              </a:spcAft>
              <a:buClr>
                <a:schemeClr val="dk1"/>
              </a:buClr>
              <a:buSzPts val="2600"/>
              <a:buNone/>
              <a:defRPr sz="2600">
                <a:solidFill>
                  <a:schemeClr val="dk1"/>
                </a:solidFill>
              </a:defRPr>
            </a:lvl7pPr>
            <a:lvl8pPr lvl="7" algn="l">
              <a:lnSpc>
                <a:spcPct val="100000"/>
              </a:lnSpc>
              <a:spcBef>
                <a:spcPts val="0"/>
              </a:spcBef>
              <a:spcAft>
                <a:spcPts val="0"/>
              </a:spcAft>
              <a:buClr>
                <a:schemeClr val="dk1"/>
              </a:buClr>
              <a:buSzPts val="2600"/>
              <a:buNone/>
              <a:defRPr sz="2600">
                <a:solidFill>
                  <a:schemeClr val="dk1"/>
                </a:solidFill>
              </a:defRPr>
            </a:lvl8pPr>
            <a:lvl9pPr lvl="8" algn="l">
              <a:lnSpc>
                <a:spcPct val="100000"/>
              </a:lnSpc>
              <a:spcBef>
                <a:spcPts val="0"/>
              </a:spcBef>
              <a:spcAft>
                <a:spcPts val="0"/>
              </a:spcAft>
              <a:buClr>
                <a:schemeClr val="dk1"/>
              </a:buClr>
              <a:buSzPts val="2600"/>
              <a:buNone/>
              <a:defRPr sz="2600">
                <a:solidFill>
                  <a:schemeClr val="dk1"/>
                </a:solidFill>
              </a:defRPr>
            </a:lvl9pPr>
          </a:lstStyle>
          <a:p/>
        </p:txBody>
      </p:sp>
      <p:sp>
        <p:nvSpPr>
          <p:cNvPr id="197" name="Google Shape;197;p32"/>
          <p:cNvSpPr txBox="1"/>
          <p:nvPr>
            <p:ph idx="1" type="body"/>
          </p:nvPr>
        </p:nvSpPr>
        <p:spPr>
          <a:xfrm>
            <a:off x="311700" y="3538000"/>
            <a:ext cx="2753100" cy="9798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198" name="Google Shape;198;p32"/>
          <p:cNvSpPr txBox="1"/>
          <p:nvPr>
            <p:ph idx="2" type="body"/>
          </p:nvPr>
        </p:nvSpPr>
        <p:spPr>
          <a:xfrm>
            <a:off x="3148850" y="3538000"/>
            <a:ext cx="2753100" cy="979800"/>
          </a:xfrm>
          <a:prstGeom prst="rect">
            <a:avLst/>
          </a:prstGeom>
          <a:noFill/>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199" name="Google Shape;199;p32"/>
          <p:cNvSpPr txBox="1"/>
          <p:nvPr>
            <p:ph idx="3" type="body"/>
          </p:nvPr>
        </p:nvSpPr>
        <p:spPr>
          <a:xfrm>
            <a:off x="5986000" y="3538000"/>
            <a:ext cx="2753100" cy="979800"/>
          </a:xfrm>
          <a:prstGeom prst="rect">
            <a:avLst/>
          </a:prstGeom>
          <a:noFill/>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200" name="Google Shape;200;p32"/>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3">
  <p:cSld name="AUTOLAYOUT_14">
    <p:bg>
      <p:bgPr>
        <a:solidFill>
          <a:srgbClr val="FFFFFF"/>
        </a:solidFill>
      </p:bgPr>
    </p:bg>
    <p:spTree>
      <p:nvGrpSpPr>
        <p:cNvPr id="201" name="Shape 201"/>
        <p:cNvGrpSpPr/>
        <p:nvPr/>
      </p:nvGrpSpPr>
      <p:grpSpPr>
        <a:xfrm>
          <a:off x="0" y="0"/>
          <a:ext cx="0" cy="0"/>
          <a:chOff x="0" y="0"/>
          <a:chExt cx="0" cy="0"/>
        </a:xfrm>
      </p:grpSpPr>
      <p:sp>
        <p:nvSpPr>
          <p:cNvPr id="202" name="Google Shape;202;p3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3"/>
          <p:cNvSpPr/>
          <p:nvPr/>
        </p:nvSpPr>
        <p:spPr>
          <a:xfrm>
            <a:off x="188400" y="188400"/>
            <a:ext cx="8767200" cy="476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3"/>
          <p:cNvSpPr/>
          <p:nvPr/>
        </p:nvSpPr>
        <p:spPr>
          <a:xfrm>
            <a:off x="282600" y="282600"/>
            <a:ext cx="8578800" cy="457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 name="Google Shape;205;p33"/>
          <p:cNvCxnSpPr/>
          <p:nvPr/>
        </p:nvCxnSpPr>
        <p:spPr>
          <a:xfrm>
            <a:off x="282600" y="4607275"/>
            <a:ext cx="423000" cy="0"/>
          </a:xfrm>
          <a:prstGeom prst="straightConnector1">
            <a:avLst/>
          </a:prstGeom>
          <a:noFill/>
          <a:ln cap="flat" cmpd="sng" w="19050">
            <a:solidFill>
              <a:schemeClr val="dk1"/>
            </a:solidFill>
            <a:prstDash val="solid"/>
            <a:round/>
            <a:headEnd len="sm" w="sm" type="none"/>
            <a:tailEnd len="sm" w="sm" type="none"/>
          </a:ln>
        </p:spPr>
      </p:cxnSp>
      <p:cxnSp>
        <p:nvCxnSpPr>
          <p:cNvPr id="206" name="Google Shape;206;p33"/>
          <p:cNvCxnSpPr/>
          <p:nvPr/>
        </p:nvCxnSpPr>
        <p:spPr>
          <a:xfrm>
            <a:off x="8438400" y="536225"/>
            <a:ext cx="423000" cy="0"/>
          </a:xfrm>
          <a:prstGeom prst="straightConnector1">
            <a:avLst/>
          </a:prstGeom>
          <a:noFill/>
          <a:ln cap="flat" cmpd="sng" w="19050">
            <a:solidFill>
              <a:schemeClr val="dk1"/>
            </a:solidFill>
            <a:prstDash val="solid"/>
            <a:round/>
            <a:headEnd len="sm" w="sm" type="none"/>
            <a:tailEnd len="sm" w="sm" type="none"/>
          </a:ln>
        </p:spPr>
      </p:cxnSp>
      <p:sp>
        <p:nvSpPr>
          <p:cNvPr id="207" name="Google Shape;207;p33"/>
          <p:cNvSpPr txBox="1"/>
          <p:nvPr>
            <p:ph type="title"/>
          </p:nvPr>
        </p:nvSpPr>
        <p:spPr>
          <a:xfrm>
            <a:off x="705600" y="1415400"/>
            <a:ext cx="3394200" cy="224970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None/>
              <a:defRPr b="1" sz="2400">
                <a:solidFill>
                  <a:schemeClr val="dk1"/>
                </a:solidFill>
              </a:defRPr>
            </a:lvl1pPr>
            <a:lvl2pPr lvl="1" algn="r">
              <a:lnSpc>
                <a:spcPct val="100000"/>
              </a:lnSpc>
              <a:spcBef>
                <a:spcPts val="0"/>
              </a:spcBef>
              <a:spcAft>
                <a:spcPts val="0"/>
              </a:spcAft>
              <a:buNone/>
              <a:defRPr b="1" sz="2400">
                <a:solidFill>
                  <a:schemeClr val="dk1"/>
                </a:solidFill>
              </a:defRPr>
            </a:lvl2pPr>
            <a:lvl3pPr lvl="2" algn="r">
              <a:lnSpc>
                <a:spcPct val="100000"/>
              </a:lnSpc>
              <a:spcBef>
                <a:spcPts val="0"/>
              </a:spcBef>
              <a:spcAft>
                <a:spcPts val="0"/>
              </a:spcAft>
              <a:buNone/>
              <a:defRPr b="1" sz="2400">
                <a:solidFill>
                  <a:schemeClr val="dk1"/>
                </a:solidFill>
              </a:defRPr>
            </a:lvl3pPr>
            <a:lvl4pPr lvl="3" algn="r">
              <a:lnSpc>
                <a:spcPct val="100000"/>
              </a:lnSpc>
              <a:spcBef>
                <a:spcPts val="0"/>
              </a:spcBef>
              <a:spcAft>
                <a:spcPts val="0"/>
              </a:spcAft>
              <a:buNone/>
              <a:defRPr b="1" sz="2400">
                <a:solidFill>
                  <a:schemeClr val="dk1"/>
                </a:solidFill>
              </a:defRPr>
            </a:lvl4pPr>
            <a:lvl5pPr lvl="4" algn="r">
              <a:lnSpc>
                <a:spcPct val="100000"/>
              </a:lnSpc>
              <a:spcBef>
                <a:spcPts val="0"/>
              </a:spcBef>
              <a:spcAft>
                <a:spcPts val="0"/>
              </a:spcAft>
              <a:buNone/>
              <a:defRPr b="1" sz="2400">
                <a:solidFill>
                  <a:schemeClr val="dk1"/>
                </a:solidFill>
              </a:defRPr>
            </a:lvl5pPr>
            <a:lvl6pPr lvl="5" algn="r">
              <a:lnSpc>
                <a:spcPct val="100000"/>
              </a:lnSpc>
              <a:spcBef>
                <a:spcPts val="0"/>
              </a:spcBef>
              <a:spcAft>
                <a:spcPts val="0"/>
              </a:spcAft>
              <a:buNone/>
              <a:defRPr b="1" sz="2400">
                <a:solidFill>
                  <a:schemeClr val="dk1"/>
                </a:solidFill>
              </a:defRPr>
            </a:lvl6pPr>
            <a:lvl7pPr lvl="6" algn="r">
              <a:lnSpc>
                <a:spcPct val="100000"/>
              </a:lnSpc>
              <a:spcBef>
                <a:spcPts val="0"/>
              </a:spcBef>
              <a:spcAft>
                <a:spcPts val="0"/>
              </a:spcAft>
              <a:buNone/>
              <a:defRPr b="1" sz="2400">
                <a:solidFill>
                  <a:schemeClr val="dk1"/>
                </a:solidFill>
              </a:defRPr>
            </a:lvl7pPr>
            <a:lvl8pPr lvl="7" algn="r">
              <a:lnSpc>
                <a:spcPct val="100000"/>
              </a:lnSpc>
              <a:spcBef>
                <a:spcPts val="0"/>
              </a:spcBef>
              <a:spcAft>
                <a:spcPts val="0"/>
              </a:spcAft>
              <a:buNone/>
              <a:defRPr b="1" sz="2400">
                <a:solidFill>
                  <a:schemeClr val="dk1"/>
                </a:solidFill>
              </a:defRPr>
            </a:lvl8pPr>
            <a:lvl9pPr lvl="8" algn="r">
              <a:lnSpc>
                <a:spcPct val="100000"/>
              </a:lnSpc>
              <a:spcBef>
                <a:spcPts val="0"/>
              </a:spcBef>
              <a:spcAft>
                <a:spcPts val="0"/>
              </a:spcAft>
              <a:buNone/>
              <a:defRPr b="1" sz="2400">
                <a:solidFill>
                  <a:schemeClr val="dk1"/>
                </a:solidFill>
              </a:defRPr>
            </a:lvl9pPr>
          </a:lstStyle>
          <a:p/>
        </p:txBody>
      </p:sp>
      <p:sp>
        <p:nvSpPr>
          <p:cNvPr id="208" name="Google Shape;208;p33"/>
          <p:cNvSpPr txBox="1"/>
          <p:nvPr>
            <p:ph idx="1" type="body"/>
          </p:nvPr>
        </p:nvSpPr>
        <p:spPr>
          <a:xfrm>
            <a:off x="4252525" y="836250"/>
            <a:ext cx="4185900" cy="34080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209" name="Google Shape;209;p33"/>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4">
  <p:cSld name="AUTOLAYOUT_15">
    <p:bg>
      <p:bgPr>
        <a:solidFill>
          <a:srgbClr val="FFFFFF"/>
        </a:solidFill>
      </p:bgPr>
    </p:bg>
    <p:spTree>
      <p:nvGrpSpPr>
        <p:cNvPr id="210" name="Shape 210"/>
        <p:cNvGrpSpPr/>
        <p:nvPr/>
      </p:nvGrpSpPr>
      <p:grpSpPr>
        <a:xfrm>
          <a:off x="0" y="0"/>
          <a:ext cx="0" cy="0"/>
          <a:chOff x="0" y="0"/>
          <a:chExt cx="0" cy="0"/>
        </a:xfrm>
      </p:grpSpPr>
      <p:sp>
        <p:nvSpPr>
          <p:cNvPr id="211" name="Google Shape;211;p3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2" name="Google Shape;212;p34"/>
          <p:cNvCxnSpPr/>
          <p:nvPr/>
        </p:nvCxnSpPr>
        <p:spPr>
          <a:xfrm>
            <a:off x="474475" y="336950"/>
            <a:ext cx="3163200" cy="0"/>
          </a:xfrm>
          <a:prstGeom prst="straightConnector1">
            <a:avLst/>
          </a:prstGeom>
          <a:noFill/>
          <a:ln cap="flat" cmpd="sng" w="9525">
            <a:solidFill>
              <a:schemeClr val="dk1"/>
            </a:solidFill>
            <a:prstDash val="solid"/>
            <a:round/>
            <a:headEnd len="sm" w="sm" type="none"/>
            <a:tailEnd len="sm" w="sm" type="none"/>
          </a:ln>
        </p:spPr>
      </p:cxnSp>
      <p:cxnSp>
        <p:nvCxnSpPr>
          <p:cNvPr id="213" name="Google Shape;213;p34"/>
          <p:cNvCxnSpPr/>
          <p:nvPr/>
        </p:nvCxnSpPr>
        <p:spPr>
          <a:xfrm>
            <a:off x="3828800" y="344225"/>
            <a:ext cx="4863000" cy="0"/>
          </a:xfrm>
          <a:prstGeom prst="straightConnector1">
            <a:avLst/>
          </a:prstGeom>
          <a:noFill/>
          <a:ln cap="flat" cmpd="sng" w="9525">
            <a:solidFill>
              <a:schemeClr val="dk1"/>
            </a:solidFill>
            <a:prstDash val="solid"/>
            <a:round/>
            <a:headEnd len="sm" w="sm" type="none"/>
            <a:tailEnd len="sm" w="sm" type="none"/>
          </a:ln>
        </p:spPr>
      </p:cxnSp>
      <p:sp>
        <p:nvSpPr>
          <p:cNvPr id="214" name="Google Shape;214;p34"/>
          <p:cNvSpPr txBox="1"/>
          <p:nvPr>
            <p:ph type="title"/>
          </p:nvPr>
        </p:nvSpPr>
        <p:spPr>
          <a:xfrm>
            <a:off x="474475" y="450125"/>
            <a:ext cx="3163200" cy="2062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215" name="Google Shape;215;p34"/>
          <p:cNvSpPr txBox="1"/>
          <p:nvPr>
            <p:ph idx="1" type="body"/>
          </p:nvPr>
        </p:nvSpPr>
        <p:spPr>
          <a:xfrm>
            <a:off x="3828775" y="450125"/>
            <a:ext cx="4863000" cy="41154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800"/>
              <a:buNone/>
              <a:defRPr sz="18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216" name="Google Shape;216;p34"/>
          <p:cNvSpPr txBox="1"/>
          <p:nvPr>
            <p:ph idx="12" type="sldNum"/>
          </p:nvPr>
        </p:nvSpPr>
        <p:spPr>
          <a:xfrm>
            <a:off x="8556784" y="4749851"/>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5">
  <p:cSld name="AUTOLAYOUT_16">
    <p:bg>
      <p:bgPr>
        <a:solidFill>
          <a:srgbClr val="FFFFFF"/>
        </a:solidFill>
      </p:bgPr>
    </p:bg>
    <p:spTree>
      <p:nvGrpSpPr>
        <p:cNvPr id="217" name="Shape 217"/>
        <p:cNvGrpSpPr/>
        <p:nvPr/>
      </p:nvGrpSpPr>
      <p:grpSpPr>
        <a:xfrm>
          <a:off x="0" y="0"/>
          <a:ext cx="0" cy="0"/>
          <a:chOff x="0" y="0"/>
          <a:chExt cx="0" cy="0"/>
        </a:xfrm>
      </p:grpSpPr>
      <p:sp>
        <p:nvSpPr>
          <p:cNvPr id="218" name="Google Shape;218;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5"/>
          <p:cNvSpPr/>
          <p:nvPr/>
        </p:nvSpPr>
        <p:spPr>
          <a:xfrm>
            <a:off x="0" y="25"/>
            <a:ext cx="4011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5"/>
          <p:cNvSpPr txBox="1"/>
          <p:nvPr>
            <p:ph type="ctrTitle"/>
          </p:nvPr>
        </p:nvSpPr>
        <p:spPr>
          <a:xfrm>
            <a:off x="315175" y="318675"/>
            <a:ext cx="3224400" cy="3020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000"/>
              <a:buNone/>
              <a:defRPr sz="3000">
                <a:solidFill>
                  <a:schemeClr val="lt1"/>
                </a:solidFill>
              </a:defRPr>
            </a:lvl1pPr>
            <a:lvl2pPr lvl="1" algn="l">
              <a:lnSpc>
                <a:spcPct val="100000"/>
              </a:lnSpc>
              <a:spcBef>
                <a:spcPts val="0"/>
              </a:spcBef>
              <a:spcAft>
                <a:spcPts val="0"/>
              </a:spcAft>
              <a:buClr>
                <a:schemeClr val="lt1"/>
              </a:buClr>
              <a:buSzPts val="3000"/>
              <a:buNone/>
              <a:defRPr sz="3000">
                <a:solidFill>
                  <a:schemeClr val="lt1"/>
                </a:solidFill>
              </a:defRPr>
            </a:lvl2pPr>
            <a:lvl3pPr lvl="2" algn="l">
              <a:lnSpc>
                <a:spcPct val="100000"/>
              </a:lnSpc>
              <a:spcBef>
                <a:spcPts val="0"/>
              </a:spcBef>
              <a:spcAft>
                <a:spcPts val="0"/>
              </a:spcAft>
              <a:buClr>
                <a:schemeClr val="lt1"/>
              </a:buClr>
              <a:buSzPts val="3000"/>
              <a:buNone/>
              <a:defRPr sz="3000">
                <a:solidFill>
                  <a:schemeClr val="lt1"/>
                </a:solidFill>
              </a:defRPr>
            </a:lvl3pPr>
            <a:lvl4pPr lvl="3" algn="l">
              <a:lnSpc>
                <a:spcPct val="100000"/>
              </a:lnSpc>
              <a:spcBef>
                <a:spcPts val="0"/>
              </a:spcBef>
              <a:spcAft>
                <a:spcPts val="0"/>
              </a:spcAft>
              <a:buClr>
                <a:schemeClr val="lt1"/>
              </a:buClr>
              <a:buSzPts val="3000"/>
              <a:buNone/>
              <a:defRPr sz="3000">
                <a:solidFill>
                  <a:schemeClr val="lt1"/>
                </a:solidFill>
              </a:defRPr>
            </a:lvl4pPr>
            <a:lvl5pPr lvl="4" algn="l">
              <a:lnSpc>
                <a:spcPct val="100000"/>
              </a:lnSpc>
              <a:spcBef>
                <a:spcPts val="0"/>
              </a:spcBef>
              <a:spcAft>
                <a:spcPts val="0"/>
              </a:spcAft>
              <a:buClr>
                <a:schemeClr val="lt1"/>
              </a:buClr>
              <a:buSzPts val="3000"/>
              <a:buNone/>
              <a:defRPr sz="3000">
                <a:solidFill>
                  <a:schemeClr val="lt1"/>
                </a:solidFill>
              </a:defRPr>
            </a:lvl5pPr>
            <a:lvl6pPr lvl="5" algn="l">
              <a:lnSpc>
                <a:spcPct val="100000"/>
              </a:lnSpc>
              <a:spcBef>
                <a:spcPts val="0"/>
              </a:spcBef>
              <a:spcAft>
                <a:spcPts val="0"/>
              </a:spcAft>
              <a:buClr>
                <a:schemeClr val="lt1"/>
              </a:buClr>
              <a:buSzPts val="3000"/>
              <a:buNone/>
              <a:defRPr sz="3000">
                <a:solidFill>
                  <a:schemeClr val="lt1"/>
                </a:solidFill>
              </a:defRPr>
            </a:lvl6pPr>
            <a:lvl7pPr lvl="6" algn="l">
              <a:lnSpc>
                <a:spcPct val="100000"/>
              </a:lnSpc>
              <a:spcBef>
                <a:spcPts val="0"/>
              </a:spcBef>
              <a:spcAft>
                <a:spcPts val="0"/>
              </a:spcAft>
              <a:buClr>
                <a:schemeClr val="lt1"/>
              </a:buClr>
              <a:buSzPts val="3000"/>
              <a:buNone/>
              <a:defRPr sz="3000">
                <a:solidFill>
                  <a:schemeClr val="lt1"/>
                </a:solidFill>
              </a:defRPr>
            </a:lvl7pPr>
            <a:lvl8pPr lvl="7" algn="l">
              <a:lnSpc>
                <a:spcPct val="100000"/>
              </a:lnSpc>
              <a:spcBef>
                <a:spcPts val="0"/>
              </a:spcBef>
              <a:spcAft>
                <a:spcPts val="0"/>
              </a:spcAft>
              <a:buClr>
                <a:schemeClr val="lt1"/>
              </a:buClr>
              <a:buSzPts val="3000"/>
              <a:buNone/>
              <a:defRPr sz="3000">
                <a:solidFill>
                  <a:schemeClr val="lt1"/>
                </a:solidFill>
              </a:defRPr>
            </a:lvl8pPr>
            <a:lvl9pPr lvl="8" algn="l">
              <a:lnSpc>
                <a:spcPct val="100000"/>
              </a:lnSpc>
              <a:spcBef>
                <a:spcPts val="0"/>
              </a:spcBef>
              <a:spcAft>
                <a:spcPts val="0"/>
              </a:spcAft>
              <a:buClr>
                <a:schemeClr val="lt1"/>
              </a:buClr>
              <a:buSzPts val="3000"/>
              <a:buNone/>
              <a:defRPr sz="3000">
                <a:solidFill>
                  <a:schemeClr val="lt1"/>
                </a:solidFill>
              </a:defRPr>
            </a:lvl9pPr>
          </a:lstStyle>
          <a:p/>
        </p:txBody>
      </p:sp>
      <p:sp>
        <p:nvSpPr>
          <p:cNvPr id="221" name="Google Shape;221;p35"/>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6">
  <p:cSld name="AUTOLAYOUT_17">
    <p:bg>
      <p:bgPr>
        <a:solidFill>
          <a:srgbClr val="FFFFFF"/>
        </a:solidFill>
      </p:bgPr>
    </p:bg>
    <p:spTree>
      <p:nvGrpSpPr>
        <p:cNvPr id="222" name="Shape 222"/>
        <p:cNvGrpSpPr/>
        <p:nvPr/>
      </p:nvGrpSpPr>
      <p:grpSpPr>
        <a:xfrm>
          <a:off x="0" y="0"/>
          <a:ext cx="0" cy="0"/>
          <a:chOff x="0" y="0"/>
          <a:chExt cx="0" cy="0"/>
        </a:xfrm>
      </p:grpSpPr>
      <p:sp>
        <p:nvSpPr>
          <p:cNvPr id="223" name="Google Shape;223;p3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36"/>
          <p:cNvCxnSpPr/>
          <p:nvPr/>
        </p:nvCxnSpPr>
        <p:spPr>
          <a:xfrm>
            <a:off x="3027472" y="0"/>
            <a:ext cx="0" cy="5133300"/>
          </a:xfrm>
          <a:prstGeom prst="straightConnector1">
            <a:avLst/>
          </a:prstGeom>
          <a:noFill/>
          <a:ln cap="flat" cmpd="sng" w="9525">
            <a:solidFill>
              <a:srgbClr val="F2F2F2"/>
            </a:solidFill>
            <a:prstDash val="solid"/>
            <a:miter lim="8000"/>
            <a:headEnd len="sm" w="sm" type="none"/>
            <a:tailEnd len="sm" w="sm" type="none"/>
          </a:ln>
          <a:effectLst>
            <a:outerShdw blurRad="50800" rotWithShape="0" algn="l" dist="38100">
              <a:srgbClr val="000000">
                <a:alpha val="40000"/>
              </a:srgbClr>
            </a:outerShdw>
          </a:effectLst>
        </p:spPr>
      </p:cxnSp>
      <p:sp>
        <p:nvSpPr>
          <p:cNvPr id="225" name="Google Shape;225;p36"/>
          <p:cNvSpPr/>
          <p:nvPr/>
        </p:nvSpPr>
        <p:spPr>
          <a:xfrm>
            <a:off x="0" y="0"/>
            <a:ext cx="3048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6"/>
          <p:cNvSpPr txBox="1"/>
          <p:nvPr>
            <p:ph type="title"/>
          </p:nvPr>
        </p:nvSpPr>
        <p:spPr>
          <a:xfrm>
            <a:off x="284100" y="307975"/>
            <a:ext cx="2479800" cy="426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000"/>
              <a:buNone/>
              <a:defRPr b="1" sz="3000">
                <a:solidFill>
                  <a:schemeClr val="lt1"/>
                </a:solidFill>
              </a:defRPr>
            </a:lvl1pPr>
            <a:lvl2pPr lvl="1" algn="l">
              <a:lnSpc>
                <a:spcPct val="100000"/>
              </a:lnSpc>
              <a:spcBef>
                <a:spcPts val="0"/>
              </a:spcBef>
              <a:spcAft>
                <a:spcPts val="0"/>
              </a:spcAft>
              <a:buClr>
                <a:schemeClr val="lt1"/>
              </a:buClr>
              <a:buSzPts val="3000"/>
              <a:buNone/>
              <a:defRPr b="1" sz="3000">
                <a:solidFill>
                  <a:schemeClr val="lt1"/>
                </a:solidFill>
              </a:defRPr>
            </a:lvl2pPr>
            <a:lvl3pPr lvl="2" algn="l">
              <a:lnSpc>
                <a:spcPct val="100000"/>
              </a:lnSpc>
              <a:spcBef>
                <a:spcPts val="0"/>
              </a:spcBef>
              <a:spcAft>
                <a:spcPts val="0"/>
              </a:spcAft>
              <a:buClr>
                <a:schemeClr val="lt1"/>
              </a:buClr>
              <a:buSzPts val="3000"/>
              <a:buNone/>
              <a:defRPr b="1" sz="3000">
                <a:solidFill>
                  <a:schemeClr val="lt1"/>
                </a:solidFill>
              </a:defRPr>
            </a:lvl3pPr>
            <a:lvl4pPr lvl="3" algn="l">
              <a:lnSpc>
                <a:spcPct val="100000"/>
              </a:lnSpc>
              <a:spcBef>
                <a:spcPts val="0"/>
              </a:spcBef>
              <a:spcAft>
                <a:spcPts val="0"/>
              </a:spcAft>
              <a:buClr>
                <a:schemeClr val="lt1"/>
              </a:buClr>
              <a:buSzPts val="3000"/>
              <a:buNone/>
              <a:defRPr b="1" sz="3000">
                <a:solidFill>
                  <a:schemeClr val="lt1"/>
                </a:solidFill>
              </a:defRPr>
            </a:lvl4pPr>
            <a:lvl5pPr lvl="4" algn="l">
              <a:lnSpc>
                <a:spcPct val="100000"/>
              </a:lnSpc>
              <a:spcBef>
                <a:spcPts val="0"/>
              </a:spcBef>
              <a:spcAft>
                <a:spcPts val="0"/>
              </a:spcAft>
              <a:buClr>
                <a:schemeClr val="lt1"/>
              </a:buClr>
              <a:buSzPts val="3000"/>
              <a:buNone/>
              <a:defRPr b="1" sz="3000">
                <a:solidFill>
                  <a:schemeClr val="lt1"/>
                </a:solidFill>
              </a:defRPr>
            </a:lvl5pPr>
            <a:lvl6pPr lvl="5" algn="l">
              <a:lnSpc>
                <a:spcPct val="100000"/>
              </a:lnSpc>
              <a:spcBef>
                <a:spcPts val="0"/>
              </a:spcBef>
              <a:spcAft>
                <a:spcPts val="0"/>
              </a:spcAft>
              <a:buClr>
                <a:schemeClr val="lt1"/>
              </a:buClr>
              <a:buSzPts val="3000"/>
              <a:buNone/>
              <a:defRPr b="1" sz="3000">
                <a:solidFill>
                  <a:schemeClr val="lt1"/>
                </a:solidFill>
              </a:defRPr>
            </a:lvl6pPr>
            <a:lvl7pPr lvl="6" algn="l">
              <a:lnSpc>
                <a:spcPct val="100000"/>
              </a:lnSpc>
              <a:spcBef>
                <a:spcPts val="0"/>
              </a:spcBef>
              <a:spcAft>
                <a:spcPts val="0"/>
              </a:spcAft>
              <a:buClr>
                <a:schemeClr val="lt1"/>
              </a:buClr>
              <a:buSzPts val="3000"/>
              <a:buNone/>
              <a:defRPr b="1" sz="3000">
                <a:solidFill>
                  <a:schemeClr val="lt1"/>
                </a:solidFill>
              </a:defRPr>
            </a:lvl7pPr>
            <a:lvl8pPr lvl="7" algn="l">
              <a:lnSpc>
                <a:spcPct val="100000"/>
              </a:lnSpc>
              <a:spcBef>
                <a:spcPts val="0"/>
              </a:spcBef>
              <a:spcAft>
                <a:spcPts val="0"/>
              </a:spcAft>
              <a:buClr>
                <a:schemeClr val="lt1"/>
              </a:buClr>
              <a:buSzPts val="3000"/>
              <a:buNone/>
              <a:defRPr b="1" sz="3000">
                <a:solidFill>
                  <a:schemeClr val="lt1"/>
                </a:solidFill>
              </a:defRPr>
            </a:lvl8pPr>
            <a:lvl9pPr lvl="8" algn="l">
              <a:lnSpc>
                <a:spcPct val="100000"/>
              </a:lnSpc>
              <a:spcBef>
                <a:spcPts val="0"/>
              </a:spcBef>
              <a:spcAft>
                <a:spcPts val="0"/>
              </a:spcAft>
              <a:buClr>
                <a:schemeClr val="lt1"/>
              </a:buClr>
              <a:buSzPts val="3000"/>
              <a:buNone/>
              <a:defRPr b="1" sz="3000">
                <a:solidFill>
                  <a:schemeClr val="lt1"/>
                </a:solidFill>
              </a:defRPr>
            </a:lvl9pPr>
          </a:lstStyle>
          <a:p/>
        </p:txBody>
      </p:sp>
      <p:sp>
        <p:nvSpPr>
          <p:cNvPr id="227" name="Google Shape;227;p36"/>
          <p:cNvSpPr txBox="1"/>
          <p:nvPr>
            <p:ph idx="1" type="body"/>
          </p:nvPr>
        </p:nvSpPr>
        <p:spPr>
          <a:xfrm>
            <a:off x="3381100" y="307975"/>
            <a:ext cx="5451300" cy="4268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800"/>
              <a:buNone/>
              <a:defRPr sz="18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228" name="Google Shape;228;p36"/>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7">
  <p:cSld name="AUTOLAYOUT_18">
    <p:bg>
      <p:bgPr>
        <a:solidFill>
          <a:srgbClr val="FFFFFF"/>
        </a:solidFill>
      </p:bgPr>
    </p:bg>
    <p:spTree>
      <p:nvGrpSpPr>
        <p:cNvPr id="229" name="Shape 229"/>
        <p:cNvGrpSpPr/>
        <p:nvPr/>
      </p:nvGrpSpPr>
      <p:grpSpPr>
        <a:xfrm>
          <a:off x="0" y="0"/>
          <a:ext cx="0" cy="0"/>
          <a:chOff x="0" y="0"/>
          <a:chExt cx="0" cy="0"/>
        </a:xfrm>
      </p:grpSpPr>
      <p:sp>
        <p:nvSpPr>
          <p:cNvPr id="230" name="Google Shape;230;p3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7"/>
          <p:cNvSpPr txBox="1"/>
          <p:nvPr>
            <p:ph type="title"/>
          </p:nvPr>
        </p:nvSpPr>
        <p:spPr>
          <a:xfrm>
            <a:off x="304475" y="307825"/>
            <a:ext cx="4779300" cy="1418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000"/>
              <a:buNone/>
              <a:defRPr sz="3000">
                <a:solidFill>
                  <a:schemeClr val="dk2"/>
                </a:solidFill>
              </a:defRPr>
            </a:lvl1pPr>
            <a:lvl2pPr lvl="1" algn="l">
              <a:lnSpc>
                <a:spcPct val="100000"/>
              </a:lnSpc>
              <a:spcBef>
                <a:spcPts val="0"/>
              </a:spcBef>
              <a:spcAft>
                <a:spcPts val="0"/>
              </a:spcAft>
              <a:buClr>
                <a:schemeClr val="dk1"/>
              </a:buClr>
              <a:buSzPts val="3000"/>
              <a:buNone/>
              <a:defRPr sz="3000">
                <a:solidFill>
                  <a:schemeClr val="dk2"/>
                </a:solidFill>
              </a:defRPr>
            </a:lvl2pPr>
            <a:lvl3pPr lvl="2" algn="l">
              <a:lnSpc>
                <a:spcPct val="100000"/>
              </a:lnSpc>
              <a:spcBef>
                <a:spcPts val="0"/>
              </a:spcBef>
              <a:spcAft>
                <a:spcPts val="0"/>
              </a:spcAft>
              <a:buClr>
                <a:schemeClr val="dk1"/>
              </a:buClr>
              <a:buSzPts val="3000"/>
              <a:buNone/>
              <a:defRPr sz="3000">
                <a:solidFill>
                  <a:schemeClr val="dk2"/>
                </a:solidFill>
              </a:defRPr>
            </a:lvl3pPr>
            <a:lvl4pPr lvl="3" algn="l">
              <a:lnSpc>
                <a:spcPct val="100000"/>
              </a:lnSpc>
              <a:spcBef>
                <a:spcPts val="0"/>
              </a:spcBef>
              <a:spcAft>
                <a:spcPts val="0"/>
              </a:spcAft>
              <a:buClr>
                <a:schemeClr val="dk1"/>
              </a:buClr>
              <a:buSzPts val="3000"/>
              <a:buNone/>
              <a:defRPr sz="3000">
                <a:solidFill>
                  <a:schemeClr val="dk2"/>
                </a:solidFill>
              </a:defRPr>
            </a:lvl4pPr>
            <a:lvl5pPr lvl="4" algn="l">
              <a:lnSpc>
                <a:spcPct val="100000"/>
              </a:lnSpc>
              <a:spcBef>
                <a:spcPts val="0"/>
              </a:spcBef>
              <a:spcAft>
                <a:spcPts val="0"/>
              </a:spcAft>
              <a:buClr>
                <a:schemeClr val="dk1"/>
              </a:buClr>
              <a:buSzPts val="3000"/>
              <a:buNone/>
              <a:defRPr sz="3000">
                <a:solidFill>
                  <a:schemeClr val="dk2"/>
                </a:solidFill>
              </a:defRPr>
            </a:lvl5pPr>
            <a:lvl6pPr lvl="5" algn="l">
              <a:lnSpc>
                <a:spcPct val="100000"/>
              </a:lnSpc>
              <a:spcBef>
                <a:spcPts val="0"/>
              </a:spcBef>
              <a:spcAft>
                <a:spcPts val="0"/>
              </a:spcAft>
              <a:buClr>
                <a:schemeClr val="dk1"/>
              </a:buClr>
              <a:buSzPts val="3000"/>
              <a:buNone/>
              <a:defRPr sz="3000">
                <a:solidFill>
                  <a:schemeClr val="dk2"/>
                </a:solidFill>
              </a:defRPr>
            </a:lvl6pPr>
            <a:lvl7pPr lvl="6" algn="l">
              <a:lnSpc>
                <a:spcPct val="100000"/>
              </a:lnSpc>
              <a:spcBef>
                <a:spcPts val="0"/>
              </a:spcBef>
              <a:spcAft>
                <a:spcPts val="0"/>
              </a:spcAft>
              <a:buClr>
                <a:schemeClr val="dk1"/>
              </a:buClr>
              <a:buSzPts val="3000"/>
              <a:buNone/>
              <a:defRPr sz="3000">
                <a:solidFill>
                  <a:schemeClr val="dk2"/>
                </a:solidFill>
              </a:defRPr>
            </a:lvl7pPr>
            <a:lvl8pPr lvl="7" algn="l">
              <a:lnSpc>
                <a:spcPct val="100000"/>
              </a:lnSpc>
              <a:spcBef>
                <a:spcPts val="0"/>
              </a:spcBef>
              <a:spcAft>
                <a:spcPts val="0"/>
              </a:spcAft>
              <a:buClr>
                <a:schemeClr val="dk1"/>
              </a:buClr>
              <a:buSzPts val="3000"/>
              <a:buNone/>
              <a:defRPr sz="3000">
                <a:solidFill>
                  <a:schemeClr val="dk2"/>
                </a:solidFill>
              </a:defRPr>
            </a:lvl8pPr>
            <a:lvl9pPr lvl="8" algn="l">
              <a:lnSpc>
                <a:spcPct val="100000"/>
              </a:lnSpc>
              <a:spcBef>
                <a:spcPts val="0"/>
              </a:spcBef>
              <a:spcAft>
                <a:spcPts val="0"/>
              </a:spcAft>
              <a:buClr>
                <a:schemeClr val="dk1"/>
              </a:buClr>
              <a:buSzPts val="3000"/>
              <a:buNone/>
              <a:defRPr sz="3000">
                <a:solidFill>
                  <a:schemeClr val="dk2"/>
                </a:solidFill>
              </a:defRPr>
            </a:lvl9pPr>
          </a:lstStyle>
          <a:p/>
        </p:txBody>
      </p:sp>
      <p:sp>
        <p:nvSpPr>
          <p:cNvPr id="232" name="Google Shape;232;p37"/>
          <p:cNvSpPr txBox="1"/>
          <p:nvPr>
            <p:ph idx="1" type="body"/>
          </p:nvPr>
        </p:nvSpPr>
        <p:spPr>
          <a:xfrm>
            <a:off x="304475" y="1808125"/>
            <a:ext cx="4779300" cy="30138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233" name="Google Shape;233;p37"/>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8">
  <p:cSld name="AUTOLAYOUT_19">
    <p:bg>
      <p:bgPr>
        <a:solidFill>
          <a:srgbClr val="FFFFFF"/>
        </a:solidFill>
      </p:bgPr>
    </p:bg>
    <p:spTree>
      <p:nvGrpSpPr>
        <p:cNvPr id="234" name="Shape 234"/>
        <p:cNvGrpSpPr/>
        <p:nvPr/>
      </p:nvGrpSpPr>
      <p:grpSpPr>
        <a:xfrm>
          <a:off x="0" y="0"/>
          <a:ext cx="0" cy="0"/>
          <a:chOff x="0" y="0"/>
          <a:chExt cx="0" cy="0"/>
        </a:xfrm>
      </p:grpSpPr>
      <p:sp>
        <p:nvSpPr>
          <p:cNvPr id="235" name="Google Shape;235;p3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6" name="Google Shape;236;p38"/>
          <p:cNvCxnSpPr/>
          <p:nvPr/>
        </p:nvCxnSpPr>
        <p:spPr>
          <a:xfrm>
            <a:off x="3027472" y="0"/>
            <a:ext cx="0" cy="5133300"/>
          </a:xfrm>
          <a:prstGeom prst="straightConnector1">
            <a:avLst/>
          </a:prstGeom>
          <a:noFill/>
          <a:ln cap="flat" cmpd="sng" w="9525">
            <a:solidFill>
              <a:srgbClr val="F2F2F2"/>
            </a:solidFill>
            <a:prstDash val="solid"/>
            <a:miter lim="8000"/>
            <a:headEnd len="sm" w="sm" type="none"/>
            <a:tailEnd len="sm" w="sm" type="none"/>
          </a:ln>
          <a:effectLst>
            <a:outerShdw blurRad="50800" rotWithShape="0" algn="l" dist="38100">
              <a:srgbClr val="000000">
                <a:alpha val="40000"/>
              </a:srgbClr>
            </a:outerShdw>
          </a:effectLst>
        </p:spPr>
      </p:cxnSp>
      <p:sp>
        <p:nvSpPr>
          <p:cNvPr id="237" name="Google Shape;237;p38"/>
          <p:cNvSpPr/>
          <p:nvPr/>
        </p:nvSpPr>
        <p:spPr>
          <a:xfrm>
            <a:off x="0" y="0"/>
            <a:ext cx="3048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8"/>
          <p:cNvSpPr txBox="1"/>
          <p:nvPr>
            <p:ph type="title"/>
          </p:nvPr>
        </p:nvSpPr>
        <p:spPr>
          <a:xfrm>
            <a:off x="284100" y="307975"/>
            <a:ext cx="2479800" cy="426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000"/>
              <a:buNone/>
              <a:defRPr b="1" sz="3000">
                <a:solidFill>
                  <a:schemeClr val="lt1"/>
                </a:solidFill>
              </a:defRPr>
            </a:lvl1pPr>
            <a:lvl2pPr lvl="1" algn="l">
              <a:lnSpc>
                <a:spcPct val="100000"/>
              </a:lnSpc>
              <a:spcBef>
                <a:spcPts val="0"/>
              </a:spcBef>
              <a:spcAft>
                <a:spcPts val="0"/>
              </a:spcAft>
              <a:buClr>
                <a:schemeClr val="lt1"/>
              </a:buClr>
              <a:buSzPts val="3000"/>
              <a:buNone/>
              <a:defRPr b="1" sz="3000">
                <a:solidFill>
                  <a:schemeClr val="lt1"/>
                </a:solidFill>
              </a:defRPr>
            </a:lvl2pPr>
            <a:lvl3pPr lvl="2" algn="l">
              <a:lnSpc>
                <a:spcPct val="100000"/>
              </a:lnSpc>
              <a:spcBef>
                <a:spcPts val="0"/>
              </a:spcBef>
              <a:spcAft>
                <a:spcPts val="0"/>
              </a:spcAft>
              <a:buClr>
                <a:schemeClr val="lt1"/>
              </a:buClr>
              <a:buSzPts val="3000"/>
              <a:buNone/>
              <a:defRPr b="1" sz="3000">
                <a:solidFill>
                  <a:schemeClr val="lt1"/>
                </a:solidFill>
              </a:defRPr>
            </a:lvl3pPr>
            <a:lvl4pPr lvl="3" algn="l">
              <a:lnSpc>
                <a:spcPct val="100000"/>
              </a:lnSpc>
              <a:spcBef>
                <a:spcPts val="0"/>
              </a:spcBef>
              <a:spcAft>
                <a:spcPts val="0"/>
              </a:spcAft>
              <a:buClr>
                <a:schemeClr val="lt1"/>
              </a:buClr>
              <a:buSzPts val="3000"/>
              <a:buNone/>
              <a:defRPr b="1" sz="3000">
                <a:solidFill>
                  <a:schemeClr val="lt1"/>
                </a:solidFill>
              </a:defRPr>
            </a:lvl4pPr>
            <a:lvl5pPr lvl="4" algn="l">
              <a:lnSpc>
                <a:spcPct val="100000"/>
              </a:lnSpc>
              <a:spcBef>
                <a:spcPts val="0"/>
              </a:spcBef>
              <a:spcAft>
                <a:spcPts val="0"/>
              </a:spcAft>
              <a:buClr>
                <a:schemeClr val="lt1"/>
              </a:buClr>
              <a:buSzPts val="3000"/>
              <a:buNone/>
              <a:defRPr b="1" sz="3000">
                <a:solidFill>
                  <a:schemeClr val="lt1"/>
                </a:solidFill>
              </a:defRPr>
            </a:lvl5pPr>
            <a:lvl6pPr lvl="5" algn="l">
              <a:lnSpc>
                <a:spcPct val="100000"/>
              </a:lnSpc>
              <a:spcBef>
                <a:spcPts val="0"/>
              </a:spcBef>
              <a:spcAft>
                <a:spcPts val="0"/>
              </a:spcAft>
              <a:buClr>
                <a:schemeClr val="lt1"/>
              </a:buClr>
              <a:buSzPts val="3000"/>
              <a:buNone/>
              <a:defRPr b="1" sz="3000">
                <a:solidFill>
                  <a:schemeClr val="lt1"/>
                </a:solidFill>
              </a:defRPr>
            </a:lvl6pPr>
            <a:lvl7pPr lvl="6" algn="l">
              <a:lnSpc>
                <a:spcPct val="100000"/>
              </a:lnSpc>
              <a:spcBef>
                <a:spcPts val="0"/>
              </a:spcBef>
              <a:spcAft>
                <a:spcPts val="0"/>
              </a:spcAft>
              <a:buClr>
                <a:schemeClr val="lt1"/>
              </a:buClr>
              <a:buSzPts val="3000"/>
              <a:buNone/>
              <a:defRPr b="1" sz="3000">
                <a:solidFill>
                  <a:schemeClr val="lt1"/>
                </a:solidFill>
              </a:defRPr>
            </a:lvl7pPr>
            <a:lvl8pPr lvl="7" algn="l">
              <a:lnSpc>
                <a:spcPct val="100000"/>
              </a:lnSpc>
              <a:spcBef>
                <a:spcPts val="0"/>
              </a:spcBef>
              <a:spcAft>
                <a:spcPts val="0"/>
              </a:spcAft>
              <a:buClr>
                <a:schemeClr val="lt1"/>
              </a:buClr>
              <a:buSzPts val="3000"/>
              <a:buNone/>
              <a:defRPr b="1" sz="3000">
                <a:solidFill>
                  <a:schemeClr val="lt1"/>
                </a:solidFill>
              </a:defRPr>
            </a:lvl8pPr>
            <a:lvl9pPr lvl="8" algn="l">
              <a:lnSpc>
                <a:spcPct val="100000"/>
              </a:lnSpc>
              <a:spcBef>
                <a:spcPts val="0"/>
              </a:spcBef>
              <a:spcAft>
                <a:spcPts val="0"/>
              </a:spcAft>
              <a:buClr>
                <a:schemeClr val="lt1"/>
              </a:buClr>
              <a:buSzPts val="3000"/>
              <a:buNone/>
              <a:defRPr b="1" sz="3000">
                <a:solidFill>
                  <a:schemeClr val="lt1"/>
                </a:solidFill>
              </a:defRPr>
            </a:lvl9pPr>
          </a:lstStyle>
          <a:p/>
        </p:txBody>
      </p:sp>
      <p:sp>
        <p:nvSpPr>
          <p:cNvPr id="239" name="Google Shape;239;p38"/>
          <p:cNvSpPr txBox="1"/>
          <p:nvPr>
            <p:ph idx="1" type="body"/>
          </p:nvPr>
        </p:nvSpPr>
        <p:spPr>
          <a:xfrm>
            <a:off x="3381100" y="307975"/>
            <a:ext cx="5451300" cy="4268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dk2"/>
              </a:buClr>
              <a:buSzPts val="1800"/>
              <a:buNone/>
              <a:defRPr sz="1800">
                <a:solidFill>
                  <a:schemeClr val="dk2"/>
                </a:solidFill>
              </a:defRPr>
            </a:lvl1pPr>
            <a:lvl2pPr indent="-228600" lvl="1" marL="914400" algn="l">
              <a:lnSpc>
                <a:spcPct val="115000"/>
              </a:lnSpc>
              <a:spcBef>
                <a:spcPts val="1600"/>
              </a:spcBef>
              <a:spcAft>
                <a:spcPts val="0"/>
              </a:spcAft>
              <a:buClr>
                <a:schemeClr val="dk2"/>
              </a:buClr>
              <a:buSzPts val="1100"/>
              <a:buNone/>
              <a:defRPr sz="1400">
                <a:solidFill>
                  <a:schemeClr val="dk2"/>
                </a:solidFill>
              </a:defRPr>
            </a:lvl2pPr>
            <a:lvl3pPr indent="-228600" lvl="2" marL="1371600" algn="l">
              <a:lnSpc>
                <a:spcPct val="115000"/>
              </a:lnSpc>
              <a:spcBef>
                <a:spcPts val="1600"/>
              </a:spcBef>
              <a:spcAft>
                <a:spcPts val="0"/>
              </a:spcAft>
              <a:buClr>
                <a:schemeClr val="dk2"/>
              </a:buClr>
              <a:buSzPts val="900"/>
              <a:buNone/>
              <a:defRPr sz="1400">
                <a:solidFill>
                  <a:schemeClr val="dk2"/>
                </a:solidFill>
              </a:defRPr>
            </a:lvl3pPr>
            <a:lvl4pPr indent="-228600" lvl="3" marL="1828800" algn="l">
              <a:lnSpc>
                <a:spcPct val="115000"/>
              </a:lnSpc>
              <a:spcBef>
                <a:spcPts val="1600"/>
              </a:spcBef>
              <a:spcAft>
                <a:spcPts val="0"/>
              </a:spcAft>
              <a:buClr>
                <a:schemeClr val="dk2"/>
              </a:buClr>
              <a:buSzPts val="1000"/>
              <a:buNone/>
              <a:defRPr sz="1400">
                <a:solidFill>
                  <a:schemeClr val="dk2"/>
                </a:solidFill>
              </a:defRPr>
            </a:lvl4pPr>
            <a:lvl5pPr indent="-228600" lvl="4" marL="2286000" algn="l">
              <a:lnSpc>
                <a:spcPct val="115000"/>
              </a:lnSpc>
              <a:spcBef>
                <a:spcPts val="1600"/>
              </a:spcBef>
              <a:spcAft>
                <a:spcPts val="0"/>
              </a:spcAft>
              <a:buClr>
                <a:schemeClr val="dk2"/>
              </a:buClr>
              <a:buSzPts val="1100"/>
              <a:buNone/>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228600" lvl="6" marL="3200400" algn="l">
              <a:lnSpc>
                <a:spcPct val="115000"/>
              </a:lnSpc>
              <a:spcBef>
                <a:spcPts val="1600"/>
              </a:spcBef>
              <a:spcAft>
                <a:spcPts val="0"/>
              </a:spcAft>
              <a:buClr>
                <a:schemeClr val="dk2"/>
              </a:buClr>
              <a:buSzPts val="1400"/>
              <a:buNone/>
              <a:defRPr sz="1400">
                <a:solidFill>
                  <a:schemeClr val="dk2"/>
                </a:solidFill>
              </a:defRPr>
            </a:lvl7pPr>
            <a:lvl8pPr indent="-228600" lvl="7" marL="3657600" algn="l">
              <a:lnSpc>
                <a:spcPct val="115000"/>
              </a:lnSpc>
              <a:spcBef>
                <a:spcPts val="1600"/>
              </a:spcBef>
              <a:spcAft>
                <a:spcPts val="0"/>
              </a:spcAft>
              <a:buClr>
                <a:schemeClr val="dk2"/>
              </a:buClr>
              <a:buSzPts val="1400"/>
              <a:buNone/>
              <a:defRPr sz="1400">
                <a:solidFill>
                  <a:schemeClr val="dk2"/>
                </a:solidFill>
              </a:defRPr>
            </a:lvl8pPr>
            <a:lvl9pPr indent="-228600" lvl="8" marL="4114800" algn="l">
              <a:lnSpc>
                <a:spcPct val="115000"/>
              </a:lnSpc>
              <a:spcBef>
                <a:spcPts val="1600"/>
              </a:spcBef>
              <a:spcAft>
                <a:spcPts val="1600"/>
              </a:spcAft>
              <a:buClr>
                <a:schemeClr val="dk2"/>
              </a:buClr>
              <a:buSzPts val="1400"/>
              <a:buNone/>
              <a:defRPr sz="1400">
                <a:solidFill>
                  <a:schemeClr val="dk2"/>
                </a:solidFill>
              </a:defRPr>
            </a:lvl9pPr>
          </a:lstStyle>
          <a:p/>
        </p:txBody>
      </p:sp>
      <p:sp>
        <p:nvSpPr>
          <p:cNvPr id="240" name="Google Shape;240;p38"/>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19">
  <p:cSld name="AUTOLAYOUT_20">
    <p:bg>
      <p:bgPr>
        <a:solidFill>
          <a:srgbClr val="FFFFFF"/>
        </a:solidFill>
      </p:bgPr>
    </p:bg>
    <p:spTree>
      <p:nvGrpSpPr>
        <p:cNvPr id="241" name="Shape 241"/>
        <p:cNvGrpSpPr/>
        <p:nvPr/>
      </p:nvGrpSpPr>
      <p:grpSpPr>
        <a:xfrm>
          <a:off x="0" y="0"/>
          <a:ext cx="0" cy="0"/>
          <a:chOff x="0" y="0"/>
          <a:chExt cx="0" cy="0"/>
        </a:xfrm>
      </p:grpSpPr>
      <p:sp>
        <p:nvSpPr>
          <p:cNvPr id="242" name="Google Shape;242;p3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9"/>
          <p:cNvSpPr/>
          <p:nvPr/>
        </p:nvSpPr>
        <p:spPr>
          <a:xfrm>
            <a:off x="188400" y="188400"/>
            <a:ext cx="8767200" cy="476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9"/>
          <p:cNvSpPr/>
          <p:nvPr/>
        </p:nvSpPr>
        <p:spPr>
          <a:xfrm>
            <a:off x="282600" y="282600"/>
            <a:ext cx="8578800" cy="457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 name="Google Shape;245;p39"/>
          <p:cNvCxnSpPr/>
          <p:nvPr/>
        </p:nvCxnSpPr>
        <p:spPr>
          <a:xfrm>
            <a:off x="282600" y="4607275"/>
            <a:ext cx="423000" cy="0"/>
          </a:xfrm>
          <a:prstGeom prst="straightConnector1">
            <a:avLst/>
          </a:prstGeom>
          <a:noFill/>
          <a:ln cap="flat" cmpd="sng" w="19050">
            <a:solidFill>
              <a:schemeClr val="dk1"/>
            </a:solidFill>
            <a:prstDash val="solid"/>
            <a:round/>
            <a:headEnd len="sm" w="sm" type="none"/>
            <a:tailEnd len="sm" w="sm" type="none"/>
          </a:ln>
        </p:spPr>
      </p:cxnSp>
      <p:cxnSp>
        <p:nvCxnSpPr>
          <p:cNvPr id="246" name="Google Shape;246;p39"/>
          <p:cNvCxnSpPr/>
          <p:nvPr/>
        </p:nvCxnSpPr>
        <p:spPr>
          <a:xfrm>
            <a:off x="8438400" y="536225"/>
            <a:ext cx="423000" cy="0"/>
          </a:xfrm>
          <a:prstGeom prst="straightConnector1">
            <a:avLst/>
          </a:prstGeom>
          <a:noFill/>
          <a:ln cap="flat" cmpd="sng" w="19050">
            <a:solidFill>
              <a:schemeClr val="dk1"/>
            </a:solidFill>
            <a:prstDash val="solid"/>
            <a:round/>
            <a:headEnd len="sm" w="sm" type="none"/>
            <a:tailEnd len="sm" w="sm" type="none"/>
          </a:ln>
        </p:spPr>
      </p:cxnSp>
      <p:sp>
        <p:nvSpPr>
          <p:cNvPr id="247" name="Google Shape;247;p39"/>
          <p:cNvSpPr txBox="1"/>
          <p:nvPr>
            <p:ph type="title"/>
          </p:nvPr>
        </p:nvSpPr>
        <p:spPr>
          <a:xfrm>
            <a:off x="705600" y="1415400"/>
            <a:ext cx="3394200" cy="224970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None/>
              <a:defRPr b="1" sz="2400">
                <a:solidFill>
                  <a:schemeClr val="dk1"/>
                </a:solidFill>
              </a:defRPr>
            </a:lvl1pPr>
            <a:lvl2pPr lvl="1" algn="r">
              <a:lnSpc>
                <a:spcPct val="100000"/>
              </a:lnSpc>
              <a:spcBef>
                <a:spcPts val="0"/>
              </a:spcBef>
              <a:spcAft>
                <a:spcPts val="0"/>
              </a:spcAft>
              <a:buNone/>
              <a:defRPr b="1" sz="2400">
                <a:solidFill>
                  <a:schemeClr val="dk1"/>
                </a:solidFill>
              </a:defRPr>
            </a:lvl2pPr>
            <a:lvl3pPr lvl="2" algn="r">
              <a:lnSpc>
                <a:spcPct val="100000"/>
              </a:lnSpc>
              <a:spcBef>
                <a:spcPts val="0"/>
              </a:spcBef>
              <a:spcAft>
                <a:spcPts val="0"/>
              </a:spcAft>
              <a:buNone/>
              <a:defRPr b="1" sz="2400">
                <a:solidFill>
                  <a:schemeClr val="dk1"/>
                </a:solidFill>
              </a:defRPr>
            </a:lvl3pPr>
            <a:lvl4pPr lvl="3" algn="r">
              <a:lnSpc>
                <a:spcPct val="100000"/>
              </a:lnSpc>
              <a:spcBef>
                <a:spcPts val="0"/>
              </a:spcBef>
              <a:spcAft>
                <a:spcPts val="0"/>
              </a:spcAft>
              <a:buNone/>
              <a:defRPr b="1" sz="2400">
                <a:solidFill>
                  <a:schemeClr val="dk1"/>
                </a:solidFill>
              </a:defRPr>
            </a:lvl4pPr>
            <a:lvl5pPr lvl="4" algn="r">
              <a:lnSpc>
                <a:spcPct val="100000"/>
              </a:lnSpc>
              <a:spcBef>
                <a:spcPts val="0"/>
              </a:spcBef>
              <a:spcAft>
                <a:spcPts val="0"/>
              </a:spcAft>
              <a:buNone/>
              <a:defRPr b="1" sz="2400">
                <a:solidFill>
                  <a:schemeClr val="dk1"/>
                </a:solidFill>
              </a:defRPr>
            </a:lvl5pPr>
            <a:lvl6pPr lvl="5" algn="r">
              <a:lnSpc>
                <a:spcPct val="100000"/>
              </a:lnSpc>
              <a:spcBef>
                <a:spcPts val="0"/>
              </a:spcBef>
              <a:spcAft>
                <a:spcPts val="0"/>
              </a:spcAft>
              <a:buNone/>
              <a:defRPr b="1" sz="2400">
                <a:solidFill>
                  <a:schemeClr val="dk1"/>
                </a:solidFill>
              </a:defRPr>
            </a:lvl6pPr>
            <a:lvl7pPr lvl="6" algn="r">
              <a:lnSpc>
                <a:spcPct val="100000"/>
              </a:lnSpc>
              <a:spcBef>
                <a:spcPts val="0"/>
              </a:spcBef>
              <a:spcAft>
                <a:spcPts val="0"/>
              </a:spcAft>
              <a:buNone/>
              <a:defRPr b="1" sz="2400">
                <a:solidFill>
                  <a:schemeClr val="dk1"/>
                </a:solidFill>
              </a:defRPr>
            </a:lvl7pPr>
            <a:lvl8pPr lvl="7" algn="r">
              <a:lnSpc>
                <a:spcPct val="100000"/>
              </a:lnSpc>
              <a:spcBef>
                <a:spcPts val="0"/>
              </a:spcBef>
              <a:spcAft>
                <a:spcPts val="0"/>
              </a:spcAft>
              <a:buNone/>
              <a:defRPr b="1" sz="2400">
                <a:solidFill>
                  <a:schemeClr val="dk1"/>
                </a:solidFill>
              </a:defRPr>
            </a:lvl8pPr>
            <a:lvl9pPr lvl="8" algn="r">
              <a:lnSpc>
                <a:spcPct val="100000"/>
              </a:lnSpc>
              <a:spcBef>
                <a:spcPts val="0"/>
              </a:spcBef>
              <a:spcAft>
                <a:spcPts val="0"/>
              </a:spcAft>
              <a:buNone/>
              <a:defRPr b="1" sz="2400">
                <a:solidFill>
                  <a:schemeClr val="dk1"/>
                </a:solidFill>
              </a:defRPr>
            </a:lvl9pPr>
          </a:lstStyle>
          <a:p/>
        </p:txBody>
      </p:sp>
      <p:sp>
        <p:nvSpPr>
          <p:cNvPr id="248" name="Google Shape;248;p39"/>
          <p:cNvSpPr txBox="1"/>
          <p:nvPr>
            <p:ph idx="1" type="body"/>
          </p:nvPr>
        </p:nvSpPr>
        <p:spPr>
          <a:xfrm>
            <a:off x="4252525" y="836250"/>
            <a:ext cx="4185900" cy="34080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Clr>
                <a:schemeClr val="dk2"/>
              </a:buClr>
              <a:buSzPts val="1400"/>
              <a:buNone/>
              <a:defRPr sz="1400">
                <a:solidFill>
                  <a:schemeClr val="dk2"/>
                </a:solidFill>
              </a:defRPr>
            </a:lvl1pPr>
            <a:lvl2pPr indent="-228600" lvl="1" marL="914400" algn="l">
              <a:lnSpc>
                <a:spcPct val="115000"/>
              </a:lnSpc>
              <a:spcBef>
                <a:spcPts val="1600"/>
              </a:spcBef>
              <a:spcAft>
                <a:spcPts val="0"/>
              </a:spcAft>
              <a:buClr>
                <a:schemeClr val="dk2"/>
              </a:buClr>
              <a:buSzPts val="1200"/>
              <a:buNone/>
              <a:defRPr sz="1200">
                <a:solidFill>
                  <a:schemeClr val="dk2"/>
                </a:solidFill>
              </a:defRPr>
            </a:lvl2pPr>
            <a:lvl3pPr indent="-228600" lvl="2" marL="1371600" algn="l">
              <a:lnSpc>
                <a:spcPct val="115000"/>
              </a:lnSpc>
              <a:spcBef>
                <a:spcPts val="1600"/>
              </a:spcBef>
              <a:spcAft>
                <a:spcPts val="0"/>
              </a:spcAft>
              <a:buClr>
                <a:schemeClr val="dk2"/>
              </a:buClr>
              <a:buSzPts val="1200"/>
              <a:buNone/>
              <a:defRPr sz="1200">
                <a:solidFill>
                  <a:schemeClr val="dk2"/>
                </a:solidFill>
              </a:defRPr>
            </a:lvl3pPr>
            <a:lvl4pPr indent="-228600" lvl="3" marL="1828800" algn="l">
              <a:lnSpc>
                <a:spcPct val="115000"/>
              </a:lnSpc>
              <a:spcBef>
                <a:spcPts val="1600"/>
              </a:spcBef>
              <a:spcAft>
                <a:spcPts val="0"/>
              </a:spcAft>
              <a:buClr>
                <a:schemeClr val="dk2"/>
              </a:buClr>
              <a:buSzPts val="1200"/>
              <a:buNone/>
              <a:defRPr sz="1200">
                <a:solidFill>
                  <a:schemeClr val="dk2"/>
                </a:solidFill>
              </a:defRPr>
            </a:lvl4pPr>
            <a:lvl5pPr indent="-228600" lvl="4" marL="2286000" algn="l">
              <a:lnSpc>
                <a:spcPct val="115000"/>
              </a:lnSpc>
              <a:spcBef>
                <a:spcPts val="1600"/>
              </a:spcBef>
              <a:spcAft>
                <a:spcPts val="0"/>
              </a:spcAft>
              <a:buClr>
                <a:schemeClr val="dk2"/>
              </a:buClr>
              <a:buSzPts val="1200"/>
              <a:buNone/>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228600" lvl="6" marL="3200400" algn="l">
              <a:lnSpc>
                <a:spcPct val="115000"/>
              </a:lnSpc>
              <a:spcBef>
                <a:spcPts val="1600"/>
              </a:spcBef>
              <a:spcAft>
                <a:spcPts val="0"/>
              </a:spcAft>
              <a:buClr>
                <a:schemeClr val="dk2"/>
              </a:buClr>
              <a:buSzPts val="1200"/>
              <a:buNone/>
              <a:defRPr sz="1200">
                <a:solidFill>
                  <a:schemeClr val="dk2"/>
                </a:solidFill>
              </a:defRPr>
            </a:lvl7pPr>
            <a:lvl8pPr indent="-228600" lvl="7" marL="3657600" algn="l">
              <a:lnSpc>
                <a:spcPct val="115000"/>
              </a:lnSpc>
              <a:spcBef>
                <a:spcPts val="1600"/>
              </a:spcBef>
              <a:spcAft>
                <a:spcPts val="0"/>
              </a:spcAft>
              <a:buClr>
                <a:schemeClr val="dk2"/>
              </a:buClr>
              <a:buSzPts val="1200"/>
              <a:buNone/>
              <a:defRPr sz="1200">
                <a:solidFill>
                  <a:schemeClr val="dk2"/>
                </a:solidFill>
              </a:defRPr>
            </a:lvl8pPr>
            <a:lvl9pPr indent="-228600" lvl="8" marL="4114800" algn="l">
              <a:lnSpc>
                <a:spcPct val="115000"/>
              </a:lnSpc>
              <a:spcBef>
                <a:spcPts val="1600"/>
              </a:spcBef>
              <a:spcAft>
                <a:spcPts val="1600"/>
              </a:spcAft>
              <a:buClr>
                <a:schemeClr val="dk2"/>
              </a:buClr>
              <a:buSzPts val="1200"/>
              <a:buNone/>
              <a:defRPr sz="1200">
                <a:solidFill>
                  <a:schemeClr val="dk2"/>
                </a:solidFill>
              </a:defRPr>
            </a:lvl9pPr>
          </a:lstStyle>
          <a:p/>
        </p:txBody>
      </p:sp>
      <p:sp>
        <p:nvSpPr>
          <p:cNvPr id="249" name="Google Shape;249;p39"/>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lastné rozloženie 20">
  <p:cSld name="AUTOLAYOUT_21">
    <p:bg>
      <p:bgPr>
        <a:solidFill>
          <a:srgbClr val="FFFFFF"/>
        </a:solidFill>
      </p:bgPr>
    </p:bg>
    <p:spTree>
      <p:nvGrpSpPr>
        <p:cNvPr id="250" name="Shape 250"/>
        <p:cNvGrpSpPr/>
        <p:nvPr/>
      </p:nvGrpSpPr>
      <p:grpSpPr>
        <a:xfrm>
          <a:off x="0" y="0"/>
          <a:ext cx="0" cy="0"/>
          <a:chOff x="0" y="0"/>
          <a:chExt cx="0" cy="0"/>
        </a:xfrm>
      </p:grpSpPr>
      <p:sp>
        <p:nvSpPr>
          <p:cNvPr id="251" name="Google Shape;251;p40"/>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0"/>
          <p:cNvSpPr txBox="1"/>
          <p:nvPr>
            <p:ph type="ctrTitle"/>
          </p:nvPr>
        </p:nvSpPr>
        <p:spPr>
          <a:xfrm>
            <a:off x="1375600" y="939000"/>
            <a:ext cx="6369600" cy="2545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Clr>
                <a:srgbClr val="FFFFFF"/>
              </a:buClr>
              <a:buSzPts val="4000"/>
              <a:buNone/>
              <a:defRPr sz="4000">
                <a:solidFill>
                  <a:srgbClr val="FFFFFF"/>
                </a:solidFill>
              </a:defRPr>
            </a:lvl2pPr>
            <a:lvl3pPr lvl="2" algn="ctr">
              <a:lnSpc>
                <a:spcPct val="100000"/>
              </a:lnSpc>
              <a:spcBef>
                <a:spcPts val="0"/>
              </a:spcBef>
              <a:spcAft>
                <a:spcPts val="0"/>
              </a:spcAft>
              <a:buClr>
                <a:srgbClr val="FFFFFF"/>
              </a:buClr>
              <a:buSzPts val="4000"/>
              <a:buNone/>
              <a:defRPr sz="4000">
                <a:solidFill>
                  <a:srgbClr val="FFFFFF"/>
                </a:solidFill>
              </a:defRPr>
            </a:lvl3pPr>
            <a:lvl4pPr lvl="3" algn="ctr">
              <a:lnSpc>
                <a:spcPct val="100000"/>
              </a:lnSpc>
              <a:spcBef>
                <a:spcPts val="0"/>
              </a:spcBef>
              <a:spcAft>
                <a:spcPts val="0"/>
              </a:spcAft>
              <a:buClr>
                <a:srgbClr val="FFFFFF"/>
              </a:buClr>
              <a:buSzPts val="4000"/>
              <a:buNone/>
              <a:defRPr sz="4000">
                <a:solidFill>
                  <a:srgbClr val="FFFFFF"/>
                </a:solidFill>
              </a:defRPr>
            </a:lvl4pPr>
            <a:lvl5pPr lvl="4" algn="ctr">
              <a:lnSpc>
                <a:spcPct val="100000"/>
              </a:lnSpc>
              <a:spcBef>
                <a:spcPts val="0"/>
              </a:spcBef>
              <a:spcAft>
                <a:spcPts val="0"/>
              </a:spcAft>
              <a:buClr>
                <a:srgbClr val="FFFFFF"/>
              </a:buClr>
              <a:buSzPts val="4000"/>
              <a:buNone/>
              <a:defRPr sz="4000">
                <a:solidFill>
                  <a:srgbClr val="FFFFFF"/>
                </a:solidFill>
              </a:defRPr>
            </a:lvl5pPr>
            <a:lvl6pPr lvl="5" algn="ctr">
              <a:lnSpc>
                <a:spcPct val="100000"/>
              </a:lnSpc>
              <a:spcBef>
                <a:spcPts val="0"/>
              </a:spcBef>
              <a:spcAft>
                <a:spcPts val="0"/>
              </a:spcAft>
              <a:buClr>
                <a:srgbClr val="FFFFFF"/>
              </a:buClr>
              <a:buSzPts val="4000"/>
              <a:buNone/>
              <a:defRPr sz="4000">
                <a:solidFill>
                  <a:srgbClr val="FFFFFF"/>
                </a:solidFill>
              </a:defRPr>
            </a:lvl6pPr>
            <a:lvl7pPr lvl="6" algn="ctr">
              <a:lnSpc>
                <a:spcPct val="100000"/>
              </a:lnSpc>
              <a:spcBef>
                <a:spcPts val="0"/>
              </a:spcBef>
              <a:spcAft>
                <a:spcPts val="0"/>
              </a:spcAft>
              <a:buClr>
                <a:srgbClr val="FFFFFF"/>
              </a:buClr>
              <a:buSzPts val="4000"/>
              <a:buNone/>
              <a:defRPr sz="4000">
                <a:solidFill>
                  <a:srgbClr val="FFFFFF"/>
                </a:solidFill>
              </a:defRPr>
            </a:lvl7pPr>
            <a:lvl8pPr lvl="7" algn="ctr">
              <a:lnSpc>
                <a:spcPct val="100000"/>
              </a:lnSpc>
              <a:spcBef>
                <a:spcPts val="0"/>
              </a:spcBef>
              <a:spcAft>
                <a:spcPts val="0"/>
              </a:spcAft>
              <a:buClr>
                <a:srgbClr val="FFFFFF"/>
              </a:buClr>
              <a:buSzPts val="4000"/>
              <a:buNone/>
              <a:defRPr sz="4000">
                <a:solidFill>
                  <a:srgbClr val="FFFFFF"/>
                </a:solidFill>
              </a:defRPr>
            </a:lvl8pPr>
            <a:lvl9pPr lvl="8" algn="ctr">
              <a:lnSpc>
                <a:spcPct val="100000"/>
              </a:lnSpc>
              <a:spcBef>
                <a:spcPts val="0"/>
              </a:spcBef>
              <a:spcAft>
                <a:spcPts val="0"/>
              </a:spcAft>
              <a:buClr>
                <a:srgbClr val="FFFFFF"/>
              </a:buClr>
              <a:buSzPts val="4000"/>
              <a:buNone/>
              <a:defRPr sz="4000">
                <a:solidFill>
                  <a:srgbClr val="FFFFFF"/>
                </a:solidFill>
              </a:defRPr>
            </a:lvl9pPr>
          </a:lstStyle>
          <a:p/>
        </p:txBody>
      </p:sp>
      <p:sp>
        <p:nvSpPr>
          <p:cNvPr id="253" name="Google Shape;253;p40"/>
          <p:cNvSpPr txBox="1"/>
          <p:nvPr>
            <p:ph idx="1" type="subTitle"/>
          </p:nvPr>
        </p:nvSpPr>
        <p:spPr>
          <a:xfrm>
            <a:off x="1387200" y="3637200"/>
            <a:ext cx="6369600" cy="567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FFFFF"/>
              </a:buClr>
              <a:buSzPts val="1400"/>
              <a:buNone/>
              <a:defRPr sz="1400">
                <a:solidFill>
                  <a:srgbClr val="FFFFFF"/>
                </a:solidFill>
              </a:defRPr>
            </a:lvl1pPr>
            <a:lvl2pPr lvl="1" algn="ctr">
              <a:lnSpc>
                <a:spcPct val="100000"/>
              </a:lnSpc>
              <a:spcBef>
                <a:spcPts val="0"/>
              </a:spcBef>
              <a:spcAft>
                <a:spcPts val="0"/>
              </a:spcAft>
              <a:buClr>
                <a:srgbClr val="FFFFFF"/>
              </a:buClr>
              <a:buSzPts val="1100"/>
              <a:buNone/>
              <a:defRPr sz="1400">
                <a:solidFill>
                  <a:srgbClr val="FFFFFF"/>
                </a:solidFill>
              </a:defRPr>
            </a:lvl2pPr>
            <a:lvl3pPr lvl="2" algn="ctr">
              <a:lnSpc>
                <a:spcPct val="100000"/>
              </a:lnSpc>
              <a:spcBef>
                <a:spcPts val="0"/>
              </a:spcBef>
              <a:spcAft>
                <a:spcPts val="0"/>
              </a:spcAft>
              <a:buClr>
                <a:srgbClr val="FFFFFF"/>
              </a:buClr>
              <a:buSzPts val="900"/>
              <a:buNone/>
              <a:defRPr sz="1400">
                <a:solidFill>
                  <a:srgbClr val="FFFFFF"/>
                </a:solidFill>
              </a:defRPr>
            </a:lvl3pPr>
            <a:lvl4pPr lvl="3" algn="ctr">
              <a:lnSpc>
                <a:spcPct val="100000"/>
              </a:lnSpc>
              <a:spcBef>
                <a:spcPts val="0"/>
              </a:spcBef>
              <a:spcAft>
                <a:spcPts val="0"/>
              </a:spcAft>
              <a:buClr>
                <a:srgbClr val="FFFFFF"/>
              </a:buClr>
              <a:buSzPts val="1000"/>
              <a:buNone/>
              <a:defRPr sz="1400">
                <a:solidFill>
                  <a:srgbClr val="FFFFFF"/>
                </a:solidFill>
              </a:defRPr>
            </a:lvl4pPr>
            <a:lvl5pPr lvl="4" algn="ctr">
              <a:lnSpc>
                <a:spcPct val="100000"/>
              </a:lnSpc>
              <a:spcBef>
                <a:spcPts val="0"/>
              </a:spcBef>
              <a:spcAft>
                <a:spcPts val="0"/>
              </a:spcAft>
              <a:buClr>
                <a:srgbClr val="FFFFFF"/>
              </a:buClr>
              <a:buSzPts val="1100"/>
              <a:buNone/>
              <a:defRPr sz="1400">
                <a:solidFill>
                  <a:srgbClr val="FFFFFF"/>
                </a:solidFill>
              </a:defRPr>
            </a:lvl5pPr>
            <a:lvl6pPr lvl="5" algn="ctr">
              <a:lnSpc>
                <a:spcPct val="100000"/>
              </a:lnSpc>
              <a:spcBef>
                <a:spcPts val="300"/>
              </a:spcBef>
              <a:spcAft>
                <a:spcPts val="0"/>
              </a:spcAft>
              <a:buClr>
                <a:srgbClr val="FFFFFF"/>
              </a:buClr>
              <a:buSzPts val="1400"/>
              <a:buNone/>
              <a:defRPr sz="1400">
                <a:solidFill>
                  <a:srgbClr val="FFFFFF"/>
                </a:solidFill>
              </a:defRPr>
            </a:lvl6pPr>
            <a:lvl7pPr lvl="6" algn="ctr">
              <a:lnSpc>
                <a:spcPct val="100000"/>
              </a:lnSpc>
              <a:spcBef>
                <a:spcPts val="0"/>
              </a:spcBef>
              <a:spcAft>
                <a:spcPts val="0"/>
              </a:spcAft>
              <a:buClr>
                <a:srgbClr val="FFFFFF"/>
              </a:buClr>
              <a:buSzPts val="1400"/>
              <a:buNone/>
              <a:defRPr sz="1400">
                <a:solidFill>
                  <a:srgbClr val="FFFFFF"/>
                </a:solidFill>
              </a:defRPr>
            </a:lvl7pPr>
            <a:lvl8pPr lvl="7" algn="ctr">
              <a:lnSpc>
                <a:spcPct val="100000"/>
              </a:lnSpc>
              <a:spcBef>
                <a:spcPts val="0"/>
              </a:spcBef>
              <a:spcAft>
                <a:spcPts val="0"/>
              </a:spcAft>
              <a:buClr>
                <a:srgbClr val="FFFFFF"/>
              </a:buClr>
              <a:buSzPts val="1400"/>
              <a:buNone/>
              <a:defRPr sz="1400">
                <a:solidFill>
                  <a:srgbClr val="FFFFFF"/>
                </a:solidFill>
              </a:defRPr>
            </a:lvl8pPr>
            <a:lvl9pPr lvl="8" algn="ctr">
              <a:lnSpc>
                <a:spcPct val="100000"/>
              </a:lnSpc>
              <a:spcBef>
                <a:spcPts val="0"/>
              </a:spcBef>
              <a:spcAft>
                <a:spcPts val="0"/>
              </a:spcAft>
              <a:buClr>
                <a:srgbClr val="FFFFFF"/>
              </a:buClr>
              <a:buSzPts val="1400"/>
              <a:buNone/>
              <a:defRPr sz="1400">
                <a:solidFill>
                  <a:srgbClr val="FFFFFF"/>
                </a:solidFill>
              </a:defRPr>
            </a:lvl9pPr>
          </a:lstStyle>
          <a:p/>
        </p:txBody>
      </p:sp>
      <p:sp>
        <p:nvSpPr>
          <p:cNvPr id="254" name="Google Shape;254;p40"/>
          <p:cNvSpPr txBox="1"/>
          <p:nvPr>
            <p:ph idx="12" type="sldNum"/>
          </p:nvPr>
        </p:nvSpPr>
        <p:spPr>
          <a:xfrm>
            <a:off x="8472458" y="4663217"/>
            <a:ext cx="548700" cy="393600"/>
          </a:xfrm>
          <a:prstGeom prst="rect">
            <a:avLst/>
          </a:prstGeom>
          <a:noFill/>
        </p:spPr>
        <p:txBody>
          <a:bodyPr anchorCtr="0" anchor="ctr" bIns="0" lIns="0" spcFirstLastPara="1" rIns="0" wrap="square" tIns="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youtube.com/watch?v=VSuQhzrPNJQ" TargetMode="External"/><Relationship Id="rId4" Type="http://schemas.openxmlformats.org/officeDocument/2006/relationships/image" Target="../media/image11.jpg"/><Relationship Id="rId5" Type="http://schemas.openxmlformats.org/officeDocument/2006/relationships/hyperlink" Target="http://www.youtube.com/watch?v=-ZKgzMvWXVM" TargetMode="External"/><Relationship Id="rId6"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wTsbtZGpDDY" TargetMode="Externa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youtube.com/watch?v=xGa3ipRxce8" TargetMode="External"/><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B6kl6qS3BTw" TargetMode="External"/><Relationship Id="rId4" Type="http://schemas.openxmlformats.org/officeDocument/2006/relationships/image" Target="../media/image34.jp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youtube.com/watch?v=5pjk_yW-JsU" TargetMode="External"/><Relationship Id="rId4" Type="http://schemas.openxmlformats.org/officeDocument/2006/relationships/image" Target="../media/image36.jpg"/><Relationship Id="rId5" Type="http://schemas.openxmlformats.org/officeDocument/2006/relationships/hyperlink" Target="http://www.youtube.com/watch?v=gQnMPHoDGEc" TargetMode="External"/><Relationship Id="rId6" Type="http://schemas.openxmlformats.org/officeDocument/2006/relationships/image" Target="../media/image33.jpg"/><Relationship Id="rId7" Type="http://schemas.openxmlformats.org/officeDocument/2006/relationships/image" Target="../media/image35.png"/><Relationship Id="rId8"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u3oIKqpsZCE" TargetMode="External"/><Relationship Id="rId4" Type="http://schemas.openxmlformats.org/officeDocument/2006/relationships/image" Target="../media/image42.jpg"/><Relationship Id="rId9" Type="http://schemas.openxmlformats.org/officeDocument/2006/relationships/hyperlink" Target="http://www.youtube.com/watch?v=5fjBnstN18I" TargetMode="External"/><Relationship Id="rId5" Type="http://schemas.openxmlformats.org/officeDocument/2006/relationships/hyperlink" Target="http://www.youtube.com/watch?v=e6WugOzgFIM" TargetMode="External"/><Relationship Id="rId6" Type="http://schemas.openxmlformats.org/officeDocument/2006/relationships/image" Target="../media/image43.jpg"/><Relationship Id="rId7" Type="http://schemas.openxmlformats.org/officeDocument/2006/relationships/hyperlink" Target="http://www.youtube.com/watch?v=3FxE0qyEu7I" TargetMode="External"/><Relationship Id="rId8" Type="http://schemas.openxmlformats.org/officeDocument/2006/relationships/image" Target="../media/image41.jpg"/><Relationship Id="rId10"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youtube.com/watch?v=EiIT9dkdCKA" TargetMode="External"/><Relationship Id="rId4" Type="http://schemas.openxmlformats.org/officeDocument/2006/relationships/image" Target="../media/image45.jpg"/><Relationship Id="rId5" Type="http://schemas.openxmlformats.org/officeDocument/2006/relationships/hyperlink" Target="http://www.youtube.com/watch?v=4HuxLWQykxk" TargetMode="External"/><Relationship Id="rId6" Type="http://schemas.openxmlformats.org/officeDocument/2006/relationships/image" Target="../media/image5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5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 Id="rId3" Type="http://schemas.openxmlformats.org/officeDocument/2006/relationships/image" Target="../media/image53.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67.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www.rehabilitace.info/lidske-telo/klouby-a-jejich-poruch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1"/>
          <p:cNvPicPr preferRelativeResize="0"/>
          <p:nvPr/>
        </p:nvPicPr>
        <p:blipFill rotWithShape="1">
          <a:blip r:embed="rId3">
            <a:alphaModFix amt="50000"/>
          </a:blip>
          <a:srcRect b="14137" l="0" r="0" t="14137"/>
          <a:stretch/>
        </p:blipFill>
        <p:spPr>
          <a:xfrm>
            <a:off x="0" y="0"/>
            <a:ext cx="9144006" cy="5143497"/>
          </a:xfrm>
          <a:prstGeom prst="rect">
            <a:avLst/>
          </a:prstGeom>
          <a:noFill/>
          <a:ln>
            <a:noFill/>
          </a:ln>
        </p:spPr>
      </p:pic>
      <p:sp>
        <p:nvSpPr>
          <p:cNvPr id="260" name="Google Shape;260;p41"/>
          <p:cNvSpPr txBox="1"/>
          <p:nvPr>
            <p:ph type="ctrTitle"/>
          </p:nvPr>
        </p:nvSpPr>
        <p:spPr>
          <a:xfrm>
            <a:off x="1375600" y="939000"/>
            <a:ext cx="6369600" cy="2545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sk"/>
              <a:t>Artrokinematika</a:t>
            </a:r>
            <a:endParaRPr/>
          </a:p>
        </p:txBody>
      </p:sp>
      <p:sp>
        <p:nvSpPr>
          <p:cNvPr id="261" name="Google Shape;261;p41"/>
          <p:cNvSpPr txBox="1"/>
          <p:nvPr>
            <p:ph idx="1" type="subTitle"/>
          </p:nvPr>
        </p:nvSpPr>
        <p:spPr>
          <a:xfrm>
            <a:off x="1387200" y="3637200"/>
            <a:ext cx="6369600" cy="567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sk"/>
              <a:t>bp4803 Kineziologie, algeziologie a odvozené techniky diagnostiky a terapie 1</a:t>
            </a:r>
            <a:endParaRPr/>
          </a:p>
          <a:p>
            <a:pPr indent="0" lvl="0" marL="0" rtl="0" algn="ctr">
              <a:spcBef>
                <a:spcPts val="0"/>
              </a:spcBef>
              <a:spcAft>
                <a:spcPts val="0"/>
              </a:spcAft>
              <a:buNone/>
            </a:pPr>
            <a:r>
              <a:rPr lang="sk"/>
              <a:t>Mgr. Zuzana Kršáková</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0"/>
          <p:cNvPicPr preferRelativeResize="0"/>
          <p:nvPr/>
        </p:nvPicPr>
        <p:blipFill rotWithShape="1">
          <a:blip r:embed="rId3">
            <a:alphaModFix/>
          </a:blip>
          <a:srcRect b="0" l="17191" r="17191" t="0"/>
          <a:stretch/>
        </p:blipFill>
        <p:spPr>
          <a:xfrm>
            <a:off x="5890075" y="321600"/>
            <a:ext cx="2949448" cy="2212021"/>
          </a:xfrm>
          <a:prstGeom prst="rect">
            <a:avLst/>
          </a:prstGeom>
          <a:noFill/>
          <a:ln>
            <a:noFill/>
          </a:ln>
        </p:spPr>
      </p:pic>
      <p:pic>
        <p:nvPicPr>
          <p:cNvPr id="329" name="Google Shape;329;p50"/>
          <p:cNvPicPr preferRelativeResize="0"/>
          <p:nvPr/>
        </p:nvPicPr>
        <p:blipFill rotWithShape="1">
          <a:blip r:embed="rId4">
            <a:alphaModFix/>
          </a:blip>
          <a:srcRect b="0" l="11389" r="11396" t="0"/>
          <a:stretch/>
        </p:blipFill>
        <p:spPr>
          <a:xfrm>
            <a:off x="5897312" y="2609825"/>
            <a:ext cx="2949447" cy="2212073"/>
          </a:xfrm>
          <a:prstGeom prst="rect">
            <a:avLst/>
          </a:prstGeom>
          <a:noFill/>
          <a:ln>
            <a:noFill/>
          </a:ln>
        </p:spPr>
      </p:pic>
      <p:sp>
        <p:nvSpPr>
          <p:cNvPr id="330" name="Google Shape;330;p50"/>
          <p:cNvSpPr txBox="1"/>
          <p:nvPr>
            <p:ph type="title"/>
          </p:nvPr>
        </p:nvSpPr>
        <p:spPr>
          <a:xfrm>
            <a:off x="304475" y="307825"/>
            <a:ext cx="4779300" cy="1418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Druhy kloubů dle stupně pohyblivosti a počtu pohybových os </a:t>
            </a:r>
            <a:endParaRPr/>
          </a:p>
          <a:p>
            <a:pPr indent="0" lvl="0" marL="0" rtl="0" algn="l">
              <a:spcBef>
                <a:spcPts val="0"/>
              </a:spcBef>
              <a:spcAft>
                <a:spcPts val="0"/>
              </a:spcAft>
              <a:buNone/>
            </a:pPr>
            <a:r>
              <a:t/>
            </a:r>
            <a:endParaRPr/>
          </a:p>
        </p:txBody>
      </p:sp>
      <p:sp>
        <p:nvSpPr>
          <p:cNvPr id="331" name="Google Shape;331;p50"/>
          <p:cNvSpPr txBox="1"/>
          <p:nvPr>
            <p:ph idx="1" type="body"/>
          </p:nvPr>
        </p:nvSpPr>
        <p:spPr>
          <a:xfrm>
            <a:off x="304475" y="1808125"/>
            <a:ext cx="4779300" cy="301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600"/>
              <a:t>Kloub plochý:</a:t>
            </a:r>
            <a:endParaRPr b="1" sz="1600"/>
          </a:p>
          <a:p>
            <a:pPr indent="-330200" lvl="0" marL="457200" rtl="0" algn="l">
              <a:spcBef>
                <a:spcPts val="1600"/>
              </a:spcBef>
              <a:spcAft>
                <a:spcPts val="0"/>
              </a:spcAft>
              <a:buSzPts val="1600"/>
              <a:buChar char="●"/>
            </a:pPr>
            <a:r>
              <a:rPr lang="sk" sz="1600"/>
              <a:t>AC (akromioklavikulární) skloubení</a:t>
            </a:r>
            <a:endParaRPr sz="1600"/>
          </a:p>
          <a:p>
            <a:pPr indent="-330200" lvl="0" marL="457200" rtl="0" algn="l">
              <a:spcBef>
                <a:spcPts val="0"/>
              </a:spcBef>
              <a:spcAft>
                <a:spcPts val="0"/>
              </a:spcAft>
              <a:buSzPts val="1600"/>
              <a:buChar char="●"/>
            </a:pPr>
            <a:r>
              <a:rPr lang="sk" sz="1600"/>
              <a:t>Kývavé pohyby a posuny, vloženy disky</a:t>
            </a:r>
            <a:endParaRPr sz="1600"/>
          </a:p>
          <a:p>
            <a:pPr indent="0" lvl="0" marL="0" rtl="0" algn="l">
              <a:spcBef>
                <a:spcPts val="1600"/>
              </a:spcBef>
              <a:spcAft>
                <a:spcPts val="0"/>
              </a:spcAft>
              <a:buNone/>
            </a:pPr>
            <a:r>
              <a:rPr b="1" lang="sk" sz="1600"/>
              <a:t>Kloub tuhý:</a:t>
            </a:r>
            <a:endParaRPr b="1" sz="1600"/>
          </a:p>
          <a:p>
            <a:pPr indent="-330200" lvl="0" marL="457200" rtl="0" algn="l">
              <a:spcBef>
                <a:spcPts val="1600"/>
              </a:spcBef>
              <a:spcAft>
                <a:spcPts val="0"/>
              </a:spcAft>
              <a:buSzPts val="1600"/>
              <a:buChar char="●"/>
            </a:pPr>
            <a:r>
              <a:rPr lang="sk" sz="1600"/>
              <a:t>SI (sakroiliakální) skloubení</a:t>
            </a:r>
            <a:endParaRPr sz="1600"/>
          </a:p>
          <a:p>
            <a:pPr indent="-330200" lvl="0" marL="457200" rtl="0" algn="l">
              <a:spcBef>
                <a:spcPts val="0"/>
              </a:spcBef>
              <a:spcAft>
                <a:spcPts val="0"/>
              </a:spcAft>
              <a:buSzPts val="1600"/>
              <a:buChar char="●"/>
            </a:pPr>
            <a:r>
              <a:rPr lang="sk" sz="1600"/>
              <a:t>Nepravidelné plochy, pohyby minimální</a:t>
            </a:r>
            <a:endParaRPr sz="1600"/>
          </a:p>
          <a:p>
            <a:pPr indent="0" lvl="0" marL="0" rtl="0" algn="l">
              <a:spcBef>
                <a:spcPts val="1600"/>
              </a:spcBef>
              <a:spcAft>
                <a:spcPts val="0"/>
              </a:spcAft>
              <a:buNone/>
            </a:pPr>
            <a:r>
              <a:t/>
            </a:r>
            <a:endParaRPr sz="1600"/>
          </a:p>
          <a:p>
            <a:pPr indent="0" lvl="0" marL="0" rtl="0" algn="l">
              <a:spcBef>
                <a:spcPts val="1600"/>
              </a:spcBef>
              <a:spcAft>
                <a:spcPts val="0"/>
              </a:spcAft>
              <a:buNone/>
            </a:pPr>
            <a:r>
              <a:t/>
            </a:r>
            <a:endParaRPr sz="1600"/>
          </a:p>
          <a:p>
            <a:pPr indent="0" lvl="0" marL="0" rtl="0" algn="l">
              <a:spcBef>
                <a:spcPts val="1600"/>
              </a:spcBef>
              <a:spcAft>
                <a:spcPts val="0"/>
              </a:spcAft>
              <a:buNone/>
            </a:pPr>
            <a:r>
              <a:t/>
            </a:r>
            <a:endParaRPr sz="1600"/>
          </a:p>
          <a:p>
            <a:pPr indent="0" lvl="0" marL="0" rtl="0" algn="l">
              <a:spcBef>
                <a:spcPts val="1600"/>
              </a:spcBef>
              <a:spcAft>
                <a:spcPts val="1600"/>
              </a:spcAft>
              <a:buNone/>
            </a:pPr>
            <a:r>
              <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100"/>
              <a:t>Druhy kloubů dle stupně pohyblivosti a počtu pohybových os </a:t>
            </a:r>
            <a:endParaRPr sz="2100"/>
          </a:p>
          <a:p>
            <a:pPr indent="0" lvl="0" marL="0" rtl="0" algn="l">
              <a:spcBef>
                <a:spcPts val="0"/>
              </a:spcBef>
              <a:spcAft>
                <a:spcPts val="0"/>
              </a:spcAft>
              <a:buNone/>
            </a:pPr>
            <a:r>
              <a:t/>
            </a:r>
            <a:endParaRPr/>
          </a:p>
        </p:txBody>
      </p:sp>
      <p:pic>
        <p:nvPicPr>
          <p:cNvPr id="337" name="Google Shape;337;p51" title="Arthrology of the acromioclavicular joint">
            <a:hlinkClick r:id="rId3"/>
          </p:cNvPr>
          <p:cNvPicPr preferRelativeResize="0"/>
          <p:nvPr/>
        </p:nvPicPr>
        <p:blipFill>
          <a:blip r:embed="rId4">
            <a:alphaModFix/>
          </a:blip>
          <a:stretch>
            <a:fillRect/>
          </a:stretch>
        </p:blipFill>
        <p:spPr>
          <a:xfrm>
            <a:off x="152400" y="1031100"/>
            <a:ext cx="4572000" cy="3429000"/>
          </a:xfrm>
          <a:prstGeom prst="rect">
            <a:avLst/>
          </a:prstGeom>
          <a:noFill/>
          <a:ln>
            <a:noFill/>
          </a:ln>
        </p:spPr>
      </p:pic>
      <p:pic>
        <p:nvPicPr>
          <p:cNvPr id="338" name="Google Shape;338;p51" title="Arthrology of the pelvis Nutation and counternutation Childbirth">
            <a:hlinkClick r:id="rId5"/>
          </p:cNvPr>
          <p:cNvPicPr preferRelativeResize="0"/>
          <p:nvPr/>
        </p:nvPicPr>
        <p:blipFill>
          <a:blip r:embed="rId6">
            <a:alphaModFix/>
          </a:blip>
          <a:stretch>
            <a:fillRect/>
          </a:stretch>
        </p:blipFill>
        <p:spPr>
          <a:xfrm>
            <a:off x="4876800" y="1031100"/>
            <a:ext cx="4114800" cy="308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2"/>
          <p:cNvPicPr preferRelativeResize="0"/>
          <p:nvPr/>
        </p:nvPicPr>
        <p:blipFill>
          <a:blip r:embed="rId3">
            <a:alphaModFix/>
          </a:blip>
          <a:stretch>
            <a:fillRect/>
          </a:stretch>
        </p:blipFill>
        <p:spPr>
          <a:xfrm>
            <a:off x="4845575" y="323575"/>
            <a:ext cx="1676400" cy="1104900"/>
          </a:xfrm>
          <a:prstGeom prst="rect">
            <a:avLst/>
          </a:prstGeom>
          <a:noFill/>
          <a:ln>
            <a:noFill/>
          </a:ln>
        </p:spPr>
      </p:pic>
      <p:sp>
        <p:nvSpPr>
          <p:cNvPr id="344" name="Google Shape;344;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100"/>
              <a:t>Klouby jednoosé</a:t>
            </a:r>
            <a:endParaRPr sz="2100"/>
          </a:p>
          <a:p>
            <a:pPr indent="0" lvl="0" marL="0" rtl="0" algn="l">
              <a:spcBef>
                <a:spcPts val="0"/>
              </a:spcBef>
              <a:spcAft>
                <a:spcPts val="0"/>
              </a:spcAft>
              <a:buNone/>
            </a:pPr>
            <a:r>
              <a:t/>
            </a:r>
            <a:endParaRPr/>
          </a:p>
        </p:txBody>
      </p:sp>
      <p:sp>
        <p:nvSpPr>
          <p:cNvPr id="345" name="Google Shape;345;p52"/>
          <p:cNvSpPr txBox="1"/>
          <p:nvPr>
            <p:ph idx="1" type="body"/>
          </p:nvPr>
        </p:nvSpPr>
        <p:spPr>
          <a:xfrm>
            <a:off x="540000" y="1113250"/>
            <a:ext cx="45252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solidFill>
                  <a:srgbClr val="212529"/>
                </a:solidFill>
                <a:highlight>
                  <a:srgbClr val="FFFFFF"/>
                </a:highlight>
              </a:rPr>
              <a:t>Pohyb se odehrává pouze podle jedné osy </a:t>
            </a:r>
            <a:endParaRPr sz="1700">
              <a:solidFill>
                <a:srgbClr val="212529"/>
              </a:solidFill>
              <a:highlight>
                <a:srgbClr val="FFFFFF"/>
              </a:highlight>
            </a:endParaRPr>
          </a:p>
          <a:p>
            <a:pPr indent="-336550" lvl="0" marL="457200" rtl="0" algn="l">
              <a:spcBef>
                <a:spcPts val="0"/>
              </a:spcBef>
              <a:spcAft>
                <a:spcPts val="0"/>
              </a:spcAft>
              <a:buSzPts val="1700"/>
              <a:buChar char="●"/>
            </a:pPr>
            <a:r>
              <a:rPr lang="sk" sz="1700">
                <a:solidFill>
                  <a:srgbClr val="212529"/>
                </a:solidFill>
                <a:highlight>
                  <a:srgbClr val="FFFFFF"/>
                </a:highlight>
              </a:rPr>
              <a:t>Válcový kloub (articulatio cylindroidea) -styčné plochy ve tvaru válce a následující podtypy:</a:t>
            </a:r>
            <a:endParaRPr sz="1700">
              <a:solidFill>
                <a:srgbClr val="212529"/>
              </a:solidFill>
              <a:highlight>
                <a:srgbClr val="FFFFFF"/>
              </a:highlight>
            </a:endParaRPr>
          </a:p>
          <a:p>
            <a:pPr indent="0" lvl="0" marL="0" rtl="0" algn="l">
              <a:spcBef>
                <a:spcPts val="0"/>
              </a:spcBef>
              <a:spcAft>
                <a:spcPts val="0"/>
              </a:spcAft>
              <a:buNone/>
            </a:pPr>
            <a:r>
              <a:rPr b="1" lang="sk" sz="1700"/>
              <a:t>Kloub kolový (articulatio trochoidea):</a:t>
            </a:r>
            <a:endParaRPr b="1" sz="1700"/>
          </a:p>
          <a:p>
            <a:pPr indent="-336550" lvl="0" marL="457200" rtl="0" algn="l">
              <a:spcBef>
                <a:spcPts val="0"/>
              </a:spcBef>
              <a:spcAft>
                <a:spcPts val="0"/>
              </a:spcAft>
              <a:buSzPts val="1700"/>
              <a:buChar char="●"/>
            </a:pPr>
            <a:r>
              <a:rPr lang="sk" sz="1700"/>
              <a:t>Radio-ulnární skloubení (pronace-supinace)</a:t>
            </a:r>
            <a:endParaRPr sz="1700"/>
          </a:p>
          <a:p>
            <a:pPr indent="-336550" lvl="0" marL="457200" rtl="0" algn="l">
              <a:spcBef>
                <a:spcPts val="0"/>
              </a:spcBef>
              <a:spcAft>
                <a:spcPts val="0"/>
              </a:spcAft>
              <a:buSzPts val="1700"/>
              <a:buChar char="●"/>
            </a:pPr>
            <a:r>
              <a:rPr lang="sk" sz="1700">
                <a:solidFill>
                  <a:srgbClr val="212529"/>
                </a:solidFill>
                <a:highlight>
                  <a:srgbClr val="FFFFFF"/>
                </a:highlight>
              </a:rPr>
              <a:t>osa otáčení shodná s podélnou osou kosti</a:t>
            </a:r>
            <a:endParaRPr sz="1700">
              <a:solidFill>
                <a:srgbClr val="212529"/>
              </a:solidFill>
              <a:highlight>
                <a:srgbClr val="FFFFFF"/>
              </a:highlight>
            </a:endParaRPr>
          </a:p>
          <a:p>
            <a:pPr indent="0" lvl="0" marL="0" rtl="0" algn="l">
              <a:spcBef>
                <a:spcPts val="0"/>
              </a:spcBef>
              <a:spcAft>
                <a:spcPts val="0"/>
              </a:spcAft>
              <a:buNone/>
            </a:pPr>
            <a:r>
              <a:rPr b="1" lang="sk" sz="1700">
                <a:solidFill>
                  <a:srgbClr val="212529"/>
                </a:solidFill>
                <a:highlight>
                  <a:srgbClr val="FFFFFF"/>
                </a:highlight>
              </a:rPr>
              <a:t>Kloub kladkový (articulatio trochlearis):</a:t>
            </a:r>
            <a:endParaRPr b="1" sz="1700">
              <a:solidFill>
                <a:srgbClr val="212529"/>
              </a:solidFill>
              <a:highlight>
                <a:srgbClr val="FFFFFF"/>
              </a:highlight>
            </a:endParaRPr>
          </a:p>
          <a:p>
            <a:pPr indent="-336550" lvl="0" marL="457200" rtl="0" algn="l">
              <a:spcBef>
                <a:spcPts val="0"/>
              </a:spcBef>
              <a:spcAft>
                <a:spcPts val="0"/>
              </a:spcAft>
              <a:buSzPts val="1700"/>
              <a:buChar char="●"/>
            </a:pPr>
            <a:r>
              <a:rPr lang="sk" sz="1700">
                <a:solidFill>
                  <a:srgbClr val="212529"/>
                </a:solidFill>
                <a:highlight>
                  <a:srgbClr val="FFFFFF"/>
                </a:highlight>
              </a:rPr>
              <a:t>Interphalangeální klouby (flexe-extenze)</a:t>
            </a:r>
            <a:endParaRPr sz="1700">
              <a:solidFill>
                <a:srgbClr val="212529"/>
              </a:solidFill>
              <a:highlight>
                <a:srgbClr val="FFFFFF"/>
              </a:highlight>
            </a:endParaRPr>
          </a:p>
          <a:p>
            <a:pPr indent="-336550" lvl="0" marL="457200" rtl="0" algn="l">
              <a:spcBef>
                <a:spcPts val="0"/>
              </a:spcBef>
              <a:spcAft>
                <a:spcPts val="0"/>
              </a:spcAft>
              <a:buSzPts val="1700"/>
              <a:buChar char="●"/>
            </a:pPr>
            <a:r>
              <a:rPr lang="sk" sz="1700">
                <a:solidFill>
                  <a:srgbClr val="212529"/>
                </a:solidFill>
                <a:highlight>
                  <a:srgbClr val="FFFFFF"/>
                </a:highlight>
              </a:rPr>
              <a:t>Spojení kosti pažní a loketní</a:t>
            </a:r>
            <a:endParaRPr sz="1700">
              <a:solidFill>
                <a:srgbClr val="212529"/>
              </a:solidFill>
              <a:highlight>
                <a:srgbClr val="FFFFFF"/>
              </a:highlight>
            </a:endParaRPr>
          </a:p>
        </p:txBody>
      </p:sp>
      <p:pic>
        <p:nvPicPr>
          <p:cNvPr id="346" name="Google Shape;346;p52"/>
          <p:cNvPicPr preferRelativeResize="0"/>
          <p:nvPr/>
        </p:nvPicPr>
        <p:blipFill>
          <a:blip r:embed="rId4">
            <a:alphaModFix/>
          </a:blip>
          <a:stretch>
            <a:fillRect/>
          </a:stretch>
        </p:blipFill>
        <p:spPr>
          <a:xfrm>
            <a:off x="6645250" y="323574"/>
            <a:ext cx="2203003" cy="1943800"/>
          </a:xfrm>
          <a:prstGeom prst="rect">
            <a:avLst/>
          </a:prstGeom>
          <a:noFill/>
          <a:ln>
            <a:noFill/>
          </a:ln>
        </p:spPr>
      </p:pic>
      <p:pic>
        <p:nvPicPr>
          <p:cNvPr id="347" name="Google Shape;347;p52"/>
          <p:cNvPicPr preferRelativeResize="0"/>
          <p:nvPr/>
        </p:nvPicPr>
        <p:blipFill>
          <a:blip r:embed="rId5">
            <a:alphaModFix/>
          </a:blip>
          <a:stretch>
            <a:fillRect/>
          </a:stretch>
        </p:blipFill>
        <p:spPr>
          <a:xfrm>
            <a:off x="6094525" y="2498198"/>
            <a:ext cx="2753720" cy="1943802"/>
          </a:xfrm>
          <a:prstGeom prst="rect">
            <a:avLst/>
          </a:prstGeom>
          <a:noFill/>
          <a:ln>
            <a:noFill/>
          </a:ln>
        </p:spPr>
      </p:pic>
      <p:sp>
        <p:nvSpPr>
          <p:cNvPr id="348" name="Google Shape;348;p52"/>
          <p:cNvSpPr txBox="1"/>
          <p:nvPr/>
        </p:nvSpPr>
        <p:spPr>
          <a:xfrm>
            <a:off x="4845575" y="1397575"/>
            <a:ext cx="1799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https://www.kme.zcu.cz/kmet/bio/ksklouby.php</a:t>
            </a:r>
            <a:endParaRPr sz="800"/>
          </a:p>
        </p:txBody>
      </p:sp>
      <p:pic>
        <p:nvPicPr>
          <p:cNvPr id="349" name="Google Shape;349;p52"/>
          <p:cNvPicPr preferRelativeResize="0"/>
          <p:nvPr/>
        </p:nvPicPr>
        <p:blipFill>
          <a:blip r:embed="rId6">
            <a:alphaModFix/>
          </a:blip>
          <a:stretch>
            <a:fillRect/>
          </a:stretch>
        </p:blipFill>
        <p:spPr>
          <a:xfrm>
            <a:off x="4496638" y="2498188"/>
            <a:ext cx="1495425" cy="847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100"/>
              <a:t>Klouby jednoosé</a:t>
            </a:r>
            <a:endParaRPr sz="2100"/>
          </a:p>
          <a:p>
            <a:pPr indent="0" lvl="0" marL="0" rtl="0" algn="l">
              <a:spcBef>
                <a:spcPts val="0"/>
              </a:spcBef>
              <a:spcAft>
                <a:spcPts val="0"/>
              </a:spcAft>
              <a:buNone/>
            </a:pPr>
            <a:r>
              <a:t/>
            </a:r>
            <a:endParaRPr/>
          </a:p>
        </p:txBody>
      </p:sp>
      <p:pic>
        <p:nvPicPr>
          <p:cNvPr id="355" name="Google Shape;355;p53" title="Pivot Joint (DCF)">
            <a:hlinkClick r:id="rId3"/>
          </p:cNvPr>
          <p:cNvPicPr preferRelativeResize="0"/>
          <p:nvPr/>
        </p:nvPicPr>
        <p:blipFill>
          <a:blip r:embed="rId4">
            <a:alphaModFix/>
          </a:blip>
          <a:stretch>
            <a:fillRect/>
          </a:stretch>
        </p:blipFill>
        <p:spPr>
          <a:xfrm>
            <a:off x="2153650" y="9974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300"/>
              <a:t>Klouby dvojosé </a:t>
            </a:r>
            <a:endParaRPr sz="2300"/>
          </a:p>
        </p:txBody>
      </p:sp>
      <p:sp>
        <p:nvSpPr>
          <p:cNvPr id="361" name="Google Shape;361;p54"/>
          <p:cNvSpPr txBox="1"/>
          <p:nvPr>
            <p:ph idx="1" type="body"/>
          </p:nvPr>
        </p:nvSpPr>
        <p:spPr>
          <a:xfrm>
            <a:off x="540000" y="1269000"/>
            <a:ext cx="4962000" cy="30228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t>Pohyb se děje podle os flexe-extenze, abdukce-addukce, mírná rotace</a:t>
            </a:r>
            <a:endParaRPr sz="1400"/>
          </a:p>
          <a:p>
            <a:pPr indent="0" lvl="0" marL="0" rtl="0" algn="l">
              <a:spcBef>
                <a:spcPts val="0"/>
              </a:spcBef>
              <a:spcAft>
                <a:spcPts val="0"/>
              </a:spcAft>
              <a:buNone/>
            </a:pPr>
            <a:r>
              <a:rPr b="1" lang="sk" sz="1400"/>
              <a:t>Kloub elipsovitý (articulatio ellipsoidea, condylaris): </a:t>
            </a:r>
            <a:endParaRPr sz="1400"/>
          </a:p>
          <a:p>
            <a:pPr indent="-317500" lvl="0" marL="457200" rtl="0" algn="l">
              <a:lnSpc>
                <a:spcPct val="115000"/>
              </a:lnSpc>
              <a:spcBef>
                <a:spcPts val="900"/>
              </a:spcBef>
              <a:spcAft>
                <a:spcPts val="0"/>
              </a:spcAft>
              <a:buSzPts val="1400"/>
              <a:buChar char="●"/>
            </a:pPr>
            <a:r>
              <a:rPr lang="sk" sz="1400">
                <a:solidFill>
                  <a:srgbClr val="303030"/>
                </a:solidFill>
              </a:rPr>
              <a:t>Styčné plochy tvaru </a:t>
            </a:r>
            <a:r>
              <a:rPr b="1" lang="sk" sz="1400">
                <a:solidFill>
                  <a:srgbClr val="303030"/>
                </a:solidFill>
              </a:rPr>
              <a:t>elipsoidu </a:t>
            </a:r>
            <a:r>
              <a:rPr lang="sk" sz="1400">
                <a:solidFill>
                  <a:srgbClr val="303030"/>
                </a:solidFill>
              </a:rPr>
              <a:t>(spojení mezi kostí týlní a atlasem = 1. krční obratel, atlanto-occipitální kloub)</a:t>
            </a:r>
            <a:endParaRPr sz="1400">
              <a:solidFill>
                <a:srgbClr val="303030"/>
              </a:solidFill>
            </a:endParaRPr>
          </a:p>
          <a:p>
            <a:pPr indent="-317500" lvl="0" marL="457200" rtl="0" algn="l">
              <a:lnSpc>
                <a:spcPct val="115000"/>
              </a:lnSpc>
              <a:spcBef>
                <a:spcPts val="0"/>
              </a:spcBef>
              <a:spcAft>
                <a:spcPts val="0"/>
              </a:spcAft>
              <a:buSzPts val="1400"/>
              <a:buChar char="●"/>
            </a:pPr>
            <a:r>
              <a:rPr lang="sk" sz="1400">
                <a:solidFill>
                  <a:srgbClr val="303030"/>
                </a:solidFill>
              </a:rPr>
              <a:t>Flexe-extenze, lateroflexe</a:t>
            </a:r>
            <a:endParaRPr sz="1400">
              <a:solidFill>
                <a:srgbClr val="303030"/>
              </a:solidFill>
            </a:endParaRPr>
          </a:p>
          <a:p>
            <a:pPr indent="-317500" lvl="0" marL="457200" rtl="0" algn="l">
              <a:lnSpc>
                <a:spcPct val="115000"/>
              </a:lnSpc>
              <a:spcBef>
                <a:spcPts val="0"/>
              </a:spcBef>
              <a:spcAft>
                <a:spcPts val="0"/>
              </a:spcAft>
              <a:buSzPts val="1400"/>
              <a:buChar char="●"/>
            </a:pPr>
            <a:r>
              <a:rPr lang="sk" sz="1400">
                <a:solidFill>
                  <a:srgbClr val="303030"/>
                </a:solidFill>
              </a:rPr>
              <a:t>articulatio radiocarpalis</a:t>
            </a:r>
            <a:endParaRPr sz="1400">
              <a:solidFill>
                <a:srgbClr val="303030"/>
              </a:solidFill>
            </a:endParaRPr>
          </a:p>
          <a:p>
            <a:pPr indent="0" lvl="0" marL="0" rtl="0" algn="l">
              <a:lnSpc>
                <a:spcPct val="115000"/>
              </a:lnSpc>
              <a:spcBef>
                <a:spcPts val="900"/>
              </a:spcBef>
              <a:spcAft>
                <a:spcPts val="0"/>
              </a:spcAft>
              <a:buNone/>
            </a:pPr>
            <a:r>
              <a:rPr b="1" lang="sk" sz="1400">
                <a:solidFill>
                  <a:srgbClr val="303030"/>
                </a:solidFill>
              </a:rPr>
              <a:t>Kloub sedlový (articulatio sellaris):</a:t>
            </a:r>
            <a:endParaRPr b="1" sz="1400">
              <a:solidFill>
                <a:srgbClr val="303030"/>
              </a:solidFill>
            </a:endParaRPr>
          </a:p>
          <a:p>
            <a:pPr indent="-317500" lvl="0" marL="457200" rtl="0" algn="l">
              <a:lnSpc>
                <a:spcPct val="115000"/>
              </a:lnSpc>
              <a:spcBef>
                <a:spcPts val="900"/>
              </a:spcBef>
              <a:spcAft>
                <a:spcPts val="0"/>
              </a:spcAft>
              <a:buSzPts val="1400"/>
              <a:buChar char="●"/>
            </a:pPr>
            <a:r>
              <a:rPr lang="sk" sz="1400">
                <a:solidFill>
                  <a:srgbClr val="303030"/>
                </a:solidFill>
              </a:rPr>
              <a:t>styčné plochy tvaru koňského sedla, tj. jedna část má konkávní tvar a druhá, jenž je na první kolmá, naopak konvexní tvar (spojení mezi kostí záprstní a kostí palce)</a:t>
            </a:r>
            <a:endParaRPr b="1" sz="1400"/>
          </a:p>
        </p:txBody>
      </p:sp>
      <p:pic>
        <p:nvPicPr>
          <p:cNvPr id="362" name="Google Shape;362;p54"/>
          <p:cNvPicPr preferRelativeResize="0"/>
          <p:nvPr/>
        </p:nvPicPr>
        <p:blipFill>
          <a:blip r:embed="rId3">
            <a:alphaModFix/>
          </a:blip>
          <a:stretch>
            <a:fillRect/>
          </a:stretch>
        </p:blipFill>
        <p:spPr>
          <a:xfrm>
            <a:off x="4942825" y="-2"/>
            <a:ext cx="4201174" cy="1967925"/>
          </a:xfrm>
          <a:prstGeom prst="rect">
            <a:avLst/>
          </a:prstGeom>
          <a:noFill/>
          <a:ln>
            <a:noFill/>
          </a:ln>
        </p:spPr>
      </p:pic>
      <p:pic>
        <p:nvPicPr>
          <p:cNvPr id="363" name="Google Shape;363;p54"/>
          <p:cNvPicPr preferRelativeResize="0"/>
          <p:nvPr/>
        </p:nvPicPr>
        <p:blipFill rotWithShape="1">
          <a:blip r:embed="rId4">
            <a:alphaModFix/>
          </a:blip>
          <a:srcRect b="18480" l="64850" r="7701" t="31706"/>
          <a:stretch/>
        </p:blipFill>
        <p:spPr>
          <a:xfrm>
            <a:off x="5592050" y="1967925"/>
            <a:ext cx="2420152" cy="2745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300"/>
              <a:t>Klouby dvojosé </a:t>
            </a:r>
            <a:endParaRPr sz="2300"/>
          </a:p>
          <a:p>
            <a:pPr indent="0" lvl="0" marL="0" rtl="0" algn="l">
              <a:spcBef>
                <a:spcPts val="0"/>
              </a:spcBef>
              <a:spcAft>
                <a:spcPts val="0"/>
              </a:spcAft>
              <a:buNone/>
            </a:pPr>
            <a:r>
              <a:t/>
            </a:r>
            <a:endParaRPr/>
          </a:p>
        </p:txBody>
      </p:sp>
      <p:pic>
        <p:nvPicPr>
          <p:cNvPr descr="https://mosarratt.wixsite.com/mysite" id="369" name="Google Shape;369;p55" title="Saddle Joint">
            <a:hlinkClick r:id="rId3"/>
          </p:cNvPr>
          <p:cNvPicPr preferRelativeResize="0"/>
          <p:nvPr/>
        </p:nvPicPr>
        <p:blipFill>
          <a:blip r:embed="rId4">
            <a:alphaModFix/>
          </a:blip>
          <a:stretch>
            <a:fillRect/>
          </a:stretch>
        </p:blipFill>
        <p:spPr>
          <a:xfrm>
            <a:off x="4728875" y="0"/>
            <a:ext cx="4415125" cy="3311325"/>
          </a:xfrm>
          <a:prstGeom prst="rect">
            <a:avLst/>
          </a:prstGeom>
          <a:noFill/>
          <a:ln>
            <a:noFill/>
          </a:ln>
        </p:spPr>
      </p:pic>
      <p:pic>
        <p:nvPicPr>
          <p:cNvPr id="370" name="Google Shape;370;p55"/>
          <p:cNvPicPr preferRelativeResize="0"/>
          <p:nvPr/>
        </p:nvPicPr>
        <p:blipFill rotWithShape="1">
          <a:blip r:embed="rId5">
            <a:alphaModFix/>
          </a:blip>
          <a:srcRect b="0" l="0" r="3567" t="18956"/>
          <a:stretch/>
        </p:blipFill>
        <p:spPr>
          <a:xfrm>
            <a:off x="521500" y="1572675"/>
            <a:ext cx="5444525" cy="3245850"/>
          </a:xfrm>
          <a:prstGeom prst="rect">
            <a:avLst/>
          </a:prstGeom>
          <a:noFill/>
          <a:ln>
            <a:noFill/>
          </a:ln>
        </p:spPr>
      </p:pic>
      <p:pic>
        <p:nvPicPr>
          <p:cNvPr id="371" name="Google Shape;371;p55"/>
          <p:cNvPicPr preferRelativeResize="0"/>
          <p:nvPr/>
        </p:nvPicPr>
        <p:blipFill>
          <a:blip r:embed="rId6">
            <a:alphaModFix/>
          </a:blip>
          <a:stretch>
            <a:fillRect/>
          </a:stretch>
        </p:blipFill>
        <p:spPr>
          <a:xfrm>
            <a:off x="5967148" y="3311325"/>
            <a:ext cx="1597950" cy="1171025"/>
          </a:xfrm>
          <a:prstGeom prst="rect">
            <a:avLst/>
          </a:prstGeom>
          <a:noFill/>
          <a:ln>
            <a:noFill/>
          </a:ln>
        </p:spPr>
      </p:pic>
      <p:sp>
        <p:nvSpPr>
          <p:cNvPr id="372" name="Google Shape;372;p55"/>
          <p:cNvSpPr txBox="1"/>
          <p:nvPr/>
        </p:nvSpPr>
        <p:spPr>
          <a:xfrm>
            <a:off x="5966025" y="4482350"/>
            <a:ext cx="228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https://www.kme.zcu.cz/kmet/bio/ksklouby.php</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Klouby dvojosé </a:t>
            </a:r>
            <a:endParaRPr/>
          </a:p>
        </p:txBody>
      </p:sp>
      <p:pic>
        <p:nvPicPr>
          <p:cNvPr descr="Type &amp; Articular surface&#10;These are synovial joints of the ellipsoid variety.&#10;Above: The occipital condyles, which are convex&#10;Below: The superior articular facets of the atlas vertebra.&#10;These are concave.&#10;The articular surfaces are elongated,&#10;and are directed forwards and medially.&#10;Ligaments&#10;I. The fibrous capsule surrounds the&#10;joint.&#10;It is thick posterolaterally and thin anteromedially.&#10;2. The anterior atlanto-occipital membrane extends from the anterior margin of the foramen magnum above, below to the upper border of the anterior arch of the atlas. Laterally, it is continuous with the anterior part of the capsular ligament,&#10;anteriorly it is strengthened by the cord-like anterior longitudinal ligament.&#10;3. The posterior atlanto-occipital membrane extends from the posterior margin of the foramen magnum above, to the upper border of the posterior arch of the atlas below.&#10;Inferolaterally, it has a free margin which arches over the vertebral artery and the first cervical nerve.&#10;Laterally, it is continuous with the posterior part of the capsular ligament.&#10;Blood Supply &amp; Nerve Supply&#10;The joint is supplied by the vertebral artery and by the first cervical nerve.&#10;Movements&#10;they permit movements around two axes.&#10;Flexion and extension (nodding) occur around a transverse axis.&#10;Slight lateral flexion is permitted around an anteroposterior axis&#10;I. Flexion is brought about by the longus capitis and the rectus capitis anterior.&#10;2. Extension is done by the rectus capitis posterior major&#10;and minor, the obliquus capitis superior, the semispinalis capitis, the splenius capitis, and the upper part of the trapezius. 3. Lateral bending is produced by the rectus capitis, the&#10;semispinalis capitis, the splenius capitis, the sternocleidomastoid, and the trapezius&#10;&#10;&#10;&#10;&#10;My website - https://human-anatomy-lessons.business.site&#10;My Blog - https://human-anatomylessons.blogspot.com &#10;Follow me in blogspot - https://human-anatomylessons.blogspot.com/" id="378" name="Google Shape;378;p56" title="Atlanto Occipital Joint | Type | Articular Surfaces | Ligaments | Movements | Muscles">
            <a:hlinkClick r:id="rId3"/>
          </p:cNvPr>
          <p:cNvPicPr preferRelativeResize="0"/>
          <p:nvPr/>
        </p:nvPicPr>
        <p:blipFill>
          <a:blip r:embed="rId4">
            <a:alphaModFix/>
          </a:blip>
          <a:stretch>
            <a:fillRect/>
          </a:stretch>
        </p:blipFill>
        <p:spPr>
          <a:xfrm>
            <a:off x="521500" y="1214100"/>
            <a:ext cx="4572000" cy="3429000"/>
          </a:xfrm>
          <a:prstGeom prst="rect">
            <a:avLst/>
          </a:prstGeom>
          <a:noFill/>
          <a:ln>
            <a:noFill/>
          </a:ln>
        </p:spPr>
      </p:pic>
      <p:pic>
        <p:nvPicPr>
          <p:cNvPr id="379" name="Google Shape;379;p56"/>
          <p:cNvPicPr preferRelativeResize="0"/>
          <p:nvPr/>
        </p:nvPicPr>
        <p:blipFill>
          <a:blip r:embed="rId5">
            <a:alphaModFix/>
          </a:blip>
          <a:stretch>
            <a:fillRect/>
          </a:stretch>
        </p:blipFill>
        <p:spPr>
          <a:xfrm>
            <a:off x="5223500" y="280325"/>
            <a:ext cx="3486792" cy="3959999"/>
          </a:xfrm>
          <a:prstGeom prst="rect">
            <a:avLst/>
          </a:prstGeom>
          <a:noFill/>
          <a:ln>
            <a:noFill/>
          </a:ln>
        </p:spPr>
      </p:pic>
      <p:sp>
        <p:nvSpPr>
          <p:cNvPr id="380" name="Google Shape;380;p56"/>
          <p:cNvSpPr txBox="1"/>
          <p:nvPr/>
        </p:nvSpPr>
        <p:spPr>
          <a:xfrm>
            <a:off x="5334000" y="4336675"/>
            <a:ext cx="27678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AutoNum type="arabicPeriod"/>
            </a:pPr>
            <a:r>
              <a:rPr lang="sk"/>
              <a:t>articulatio ellipsoidea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Klouby tříosé</a:t>
            </a:r>
            <a:endParaRPr/>
          </a:p>
        </p:txBody>
      </p:sp>
      <p:sp>
        <p:nvSpPr>
          <p:cNvPr id="386" name="Google Shape;386;p57"/>
          <p:cNvSpPr txBox="1"/>
          <p:nvPr>
            <p:ph idx="1" type="body"/>
          </p:nvPr>
        </p:nvSpPr>
        <p:spPr>
          <a:xfrm>
            <a:off x="540000" y="1142713"/>
            <a:ext cx="63180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solidFill>
                  <a:srgbClr val="212529"/>
                </a:solidFill>
                <a:highlight>
                  <a:srgbClr val="FFFFFF"/>
                </a:highlight>
              </a:rPr>
              <a:t>Pohyb se děje ve všech třech osách.</a:t>
            </a:r>
            <a:endParaRPr sz="1400">
              <a:solidFill>
                <a:srgbClr val="212529"/>
              </a:solidFill>
              <a:highlight>
                <a:srgbClr val="FFFFFF"/>
              </a:highlight>
            </a:endParaRPr>
          </a:p>
          <a:p>
            <a:pPr indent="0" lvl="0" marL="0" rtl="0" algn="l">
              <a:spcBef>
                <a:spcPts val="0"/>
              </a:spcBef>
              <a:spcAft>
                <a:spcPts val="0"/>
              </a:spcAft>
              <a:buNone/>
            </a:pPr>
            <a:r>
              <a:rPr b="1" lang="sk" sz="1400">
                <a:solidFill>
                  <a:srgbClr val="212529"/>
                </a:solidFill>
                <a:highlight>
                  <a:srgbClr val="FFFFFF"/>
                </a:highlight>
              </a:rPr>
              <a:t>Kloub kulovitý volný (artrodia): </a:t>
            </a:r>
            <a:endParaRPr b="1"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212529"/>
                </a:solidFill>
                <a:highlight>
                  <a:srgbClr val="FFFFFF"/>
                </a:highlight>
              </a:rPr>
              <a:t>Flexe-extenze, Abdukce-Addukce, Rotace</a:t>
            </a:r>
            <a:endParaRPr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212529"/>
                </a:solidFill>
                <a:highlight>
                  <a:srgbClr val="FFFFFF"/>
                </a:highlight>
              </a:rPr>
              <a:t>Ramenní kloub</a:t>
            </a:r>
            <a:endParaRPr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212529"/>
                </a:solidFill>
                <a:highlight>
                  <a:srgbClr val="FFFFFF"/>
                </a:highlight>
              </a:rPr>
              <a:t>Jamka má tvar koule</a:t>
            </a:r>
            <a:endParaRPr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212529"/>
                </a:solidFill>
                <a:highlight>
                  <a:srgbClr val="FFFFFF"/>
                </a:highlight>
              </a:rPr>
              <a:t>Mělká jamka umožňuje velký rozsah pohybu (velká mobilita na úkor stability)</a:t>
            </a:r>
            <a:endParaRPr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303030"/>
                </a:solidFill>
              </a:rPr>
              <a:t>kloubní plocha je menší než polovina kulové plochy </a:t>
            </a:r>
            <a:endParaRPr sz="1400">
              <a:solidFill>
                <a:srgbClr val="212529"/>
              </a:solidFill>
              <a:highlight>
                <a:srgbClr val="FFFFFF"/>
              </a:highlight>
            </a:endParaRPr>
          </a:p>
          <a:p>
            <a:pPr indent="0" lvl="0" marL="0" rtl="0" algn="l">
              <a:spcBef>
                <a:spcPts val="0"/>
              </a:spcBef>
              <a:spcAft>
                <a:spcPts val="0"/>
              </a:spcAft>
              <a:buNone/>
            </a:pPr>
            <a:r>
              <a:rPr b="1" lang="sk" sz="1400">
                <a:solidFill>
                  <a:srgbClr val="212529"/>
                </a:solidFill>
                <a:highlight>
                  <a:srgbClr val="FFFFFF"/>
                </a:highlight>
              </a:rPr>
              <a:t>Kloub kulovitý omezený (enarthrosis):</a:t>
            </a:r>
            <a:endParaRPr b="1"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212529"/>
                </a:solidFill>
                <a:highlight>
                  <a:srgbClr val="FFFFFF"/>
                </a:highlight>
              </a:rPr>
              <a:t>Flexe-extenze, Abdukce-Addukce, Rotace</a:t>
            </a:r>
            <a:endParaRPr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212529"/>
                </a:solidFill>
                <a:highlight>
                  <a:srgbClr val="FFFFFF"/>
                </a:highlight>
              </a:rPr>
              <a:t>Kyčelní kloub</a:t>
            </a:r>
            <a:endParaRPr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212529"/>
                </a:solidFill>
                <a:highlight>
                  <a:srgbClr val="FFFFFF"/>
                </a:highlight>
              </a:rPr>
              <a:t>Jamka je hlubší, tudíž je rozsah pohybu menší v porovnání např. s ramenním kloubem (stabilita na úkor mobility)</a:t>
            </a:r>
            <a:endParaRPr sz="1400">
              <a:solidFill>
                <a:srgbClr val="212529"/>
              </a:solidFill>
              <a:highlight>
                <a:srgbClr val="FFFFFF"/>
              </a:highlight>
            </a:endParaRPr>
          </a:p>
          <a:p>
            <a:pPr indent="-317500" lvl="0" marL="457200" rtl="0" algn="l">
              <a:spcBef>
                <a:spcPts val="0"/>
              </a:spcBef>
              <a:spcAft>
                <a:spcPts val="0"/>
              </a:spcAft>
              <a:buSzPts val="1400"/>
              <a:buChar char="●"/>
            </a:pPr>
            <a:r>
              <a:rPr lang="sk" sz="1400">
                <a:solidFill>
                  <a:srgbClr val="303030"/>
                </a:solidFill>
              </a:rPr>
              <a:t>kloubní plocha je větší než polovina kulové plochy </a:t>
            </a:r>
            <a:endParaRPr sz="1400">
              <a:solidFill>
                <a:srgbClr val="212529"/>
              </a:solidFill>
              <a:highlight>
                <a:srgbClr val="FFFFFF"/>
              </a:highlight>
            </a:endParaRPr>
          </a:p>
        </p:txBody>
      </p:sp>
      <p:pic>
        <p:nvPicPr>
          <p:cNvPr id="387" name="Google Shape;387;p57"/>
          <p:cNvPicPr preferRelativeResize="0"/>
          <p:nvPr/>
        </p:nvPicPr>
        <p:blipFill>
          <a:blip r:embed="rId3">
            <a:alphaModFix/>
          </a:blip>
          <a:stretch>
            <a:fillRect/>
          </a:stretch>
        </p:blipFill>
        <p:spPr>
          <a:xfrm>
            <a:off x="4572000" y="205075"/>
            <a:ext cx="2699774" cy="2366675"/>
          </a:xfrm>
          <a:prstGeom prst="rect">
            <a:avLst/>
          </a:prstGeom>
          <a:noFill/>
          <a:ln>
            <a:noFill/>
          </a:ln>
        </p:spPr>
      </p:pic>
      <p:pic>
        <p:nvPicPr>
          <p:cNvPr id="388" name="Google Shape;388;p57"/>
          <p:cNvPicPr preferRelativeResize="0"/>
          <p:nvPr/>
        </p:nvPicPr>
        <p:blipFill>
          <a:blip r:embed="rId4">
            <a:alphaModFix/>
          </a:blip>
          <a:stretch>
            <a:fillRect/>
          </a:stretch>
        </p:blipFill>
        <p:spPr>
          <a:xfrm>
            <a:off x="7271775" y="0"/>
            <a:ext cx="1872225" cy="1016354"/>
          </a:xfrm>
          <a:prstGeom prst="rect">
            <a:avLst/>
          </a:prstGeom>
          <a:noFill/>
          <a:ln>
            <a:noFill/>
          </a:ln>
        </p:spPr>
      </p:pic>
      <p:sp>
        <p:nvSpPr>
          <p:cNvPr id="389" name="Google Shape;389;p57"/>
          <p:cNvSpPr txBox="1"/>
          <p:nvPr/>
        </p:nvSpPr>
        <p:spPr>
          <a:xfrm>
            <a:off x="4421875" y="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https://vos.palestra.cz/skripta/kineziologie/6a3a1.htm</a:t>
            </a:r>
            <a:endParaRPr sz="800"/>
          </a:p>
        </p:txBody>
      </p:sp>
      <p:sp>
        <p:nvSpPr>
          <p:cNvPr id="390" name="Google Shape;390;p57"/>
          <p:cNvSpPr txBox="1"/>
          <p:nvPr/>
        </p:nvSpPr>
        <p:spPr>
          <a:xfrm>
            <a:off x="6858000" y="1110900"/>
            <a:ext cx="2286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https://www.kme.zcu.cz/kmet/bio/ksklouby.php</a:t>
            </a:r>
            <a:endParaRPr sz="800"/>
          </a:p>
        </p:txBody>
      </p:sp>
      <p:pic>
        <p:nvPicPr>
          <p:cNvPr id="391" name="Google Shape;391;p57"/>
          <p:cNvPicPr preferRelativeResize="0"/>
          <p:nvPr/>
        </p:nvPicPr>
        <p:blipFill>
          <a:blip r:embed="rId5">
            <a:alphaModFix/>
          </a:blip>
          <a:stretch>
            <a:fillRect/>
          </a:stretch>
        </p:blipFill>
        <p:spPr>
          <a:xfrm>
            <a:off x="6857996" y="1418712"/>
            <a:ext cx="2286000" cy="2553025"/>
          </a:xfrm>
          <a:prstGeom prst="rect">
            <a:avLst/>
          </a:prstGeom>
          <a:noFill/>
          <a:ln>
            <a:noFill/>
          </a:ln>
        </p:spPr>
      </p:pic>
      <p:sp>
        <p:nvSpPr>
          <p:cNvPr id="392" name="Google Shape;392;p57"/>
          <p:cNvSpPr txBox="1"/>
          <p:nvPr/>
        </p:nvSpPr>
        <p:spPr>
          <a:xfrm>
            <a:off x="7271738" y="3971725"/>
            <a:ext cx="187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https://www.canina.cz/a/dysplazie-kycelniho-kloubu-u-psu-co-to-je-jak-se-projevuje-a-jak-ji-lecit</a:t>
            </a: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Klouby tříosé</a:t>
            </a:r>
            <a:endParaRPr/>
          </a:p>
        </p:txBody>
      </p:sp>
      <p:pic>
        <p:nvPicPr>
          <p:cNvPr descr="3D animation of shoulder joint movement. Highlighting on the humerus and scapula.&#10;&#10;Contact Us:&#10;Website: http://www.abplearning.com/&#10;Facebook:  https://www.facebook.com/AnimatedBiomedical&#10;Email: studio@medical-animations.com&#10;Medical Animations: http://www.medical-animations.com/&#10;&#10;© 2015 Animated Biomedical Productions" id="398" name="Google Shape;398;p58" title="Shoulder Movement">
            <a:hlinkClick r:id="rId3"/>
          </p:cNvPr>
          <p:cNvPicPr preferRelativeResize="0"/>
          <p:nvPr/>
        </p:nvPicPr>
        <p:blipFill>
          <a:blip r:embed="rId4">
            <a:alphaModFix/>
          </a:blip>
          <a:stretch>
            <a:fillRect/>
          </a:stretch>
        </p:blipFill>
        <p:spPr>
          <a:xfrm>
            <a:off x="521500" y="1185798"/>
            <a:ext cx="3695850" cy="2771900"/>
          </a:xfrm>
          <a:prstGeom prst="rect">
            <a:avLst/>
          </a:prstGeom>
          <a:noFill/>
          <a:ln>
            <a:noFill/>
          </a:ln>
        </p:spPr>
      </p:pic>
      <p:pic>
        <p:nvPicPr>
          <p:cNvPr descr="This animation shows the range of movement of the hip joint.&#10;&#10;Contact Us:&#10;&#10;Website: http://www.abplearning.com/&#10;Facebook:  https://www.facebook.com/AnimatedBiomedical&#10;Email: studio@medical-animations.com&#10;Medical Animations: http://www.medical-animations.com/&#10;&#10;If you are interested in licensing this animation or are looking for another medical animation please contact us at: studio@medical-animations.com&#10;&#10;We also produce custom animations, please contact us for a quote if you are interested in this service.&#10;&#10;If you enjoyed this animation or find it useful please consider watching the advertisements at the beginning of this all the way through as a thankyou." id="399" name="Google Shape;399;p58" title="Hip Joint Range of Movement - 3D Medical Animation || ABP ©">
            <a:hlinkClick r:id="rId5"/>
          </p:cNvPr>
          <p:cNvPicPr preferRelativeResize="0"/>
          <p:nvPr/>
        </p:nvPicPr>
        <p:blipFill>
          <a:blip r:embed="rId6">
            <a:alphaModFix/>
          </a:blip>
          <a:stretch>
            <a:fillRect/>
          </a:stretch>
        </p:blipFill>
        <p:spPr>
          <a:xfrm>
            <a:off x="4813400" y="1185800"/>
            <a:ext cx="3695850" cy="2771901"/>
          </a:xfrm>
          <a:prstGeom prst="rect">
            <a:avLst/>
          </a:prstGeom>
          <a:noFill/>
          <a:ln>
            <a:noFill/>
          </a:ln>
        </p:spPr>
      </p:pic>
      <p:pic>
        <p:nvPicPr>
          <p:cNvPr id="400" name="Google Shape;400;p58"/>
          <p:cNvPicPr preferRelativeResize="0"/>
          <p:nvPr/>
        </p:nvPicPr>
        <p:blipFill>
          <a:blip r:embed="rId7">
            <a:alphaModFix/>
          </a:blip>
          <a:stretch>
            <a:fillRect/>
          </a:stretch>
        </p:blipFill>
        <p:spPr>
          <a:xfrm>
            <a:off x="1214725" y="3574675"/>
            <a:ext cx="2752150" cy="1568825"/>
          </a:xfrm>
          <a:prstGeom prst="rect">
            <a:avLst/>
          </a:prstGeom>
          <a:noFill/>
          <a:ln>
            <a:noFill/>
          </a:ln>
        </p:spPr>
      </p:pic>
      <p:pic>
        <p:nvPicPr>
          <p:cNvPr id="401" name="Google Shape;401;p58"/>
          <p:cNvPicPr preferRelativeResize="0"/>
          <p:nvPr/>
        </p:nvPicPr>
        <p:blipFill>
          <a:blip r:embed="rId8">
            <a:alphaModFix/>
          </a:blip>
          <a:stretch>
            <a:fillRect/>
          </a:stretch>
        </p:blipFill>
        <p:spPr>
          <a:xfrm>
            <a:off x="5384975" y="3574675"/>
            <a:ext cx="2552700" cy="156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Základní pohyby v kloubech</a:t>
            </a:r>
            <a:endParaRPr/>
          </a:p>
        </p:txBody>
      </p:sp>
      <p:pic>
        <p:nvPicPr>
          <p:cNvPr id="407" name="Google Shape;407;p59"/>
          <p:cNvPicPr preferRelativeResize="0"/>
          <p:nvPr/>
        </p:nvPicPr>
        <p:blipFill>
          <a:blip r:embed="rId3">
            <a:alphaModFix/>
          </a:blip>
          <a:stretch>
            <a:fillRect/>
          </a:stretch>
        </p:blipFill>
        <p:spPr>
          <a:xfrm>
            <a:off x="860613" y="1019875"/>
            <a:ext cx="7422774" cy="341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Kosterní spojení</a:t>
            </a:r>
            <a:endParaRPr/>
          </a:p>
        </p:txBody>
      </p:sp>
      <p:sp>
        <p:nvSpPr>
          <p:cNvPr id="267" name="Google Shape;267;p42"/>
          <p:cNvSpPr txBox="1"/>
          <p:nvPr>
            <p:ph idx="1" type="body"/>
          </p:nvPr>
        </p:nvSpPr>
        <p:spPr>
          <a:xfrm>
            <a:off x="540000" y="1269000"/>
            <a:ext cx="58137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900"/>
              <a:t>Spojení plynulé pojivovou tkání:     </a:t>
            </a:r>
            <a:endParaRPr b="1" sz="1900"/>
          </a:p>
          <a:p>
            <a:pPr indent="0" lvl="0" marL="0" rtl="0" algn="l">
              <a:lnSpc>
                <a:spcPct val="150000"/>
              </a:lnSpc>
              <a:spcBef>
                <a:spcPts val="0"/>
              </a:spcBef>
              <a:spcAft>
                <a:spcPts val="0"/>
              </a:spcAft>
              <a:buNone/>
            </a:pPr>
            <a:r>
              <a:rPr lang="sk" sz="1900"/>
              <a:t>Vazivem – syndesmosis, sutura, gomphosis     </a:t>
            </a:r>
            <a:endParaRPr sz="1900"/>
          </a:p>
          <a:p>
            <a:pPr indent="0" lvl="0" marL="0" rtl="0" algn="l">
              <a:lnSpc>
                <a:spcPct val="150000"/>
              </a:lnSpc>
              <a:spcBef>
                <a:spcPts val="0"/>
              </a:spcBef>
              <a:spcAft>
                <a:spcPts val="0"/>
              </a:spcAft>
              <a:buNone/>
            </a:pPr>
            <a:r>
              <a:rPr lang="sk" sz="1900"/>
              <a:t>Chrupavkou – synchodrosis (spojení sternocostální), symphysis (spojení pánevních kostí)     </a:t>
            </a:r>
            <a:endParaRPr sz="1900"/>
          </a:p>
          <a:p>
            <a:pPr indent="0" lvl="0" marL="0" rtl="0" algn="l">
              <a:lnSpc>
                <a:spcPct val="150000"/>
              </a:lnSpc>
              <a:spcBef>
                <a:spcPts val="0"/>
              </a:spcBef>
              <a:spcAft>
                <a:spcPts val="0"/>
              </a:spcAft>
              <a:buNone/>
            </a:pPr>
            <a:r>
              <a:rPr lang="sk" sz="1900"/>
              <a:t>Kostí – synostosis</a:t>
            </a:r>
            <a:endParaRPr sz="1900"/>
          </a:p>
          <a:p>
            <a:pPr indent="0" lvl="0" marL="0" rtl="0" algn="l">
              <a:lnSpc>
                <a:spcPct val="150000"/>
              </a:lnSpc>
              <a:spcBef>
                <a:spcPts val="0"/>
              </a:spcBef>
              <a:spcAft>
                <a:spcPts val="0"/>
              </a:spcAft>
              <a:buNone/>
            </a:pPr>
            <a:r>
              <a:rPr b="1" lang="sk" sz="1900"/>
              <a:t>Spojení na dotyk:      </a:t>
            </a:r>
            <a:endParaRPr b="1" sz="1900"/>
          </a:p>
          <a:p>
            <a:pPr indent="0" lvl="0" marL="0" rtl="0" algn="l">
              <a:lnSpc>
                <a:spcPct val="150000"/>
              </a:lnSpc>
              <a:spcBef>
                <a:spcPts val="0"/>
              </a:spcBef>
              <a:spcAft>
                <a:spcPts val="0"/>
              </a:spcAft>
              <a:buNone/>
            </a:pPr>
            <a:r>
              <a:rPr lang="sk" sz="1900"/>
              <a:t>Kloub – articulatio synovialis</a:t>
            </a:r>
            <a:endParaRPr sz="1900"/>
          </a:p>
        </p:txBody>
      </p:sp>
      <p:pic>
        <p:nvPicPr>
          <p:cNvPr id="268" name="Google Shape;268;p42"/>
          <p:cNvPicPr preferRelativeResize="0"/>
          <p:nvPr/>
        </p:nvPicPr>
        <p:blipFill>
          <a:blip r:embed="rId3">
            <a:alphaModFix/>
          </a:blip>
          <a:stretch>
            <a:fillRect/>
          </a:stretch>
        </p:blipFill>
        <p:spPr>
          <a:xfrm>
            <a:off x="4858875" y="0"/>
            <a:ext cx="2032750" cy="1524550"/>
          </a:xfrm>
          <a:prstGeom prst="rect">
            <a:avLst/>
          </a:prstGeom>
          <a:noFill/>
          <a:ln>
            <a:noFill/>
          </a:ln>
        </p:spPr>
      </p:pic>
      <p:sp>
        <p:nvSpPr>
          <p:cNvPr id="269" name="Google Shape;269;p42"/>
          <p:cNvSpPr txBox="1"/>
          <p:nvPr/>
        </p:nvSpPr>
        <p:spPr>
          <a:xfrm>
            <a:off x="4952300" y="1400750"/>
            <a:ext cx="18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https://twitter.com/drsupriyaverma/status/713366593347182593?lang=gl</a:t>
            </a:r>
            <a:endParaRPr sz="800"/>
          </a:p>
        </p:txBody>
      </p:sp>
      <p:pic>
        <p:nvPicPr>
          <p:cNvPr id="270" name="Google Shape;270;p42"/>
          <p:cNvPicPr preferRelativeResize="0"/>
          <p:nvPr/>
        </p:nvPicPr>
        <p:blipFill>
          <a:blip r:embed="rId4">
            <a:alphaModFix/>
          </a:blip>
          <a:stretch>
            <a:fillRect/>
          </a:stretch>
        </p:blipFill>
        <p:spPr>
          <a:xfrm>
            <a:off x="6793999" y="0"/>
            <a:ext cx="2350000" cy="2470426"/>
          </a:xfrm>
          <a:prstGeom prst="rect">
            <a:avLst/>
          </a:prstGeom>
          <a:noFill/>
          <a:ln>
            <a:noFill/>
          </a:ln>
        </p:spPr>
      </p:pic>
      <p:sp>
        <p:nvSpPr>
          <p:cNvPr id="271" name="Google Shape;271;p42"/>
          <p:cNvSpPr txBox="1"/>
          <p:nvPr/>
        </p:nvSpPr>
        <p:spPr>
          <a:xfrm>
            <a:off x="6794000" y="2470425"/>
            <a:ext cx="239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https://www.probrace.com/p/teyder-syndesmosis-ankle-band/</a:t>
            </a:r>
            <a:endParaRPr sz="800"/>
          </a:p>
        </p:txBody>
      </p:sp>
      <p:pic>
        <p:nvPicPr>
          <p:cNvPr id="272" name="Google Shape;272;p42"/>
          <p:cNvPicPr preferRelativeResize="0"/>
          <p:nvPr/>
        </p:nvPicPr>
        <p:blipFill>
          <a:blip r:embed="rId5">
            <a:alphaModFix/>
          </a:blip>
          <a:stretch>
            <a:fillRect/>
          </a:stretch>
        </p:blipFill>
        <p:spPr>
          <a:xfrm>
            <a:off x="6972300" y="2983350"/>
            <a:ext cx="2171700" cy="1390650"/>
          </a:xfrm>
          <a:prstGeom prst="rect">
            <a:avLst/>
          </a:prstGeom>
          <a:noFill/>
          <a:ln>
            <a:noFill/>
          </a:ln>
        </p:spPr>
      </p:pic>
      <p:sp>
        <p:nvSpPr>
          <p:cNvPr id="273" name="Google Shape;273;p42"/>
          <p:cNvSpPr txBox="1"/>
          <p:nvPr/>
        </p:nvSpPr>
        <p:spPr>
          <a:xfrm>
            <a:off x="7039525" y="42246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https://en.wikipedia.org/wiki/Synchondrosis</a:t>
            </a:r>
            <a:endParaRPr sz="800"/>
          </a:p>
        </p:txBody>
      </p:sp>
      <p:pic>
        <p:nvPicPr>
          <p:cNvPr id="274" name="Google Shape;274;p42"/>
          <p:cNvPicPr preferRelativeResize="0"/>
          <p:nvPr/>
        </p:nvPicPr>
        <p:blipFill>
          <a:blip r:embed="rId6">
            <a:alphaModFix/>
          </a:blip>
          <a:stretch>
            <a:fillRect/>
          </a:stretch>
        </p:blipFill>
        <p:spPr>
          <a:xfrm>
            <a:off x="4208200" y="3130925"/>
            <a:ext cx="2683426" cy="2012575"/>
          </a:xfrm>
          <a:prstGeom prst="rect">
            <a:avLst/>
          </a:prstGeom>
          <a:noFill/>
          <a:ln>
            <a:noFill/>
          </a:ln>
        </p:spPr>
      </p:pic>
      <p:sp>
        <p:nvSpPr>
          <p:cNvPr id="275" name="Google Shape;275;p42"/>
          <p:cNvSpPr txBox="1"/>
          <p:nvPr/>
        </p:nvSpPr>
        <p:spPr>
          <a:xfrm>
            <a:off x="4314275" y="28743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https://zionphysicaltherapy.com/symphysis-pubis</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0"/>
          <p:cNvSpPr txBox="1"/>
          <p:nvPr>
            <p:ph type="title"/>
          </p:nvPr>
        </p:nvSpPr>
        <p:spPr>
          <a:xfrm>
            <a:off x="540000" y="540000"/>
            <a:ext cx="29787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200"/>
              <a:t>Pohyby v kloubech</a:t>
            </a:r>
            <a:endParaRPr sz="2200"/>
          </a:p>
        </p:txBody>
      </p:sp>
      <p:sp>
        <p:nvSpPr>
          <p:cNvPr id="413" name="Google Shape;413;p60"/>
          <p:cNvSpPr txBox="1"/>
          <p:nvPr>
            <p:ph idx="1" type="body"/>
          </p:nvPr>
        </p:nvSpPr>
        <p:spPr>
          <a:xfrm>
            <a:off x="540000" y="1269000"/>
            <a:ext cx="27726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b="1" lang="sk" sz="1200"/>
              <a:t>Flexe-Extenze</a:t>
            </a:r>
            <a:r>
              <a:rPr lang="sk" sz="1200"/>
              <a:t> (dorzální flexe, palmární/plantární flexe /extenze/)</a:t>
            </a:r>
            <a:endParaRPr sz="1200"/>
          </a:p>
          <a:p>
            <a:pPr indent="-304800" lvl="0" marL="457200" rtl="0" algn="l">
              <a:spcBef>
                <a:spcPts val="0"/>
              </a:spcBef>
              <a:spcAft>
                <a:spcPts val="0"/>
              </a:spcAft>
              <a:buSzPts val="1200"/>
              <a:buChar char="●"/>
            </a:pPr>
            <a:r>
              <a:rPr b="1" lang="sk" sz="1200"/>
              <a:t>Pronace-Supinace </a:t>
            </a:r>
            <a:r>
              <a:rPr lang="sk" sz="1200"/>
              <a:t>(zvláštní typ rotace radia kolem ulny)</a:t>
            </a:r>
            <a:endParaRPr sz="1200"/>
          </a:p>
          <a:p>
            <a:pPr indent="-304800" lvl="0" marL="457200" rtl="0" algn="l">
              <a:spcBef>
                <a:spcPts val="0"/>
              </a:spcBef>
              <a:spcAft>
                <a:spcPts val="0"/>
              </a:spcAft>
              <a:buSzPts val="1200"/>
              <a:buChar char="●"/>
            </a:pPr>
            <a:r>
              <a:rPr b="1" lang="sk" sz="1200"/>
              <a:t>Opozice-Repozice </a:t>
            </a:r>
            <a:r>
              <a:rPr lang="sk" sz="1200"/>
              <a:t>(zvláštní pohyb palce do polohy oproti ostatním prstům)</a:t>
            </a:r>
            <a:endParaRPr sz="1200"/>
          </a:p>
          <a:p>
            <a:pPr indent="-304800" lvl="0" marL="457200" rtl="0" algn="l">
              <a:spcBef>
                <a:spcPts val="0"/>
              </a:spcBef>
              <a:spcAft>
                <a:spcPts val="0"/>
              </a:spcAft>
              <a:buSzPts val="1200"/>
              <a:buChar char="●"/>
            </a:pPr>
            <a:r>
              <a:rPr b="1" lang="sk" sz="1200"/>
              <a:t>Elevace-Deprese </a:t>
            </a:r>
            <a:r>
              <a:rPr lang="sk" sz="1200"/>
              <a:t>(ramenní kloub)</a:t>
            </a:r>
            <a:endParaRPr sz="1200"/>
          </a:p>
          <a:p>
            <a:pPr indent="-304800" lvl="0" marL="457200" rtl="0" algn="l">
              <a:spcBef>
                <a:spcPts val="0"/>
              </a:spcBef>
              <a:spcAft>
                <a:spcPts val="0"/>
              </a:spcAft>
              <a:buSzPts val="1200"/>
              <a:buChar char="●"/>
            </a:pPr>
            <a:r>
              <a:rPr b="1" lang="sk" sz="1200"/>
              <a:t>Protrakce-Retrakce </a:t>
            </a:r>
            <a:r>
              <a:rPr lang="sk" sz="1200"/>
              <a:t>(lopatka, čelist)</a:t>
            </a:r>
            <a:endParaRPr sz="1200"/>
          </a:p>
          <a:p>
            <a:pPr indent="-304800" lvl="0" marL="457200" rtl="0" algn="l">
              <a:spcBef>
                <a:spcPts val="0"/>
              </a:spcBef>
              <a:spcAft>
                <a:spcPts val="0"/>
              </a:spcAft>
              <a:buSzPts val="1200"/>
              <a:buChar char="●"/>
            </a:pPr>
            <a:r>
              <a:rPr b="1" lang="sk" sz="1200"/>
              <a:t>Ulnární dukce-Radiální dukce</a:t>
            </a:r>
            <a:r>
              <a:rPr lang="sk" sz="1200"/>
              <a:t> (abdukce/addukce v zápěstním kloubu)</a:t>
            </a:r>
            <a:endParaRPr sz="1200"/>
          </a:p>
          <a:p>
            <a:pPr indent="0" lvl="0" marL="457200" rtl="0" algn="l">
              <a:spcBef>
                <a:spcPts val="0"/>
              </a:spcBef>
              <a:spcAft>
                <a:spcPts val="0"/>
              </a:spcAft>
              <a:buNone/>
            </a:pPr>
            <a:r>
              <a:t/>
            </a:r>
            <a:endParaRPr b="1" sz="1200"/>
          </a:p>
        </p:txBody>
      </p:sp>
      <p:pic>
        <p:nvPicPr>
          <p:cNvPr descr="Pronation vs supination: What's the difference between these two body movements that you must learn in anatomy courses?&#10;&#10;&#10;Pronation and supination are special body movements that involve rotation of the forearm. During supination, the radius rotates over the ulna in a lateral direction. Remember, lateral means away from the body's midline.&#10;&#10;&#10;Quiz: https://www.registerednursern.com/supination-and-pronation-anatomy-quiz/&#10;&#10;&#10;In contrast, pronation involves the motion of rotating the forearm in a medial fashion, with the end result being the thumbs pointing toward the midline of the body and the palms facing either down (when elbow is flexed) or toward the back when in the anatomical position.&#10;&#10;&#10;This video includes a simple supination vs pronation mnemonic to help you remember the two movements.&#10;&#10;&#10;More anatomy videos: https://www.youtube.com/watch?v=LqOd4Sqc9Ts&amp;list=PLQrdx7rRsKfVfgPDEcUEdDjUpk8NWJU-S&#10;&#10;&#10;&#10;Website: https://www.registerednursern.com/ &#10;More Videos: https://www.youtube.com/watch?v=R2XMro13dD0&amp;list=UUPyMN8DzkFl2__xnTEiGZ1w &#10;Nursing Gear: https://teespring.com/stores/registerednursern &#10;Instagram: https://www.instagram.com/registerednursern_com/ &#10;Facebook: https://www.facebook.com/RegisteredNurseRNs &#10;Twitter: https://twitter.com/NursesRN﻿ &#10; &#10;Popular Playlists: &#10; &#10;NCLEX Reviews: https://www.youtube.com/playlist?list=PLQrdx7rRsKfWtwCDmLHyX2UeHofCIcgo0 &#10;Fluid &amp; Electrolytes: https://www.youtube.com/playlist?list=PLQrdx7rRsKfWJSZ9pL8L3Q1dzdlxUzeKv &#10;Nursing Skills: https://www.youtube.com/playlist?list=PLQrdx7rRsKfUhd_qQYEbp0Eab3uUKhgKb" id="414" name="Google Shape;414;p60" title="Supination vs Pronation Movement of Forearm, Hand Anatomy Review">
            <a:hlinkClick r:id="rId3"/>
          </p:cNvPr>
          <p:cNvPicPr preferRelativeResize="0"/>
          <p:nvPr/>
        </p:nvPicPr>
        <p:blipFill>
          <a:blip r:embed="rId4">
            <a:alphaModFix/>
          </a:blip>
          <a:stretch>
            <a:fillRect/>
          </a:stretch>
        </p:blipFill>
        <p:spPr>
          <a:xfrm>
            <a:off x="6259750" y="26513"/>
            <a:ext cx="2897926" cy="2173465"/>
          </a:xfrm>
          <a:prstGeom prst="rect">
            <a:avLst/>
          </a:prstGeom>
          <a:noFill/>
          <a:ln>
            <a:noFill/>
          </a:ln>
        </p:spPr>
      </p:pic>
      <p:pic>
        <p:nvPicPr>
          <p:cNvPr descr="Dorsiflexion and plantarflexion are special body movements involving the foot and ankle joint.&#10;&#10;During dorsiflexion, the angle between the dorsum of the foot and the shin decreases, leaving the toes pointing closer to the head. This movement is used to assess ankle clonus, among other things.&#10;&#10;During plantar flexion of the foot, the sole of the foot moves closer to the calf, decreasing the angle between these two surfaces.&#10;&#10;QUIZ: https://www.registerednursern.com/dorsiflexion-and-plantarflexion-anatomy-quiz/&#10;&#10;Website: https://www.registerednursern.com/ &#10;More Videos: https://www.youtube.com/watch?v=R2XMro13dD0&amp;list=UUPyMN8DzkFl2__xnTEiGZ1w &#10;Nursing Gear: https://teespring.com/stores/registerednursern &#10;Instagram: https://www.instagram.com/registerednursern_com/ &#10;Facebook: https://www.facebook.com/RegisteredNurseRNs &#10;Twitter: https://twitter.com/NursesRN﻿ &#10; &#10;Popular Playlists: &#10; &#10;NCLEX Reviews: https://www.youtube.com/playlist?list=PLQrdx7rRsKfWtwCDmLHyX2UeHofCIcgo0 &#10;Fluid &amp; Electrolytes: https://www.youtube.com/playlist?list=PLQrdx7rRsKfWJSZ9pL8L3Q1dzdlxUzeKv &#10;Nursing Skills: https://www.youtube.com/playlist?list=PLQrdx7rRsKfUhd_qQYEbp0Eab3uUKhgKb" id="415" name="Google Shape;415;p60" title="Dorsiflexion and Plantar Flexion of the Foot | Anatomy Body Movement Terms">
            <a:hlinkClick r:id="rId5"/>
          </p:cNvPr>
          <p:cNvPicPr preferRelativeResize="0"/>
          <p:nvPr/>
        </p:nvPicPr>
        <p:blipFill>
          <a:blip r:embed="rId6">
            <a:alphaModFix/>
          </a:blip>
          <a:stretch>
            <a:fillRect/>
          </a:stretch>
        </p:blipFill>
        <p:spPr>
          <a:xfrm>
            <a:off x="6246075" y="2177400"/>
            <a:ext cx="2897924" cy="2173450"/>
          </a:xfrm>
          <a:prstGeom prst="rect">
            <a:avLst/>
          </a:prstGeom>
          <a:noFill/>
          <a:ln>
            <a:noFill/>
          </a:ln>
        </p:spPr>
      </p:pic>
      <p:pic>
        <p:nvPicPr>
          <p:cNvPr descr="Opposition and reposition are special body movements of the thumb. Opposition involves abduction and flexion, allowing the thumb to meet (and oppose) the tips of any of the fingers on the same hand.&#10;&#10;The thumb (metacarpal 1) articulates with the trapezium bone of the carpus via a saddle joint. This joint allows the thumb to perform flexion, extension, circumduction, abduction, adduction, as well as the special movements of opposition and reposition.&#10;&#10;Opposition is the movement of the thumb so that it touches any of the digits of the hand.&#10;&#10;Reposition is very simple: It involves returning the thumb/fingers to their original position.&#10;&#10;This video also includes a couple of memory tricks to help you remember opposition.&#10;&#10;QUIZ: https://www.registerednursern.com/opposition-reposition-quiz/&#10;&#10;Anatomy playlist: https://www.youtube.com/watch?v=LqOd4Sqc9Ts&amp;list=PLQrdx7rRsKfVfgPDEcUEdDjUpk8NWJU-S&#10;&#10;#anatomy&#10;#opposition&#10;&#10;Website: https://www.registerednursern.com/ &#10;&#10;More Videos: https://www.youtube.com/watch?v=R2XMro13dD0&amp;list=UUPyMN8DzkFl2__xnTEiGZ1w &#10;Nursing Gear: https://teespring.com/stores/registerednursern &#10;Instagram: https://www.instagram.com/registerednursern_com/ &#10;Facebook: https://www.facebook.com/RegisteredNurseRNs &#10;Twitter: https://twitter.com/NursesRN﻿ &#10;  &#10;Popular Playlists: &#10; &#10;NCLEX Reviews: https://www.youtube.com/playlist?list=PLQrdx7rRsKfWtwCDmLHyX2UeHofCIcgo0 &#10;Fluid &amp; Electrolytes: https://www.youtube.com/playlist?list=PLQrdx7rRsKfWJSZ9pL8L3Q1dzdlxUzeKv &#10;Nursing Skills: https://www.youtube.com/playlist?list=PLQrdx7rRsKfUhd_qQYEbp0Eab3uUKhgKb" id="416" name="Google Shape;416;p60" title="Opposition, Reposition Thumb Movement (Flexion, Abduction) | Anatomy Body Movement Terms">
            <a:hlinkClick r:id="rId7"/>
          </p:cNvPr>
          <p:cNvPicPr preferRelativeResize="0"/>
          <p:nvPr/>
        </p:nvPicPr>
        <p:blipFill>
          <a:blip r:embed="rId8">
            <a:alphaModFix/>
          </a:blip>
          <a:stretch>
            <a:fillRect/>
          </a:stretch>
        </p:blipFill>
        <p:spPr>
          <a:xfrm>
            <a:off x="3361825" y="26519"/>
            <a:ext cx="2897926" cy="2173456"/>
          </a:xfrm>
          <a:prstGeom prst="rect">
            <a:avLst/>
          </a:prstGeom>
          <a:noFill/>
          <a:ln>
            <a:noFill/>
          </a:ln>
        </p:spPr>
      </p:pic>
      <p:pic>
        <p:nvPicPr>
          <p:cNvPr descr="Protraction and retraction are special body movement terms involving the scapulae (or shoulder blades). These terms are used in anatomy and the healthcare professions to assess patients for mobility and to document. &#10;&#10;Quiz: https://www.registerednursern.com/protraction-and-retraction-anatomy-quiz/&#10;&#10;Protraction involves the moving of the scapulae forward (anteriorly) and toward the side of the body (laterally), in an anterolateral movement.&#10;&#10;Retraction involves the moving of the scapulae back (posteriorly) and toward the body's midline (medially), in a posteromedial movement.&#10;&#10;Here's a simple mnemonic to help you with these body movement terms: Punch to protract; reach back to retract.&#10;&#10;Website: https://www.registerednursern.com/ &#10;More Videos: https://www.youtube.com/watch?v=R2XMro13dD0&amp;list=UUPyMN8DzkFl2__xnTEiGZ1w &#10;Nursing Gear: https://teespring.com/stores/registerednursern &#10;Instagram: https://www.instagram.com/registerednursern_com/ &#10;Facebook: https://www.facebook.com/RegisteredNurseRNs &#10;Twitter: https://twitter.com/NursesRN﻿ &#10; &#10;Popular Playlists: &#10; &#10;NCLEX Reviews: https://www.youtube.com/playlist?list=PLQrdx7rRsKfWtwCDmLHyX2UeHofCIcgo0 &#10;Fluid &amp; Electrolytes: https://www.youtube.com/playlist?list=PLQrdx7rRsKfWJSZ9pL8L3Q1dzdlxUzeKv &#10;Nursing Skills: https://www.youtube.com/playlist?list=PLQrdx7rRsKfUhd_qQYEbp0Eab3uUKhgKb" id="417" name="Google Shape;417;p60" title="Protraction vs Retraction of the Scapula, Shoulders | Anatomy Body Movement Terms">
            <a:hlinkClick r:id="rId9"/>
          </p:cNvPr>
          <p:cNvPicPr preferRelativeResize="0"/>
          <p:nvPr/>
        </p:nvPicPr>
        <p:blipFill>
          <a:blip r:embed="rId10">
            <a:alphaModFix/>
          </a:blip>
          <a:stretch>
            <a:fillRect/>
          </a:stretch>
        </p:blipFill>
        <p:spPr>
          <a:xfrm>
            <a:off x="3361825" y="2177400"/>
            <a:ext cx="2897926" cy="217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Složené pohyby v kloubech</a:t>
            </a:r>
            <a:endParaRPr/>
          </a:p>
        </p:txBody>
      </p:sp>
      <p:sp>
        <p:nvSpPr>
          <p:cNvPr id="423" name="Google Shape;423;p6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cirkumdukce </a:t>
            </a:r>
            <a:r>
              <a:rPr lang="sk"/>
              <a:t>(cirkumdukující segment opisuje plášť kužele)</a:t>
            </a:r>
            <a:endParaRPr/>
          </a:p>
          <a:p>
            <a:pPr indent="-361950" lvl="0" marL="457200" rtl="0" algn="l">
              <a:spcBef>
                <a:spcPts val="0"/>
              </a:spcBef>
              <a:spcAft>
                <a:spcPts val="0"/>
              </a:spcAft>
              <a:buSzPts val="2100"/>
              <a:buChar char="●"/>
            </a:pPr>
            <a:r>
              <a:rPr b="1" lang="sk"/>
              <a:t>inverze - everze</a:t>
            </a:r>
            <a:r>
              <a:rPr lang="sk"/>
              <a:t> (add + sup + pl. fl.) – (abd + pronace + d. fl.)</a:t>
            </a:r>
            <a:endParaRPr/>
          </a:p>
          <a:p>
            <a:pPr indent="0" lvl="0" marL="0" rtl="0" algn="l">
              <a:spcBef>
                <a:spcPts val="0"/>
              </a:spcBef>
              <a:spcAft>
                <a:spcPts val="0"/>
              </a:spcAft>
              <a:buNone/>
            </a:pPr>
            <a:r>
              <a:t/>
            </a:r>
            <a:endParaRPr/>
          </a:p>
        </p:txBody>
      </p:sp>
      <p:pic>
        <p:nvPicPr>
          <p:cNvPr descr="https://biology-forums.com" id="424" name="Google Shape;424;p61" title="Wrist Circumduction Animation">
            <a:hlinkClick r:id="rId3"/>
          </p:cNvPr>
          <p:cNvPicPr preferRelativeResize="0"/>
          <p:nvPr/>
        </p:nvPicPr>
        <p:blipFill>
          <a:blip r:embed="rId4">
            <a:alphaModFix/>
          </a:blip>
          <a:stretch>
            <a:fillRect/>
          </a:stretch>
        </p:blipFill>
        <p:spPr>
          <a:xfrm>
            <a:off x="683550" y="2220138"/>
            <a:ext cx="3231025" cy="2423275"/>
          </a:xfrm>
          <a:prstGeom prst="rect">
            <a:avLst/>
          </a:prstGeom>
          <a:noFill/>
          <a:ln>
            <a:noFill/>
          </a:ln>
        </p:spPr>
      </p:pic>
      <p:pic>
        <p:nvPicPr>
          <p:cNvPr descr="Inversion and eversion of the foot (ankle) are special body movements used in anatomy. Inversion causes the sole of the foot to turn toward the body's midline (medially). Eversion of the foot has the sole moving away from the body's midline (laterally).&#10;&#10;Quiz: https://www.registerednursern.com/inversion-vs-eversion-anatomy-quiz/&#10;&#10;Inversion and Eversion Mnemonic: Inversion starts with &quot;In,&quot; so that can help you remember the orientation of the sole during that movement. To &quot;evert&quot; means to turn outward, and that's exactly what eversion does.&#10;&#10;Inversion and eversion terms are also used to describe sprains. Inversion sprains affect the ligaments on the lateral side of the foot/ankle, while eversion sprains affect the ligaments on the medial side of the foot/ankle.&#10;&#10;#anatomy&#10;&#10;Website: https://www.registerednursern.com/ &#10;More Videos: https://www.youtube.com/watch?v=R2XMro13dD0&amp;list=UUPyMN8DzkFl2__xnTEiGZ1w &#10;Nursing Gear: https://teespring.com/stores/registerednursern &#10;Instagram: https://www.instagram.com/registerednursern_com/ &#10;Facebook: https://www.facebook.com/RegisteredNurseRNs &#10;Twitter: https://twitter.com/NursesRN﻿ &#10; &#10;Popular Playlists: &#10; &#10;NCLEX Reviews: https://www.youtube.com/playlist?list=PLQrdx7rRsKfWtwCDmLHyX2UeHofCIcgo0 &#10;Fluid &amp; Electrolytes: https://www.youtube.com/playlist?list=PLQrdx7rRsKfWJSZ9pL8L3Q1dzdlxUzeKv &#10;Nursing Skills: https://www.youtube.com/playlist?list=PLQrdx7rRsKfUhd_qQYEbp0Eab3uUKhgKb" id="425" name="Google Shape;425;p61" title="Inversion and Eversion of the Foot, Ankle | Body Movement Terms Anatomy">
            <a:hlinkClick r:id="rId5"/>
          </p:cNvPr>
          <p:cNvPicPr preferRelativeResize="0"/>
          <p:nvPr/>
        </p:nvPicPr>
        <p:blipFill>
          <a:blip r:embed="rId6">
            <a:alphaModFix/>
          </a:blip>
          <a:stretch>
            <a:fillRect/>
          </a:stretch>
        </p:blipFill>
        <p:spPr>
          <a:xfrm>
            <a:off x="4717675" y="2220150"/>
            <a:ext cx="3231025" cy="242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2"/>
          <p:cNvSpPr txBox="1"/>
          <p:nvPr>
            <p:ph type="title"/>
          </p:nvPr>
        </p:nvSpPr>
        <p:spPr>
          <a:xfrm>
            <a:off x="284100" y="307975"/>
            <a:ext cx="2479800" cy="426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vzorec (capsular pattern)</a:t>
            </a:r>
            <a:endParaRPr/>
          </a:p>
        </p:txBody>
      </p:sp>
      <p:sp>
        <p:nvSpPr>
          <p:cNvPr id="431" name="Google Shape;431;p62"/>
          <p:cNvSpPr txBox="1"/>
          <p:nvPr>
            <p:ph idx="1" type="body"/>
          </p:nvPr>
        </p:nvSpPr>
        <p:spPr>
          <a:xfrm>
            <a:off x="3381100" y="307975"/>
            <a:ext cx="5451300" cy="42687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a:t>Vzorec postupného omezování jednotlivých směrů kloubního pohybu (který pohyb nejvíc omezený, ne který jako první)</a:t>
            </a:r>
            <a:endParaRPr/>
          </a:p>
          <a:p>
            <a:pPr indent="-342900" lvl="0" marL="457200" rtl="0" algn="l">
              <a:spcBef>
                <a:spcPts val="0"/>
              </a:spcBef>
              <a:spcAft>
                <a:spcPts val="0"/>
              </a:spcAft>
              <a:buSzPts val="1800"/>
              <a:buChar char="●"/>
            </a:pPr>
            <a:r>
              <a:rPr lang="sk"/>
              <a:t>Provází </a:t>
            </a:r>
            <a:r>
              <a:rPr b="1" lang="sk"/>
              <a:t>intraartikulární poruchy (poruchy kloubního původu)</a:t>
            </a:r>
            <a:endParaRPr b="1"/>
          </a:p>
          <a:p>
            <a:pPr indent="-342900" lvl="0" marL="457200" rtl="0" algn="l">
              <a:spcBef>
                <a:spcPts val="0"/>
              </a:spcBef>
              <a:spcAft>
                <a:spcPts val="0"/>
              </a:spcAft>
              <a:buSzPts val="1800"/>
              <a:buChar char="●"/>
            </a:pPr>
            <a:r>
              <a:rPr lang="sk"/>
              <a:t>Je netypický u poruch </a:t>
            </a:r>
            <a:r>
              <a:rPr b="1" lang="sk"/>
              <a:t>extraartikulárních (např. svalového původu-entezopatie)</a:t>
            </a:r>
            <a:endParaRPr b="1"/>
          </a:p>
          <a:p>
            <a:pPr indent="-342900" lvl="0" marL="457200" rtl="0" algn="l">
              <a:spcBef>
                <a:spcPts val="0"/>
              </a:spcBef>
              <a:spcAft>
                <a:spcPts val="0"/>
              </a:spcAft>
              <a:buSzPts val="1800"/>
              <a:buChar char="●"/>
            </a:pPr>
            <a:r>
              <a:rPr lang="sk"/>
              <a:t>Např. u artrózy glenohumerálního kloubu bude typicky první a </a:t>
            </a:r>
            <a:r>
              <a:rPr b="1" lang="sk"/>
              <a:t>nejvíce omezený rozsah</a:t>
            </a:r>
            <a:r>
              <a:rPr lang="sk"/>
              <a:t> pohybu do zevní rotace, v menším rozsahu popř. později dojde i  k omezení abdukce a následně i vnitřní rotace, zápis: ZR-ABD-VR)</a:t>
            </a:r>
            <a:endParaRPr/>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63"/>
          <p:cNvPicPr preferRelativeResize="0"/>
          <p:nvPr/>
        </p:nvPicPr>
        <p:blipFill rotWithShape="1">
          <a:blip r:embed="rId3">
            <a:alphaModFix/>
          </a:blip>
          <a:srcRect b="4832" l="0" r="0" t="4841"/>
          <a:stretch/>
        </p:blipFill>
        <p:spPr>
          <a:xfrm>
            <a:off x="4011000" y="25"/>
            <a:ext cx="5132999" cy="5143500"/>
          </a:xfrm>
          <a:prstGeom prst="rect">
            <a:avLst/>
          </a:prstGeom>
          <a:noFill/>
          <a:ln>
            <a:noFill/>
          </a:ln>
        </p:spPr>
      </p:pic>
      <p:sp>
        <p:nvSpPr>
          <p:cNvPr id="437" name="Google Shape;437;p63"/>
          <p:cNvSpPr txBox="1"/>
          <p:nvPr>
            <p:ph type="ctrTitle"/>
          </p:nvPr>
        </p:nvSpPr>
        <p:spPr>
          <a:xfrm>
            <a:off x="315175" y="318675"/>
            <a:ext cx="3224400" cy="302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vzorce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vůle (Joint Play)</a:t>
            </a:r>
            <a:endParaRPr/>
          </a:p>
        </p:txBody>
      </p:sp>
      <p:sp>
        <p:nvSpPr>
          <p:cNvPr id="443" name="Google Shape;443;p64"/>
          <p:cNvSpPr txBox="1"/>
          <p:nvPr>
            <p:ph idx="1" type="body"/>
          </p:nvPr>
        </p:nvSpPr>
        <p:spPr>
          <a:xfrm>
            <a:off x="540000" y="1269000"/>
            <a:ext cx="39684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Vzájemné posuny kloubních ploch malého rozsahu, které provází kloubní pohyb.</a:t>
            </a:r>
            <a:endParaRPr sz="1800"/>
          </a:p>
          <a:p>
            <a:pPr indent="0" lvl="0" marL="0" rtl="0" algn="l">
              <a:spcBef>
                <a:spcPts val="0"/>
              </a:spcBef>
              <a:spcAft>
                <a:spcPts val="0"/>
              </a:spcAft>
              <a:buClr>
                <a:schemeClr val="dk1"/>
              </a:buClr>
              <a:buSzPts val="1100"/>
              <a:buFont typeface="Arial"/>
              <a:buNone/>
            </a:pPr>
            <a:r>
              <a:rPr b="1" lang="sk" sz="1800"/>
              <a:t>Omezení kloubní vůle:</a:t>
            </a:r>
            <a:endParaRPr b="1" sz="1800"/>
          </a:p>
          <a:p>
            <a:pPr indent="-342900" lvl="0" marL="457200" rtl="0" algn="l">
              <a:spcBef>
                <a:spcPts val="0"/>
              </a:spcBef>
              <a:spcAft>
                <a:spcPts val="0"/>
              </a:spcAft>
              <a:buSzPts val="1800"/>
              <a:buChar char="●"/>
            </a:pPr>
            <a:r>
              <a:rPr lang="sk" sz="1800"/>
              <a:t>Způsobeno strukturální nebo funkční kloubní blokádou</a:t>
            </a:r>
            <a:endParaRPr sz="1800"/>
          </a:p>
          <a:p>
            <a:pPr indent="-342900" lvl="0" marL="457200" rtl="0" algn="l">
              <a:spcBef>
                <a:spcPts val="0"/>
              </a:spcBef>
              <a:spcAft>
                <a:spcPts val="0"/>
              </a:spcAft>
              <a:buSzPts val="1800"/>
              <a:buChar char="●"/>
            </a:pPr>
            <a:r>
              <a:rPr lang="sk" sz="1800"/>
              <a:t>Vede k omezení rozsahu kloubního pohybu.</a:t>
            </a:r>
            <a:endParaRPr sz="1800"/>
          </a:p>
          <a:p>
            <a:pPr indent="0" lvl="0" marL="0" rtl="0" algn="l">
              <a:spcBef>
                <a:spcPts val="0"/>
              </a:spcBef>
              <a:spcAft>
                <a:spcPts val="0"/>
              </a:spcAft>
              <a:buNone/>
            </a:pPr>
            <a:r>
              <a:t/>
            </a:r>
            <a:endParaRPr sz="1800"/>
          </a:p>
        </p:txBody>
      </p:sp>
      <p:pic>
        <p:nvPicPr>
          <p:cNvPr id="444" name="Google Shape;444;p64"/>
          <p:cNvPicPr preferRelativeResize="0"/>
          <p:nvPr/>
        </p:nvPicPr>
        <p:blipFill>
          <a:blip r:embed="rId3">
            <a:alphaModFix/>
          </a:blip>
          <a:stretch>
            <a:fillRect/>
          </a:stretch>
        </p:blipFill>
        <p:spPr>
          <a:xfrm>
            <a:off x="4508400" y="1235575"/>
            <a:ext cx="4295775" cy="3171825"/>
          </a:xfrm>
          <a:prstGeom prst="rect">
            <a:avLst/>
          </a:prstGeom>
          <a:noFill/>
          <a:ln>
            <a:noFill/>
          </a:ln>
        </p:spPr>
      </p:pic>
      <p:sp>
        <p:nvSpPr>
          <p:cNvPr id="445" name="Google Shape;445;p64"/>
          <p:cNvSpPr txBox="1"/>
          <p:nvPr/>
        </p:nvSpPr>
        <p:spPr>
          <a:xfrm>
            <a:off x="5156288" y="4327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https://www.rehabilitace.info/lidske-telo/klouby-a-jejich-poruchy/</a:t>
            </a:r>
            <a:endParaRPr sz="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Strukturální kloubní blokáda</a:t>
            </a:r>
            <a:endParaRPr/>
          </a:p>
        </p:txBody>
      </p:sp>
      <p:sp>
        <p:nvSpPr>
          <p:cNvPr id="451" name="Google Shape;451;p6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b="1" lang="sk" sz="1900"/>
              <a:t>patologie tvaru artikulujících kostí</a:t>
            </a:r>
            <a:r>
              <a:rPr lang="sk" sz="1900"/>
              <a:t> (VVV, fraktury, osteoporóza, …)</a:t>
            </a:r>
            <a:endParaRPr sz="1900"/>
          </a:p>
          <a:p>
            <a:pPr indent="-349250" lvl="0" marL="457200" rtl="0" algn="l">
              <a:spcBef>
                <a:spcPts val="0"/>
              </a:spcBef>
              <a:spcAft>
                <a:spcPts val="0"/>
              </a:spcAft>
              <a:buSzPts val="1900"/>
              <a:buChar char="●"/>
            </a:pPr>
            <a:r>
              <a:rPr b="1" lang="sk" sz="1900"/>
              <a:t>patologie kl. chrupavky </a:t>
            </a:r>
            <a:r>
              <a:rPr lang="sk" sz="1900"/>
              <a:t>(osteochondritis dissecans aj.) či disku/menisku</a:t>
            </a:r>
            <a:endParaRPr sz="1900"/>
          </a:p>
          <a:p>
            <a:pPr indent="-349250" lvl="0" marL="457200" rtl="0" algn="l">
              <a:spcBef>
                <a:spcPts val="0"/>
              </a:spcBef>
              <a:spcAft>
                <a:spcPts val="0"/>
              </a:spcAft>
              <a:buSzPts val="1900"/>
              <a:buChar char="●"/>
            </a:pPr>
            <a:r>
              <a:rPr b="1" lang="sk" sz="1900"/>
              <a:t>ztuhnutí synoviální tekutiny v chronickém stavu </a:t>
            </a:r>
            <a:r>
              <a:rPr lang="sk" sz="1900"/>
              <a:t>(tixotropie)</a:t>
            </a:r>
            <a:endParaRPr sz="1900"/>
          </a:p>
          <a:p>
            <a:pPr indent="-349250" lvl="0" marL="457200" rtl="0" algn="l">
              <a:spcBef>
                <a:spcPts val="0"/>
              </a:spcBef>
              <a:spcAft>
                <a:spcPts val="0"/>
              </a:spcAft>
              <a:buSzPts val="1900"/>
              <a:buChar char="●"/>
            </a:pPr>
            <a:r>
              <a:rPr b="1" lang="sk" sz="1900"/>
              <a:t>patologie kl. pouzdra a kl. ligament </a:t>
            </a:r>
            <a:r>
              <a:rPr lang="sk" sz="1900"/>
              <a:t>(omezení elasticity, omezení pevnosti, omezení délky, adheze a srůsty, …)</a:t>
            </a:r>
            <a:endParaRPr sz="1900"/>
          </a:p>
          <a:p>
            <a:pPr indent="-349250" lvl="0" marL="457200" rtl="0" algn="l">
              <a:spcBef>
                <a:spcPts val="0"/>
              </a:spcBef>
              <a:spcAft>
                <a:spcPts val="0"/>
              </a:spcAft>
              <a:buSzPts val="1900"/>
              <a:buChar char="●"/>
            </a:pPr>
            <a:r>
              <a:rPr b="1" lang="sk" sz="1900"/>
              <a:t>patologie svalové inzerce </a:t>
            </a:r>
            <a:r>
              <a:rPr lang="sk" sz="1900"/>
              <a:t>(brání uskřinutí kl. pouzdra, posunuje menisky/disky, podílí se na kl. hře)</a:t>
            </a:r>
            <a:endParaRPr sz="1900"/>
          </a:p>
          <a:p>
            <a:pPr indent="-349250" lvl="0" marL="457200" rtl="0" algn="l">
              <a:spcBef>
                <a:spcPts val="0"/>
              </a:spcBef>
              <a:spcAft>
                <a:spcPts val="0"/>
              </a:spcAft>
              <a:buSzPts val="1900"/>
              <a:buChar char="●"/>
            </a:pPr>
            <a:r>
              <a:rPr lang="sk" sz="1900"/>
              <a:t>chirurgická „neanatomická“ rekonstrukce</a:t>
            </a:r>
            <a:endParaRPr sz="1900"/>
          </a:p>
          <a:p>
            <a:pPr indent="0" lvl="0" marL="0" rtl="0" algn="l">
              <a:spcBef>
                <a:spcPts val="0"/>
              </a:spcBef>
              <a:spcAft>
                <a:spcPts val="0"/>
              </a:spcAft>
              <a:buNone/>
            </a:pPr>
            <a:r>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6"/>
          <p:cNvSpPr txBox="1"/>
          <p:nvPr>
            <p:ph type="title"/>
          </p:nvPr>
        </p:nvSpPr>
        <p:spPr>
          <a:xfrm>
            <a:off x="474475" y="450125"/>
            <a:ext cx="3163200" cy="2062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kloubní blokáda (zánětlivá teorie)</a:t>
            </a:r>
            <a:endParaRPr/>
          </a:p>
        </p:txBody>
      </p:sp>
      <p:sp>
        <p:nvSpPr>
          <p:cNvPr id="457" name="Google Shape;457;p66"/>
          <p:cNvSpPr txBox="1"/>
          <p:nvPr>
            <p:ph idx="1" type="body"/>
          </p:nvPr>
        </p:nvSpPr>
        <p:spPr>
          <a:xfrm>
            <a:off x="3828775" y="450125"/>
            <a:ext cx="4863000" cy="41154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a:t>ztuhnutí synoviální tekutiny v (sub)akutním stavu na podkladě </a:t>
            </a:r>
            <a:r>
              <a:rPr b="1" lang="sk"/>
              <a:t>tixotropních vlastností kl. tekutiny</a:t>
            </a:r>
            <a:endParaRPr b="1"/>
          </a:p>
          <a:p>
            <a:pPr indent="-342900" lvl="0" marL="457200" rtl="0" algn="l">
              <a:spcBef>
                <a:spcPts val="0"/>
              </a:spcBef>
              <a:spcAft>
                <a:spcPts val="0"/>
              </a:spcAft>
              <a:buSzPts val="1800"/>
              <a:buChar char="●"/>
            </a:pPr>
            <a:r>
              <a:rPr lang="sk"/>
              <a:t>může nastat při zvýšené zánětlivé aktivitě + imobilizaci</a:t>
            </a:r>
            <a:endParaRPr/>
          </a:p>
          <a:p>
            <a:pPr indent="-342900" lvl="0" marL="457200" rtl="0" algn="l">
              <a:spcBef>
                <a:spcPts val="0"/>
              </a:spcBef>
              <a:spcAft>
                <a:spcPts val="0"/>
              </a:spcAft>
              <a:buSzPts val="1800"/>
              <a:buChar char="●"/>
            </a:pPr>
            <a:r>
              <a:rPr lang="sk"/>
              <a:t>vlivem ztuhnutí dojde k omezení vzájemných posunů kl. ploch</a:t>
            </a:r>
            <a:endParaRPr/>
          </a:p>
          <a:p>
            <a:pPr indent="-342900" lvl="0" marL="457200" rtl="0" algn="l">
              <a:spcBef>
                <a:spcPts val="0"/>
              </a:spcBef>
              <a:spcAft>
                <a:spcPts val="0"/>
              </a:spcAft>
              <a:buSzPts val="1800"/>
              <a:buChar char="●"/>
            </a:pPr>
            <a:r>
              <a:rPr lang="sk"/>
              <a:t>lze ošetřit regulací zánětu, repetitivní kl. mobilizací (manuální terapie nebo cyklický pohyb), ultrazvukem aj.</a:t>
            </a:r>
            <a:endParaRPr/>
          </a:p>
          <a:p>
            <a:pPr indent="0" lvl="0" marL="0" rtl="0" algn="l">
              <a:spcBef>
                <a:spcPts val="160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txBox="1"/>
          <p:nvPr>
            <p:ph type="title"/>
          </p:nvPr>
        </p:nvSpPr>
        <p:spPr>
          <a:xfrm>
            <a:off x="705600" y="1415400"/>
            <a:ext cx="3394200" cy="2249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sk"/>
              <a:t>Funkční blokáda (teorie “uskřinutí” meniskoidu)</a:t>
            </a:r>
            <a:endParaRPr/>
          </a:p>
        </p:txBody>
      </p:sp>
      <p:sp>
        <p:nvSpPr>
          <p:cNvPr id="463" name="Google Shape;463;p67"/>
          <p:cNvSpPr txBox="1"/>
          <p:nvPr>
            <p:ph idx="1" type="body"/>
          </p:nvPr>
        </p:nvSpPr>
        <p:spPr>
          <a:xfrm>
            <a:off x="4252525" y="836250"/>
            <a:ext cx="4185900" cy="3408000"/>
          </a:xfrm>
          <a:prstGeom prst="rect">
            <a:avLst/>
          </a:prstGeom>
        </p:spPr>
        <p:txBody>
          <a:bodyPr anchorCtr="0" anchor="ctr" bIns="0" lIns="0" spcFirstLastPara="1" rIns="0" wrap="square" tIns="0">
            <a:noAutofit/>
          </a:bodyPr>
          <a:lstStyle/>
          <a:p>
            <a:pPr indent="-323850" lvl="0" marL="457200" rtl="0" algn="l">
              <a:spcBef>
                <a:spcPts val="0"/>
              </a:spcBef>
              <a:spcAft>
                <a:spcPts val="0"/>
              </a:spcAft>
              <a:buSzPts val="1500"/>
              <a:buChar char="●"/>
            </a:pPr>
            <a:r>
              <a:rPr b="1" lang="sk" sz="1500"/>
              <a:t>meniskoid</a:t>
            </a:r>
            <a:r>
              <a:rPr lang="sk" sz="1500"/>
              <a:t> je vnitřní výchlipka synoviální membrány kl. pouzdra sloužící k lepší výživě a propriocepci kloubu</a:t>
            </a:r>
            <a:endParaRPr sz="1500"/>
          </a:p>
          <a:p>
            <a:pPr indent="-323850" lvl="0" marL="457200" rtl="0" algn="l">
              <a:spcBef>
                <a:spcPts val="0"/>
              </a:spcBef>
              <a:spcAft>
                <a:spcPts val="0"/>
              </a:spcAft>
              <a:buSzPts val="1500"/>
              <a:buChar char="●"/>
            </a:pPr>
            <a:r>
              <a:rPr lang="sk" sz="1500"/>
              <a:t>pokud dojde k uskřinutí meniskoidu mezi kl. plochami, dojde k nociceptivní aferentaci, která mění pohybový vzor a vede k reflexnímu spasmu kolemkloubních svalů omezujících kloubní vůli i rozsah pohybu</a:t>
            </a:r>
            <a:endParaRPr sz="1500"/>
          </a:p>
          <a:p>
            <a:pPr indent="-323850" lvl="0" marL="457200" rtl="0" algn="l">
              <a:spcBef>
                <a:spcPts val="0"/>
              </a:spcBef>
              <a:spcAft>
                <a:spcPts val="0"/>
              </a:spcAft>
              <a:buSzPts val="1500"/>
              <a:buChar char="●"/>
            </a:pPr>
            <a:r>
              <a:rPr lang="sk" sz="1500"/>
              <a:t>možno ošetřit repetitivní mobilizací, mobilizací s PIR/AGR, nárazovou manipulací, …</a:t>
            </a:r>
            <a:endParaRPr sz="1500"/>
          </a:p>
          <a:p>
            <a:pPr indent="0" lvl="0" marL="0" rtl="0" algn="l">
              <a:spcBef>
                <a:spcPts val="1600"/>
              </a:spcBef>
              <a:spcAft>
                <a:spcPts val="16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600"/>
              <a:t>Funkční blokáda (teorie “uskřinutí” meniskoidu)</a:t>
            </a:r>
            <a:endParaRPr sz="2600"/>
          </a:p>
          <a:p>
            <a:pPr indent="0" lvl="0" marL="0" rtl="0" algn="l">
              <a:spcBef>
                <a:spcPts val="0"/>
              </a:spcBef>
              <a:spcAft>
                <a:spcPts val="0"/>
              </a:spcAft>
              <a:buNone/>
            </a:pPr>
            <a:r>
              <a:t/>
            </a:r>
            <a:endParaRPr/>
          </a:p>
        </p:txBody>
      </p:sp>
      <p:sp>
        <p:nvSpPr>
          <p:cNvPr id="469" name="Google Shape;469;p6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800">
                <a:highlight>
                  <a:srgbClr val="FFFFFF"/>
                </a:highlight>
              </a:rPr>
              <a:t>Význam manipulace</a:t>
            </a:r>
            <a:r>
              <a:rPr lang="sk" sz="1800">
                <a:highlight>
                  <a:srgbClr val="FFFFFF"/>
                </a:highlight>
              </a:rPr>
              <a:t> = oddálení kl. plošek -&gt; meniskoid může vyklouznout.</a:t>
            </a:r>
            <a:endParaRPr sz="1800">
              <a:highlight>
                <a:srgbClr val="FFFFFF"/>
              </a:highlight>
            </a:endParaRPr>
          </a:p>
          <a:p>
            <a:pPr indent="0" lvl="0" marL="0" rtl="0" algn="l">
              <a:spcBef>
                <a:spcPts val="0"/>
              </a:spcBef>
              <a:spcAft>
                <a:spcPts val="0"/>
              </a:spcAft>
              <a:buNone/>
            </a:pPr>
            <a:r>
              <a:rPr b="1" lang="sk" sz="1800">
                <a:highlight>
                  <a:srgbClr val="FFFFFF"/>
                </a:highlight>
              </a:rPr>
              <a:t>Význam repetitivní mobilizace </a:t>
            </a:r>
            <a:r>
              <a:rPr lang="sk" sz="1800">
                <a:highlight>
                  <a:srgbClr val="FFFFFF"/>
                </a:highlight>
              </a:rPr>
              <a:t>= střídavý pohyb sem a tam (mnohem větší odpor ve směru uskřinutí než ve směru vyklouznutí) -&gt; úplné uvolnění</a:t>
            </a:r>
            <a:endParaRPr sz="1800"/>
          </a:p>
        </p:txBody>
      </p:sp>
      <p:pic>
        <p:nvPicPr>
          <p:cNvPr id="470" name="Google Shape;470;p68"/>
          <p:cNvPicPr preferRelativeResize="0"/>
          <p:nvPr/>
        </p:nvPicPr>
        <p:blipFill>
          <a:blip r:embed="rId3">
            <a:alphaModFix/>
          </a:blip>
          <a:stretch>
            <a:fillRect/>
          </a:stretch>
        </p:blipFill>
        <p:spPr>
          <a:xfrm>
            <a:off x="539988" y="2498363"/>
            <a:ext cx="4429125" cy="1266825"/>
          </a:xfrm>
          <a:prstGeom prst="rect">
            <a:avLst/>
          </a:prstGeom>
          <a:noFill/>
          <a:ln>
            <a:noFill/>
          </a:ln>
        </p:spPr>
      </p:pic>
      <p:sp>
        <p:nvSpPr>
          <p:cNvPr id="471" name="Google Shape;471;p68"/>
          <p:cNvSpPr txBox="1"/>
          <p:nvPr/>
        </p:nvSpPr>
        <p:spPr>
          <a:xfrm>
            <a:off x="1254563" y="3585900"/>
            <a:ext cx="3000000" cy="10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50">
                <a:solidFill>
                  <a:schemeClr val="dk1"/>
                </a:solidFill>
                <a:highlight>
                  <a:srgbClr val="FFFFFF"/>
                </a:highlight>
                <a:latin typeface="Tahoma"/>
                <a:ea typeface="Tahoma"/>
                <a:cs typeface="Tahoma"/>
                <a:sym typeface="Tahoma"/>
              </a:rPr>
              <a:t>Schéma uskřinutí i uvolnění meniskoidu podle Wolfa a Kosa. a) Meniskoid se dostal z normální polohy a mezi kl. plošky b. b) Pro terapii stačí překonat jen nevelký odpor od c k d.</a:t>
            </a:r>
            <a:endParaRPr/>
          </a:p>
        </p:txBody>
      </p:sp>
      <p:pic>
        <p:nvPicPr>
          <p:cNvPr id="472" name="Google Shape;472;p68"/>
          <p:cNvPicPr preferRelativeResize="0"/>
          <p:nvPr/>
        </p:nvPicPr>
        <p:blipFill>
          <a:blip r:embed="rId4">
            <a:alphaModFix/>
          </a:blip>
          <a:stretch>
            <a:fillRect/>
          </a:stretch>
        </p:blipFill>
        <p:spPr>
          <a:xfrm>
            <a:off x="4969125" y="2571750"/>
            <a:ext cx="3000000" cy="2216064"/>
          </a:xfrm>
          <a:prstGeom prst="rect">
            <a:avLst/>
          </a:prstGeom>
          <a:noFill/>
          <a:ln>
            <a:noFill/>
          </a:ln>
        </p:spPr>
      </p:pic>
      <p:sp>
        <p:nvSpPr>
          <p:cNvPr id="473" name="Google Shape;473;p68"/>
          <p:cNvSpPr txBox="1"/>
          <p:nvPr/>
        </p:nvSpPr>
        <p:spPr>
          <a:xfrm>
            <a:off x="5047550" y="47643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https://link.springer.com/article/10.1007/s00586-018-05868-0</a:t>
            </a:r>
            <a:endParaRPr sz="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69"/>
          <p:cNvPicPr preferRelativeResize="0"/>
          <p:nvPr/>
        </p:nvPicPr>
        <p:blipFill rotWithShape="1">
          <a:blip r:embed="rId3">
            <a:alphaModFix/>
          </a:blip>
          <a:srcRect b="1124" l="0" r="0" t="1133"/>
          <a:stretch/>
        </p:blipFill>
        <p:spPr>
          <a:xfrm>
            <a:off x="405000" y="367401"/>
            <a:ext cx="4147945" cy="2328599"/>
          </a:xfrm>
          <a:prstGeom prst="rect">
            <a:avLst/>
          </a:prstGeom>
          <a:noFill/>
          <a:ln>
            <a:noFill/>
          </a:ln>
        </p:spPr>
      </p:pic>
      <p:pic>
        <p:nvPicPr>
          <p:cNvPr id="479" name="Google Shape;479;p69"/>
          <p:cNvPicPr preferRelativeResize="0"/>
          <p:nvPr/>
        </p:nvPicPr>
        <p:blipFill rotWithShape="1">
          <a:blip r:embed="rId4">
            <a:alphaModFix/>
          </a:blip>
          <a:srcRect b="25839" l="0" r="0" t="25844"/>
          <a:stretch/>
        </p:blipFill>
        <p:spPr>
          <a:xfrm>
            <a:off x="4591050" y="367400"/>
            <a:ext cx="4147950" cy="2328600"/>
          </a:xfrm>
          <a:prstGeom prst="rect">
            <a:avLst/>
          </a:prstGeom>
          <a:noFill/>
          <a:ln>
            <a:noFill/>
          </a:ln>
        </p:spPr>
      </p:pic>
      <p:sp>
        <p:nvSpPr>
          <p:cNvPr id="480" name="Google Shape;480;p69"/>
          <p:cNvSpPr txBox="1"/>
          <p:nvPr>
            <p:ph type="title"/>
          </p:nvPr>
        </p:nvSpPr>
        <p:spPr>
          <a:xfrm>
            <a:off x="311700" y="2890625"/>
            <a:ext cx="7434600" cy="58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sk"/>
              <a:t>Meniskoidy</a:t>
            </a:r>
            <a:endParaRPr/>
          </a:p>
        </p:txBody>
      </p:sp>
      <p:sp>
        <p:nvSpPr>
          <p:cNvPr id="481" name="Google Shape;481;p69"/>
          <p:cNvSpPr txBox="1"/>
          <p:nvPr>
            <p:ph idx="1" type="body"/>
          </p:nvPr>
        </p:nvSpPr>
        <p:spPr>
          <a:xfrm>
            <a:off x="311700" y="3538000"/>
            <a:ext cx="2753100" cy="9798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a:t>Prokázány v intervertebrálních kloubech i kloubech končetin</a:t>
            </a:r>
            <a:endParaRPr/>
          </a:p>
        </p:txBody>
      </p:sp>
      <p:sp>
        <p:nvSpPr>
          <p:cNvPr id="482" name="Google Shape;482;p69"/>
          <p:cNvSpPr txBox="1"/>
          <p:nvPr>
            <p:ph idx="2" type="body"/>
          </p:nvPr>
        </p:nvSpPr>
        <p:spPr>
          <a:xfrm>
            <a:off x="1102425" y="2731813"/>
            <a:ext cx="2753100" cy="123000"/>
          </a:xfrm>
          <a:prstGeom prst="rect">
            <a:avLst/>
          </a:prstGeom>
        </p:spPr>
        <p:txBody>
          <a:bodyPr anchorCtr="0" anchor="t" bIns="0" lIns="0" spcFirstLastPara="1" rIns="0" wrap="square" tIns="0">
            <a:spAutoFit/>
          </a:bodyPr>
          <a:lstStyle/>
          <a:p>
            <a:pPr indent="0" lvl="0" marL="0" rtl="0" algn="l">
              <a:spcBef>
                <a:spcPts val="0"/>
              </a:spcBef>
              <a:spcAft>
                <a:spcPts val="1600"/>
              </a:spcAft>
              <a:buNone/>
            </a:pPr>
            <a:r>
              <a:rPr lang="sk" sz="800">
                <a:solidFill>
                  <a:schemeClr val="dk1"/>
                </a:solidFill>
              </a:rPr>
              <a:t>https://learnmuscles.com/blog/tag/meniscoid-body/</a:t>
            </a:r>
            <a:endParaRPr sz="800">
              <a:solidFill>
                <a:schemeClr val="dk1"/>
              </a:solidFill>
            </a:endParaRPr>
          </a:p>
        </p:txBody>
      </p:sp>
      <p:sp>
        <p:nvSpPr>
          <p:cNvPr id="483" name="Google Shape;483;p69"/>
          <p:cNvSpPr txBox="1"/>
          <p:nvPr>
            <p:ph idx="3" type="body"/>
          </p:nvPr>
        </p:nvSpPr>
        <p:spPr>
          <a:xfrm>
            <a:off x="5403275" y="2731825"/>
            <a:ext cx="2753100" cy="264600"/>
          </a:xfrm>
          <a:prstGeom prst="rect">
            <a:avLst/>
          </a:prstGeom>
        </p:spPr>
        <p:txBody>
          <a:bodyPr anchorCtr="0" anchor="t" bIns="0" lIns="0" spcFirstLastPara="1" rIns="0" wrap="square" tIns="0">
            <a:spAutoFit/>
          </a:bodyPr>
          <a:lstStyle/>
          <a:p>
            <a:pPr indent="0" lvl="0" marL="0" rtl="0" algn="l">
              <a:spcBef>
                <a:spcPts val="0"/>
              </a:spcBef>
              <a:spcAft>
                <a:spcPts val="1600"/>
              </a:spcAft>
              <a:buNone/>
            </a:pPr>
            <a:r>
              <a:rPr lang="sk" sz="800">
                <a:solidFill>
                  <a:schemeClr val="dk1"/>
                </a:solidFill>
              </a:rPr>
              <a:t>Rychlíková, E. Funkční poruchy kloubů končetin, 2. vyd., 2019. ISBN: 9788027120963</a:t>
            </a:r>
            <a:endParaRPr sz="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ph type="title"/>
          </p:nvPr>
        </p:nvSpPr>
        <p:spPr>
          <a:xfrm>
            <a:off x="705600" y="1415400"/>
            <a:ext cx="3394200" cy="2249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sk"/>
              <a:t>Rozdělení kloubů:</a:t>
            </a:r>
            <a:endParaRPr/>
          </a:p>
        </p:txBody>
      </p:sp>
      <p:sp>
        <p:nvSpPr>
          <p:cNvPr id="281" name="Google Shape;281;p43"/>
          <p:cNvSpPr txBox="1"/>
          <p:nvPr>
            <p:ph idx="1" type="body"/>
          </p:nvPr>
        </p:nvSpPr>
        <p:spPr>
          <a:xfrm>
            <a:off x="4252525" y="836250"/>
            <a:ext cx="4185900" cy="3408000"/>
          </a:xfrm>
          <a:prstGeom prst="rect">
            <a:avLst/>
          </a:prstGeom>
        </p:spPr>
        <p:txBody>
          <a:bodyPr anchorCtr="0" anchor="ctr" bIns="0" lIns="0" spcFirstLastPara="1" rIns="0" wrap="square" tIns="0">
            <a:noAutofit/>
          </a:bodyPr>
          <a:lstStyle/>
          <a:p>
            <a:pPr indent="-317500" lvl="0" marL="457200" rtl="0" algn="l">
              <a:spcBef>
                <a:spcPts val="0"/>
              </a:spcBef>
              <a:spcAft>
                <a:spcPts val="0"/>
              </a:spcAft>
              <a:buSzPts val="1400"/>
              <a:buAutoNum type="arabicPeriod"/>
            </a:pPr>
            <a:r>
              <a:rPr lang="sk"/>
              <a:t>Podle počtu prvků: </a:t>
            </a:r>
            <a:endParaRPr/>
          </a:p>
          <a:p>
            <a:pPr indent="-317500" lvl="0" marL="457200" rtl="0" algn="l">
              <a:spcBef>
                <a:spcPts val="0"/>
              </a:spcBef>
              <a:spcAft>
                <a:spcPts val="0"/>
              </a:spcAft>
              <a:buSzPts val="1400"/>
              <a:buChar char="●"/>
            </a:pPr>
            <a:r>
              <a:rPr b="1" lang="sk"/>
              <a:t>jednoduché </a:t>
            </a:r>
            <a:r>
              <a:rPr lang="sk"/>
              <a:t>(art. simplices) - 2 kosti</a:t>
            </a:r>
            <a:endParaRPr/>
          </a:p>
          <a:p>
            <a:pPr indent="-317500" lvl="0" marL="457200" rtl="0" algn="l">
              <a:spcBef>
                <a:spcPts val="0"/>
              </a:spcBef>
              <a:spcAft>
                <a:spcPts val="0"/>
              </a:spcAft>
              <a:buSzPts val="1400"/>
              <a:buChar char="●"/>
            </a:pPr>
            <a:r>
              <a:rPr b="1" lang="sk"/>
              <a:t>složené </a:t>
            </a:r>
            <a:r>
              <a:rPr lang="sk"/>
              <a:t>(art. compositae) - více než 2 kosti/ 2 kosti + discus nebo meniscus</a:t>
            </a:r>
            <a:endParaRPr/>
          </a:p>
          <a:p>
            <a:pPr indent="-317500" lvl="0" marL="457200" rtl="0" algn="l">
              <a:spcBef>
                <a:spcPts val="0"/>
              </a:spcBef>
              <a:spcAft>
                <a:spcPts val="0"/>
              </a:spcAft>
              <a:buSzPts val="1400"/>
              <a:buAutoNum type="arabicPeriod"/>
            </a:pPr>
            <a:r>
              <a:rPr lang="sk"/>
              <a:t>Podle rozsahu pohybu: </a:t>
            </a:r>
            <a:endParaRPr/>
          </a:p>
          <a:p>
            <a:pPr indent="-317500" lvl="0" marL="457200" rtl="0" algn="l">
              <a:spcBef>
                <a:spcPts val="0"/>
              </a:spcBef>
              <a:spcAft>
                <a:spcPts val="0"/>
              </a:spcAft>
              <a:buSzPts val="1400"/>
              <a:buChar char="●"/>
            </a:pPr>
            <a:r>
              <a:rPr b="1" lang="sk"/>
              <a:t>tuhé</a:t>
            </a:r>
            <a:r>
              <a:rPr lang="sk"/>
              <a:t> (amphiarthrosis)</a:t>
            </a:r>
            <a:endParaRPr/>
          </a:p>
          <a:p>
            <a:pPr indent="-317500" lvl="0" marL="457200" rtl="0" algn="l">
              <a:spcBef>
                <a:spcPts val="0"/>
              </a:spcBef>
              <a:spcAft>
                <a:spcPts val="0"/>
              </a:spcAft>
              <a:buSzPts val="1400"/>
              <a:buChar char="●"/>
            </a:pPr>
            <a:r>
              <a:rPr b="1" lang="sk"/>
              <a:t>více pohyblivé</a:t>
            </a:r>
            <a:r>
              <a:rPr lang="sk"/>
              <a:t> (ostatní)</a:t>
            </a:r>
            <a:endParaRPr/>
          </a:p>
          <a:p>
            <a:pPr indent="-317500" lvl="0" marL="457200" rtl="0" algn="l">
              <a:spcBef>
                <a:spcPts val="0"/>
              </a:spcBef>
              <a:spcAft>
                <a:spcPts val="0"/>
              </a:spcAft>
              <a:buSzPts val="1400"/>
              <a:buAutoNum type="arabicPeriod"/>
            </a:pPr>
            <a:r>
              <a:rPr lang="sk"/>
              <a:t>Podle tvaru styčných ploch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0"/>
          <p:cNvSpPr txBox="1"/>
          <p:nvPr>
            <p:ph type="title"/>
          </p:nvPr>
        </p:nvSpPr>
        <p:spPr>
          <a:xfrm>
            <a:off x="349300" y="450120"/>
            <a:ext cx="3898200" cy="411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blokáda (myofasciální etiologie) </a:t>
            </a:r>
            <a:endParaRPr/>
          </a:p>
        </p:txBody>
      </p:sp>
      <p:sp>
        <p:nvSpPr>
          <p:cNvPr id="489" name="Google Shape;489;p70"/>
          <p:cNvSpPr txBox="1"/>
          <p:nvPr>
            <p:ph idx="1" type="body"/>
          </p:nvPr>
        </p:nvSpPr>
        <p:spPr>
          <a:xfrm>
            <a:off x="4045325" y="450125"/>
            <a:ext cx="4749600" cy="41154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nevyvážená svalová aktivita v pohybovém segmentu na základě nevhodného lokálního či globálního pohybového vzoru, nevhodné ergonomie práce nebo zranění</a:t>
            </a:r>
            <a:endParaRPr sz="1900"/>
          </a:p>
          <a:p>
            <a:pPr indent="-349250" lvl="0" marL="457200" rtl="0" algn="l">
              <a:spcBef>
                <a:spcPts val="0"/>
              </a:spcBef>
              <a:spcAft>
                <a:spcPts val="0"/>
              </a:spcAft>
              <a:buSzPts val="1900"/>
              <a:buChar char="●"/>
            </a:pPr>
            <a:r>
              <a:rPr lang="sk" sz="1900"/>
              <a:t>může mít charakter ochranného svalového spasmu</a:t>
            </a:r>
            <a:endParaRPr sz="1900"/>
          </a:p>
          <a:p>
            <a:pPr indent="-349250" lvl="0" marL="457200" rtl="0" algn="l">
              <a:spcBef>
                <a:spcPts val="0"/>
              </a:spcBef>
              <a:spcAft>
                <a:spcPts val="0"/>
              </a:spcAft>
              <a:buSzPts val="1900"/>
              <a:buChar char="●"/>
            </a:pPr>
            <a:r>
              <a:rPr lang="sk" sz="1900"/>
              <a:t>může být přítomna i jako reflexní odezva dysfunkce segmentárně příslušného vnitřního orgánu</a:t>
            </a:r>
            <a:endParaRPr sz="1900"/>
          </a:p>
          <a:p>
            <a:pPr indent="-349250" lvl="0" marL="457200" rtl="0" algn="l">
              <a:spcBef>
                <a:spcPts val="0"/>
              </a:spcBef>
              <a:spcAft>
                <a:spcPts val="0"/>
              </a:spcAft>
              <a:buSzPts val="1900"/>
              <a:buChar char="●"/>
            </a:pPr>
            <a:r>
              <a:rPr lang="sk" sz="1900"/>
              <a:t>možno ošetřit korekcí pohybového vzoru, eutonizací kolemkloubních svalů popř. ošetřením příslušného vnitřního orgánu.</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Postavení v kloubech</a:t>
            </a:r>
            <a:endParaRPr/>
          </a:p>
        </p:txBody>
      </p:sp>
      <p:sp>
        <p:nvSpPr>
          <p:cNvPr id="495" name="Google Shape;495;p71"/>
          <p:cNvSpPr txBox="1"/>
          <p:nvPr>
            <p:ph idx="1" type="body"/>
          </p:nvPr>
        </p:nvSpPr>
        <p:spPr>
          <a:xfrm>
            <a:off x="539550" y="11132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200"/>
              <a:t>základní postavení</a:t>
            </a:r>
            <a:endParaRPr b="1" sz="1200"/>
          </a:p>
          <a:p>
            <a:pPr indent="-304800" lvl="0" marL="457200" rtl="0" algn="l">
              <a:spcBef>
                <a:spcPts val="0"/>
              </a:spcBef>
              <a:spcAft>
                <a:spcPts val="0"/>
              </a:spcAft>
              <a:buSzPts val="1200"/>
              <a:buChar char="●"/>
            </a:pPr>
            <a:r>
              <a:rPr lang="sk" sz="1200"/>
              <a:t>odpovídá základnímu anatomickému postavení</a:t>
            </a:r>
            <a:endParaRPr sz="1200"/>
          </a:p>
          <a:p>
            <a:pPr indent="0" lvl="0" marL="0" rtl="0" algn="l">
              <a:spcBef>
                <a:spcPts val="0"/>
              </a:spcBef>
              <a:spcAft>
                <a:spcPts val="0"/>
              </a:spcAft>
              <a:buClr>
                <a:schemeClr val="dk1"/>
              </a:buClr>
              <a:buSzPts val="1100"/>
              <a:buFont typeface="Arial"/>
              <a:buNone/>
            </a:pPr>
            <a:r>
              <a:rPr b="1" lang="sk" sz="1200"/>
              <a:t>střední postavení</a:t>
            </a:r>
            <a:endParaRPr b="1" sz="1200"/>
          </a:p>
          <a:p>
            <a:pPr indent="-304800" lvl="0" marL="457200" rtl="0" algn="l">
              <a:spcBef>
                <a:spcPts val="0"/>
              </a:spcBef>
              <a:spcAft>
                <a:spcPts val="0"/>
              </a:spcAft>
              <a:buSzPts val="1200"/>
              <a:buChar char="●"/>
            </a:pPr>
            <a:r>
              <a:rPr lang="sk" sz="1200"/>
              <a:t>kloubní pouzdro nejvíce volné</a:t>
            </a:r>
            <a:endParaRPr sz="1200"/>
          </a:p>
          <a:p>
            <a:pPr indent="-304800" lvl="0" marL="457200" rtl="0" algn="l">
              <a:spcBef>
                <a:spcPts val="0"/>
              </a:spcBef>
              <a:spcAft>
                <a:spcPts val="0"/>
              </a:spcAft>
              <a:buSzPts val="1200"/>
              <a:buChar char="●"/>
            </a:pPr>
            <a:r>
              <a:rPr lang="sk" sz="1200"/>
              <a:t>maximální plocha kontaktu kloubních ploch</a:t>
            </a:r>
            <a:endParaRPr sz="1200"/>
          </a:p>
          <a:p>
            <a:pPr indent="-304800" lvl="0" marL="457200" rtl="0" algn="l">
              <a:spcBef>
                <a:spcPts val="0"/>
              </a:spcBef>
              <a:spcAft>
                <a:spcPts val="0"/>
              </a:spcAft>
              <a:buSzPts val="1200"/>
              <a:buChar char="●"/>
            </a:pPr>
            <a:r>
              <a:rPr lang="sk" sz="1200"/>
              <a:t>střední délka svalů pohybujících s kloubem</a:t>
            </a:r>
            <a:endParaRPr sz="1200"/>
          </a:p>
          <a:p>
            <a:pPr indent="-304800" lvl="0" marL="457200" rtl="0" algn="l">
              <a:spcBef>
                <a:spcPts val="0"/>
              </a:spcBef>
              <a:spcAft>
                <a:spcPts val="0"/>
              </a:spcAft>
              <a:buSzPts val="1200"/>
              <a:buChar char="●"/>
            </a:pPr>
            <a:r>
              <a:rPr lang="sk" sz="1200"/>
              <a:t>(výpočet středního postavení jako polovina rozsahu mezi krajními polohami v kloubu)</a:t>
            </a:r>
            <a:endParaRPr sz="1200"/>
          </a:p>
          <a:p>
            <a:pPr indent="0" lvl="0" marL="0" rtl="0" algn="l">
              <a:spcBef>
                <a:spcPts val="0"/>
              </a:spcBef>
              <a:spcAft>
                <a:spcPts val="0"/>
              </a:spcAft>
              <a:buClr>
                <a:schemeClr val="dk1"/>
              </a:buClr>
              <a:buSzPts val="1100"/>
              <a:buFont typeface="Arial"/>
              <a:buNone/>
            </a:pPr>
            <a:r>
              <a:rPr b="1" lang="sk" sz="1200"/>
              <a:t>„centrované“ (neutrální postavení)</a:t>
            </a:r>
            <a:endParaRPr b="1" sz="1200"/>
          </a:p>
          <a:p>
            <a:pPr indent="-304800" lvl="0" marL="457200" rtl="0" algn="l">
              <a:spcBef>
                <a:spcPts val="0"/>
              </a:spcBef>
              <a:spcAft>
                <a:spcPts val="0"/>
              </a:spcAft>
              <a:buSzPts val="1200"/>
              <a:buChar char="●"/>
            </a:pPr>
            <a:r>
              <a:rPr lang="sk" sz="1200"/>
              <a:t>nezávislé na míře flexe/extenze, abdukce/addukce, …</a:t>
            </a:r>
            <a:endParaRPr sz="1200"/>
          </a:p>
          <a:p>
            <a:pPr indent="-304800" lvl="0" marL="457200" rtl="0" algn="l">
              <a:spcBef>
                <a:spcPts val="0"/>
              </a:spcBef>
              <a:spcAft>
                <a:spcPts val="0"/>
              </a:spcAft>
              <a:buSzPts val="1200"/>
              <a:buChar char="●"/>
            </a:pPr>
            <a:r>
              <a:rPr lang="sk" sz="1200"/>
              <a:t>maximální možný kontakt kloubních ploch</a:t>
            </a:r>
            <a:endParaRPr sz="1200"/>
          </a:p>
          <a:p>
            <a:pPr indent="-304800" lvl="0" marL="457200" rtl="0" algn="l">
              <a:spcBef>
                <a:spcPts val="0"/>
              </a:spcBef>
              <a:spcAft>
                <a:spcPts val="0"/>
              </a:spcAft>
              <a:buSzPts val="1200"/>
              <a:buChar char="●"/>
            </a:pPr>
            <a:r>
              <a:rPr lang="sk" sz="1200"/>
              <a:t>minimální možná propriocepce resp. vyvážená tenze kl. pouzdra a ligament</a:t>
            </a:r>
            <a:endParaRPr sz="1200"/>
          </a:p>
          <a:p>
            <a:pPr indent="-304800" lvl="0" marL="457200" rtl="0" algn="l">
              <a:spcBef>
                <a:spcPts val="0"/>
              </a:spcBef>
              <a:spcAft>
                <a:spcPts val="0"/>
              </a:spcAft>
              <a:buSzPts val="1200"/>
              <a:buChar char="●"/>
            </a:pPr>
            <a:r>
              <a:rPr lang="sk" sz="1200"/>
              <a:t>Ideální agonisticko-antagonistická svalová synergie (spolupráce)</a:t>
            </a:r>
            <a:endParaRPr sz="1200"/>
          </a:p>
          <a:p>
            <a:pPr indent="0" lvl="0" marL="0" rtl="0" algn="l">
              <a:spcBef>
                <a:spcPts val="0"/>
              </a:spcBef>
              <a:spcAft>
                <a:spcPts val="0"/>
              </a:spcAft>
              <a:buClr>
                <a:schemeClr val="dk1"/>
              </a:buClr>
              <a:buSzPts val="1100"/>
              <a:buFont typeface="Arial"/>
              <a:buNone/>
            </a:pPr>
            <a:r>
              <a:rPr b="1" lang="sk" sz="1200"/>
              <a:t>funkční postavení</a:t>
            </a:r>
            <a:endParaRPr b="1" sz="1200"/>
          </a:p>
          <a:p>
            <a:pPr indent="-304800" lvl="0" marL="457200" rtl="0" algn="l">
              <a:spcBef>
                <a:spcPts val="0"/>
              </a:spcBef>
              <a:spcAft>
                <a:spcPts val="0"/>
              </a:spcAft>
              <a:buSzPts val="1200"/>
              <a:buChar char="●"/>
            </a:pPr>
            <a:r>
              <a:rPr lang="sk" sz="1200"/>
              <a:t>takové postavení v kloubu s omezenou pohyblivostí, které umožňuje nejdůležitější funkci</a:t>
            </a:r>
            <a:endParaRPr sz="1200"/>
          </a:p>
          <a:p>
            <a:pPr indent="0" lvl="0" marL="457200" rtl="0" algn="l">
              <a:spcBef>
                <a:spcPts val="0"/>
              </a:spcBef>
              <a:spcAft>
                <a:spcPts val="0"/>
              </a:spcAft>
              <a:buNone/>
            </a:pPr>
            <a:r>
              <a:rPr lang="sk" sz="1200"/>
              <a:t>(např. u ankylózy lokte taková flexe, která umožňuje dosáhnout k ústům)</a:t>
            </a:r>
            <a:endParaRPr sz="1200"/>
          </a:p>
          <a:p>
            <a:pPr indent="0" lvl="0" marL="0" rtl="0" algn="l">
              <a:spcBef>
                <a:spcPts val="0"/>
              </a:spcBef>
              <a:spcAft>
                <a:spcPts val="0"/>
              </a:spcAft>
              <a:buNone/>
            </a:pPr>
            <a:r>
              <a:t/>
            </a: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72"/>
          <p:cNvPicPr preferRelativeResize="0"/>
          <p:nvPr/>
        </p:nvPicPr>
        <p:blipFill rotWithShape="1">
          <a:blip r:embed="rId3">
            <a:alphaModFix/>
          </a:blip>
          <a:srcRect b="1522" l="0" r="0" t="1522"/>
          <a:stretch/>
        </p:blipFill>
        <p:spPr>
          <a:xfrm>
            <a:off x="326950" y="261675"/>
            <a:ext cx="5717250" cy="4516199"/>
          </a:xfrm>
          <a:prstGeom prst="rect">
            <a:avLst/>
          </a:prstGeom>
          <a:noFill/>
          <a:ln cap="flat" cmpd="sng" w="9525">
            <a:solidFill>
              <a:srgbClr val="D9D9D9"/>
            </a:solidFill>
            <a:prstDash val="solid"/>
            <a:round/>
            <a:headEnd len="sm" w="sm" type="none"/>
            <a:tailEnd len="sm" w="sm" type="none"/>
          </a:ln>
        </p:spPr>
      </p:pic>
      <p:sp>
        <p:nvSpPr>
          <p:cNvPr id="501" name="Google Shape;501;p72"/>
          <p:cNvSpPr txBox="1"/>
          <p:nvPr>
            <p:ph idx="1" type="body"/>
          </p:nvPr>
        </p:nvSpPr>
        <p:spPr>
          <a:xfrm>
            <a:off x="6153250" y="161925"/>
            <a:ext cx="2690700" cy="463200"/>
          </a:xfrm>
          <a:prstGeom prst="rect">
            <a:avLst/>
          </a:prstGeom>
        </p:spPr>
        <p:txBody>
          <a:bodyPr anchorCtr="0" anchor="t" bIns="0" lIns="0" spcFirstLastPara="1" rIns="0" wrap="square" tIns="0">
            <a:spAutoFit/>
          </a:bodyPr>
          <a:lstStyle/>
          <a:p>
            <a:pPr indent="0" lvl="0" marL="0" rtl="0" algn="l">
              <a:spcBef>
                <a:spcPts val="0"/>
              </a:spcBef>
              <a:spcAft>
                <a:spcPts val="1600"/>
              </a:spcAft>
              <a:buNone/>
            </a:pPr>
            <a:r>
              <a:rPr lang="sk"/>
              <a:t>https://www.svetbehu.cz/bolest-kloubu-a-beh/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Diagnostika</a:t>
            </a:r>
            <a:endParaRPr/>
          </a:p>
        </p:txBody>
      </p:sp>
      <p:sp>
        <p:nvSpPr>
          <p:cNvPr id="507" name="Google Shape;507;p73"/>
          <p:cNvSpPr txBox="1"/>
          <p:nvPr>
            <p:ph idx="1" type="body"/>
          </p:nvPr>
        </p:nvSpPr>
        <p:spPr>
          <a:xfrm>
            <a:off x="540000" y="1113250"/>
            <a:ext cx="82005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700"/>
              <a:t>Anamnestická</a:t>
            </a:r>
            <a:endParaRPr b="1" sz="1700"/>
          </a:p>
          <a:p>
            <a:pPr indent="-336550" lvl="0" marL="457200" rtl="0" algn="l">
              <a:spcBef>
                <a:spcPts val="0"/>
              </a:spcBef>
              <a:spcAft>
                <a:spcPts val="0"/>
              </a:spcAft>
              <a:buSzPts val="1700"/>
              <a:buChar char="●"/>
            </a:pPr>
            <a:r>
              <a:rPr lang="sk" sz="1700"/>
              <a:t>Historie zátěže vč. zranění</a:t>
            </a:r>
            <a:endParaRPr sz="1700"/>
          </a:p>
          <a:p>
            <a:pPr indent="-336550" lvl="0" marL="457200" rtl="0" algn="l">
              <a:spcBef>
                <a:spcPts val="0"/>
              </a:spcBef>
              <a:spcAft>
                <a:spcPts val="0"/>
              </a:spcAft>
              <a:buSzPts val="1700"/>
              <a:buChar char="●"/>
            </a:pPr>
            <a:r>
              <a:rPr lang="sk" sz="1700"/>
              <a:t>Rodinná anamnéza</a:t>
            </a:r>
            <a:endParaRPr sz="1700"/>
          </a:p>
          <a:p>
            <a:pPr indent="0" lvl="0" marL="0" rtl="0" algn="l">
              <a:spcBef>
                <a:spcPts val="0"/>
              </a:spcBef>
              <a:spcAft>
                <a:spcPts val="0"/>
              </a:spcAft>
              <a:buNone/>
            </a:pPr>
            <a:r>
              <a:rPr b="1" lang="sk" sz="1700"/>
              <a:t>Bolest</a:t>
            </a:r>
            <a:endParaRPr b="1" sz="1700"/>
          </a:p>
          <a:p>
            <a:pPr indent="-336550" lvl="0" marL="457200" rtl="0" algn="l">
              <a:spcBef>
                <a:spcPts val="0"/>
              </a:spcBef>
              <a:spcAft>
                <a:spcPts val="0"/>
              </a:spcAft>
              <a:buSzPts val="1700"/>
              <a:buChar char="●"/>
            </a:pPr>
            <a:r>
              <a:rPr lang="sk" sz="1700"/>
              <a:t>Zánětlivá bolest (typicky maximum před ránem, může budit ze spaní, startovací bolest po delším klidu - tixotropie), bolest v průběhu zátěže (charakter, vyvolávající a ulevující faktory, …), bolest po zátěži, přenesená bolest</a:t>
            </a:r>
            <a:endParaRPr sz="1700"/>
          </a:p>
          <a:p>
            <a:pPr indent="0" lvl="0" marL="0" rtl="0" algn="l">
              <a:spcBef>
                <a:spcPts val="0"/>
              </a:spcBef>
              <a:spcAft>
                <a:spcPts val="0"/>
              </a:spcAft>
              <a:buClr>
                <a:schemeClr val="dk1"/>
              </a:buClr>
              <a:buSzPts val="1100"/>
              <a:buFont typeface="Arial"/>
              <a:buNone/>
            </a:pPr>
            <a:r>
              <a:rPr b="1" lang="sk" sz="1700"/>
              <a:t>Aspekční</a:t>
            </a:r>
            <a:endParaRPr b="1" sz="1700"/>
          </a:p>
          <a:p>
            <a:pPr indent="-336550" lvl="0" marL="457200" rtl="0" algn="l">
              <a:spcBef>
                <a:spcPts val="0"/>
              </a:spcBef>
              <a:spcAft>
                <a:spcPts val="0"/>
              </a:spcAft>
              <a:buSzPts val="1700"/>
              <a:buChar char="●"/>
            </a:pPr>
            <a:r>
              <a:rPr lang="sk" sz="1700"/>
              <a:t>Konfigurace, barva, vyhlazenost vrásek na kůži, …</a:t>
            </a:r>
            <a:endParaRPr sz="1700"/>
          </a:p>
          <a:p>
            <a:pPr indent="0" lvl="0" marL="0" rtl="0" algn="l">
              <a:spcBef>
                <a:spcPts val="0"/>
              </a:spcBef>
              <a:spcAft>
                <a:spcPts val="0"/>
              </a:spcAft>
              <a:buClr>
                <a:schemeClr val="dk1"/>
              </a:buClr>
              <a:buSzPts val="1100"/>
              <a:buFont typeface="Arial"/>
              <a:buNone/>
            </a:pPr>
            <a:r>
              <a:rPr b="1" lang="sk" sz="1700"/>
              <a:t>Pohybový stereotyp na lokální a globální úrovni</a:t>
            </a:r>
            <a:endParaRPr b="1" sz="1700"/>
          </a:p>
          <a:p>
            <a:pPr indent="0" lvl="0" marL="0" rtl="0" algn="l">
              <a:spcBef>
                <a:spcPts val="0"/>
              </a:spcBef>
              <a:spcAft>
                <a:spcPts val="0"/>
              </a:spcAft>
              <a:buClr>
                <a:schemeClr val="dk1"/>
              </a:buClr>
              <a:buSzPts val="1100"/>
              <a:buFont typeface="Arial"/>
              <a:buNone/>
            </a:pPr>
            <a:r>
              <a:rPr b="1" lang="sk" sz="1700"/>
              <a:t>Aktivní a pasivní rozsah pohybu</a:t>
            </a:r>
            <a:endParaRPr b="1" sz="17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4"/>
          <p:cNvSpPr txBox="1"/>
          <p:nvPr>
            <p:ph type="title"/>
          </p:nvPr>
        </p:nvSpPr>
        <p:spPr>
          <a:xfrm>
            <a:off x="348300" y="428200"/>
            <a:ext cx="2351400" cy="4399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Diagnostika</a:t>
            </a:r>
            <a:endParaRPr/>
          </a:p>
        </p:txBody>
      </p:sp>
      <p:sp>
        <p:nvSpPr>
          <p:cNvPr id="513" name="Google Shape;513;p74"/>
          <p:cNvSpPr txBox="1"/>
          <p:nvPr>
            <p:ph idx="1" type="body"/>
          </p:nvPr>
        </p:nvSpPr>
        <p:spPr>
          <a:xfrm>
            <a:off x="3539325" y="593900"/>
            <a:ext cx="5090400" cy="40116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a:t>Zobrazovací vyšetření</a:t>
            </a:r>
            <a:r>
              <a:rPr lang="sk"/>
              <a:t> (UZ, CT, MRI, dynamická MRI, artroskopie, …)</a:t>
            </a:r>
            <a:endParaRPr/>
          </a:p>
          <a:p>
            <a:pPr indent="-317500" lvl="0" marL="457200" rtl="0" algn="l">
              <a:spcBef>
                <a:spcPts val="0"/>
              </a:spcBef>
              <a:spcAft>
                <a:spcPts val="0"/>
              </a:spcAft>
              <a:buSzPts val="1400"/>
              <a:buChar char="●"/>
            </a:pPr>
            <a:r>
              <a:rPr b="1" lang="sk"/>
              <a:t>Auskultační</a:t>
            </a:r>
            <a:r>
              <a:rPr lang="sk"/>
              <a:t> (zvukové fenomény při pohybu)</a:t>
            </a:r>
            <a:endParaRPr/>
          </a:p>
          <a:p>
            <a:pPr indent="-317500" lvl="0" marL="457200" rtl="0" algn="l">
              <a:spcBef>
                <a:spcPts val="0"/>
              </a:spcBef>
              <a:spcAft>
                <a:spcPts val="0"/>
              </a:spcAft>
              <a:buSzPts val="1400"/>
              <a:buChar char="●"/>
            </a:pPr>
            <a:r>
              <a:rPr b="1" lang="sk"/>
              <a:t>Palpační</a:t>
            </a:r>
            <a:endParaRPr b="1"/>
          </a:p>
          <a:p>
            <a:pPr indent="-317500" lvl="0" marL="457200" rtl="0" algn="l">
              <a:spcBef>
                <a:spcPts val="0"/>
              </a:spcBef>
              <a:spcAft>
                <a:spcPts val="0"/>
              </a:spcAft>
              <a:buSzPts val="1400"/>
              <a:buChar char="●"/>
            </a:pPr>
            <a:r>
              <a:rPr b="1" lang="sk"/>
              <a:t>Krepitace, drásoty,</a:t>
            </a:r>
            <a:r>
              <a:rPr lang="sk"/>
              <a:t> … při pohybu</a:t>
            </a:r>
            <a:endParaRPr/>
          </a:p>
          <a:p>
            <a:pPr indent="-317500" lvl="0" marL="457200" rtl="0" algn="l">
              <a:spcBef>
                <a:spcPts val="0"/>
              </a:spcBef>
              <a:spcAft>
                <a:spcPts val="0"/>
              </a:spcAft>
              <a:buSzPts val="1400"/>
              <a:buChar char="●"/>
            </a:pPr>
            <a:r>
              <a:rPr b="1" lang="sk"/>
              <a:t>Lokální bolest</a:t>
            </a:r>
            <a:r>
              <a:rPr lang="sk"/>
              <a:t> (topografie palpačně přístupných míst kloubu)</a:t>
            </a:r>
            <a:endParaRPr/>
          </a:p>
          <a:p>
            <a:pPr indent="-317500" lvl="0" marL="457200" rtl="0" algn="l">
              <a:spcBef>
                <a:spcPts val="0"/>
              </a:spcBef>
              <a:spcAft>
                <a:spcPts val="0"/>
              </a:spcAft>
              <a:buSzPts val="1400"/>
              <a:buChar char="●"/>
            </a:pPr>
            <a:r>
              <a:rPr b="1" lang="sk"/>
              <a:t>Teplota</a:t>
            </a:r>
            <a:endParaRPr b="1"/>
          </a:p>
          <a:p>
            <a:pPr indent="-317500" lvl="0" marL="457200" rtl="0" algn="l">
              <a:spcBef>
                <a:spcPts val="0"/>
              </a:spcBef>
              <a:spcAft>
                <a:spcPts val="0"/>
              </a:spcAft>
              <a:buSzPts val="1400"/>
              <a:buChar char="●"/>
            </a:pPr>
            <a:r>
              <a:rPr b="1" lang="sk"/>
              <a:t>Rezistence</a:t>
            </a:r>
            <a:r>
              <a:rPr lang="sk"/>
              <a:t> v průběhu a na konci pasivního pohybu</a:t>
            </a:r>
            <a:endParaRPr/>
          </a:p>
          <a:p>
            <a:pPr indent="-317500" lvl="0" marL="457200" rtl="0" algn="l">
              <a:spcBef>
                <a:spcPts val="0"/>
              </a:spcBef>
              <a:spcAft>
                <a:spcPts val="0"/>
              </a:spcAft>
              <a:buSzPts val="1400"/>
              <a:buChar char="●"/>
            </a:pPr>
            <a:r>
              <a:rPr b="1" lang="sk"/>
              <a:t>Kloubní hra (Joint play)</a:t>
            </a:r>
            <a:endParaRPr b="1"/>
          </a:p>
          <a:p>
            <a:pPr indent="-317500" lvl="0" marL="457200" rtl="0" algn="l">
              <a:spcBef>
                <a:spcPts val="0"/>
              </a:spcBef>
              <a:spcAft>
                <a:spcPts val="0"/>
              </a:spcAft>
              <a:buSzPts val="1400"/>
              <a:buChar char="●"/>
            </a:pPr>
            <a:r>
              <a:rPr b="1" lang="sk"/>
              <a:t>Kloubní ligamenta </a:t>
            </a:r>
            <a:r>
              <a:rPr lang="sk"/>
              <a:t>(stabilizační funkce)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75"/>
          <p:cNvSpPr txBox="1"/>
          <p:nvPr>
            <p:ph type="title"/>
          </p:nvPr>
        </p:nvSpPr>
        <p:spPr>
          <a:xfrm>
            <a:off x="284100" y="307975"/>
            <a:ext cx="2479800" cy="426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rozsahu pohybu</a:t>
            </a:r>
            <a:endParaRPr/>
          </a:p>
        </p:txBody>
      </p:sp>
      <p:sp>
        <p:nvSpPr>
          <p:cNvPr id="519" name="Google Shape;519;p75"/>
          <p:cNvSpPr txBox="1"/>
          <p:nvPr>
            <p:ph idx="1" type="body"/>
          </p:nvPr>
        </p:nvSpPr>
        <p:spPr>
          <a:xfrm>
            <a:off x="3381100" y="307975"/>
            <a:ext cx="5451300" cy="426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2D – planimetrie (goniometrie)</a:t>
            </a:r>
            <a:endParaRPr b="1"/>
          </a:p>
          <a:p>
            <a:pPr indent="-228600" lvl="0" marL="457200" rtl="0" algn="l">
              <a:spcBef>
                <a:spcPts val="1600"/>
              </a:spcBef>
              <a:spcAft>
                <a:spcPts val="0"/>
              </a:spcAft>
              <a:buSzPts val="1800"/>
              <a:buNone/>
            </a:pPr>
            <a:r>
              <a:rPr lang="sk"/>
              <a:t>3D analýza pohybu, SFTR</a:t>
            </a:r>
            <a:endParaRPr/>
          </a:p>
          <a:p>
            <a:pPr indent="0" lvl="0" marL="0" rtl="0" algn="l">
              <a:spcBef>
                <a:spcPts val="1600"/>
              </a:spcBef>
              <a:spcAft>
                <a:spcPts val="0"/>
              </a:spcAft>
              <a:buNone/>
            </a:pPr>
            <a:r>
              <a:rPr b="1" lang="sk"/>
              <a:t>testy rozsahu pohybu</a:t>
            </a:r>
            <a:endParaRPr b="1"/>
          </a:p>
          <a:p>
            <a:pPr indent="-228600" lvl="0" marL="457200" rtl="0" algn="l">
              <a:spcBef>
                <a:spcPts val="1600"/>
              </a:spcBef>
              <a:spcAft>
                <a:spcPts val="0"/>
              </a:spcAft>
              <a:buSzPts val="1800"/>
              <a:buNone/>
            </a:pPr>
            <a:r>
              <a:rPr lang="sk"/>
              <a:t>binární (splněn=bez omezení, nesplnění= omezení pohyblivosti)</a:t>
            </a:r>
            <a:endParaRPr/>
          </a:p>
          <a:p>
            <a:pPr indent="-228600" lvl="0" marL="457200" rtl="0" algn="l">
              <a:spcBef>
                <a:spcPts val="0"/>
              </a:spcBef>
              <a:spcAft>
                <a:spcPts val="0"/>
              </a:spcAft>
              <a:buSzPts val="1800"/>
              <a:buNone/>
            </a:pPr>
            <a:r>
              <a:rPr lang="sk"/>
              <a:t>škálové (hypo↔hypermobilita, např. Beighton skóre, apod.)</a:t>
            </a:r>
            <a:endParaRPr/>
          </a:p>
          <a:p>
            <a:pPr indent="0" lvl="0" marL="0" rtl="0" algn="l">
              <a:spcBef>
                <a:spcPts val="1600"/>
              </a:spcBef>
              <a:spcAft>
                <a:spcPts val="0"/>
              </a:spcAft>
              <a:buNone/>
            </a:pPr>
            <a:r>
              <a:rPr b="1" lang="sk"/>
              <a:t>měření distancí (vzdálenost částí těla od  podložky)</a:t>
            </a:r>
            <a:endParaRPr b="1"/>
          </a:p>
          <a:p>
            <a:pPr indent="-228600" lvl="0" marL="457200" rtl="0" algn="l">
              <a:spcBef>
                <a:spcPts val="1600"/>
              </a:spcBef>
              <a:spcAft>
                <a:spcPts val="0"/>
              </a:spcAft>
              <a:buSzPts val="1800"/>
              <a:buNone/>
            </a:pPr>
            <a:r>
              <a:rPr lang="sk"/>
              <a:t>Schober, Stibor, Thomayer, zk lateroflexe, Čepojev, Forestier  atd.)</a:t>
            </a:r>
            <a:endParaRPr/>
          </a:p>
          <a:p>
            <a:pPr indent="0" lvl="0" marL="0" rtl="0" algn="l">
              <a:spcBef>
                <a:spcPts val="1600"/>
              </a:spcBef>
              <a:spcAft>
                <a:spcPts val="16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76"/>
          <p:cNvPicPr preferRelativeResize="0"/>
          <p:nvPr/>
        </p:nvPicPr>
        <p:blipFill rotWithShape="1">
          <a:blip r:embed="rId3">
            <a:alphaModFix/>
          </a:blip>
          <a:srcRect b="0" l="1276" r="1286" t="0"/>
          <a:stretch/>
        </p:blipFill>
        <p:spPr>
          <a:xfrm>
            <a:off x="4110800" y="307825"/>
            <a:ext cx="2298828" cy="3071523"/>
          </a:xfrm>
          <a:prstGeom prst="rect">
            <a:avLst/>
          </a:prstGeom>
          <a:noFill/>
          <a:ln>
            <a:noFill/>
          </a:ln>
        </p:spPr>
      </p:pic>
      <p:pic>
        <p:nvPicPr>
          <p:cNvPr id="525" name="Google Shape;525;p76"/>
          <p:cNvPicPr preferRelativeResize="0"/>
          <p:nvPr/>
        </p:nvPicPr>
        <p:blipFill rotWithShape="1">
          <a:blip r:embed="rId4">
            <a:alphaModFix/>
          </a:blip>
          <a:srcRect b="0" l="21957" r="21957" t="0"/>
          <a:stretch/>
        </p:blipFill>
        <p:spPr>
          <a:xfrm>
            <a:off x="6525700" y="307825"/>
            <a:ext cx="2298829" cy="3071522"/>
          </a:xfrm>
          <a:prstGeom prst="rect">
            <a:avLst/>
          </a:prstGeom>
          <a:noFill/>
          <a:ln>
            <a:noFill/>
          </a:ln>
        </p:spPr>
      </p:pic>
      <p:sp>
        <p:nvSpPr>
          <p:cNvPr id="526" name="Google Shape;526;p76"/>
          <p:cNvSpPr txBox="1"/>
          <p:nvPr>
            <p:ph type="title"/>
          </p:nvPr>
        </p:nvSpPr>
        <p:spPr>
          <a:xfrm>
            <a:off x="311700" y="307825"/>
            <a:ext cx="3123600" cy="453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solidFill>
                  <a:schemeClr val="dk2"/>
                </a:solidFill>
              </a:rPr>
              <a:t>Planimetrie</a:t>
            </a:r>
            <a:endParaRPr>
              <a:solidFill>
                <a:schemeClr val="dk2"/>
              </a:solidFill>
            </a:endParaRPr>
          </a:p>
        </p:txBody>
      </p:sp>
      <p:sp>
        <p:nvSpPr>
          <p:cNvPr id="527" name="Google Shape;527;p76"/>
          <p:cNvSpPr txBox="1"/>
          <p:nvPr>
            <p:ph idx="1" type="body"/>
          </p:nvPr>
        </p:nvSpPr>
        <p:spPr>
          <a:xfrm>
            <a:off x="4072225" y="3506025"/>
            <a:ext cx="2298900" cy="1157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lang="sk"/>
              <a:t>Metodika SFTR</a:t>
            </a:r>
            <a:endParaRPr/>
          </a:p>
        </p:txBody>
      </p:sp>
      <p:sp>
        <p:nvSpPr>
          <p:cNvPr id="528" name="Google Shape;528;p76"/>
          <p:cNvSpPr txBox="1"/>
          <p:nvPr>
            <p:ph idx="2" type="body"/>
          </p:nvPr>
        </p:nvSpPr>
        <p:spPr>
          <a:xfrm>
            <a:off x="6480050" y="3506025"/>
            <a:ext cx="2362500" cy="215400"/>
          </a:xfrm>
          <a:prstGeom prst="rect">
            <a:avLst/>
          </a:prstGeom>
        </p:spPr>
        <p:txBody>
          <a:bodyPr anchorCtr="0" anchor="t" bIns="0" lIns="0" spcFirstLastPara="1" rIns="0" wrap="square" tIns="0">
            <a:spAutoFit/>
          </a:bodyPr>
          <a:lstStyle/>
          <a:p>
            <a:pPr indent="0" lvl="0" marL="0" rtl="0" algn="l">
              <a:spcBef>
                <a:spcPts val="0"/>
              </a:spcBef>
              <a:spcAft>
                <a:spcPts val="1600"/>
              </a:spcAft>
              <a:buNone/>
            </a:pPr>
            <a:r>
              <a:rPr lang="sk"/>
              <a:t>4D Analýza pohybu</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7"/>
          <p:cNvSpPr txBox="1"/>
          <p:nvPr>
            <p:ph type="title"/>
          </p:nvPr>
        </p:nvSpPr>
        <p:spPr>
          <a:xfrm rot="-5400000">
            <a:off x="-620225" y="1797500"/>
            <a:ext cx="4064100" cy="15069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sk"/>
              <a:t>SFTR</a:t>
            </a:r>
            <a:endParaRPr/>
          </a:p>
        </p:txBody>
      </p:sp>
      <p:sp>
        <p:nvSpPr>
          <p:cNvPr id="534" name="Google Shape;534;p77"/>
          <p:cNvSpPr txBox="1"/>
          <p:nvPr>
            <p:ph idx="1" type="body"/>
          </p:nvPr>
        </p:nvSpPr>
        <p:spPr>
          <a:xfrm>
            <a:off x="2601000" y="518875"/>
            <a:ext cx="5913300" cy="40641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b="1" lang="sk" sz="2000"/>
              <a:t>Nulové postavení </a:t>
            </a:r>
            <a:r>
              <a:rPr lang="sk" sz="2000"/>
              <a:t>ve všech kloubech (stoj spatný, HK připažené, palce směřující dopředu popř. obdobné základního postavení vleže)</a:t>
            </a:r>
            <a:endParaRPr sz="2000"/>
          </a:p>
          <a:p>
            <a:pPr indent="-355600" lvl="0" marL="457200" rtl="0" algn="l">
              <a:spcBef>
                <a:spcPts val="0"/>
              </a:spcBef>
              <a:spcAft>
                <a:spcPts val="0"/>
              </a:spcAft>
              <a:buSzPts val="2000"/>
              <a:buChar char="●"/>
            </a:pPr>
            <a:r>
              <a:rPr lang="sk" sz="2000"/>
              <a:t>Zápis je maximálně zjednodušený, srovnatelný mezi různými pracovišti s minimálními požadavky na slovní popis</a:t>
            </a:r>
            <a:endParaRPr sz="2000"/>
          </a:p>
          <a:p>
            <a:pPr indent="-355600" lvl="0" marL="457200" rtl="0" algn="l">
              <a:spcBef>
                <a:spcPts val="0"/>
              </a:spcBef>
              <a:spcAft>
                <a:spcPts val="0"/>
              </a:spcAft>
              <a:buSzPts val="2000"/>
              <a:buChar char="●"/>
            </a:pPr>
            <a:r>
              <a:rPr lang="sk" sz="2000"/>
              <a:t>Měření odpovídá základním polohám a směrům pohybů, z nichž také vychází svalový test</a:t>
            </a:r>
            <a:endParaRPr sz="2000"/>
          </a:p>
          <a:p>
            <a:pPr indent="-355600" lvl="0" marL="457200" rtl="0" algn="l">
              <a:spcBef>
                <a:spcPts val="0"/>
              </a:spcBef>
              <a:spcAft>
                <a:spcPts val="0"/>
              </a:spcAft>
              <a:buSzPts val="2000"/>
              <a:buChar char="●"/>
            </a:pPr>
            <a:r>
              <a:rPr lang="sk" sz="2000"/>
              <a:t>U každého je normou druhá strana, pokud je zdravá (dodržovat zvláště u dětí), jinak udávané příklady rozsahů je třeba považovat jen za nejčastější rozsahy</a:t>
            </a:r>
            <a:endParaRPr sz="2000"/>
          </a:p>
          <a:p>
            <a:pPr indent="0" lvl="0" marL="0" rtl="0" algn="l">
              <a:spcBef>
                <a:spcPts val="1600"/>
              </a:spcBef>
              <a:spcAft>
                <a:spcPts val="1600"/>
              </a:spcAft>
              <a:buNone/>
            </a:pPr>
            <a:r>
              <a:t/>
            </a:r>
            <a:endParaRPr sz="2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Sagitální rovina</a:t>
            </a:r>
            <a:endParaRPr/>
          </a:p>
        </p:txBody>
      </p:sp>
      <p:sp>
        <p:nvSpPr>
          <p:cNvPr id="540" name="Google Shape;540;p7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sk" sz="2000"/>
              <a:t>Flexe, Extenze</a:t>
            </a:r>
            <a:endParaRPr sz="2000"/>
          </a:p>
        </p:txBody>
      </p:sp>
      <p:pic>
        <p:nvPicPr>
          <p:cNvPr id="541" name="Google Shape;541;p78"/>
          <p:cNvPicPr preferRelativeResize="0"/>
          <p:nvPr/>
        </p:nvPicPr>
        <p:blipFill>
          <a:blip r:embed="rId3">
            <a:alphaModFix/>
          </a:blip>
          <a:stretch>
            <a:fillRect/>
          </a:stretch>
        </p:blipFill>
        <p:spPr>
          <a:xfrm>
            <a:off x="2692397" y="1190550"/>
            <a:ext cx="2696674" cy="3626651"/>
          </a:xfrm>
          <a:prstGeom prst="rect">
            <a:avLst/>
          </a:prstGeom>
          <a:noFill/>
          <a:ln>
            <a:noFill/>
          </a:ln>
        </p:spPr>
      </p:pic>
      <p:pic>
        <p:nvPicPr>
          <p:cNvPr id="542" name="Google Shape;542;p78"/>
          <p:cNvPicPr preferRelativeResize="0"/>
          <p:nvPr/>
        </p:nvPicPr>
        <p:blipFill>
          <a:blip r:embed="rId4">
            <a:alphaModFix/>
          </a:blip>
          <a:stretch>
            <a:fillRect/>
          </a:stretch>
        </p:blipFill>
        <p:spPr>
          <a:xfrm>
            <a:off x="5389074" y="0"/>
            <a:ext cx="3754924" cy="3565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79"/>
          <p:cNvPicPr preferRelativeResize="0"/>
          <p:nvPr/>
        </p:nvPicPr>
        <p:blipFill rotWithShape="1">
          <a:blip r:embed="rId3">
            <a:alphaModFix/>
          </a:blip>
          <a:srcRect b="0" l="8609" r="8609" t="0"/>
          <a:stretch/>
        </p:blipFill>
        <p:spPr>
          <a:xfrm>
            <a:off x="282600" y="282600"/>
            <a:ext cx="2457874" cy="4578299"/>
          </a:xfrm>
          <a:prstGeom prst="rect">
            <a:avLst/>
          </a:prstGeom>
          <a:noFill/>
          <a:ln>
            <a:noFill/>
          </a:ln>
        </p:spPr>
      </p:pic>
      <p:sp>
        <p:nvSpPr>
          <p:cNvPr id="548" name="Google Shape;548;p79"/>
          <p:cNvSpPr txBox="1"/>
          <p:nvPr>
            <p:ph type="title"/>
          </p:nvPr>
        </p:nvSpPr>
        <p:spPr>
          <a:xfrm>
            <a:off x="3181650" y="1200650"/>
            <a:ext cx="4039200" cy="1388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sk"/>
              <a:t>Frontální rovina</a:t>
            </a:r>
            <a:endParaRPr/>
          </a:p>
        </p:txBody>
      </p:sp>
      <p:sp>
        <p:nvSpPr>
          <p:cNvPr id="549" name="Google Shape;549;p79"/>
          <p:cNvSpPr txBox="1"/>
          <p:nvPr>
            <p:ph idx="1" type="body"/>
          </p:nvPr>
        </p:nvSpPr>
        <p:spPr>
          <a:xfrm>
            <a:off x="3144300" y="2595300"/>
            <a:ext cx="5297700" cy="1088100"/>
          </a:xfrm>
          <a:prstGeom prst="rect">
            <a:avLst/>
          </a:prstGeom>
        </p:spPr>
        <p:txBody>
          <a:bodyPr anchorCtr="0" anchor="t" bIns="0" lIns="0" spcFirstLastPara="1" rIns="0" wrap="square" tIns="0">
            <a:noAutofit/>
          </a:bodyPr>
          <a:lstStyle/>
          <a:p>
            <a:pPr indent="-228600" lvl="0" marL="457200" rtl="0" algn="l">
              <a:spcBef>
                <a:spcPts val="0"/>
              </a:spcBef>
              <a:spcAft>
                <a:spcPts val="0"/>
              </a:spcAft>
              <a:buSzPts val="1400"/>
              <a:buNone/>
            </a:pPr>
            <a:r>
              <a:rPr lang="sk"/>
              <a:t>Abdukce, Addukce</a:t>
            </a:r>
            <a:endParaRPr/>
          </a:p>
          <a:p>
            <a:pPr indent="-228600" lvl="0" marL="457200" rtl="0" algn="l">
              <a:spcBef>
                <a:spcPts val="0"/>
              </a:spcBef>
              <a:spcAft>
                <a:spcPts val="0"/>
              </a:spcAft>
              <a:buSzPts val="1400"/>
              <a:buNone/>
            </a:pPr>
            <a:r>
              <a:rPr lang="sk"/>
              <a:t>Radiální dukce, ulnární dukce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Kosterní spojení</a:t>
            </a:r>
            <a:endParaRPr/>
          </a:p>
        </p:txBody>
      </p:sp>
      <p:pic>
        <p:nvPicPr>
          <p:cNvPr id="287" name="Google Shape;287;p44"/>
          <p:cNvPicPr preferRelativeResize="0"/>
          <p:nvPr/>
        </p:nvPicPr>
        <p:blipFill>
          <a:blip r:embed="rId3">
            <a:alphaModFix/>
          </a:blip>
          <a:stretch>
            <a:fillRect/>
          </a:stretch>
        </p:blipFill>
        <p:spPr>
          <a:xfrm>
            <a:off x="152400" y="1031100"/>
            <a:ext cx="2932825" cy="3384025"/>
          </a:xfrm>
          <a:prstGeom prst="rect">
            <a:avLst/>
          </a:prstGeom>
          <a:noFill/>
          <a:ln>
            <a:noFill/>
          </a:ln>
        </p:spPr>
      </p:pic>
      <p:pic>
        <p:nvPicPr>
          <p:cNvPr id="288" name="Google Shape;288;p44"/>
          <p:cNvPicPr preferRelativeResize="0"/>
          <p:nvPr/>
        </p:nvPicPr>
        <p:blipFill>
          <a:blip r:embed="rId4">
            <a:alphaModFix/>
          </a:blip>
          <a:stretch>
            <a:fillRect/>
          </a:stretch>
        </p:blipFill>
        <p:spPr>
          <a:xfrm>
            <a:off x="3198925" y="1070251"/>
            <a:ext cx="2809377" cy="3384026"/>
          </a:xfrm>
          <a:prstGeom prst="rect">
            <a:avLst/>
          </a:prstGeom>
          <a:noFill/>
          <a:ln>
            <a:noFill/>
          </a:ln>
        </p:spPr>
      </p:pic>
      <p:pic>
        <p:nvPicPr>
          <p:cNvPr id="289" name="Google Shape;289;p44"/>
          <p:cNvPicPr preferRelativeResize="0"/>
          <p:nvPr/>
        </p:nvPicPr>
        <p:blipFill>
          <a:blip r:embed="rId5">
            <a:alphaModFix/>
          </a:blip>
          <a:stretch>
            <a:fillRect/>
          </a:stretch>
        </p:blipFill>
        <p:spPr>
          <a:xfrm>
            <a:off x="6306650" y="1266350"/>
            <a:ext cx="2684949" cy="29918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0"/>
          <p:cNvSpPr txBox="1"/>
          <p:nvPr>
            <p:ph type="title"/>
          </p:nvPr>
        </p:nvSpPr>
        <p:spPr>
          <a:xfrm>
            <a:off x="291875" y="406900"/>
            <a:ext cx="3039600" cy="1388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sk"/>
              <a:t>Transverzální rovina</a:t>
            </a:r>
            <a:endParaRPr/>
          </a:p>
        </p:txBody>
      </p:sp>
      <p:sp>
        <p:nvSpPr>
          <p:cNvPr id="555" name="Google Shape;555;p80"/>
          <p:cNvSpPr txBox="1"/>
          <p:nvPr>
            <p:ph idx="1" type="body"/>
          </p:nvPr>
        </p:nvSpPr>
        <p:spPr>
          <a:xfrm>
            <a:off x="291938" y="2053718"/>
            <a:ext cx="3039600" cy="2278200"/>
          </a:xfrm>
          <a:prstGeom prst="rect">
            <a:avLst/>
          </a:prstGeom>
        </p:spPr>
        <p:txBody>
          <a:bodyPr anchorCtr="0" anchor="t" bIns="0" lIns="0" spcFirstLastPara="1" rIns="0" wrap="square" tIns="0">
            <a:spAutoFit/>
          </a:bodyPr>
          <a:lstStyle/>
          <a:p>
            <a:pPr indent="-330200" lvl="0" marL="457200" rtl="0" algn="l">
              <a:spcBef>
                <a:spcPts val="0"/>
              </a:spcBef>
              <a:spcAft>
                <a:spcPts val="0"/>
              </a:spcAft>
              <a:buSzPts val="1600"/>
              <a:buChar char="●"/>
            </a:pPr>
            <a:r>
              <a:rPr lang="sk"/>
              <a:t>horizontální extenze</a:t>
            </a:r>
            <a:endParaRPr/>
          </a:p>
          <a:p>
            <a:pPr indent="-330200" lvl="0" marL="457200" rtl="0" algn="l">
              <a:spcBef>
                <a:spcPts val="1600"/>
              </a:spcBef>
              <a:spcAft>
                <a:spcPts val="0"/>
              </a:spcAft>
              <a:buSzPts val="1600"/>
              <a:buChar char="●"/>
            </a:pPr>
            <a:r>
              <a:rPr lang="sk"/>
              <a:t>horizontální flexe v ramenním kloubu</a:t>
            </a:r>
            <a:endParaRPr/>
          </a:p>
          <a:p>
            <a:pPr indent="-330200" lvl="0" marL="457200" rtl="0" algn="l">
              <a:spcBef>
                <a:spcPts val="1600"/>
              </a:spcBef>
              <a:spcAft>
                <a:spcPts val="0"/>
              </a:spcAft>
              <a:buSzPts val="1600"/>
              <a:buChar char="●"/>
            </a:pPr>
            <a:r>
              <a:rPr lang="sk"/>
              <a:t>abdukce</a:t>
            </a:r>
            <a:endParaRPr/>
          </a:p>
          <a:p>
            <a:pPr indent="-330200" lvl="0" marL="457200" rtl="0" algn="l">
              <a:spcBef>
                <a:spcPts val="1600"/>
              </a:spcBef>
              <a:spcAft>
                <a:spcPts val="1600"/>
              </a:spcAft>
              <a:buSzPts val="1600"/>
              <a:buChar char="●"/>
            </a:pPr>
            <a:r>
              <a:rPr lang="sk"/>
              <a:t>addukce flektovaného /90°/ kyčelního kloubu </a:t>
            </a:r>
            <a:endParaRPr/>
          </a:p>
        </p:txBody>
      </p:sp>
      <p:sp>
        <p:nvSpPr>
          <p:cNvPr id="556" name="Google Shape;556;p80"/>
          <p:cNvSpPr/>
          <p:nvPr/>
        </p:nvSpPr>
        <p:spPr>
          <a:xfrm>
            <a:off x="4232750" y="0"/>
            <a:ext cx="4911300" cy="5143500"/>
          </a:xfrm>
          <a:prstGeom prst="parallelogram">
            <a:avLst>
              <a:gd fmla="val 25000" name="adj"/>
            </a:avLst>
          </a:prstGeom>
          <a:solidFill>
            <a:srgbClr val="FFFFFF"/>
          </a:solidFill>
          <a:ln>
            <a:noFill/>
          </a:ln>
          <a:effectLst>
            <a:outerShdw blurRad="50800" rotWithShape="0" algn="tl" dist="38100">
              <a:srgbClr val="000000">
                <a:alpha val="298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80"/>
          <p:cNvSpPr/>
          <p:nvPr/>
        </p:nvSpPr>
        <p:spPr>
          <a:xfrm>
            <a:off x="3331550" y="0"/>
            <a:ext cx="5633700" cy="5143500"/>
          </a:xfrm>
          <a:prstGeom prst="parallelogram">
            <a:avLst>
              <a:gd fmla="val 24220" name="adj"/>
            </a:avLst>
          </a:prstGeom>
          <a:solidFill>
            <a:srgbClr val="EEEEEE">
              <a:alpha val="67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8" name="Google Shape;558;p80"/>
          <p:cNvPicPr preferRelativeResize="0"/>
          <p:nvPr/>
        </p:nvPicPr>
        <p:blipFill rotWithShape="1">
          <a:blip r:embed="rId3">
            <a:alphaModFix/>
          </a:blip>
          <a:srcRect b="12427" l="0" r="0" t="12435"/>
          <a:stretch/>
        </p:blipFill>
        <p:spPr>
          <a:xfrm>
            <a:off x="3562350" y="0"/>
            <a:ext cx="5581800" cy="5143500"/>
          </a:xfrm>
          <a:prstGeom prst="parallelogram">
            <a:avLst>
              <a:gd fmla="val 23683" name="adj"/>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81"/>
          <p:cNvPicPr preferRelativeResize="0"/>
          <p:nvPr/>
        </p:nvPicPr>
        <p:blipFill rotWithShape="1">
          <a:blip r:embed="rId3">
            <a:alphaModFix/>
          </a:blip>
          <a:srcRect b="0" l="1718" r="1718" t="0"/>
          <a:stretch/>
        </p:blipFill>
        <p:spPr>
          <a:xfrm>
            <a:off x="2705775" y="-9"/>
            <a:ext cx="6438225" cy="5143500"/>
          </a:xfrm>
          <a:prstGeom prst="rect">
            <a:avLst/>
          </a:prstGeom>
          <a:noFill/>
          <a:ln>
            <a:noFill/>
          </a:ln>
        </p:spPr>
      </p:pic>
      <p:sp>
        <p:nvSpPr>
          <p:cNvPr id="564" name="Google Shape;564;p81"/>
          <p:cNvSpPr txBox="1"/>
          <p:nvPr>
            <p:ph type="title"/>
          </p:nvPr>
        </p:nvSpPr>
        <p:spPr>
          <a:xfrm>
            <a:off x="304800" y="710000"/>
            <a:ext cx="2089800" cy="759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sk"/>
              <a:t>Rotační rovina</a:t>
            </a:r>
            <a:endParaRPr/>
          </a:p>
        </p:txBody>
      </p:sp>
      <p:sp>
        <p:nvSpPr>
          <p:cNvPr id="565" name="Google Shape;565;p81"/>
          <p:cNvSpPr txBox="1"/>
          <p:nvPr>
            <p:ph idx="1" type="body"/>
          </p:nvPr>
        </p:nvSpPr>
        <p:spPr>
          <a:xfrm>
            <a:off x="304800" y="1554150"/>
            <a:ext cx="2089800" cy="3386700"/>
          </a:xfrm>
          <a:prstGeom prst="rect">
            <a:avLst/>
          </a:prstGeom>
        </p:spPr>
        <p:txBody>
          <a:bodyPr anchorCtr="0" anchor="t" bIns="0" lIns="0" spcFirstLastPara="1" rIns="0" wrap="square" tIns="0">
            <a:spAutoFit/>
          </a:bodyPr>
          <a:lstStyle/>
          <a:p>
            <a:pPr indent="-317500" lvl="0" marL="457200" rtl="0" algn="l">
              <a:spcBef>
                <a:spcPts val="0"/>
              </a:spcBef>
              <a:spcAft>
                <a:spcPts val="0"/>
              </a:spcAft>
              <a:buSzPts val="1400"/>
              <a:buChar char="●"/>
            </a:pPr>
            <a:r>
              <a:rPr lang="sk"/>
              <a:t>zevní rotace</a:t>
            </a:r>
            <a:endParaRPr/>
          </a:p>
          <a:p>
            <a:pPr indent="-317500" lvl="0" marL="457200" rtl="0" algn="l">
              <a:spcBef>
                <a:spcPts val="1600"/>
              </a:spcBef>
              <a:spcAft>
                <a:spcPts val="0"/>
              </a:spcAft>
              <a:buSzPts val="1400"/>
              <a:buChar char="●"/>
            </a:pPr>
            <a:r>
              <a:rPr lang="sk"/>
              <a:t>vnitřní rotace</a:t>
            </a:r>
            <a:endParaRPr/>
          </a:p>
          <a:p>
            <a:pPr indent="0" lvl="0" marL="457200" rtl="0" algn="l">
              <a:spcBef>
                <a:spcPts val="1600"/>
              </a:spcBef>
              <a:spcAft>
                <a:spcPts val="0"/>
              </a:spcAft>
              <a:buNone/>
            </a:pPr>
            <a:r>
              <a:t/>
            </a:r>
            <a:endParaRPr/>
          </a:p>
          <a:p>
            <a:pPr indent="-317500" lvl="0" marL="457200" rtl="0" algn="l">
              <a:spcBef>
                <a:spcPts val="1600"/>
              </a:spcBef>
              <a:spcAft>
                <a:spcPts val="0"/>
              </a:spcAft>
              <a:buSzPts val="1400"/>
              <a:buChar char="●"/>
            </a:pPr>
            <a:r>
              <a:rPr lang="sk"/>
              <a:t>supinace</a:t>
            </a:r>
            <a:endParaRPr/>
          </a:p>
          <a:p>
            <a:pPr indent="-317500" lvl="0" marL="457200" rtl="0" algn="l">
              <a:spcBef>
                <a:spcPts val="1600"/>
              </a:spcBef>
              <a:spcAft>
                <a:spcPts val="0"/>
              </a:spcAft>
              <a:buSzPts val="1400"/>
              <a:buChar char="●"/>
            </a:pPr>
            <a:r>
              <a:rPr lang="sk"/>
              <a:t>pronace</a:t>
            </a:r>
            <a:endParaRPr/>
          </a:p>
          <a:p>
            <a:pPr indent="0" lvl="0" marL="457200" rtl="0" algn="l">
              <a:spcBef>
                <a:spcPts val="1600"/>
              </a:spcBef>
              <a:spcAft>
                <a:spcPts val="0"/>
              </a:spcAft>
              <a:buNone/>
            </a:pPr>
            <a:r>
              <a:t/>
            </a:r>
            <a:endParaRPr/>
          </a:p>
          <a:p>
            <a:pPr indent="-317500" lvl="0" marL="457200" rtl="0" algn="l">
              <a:spcBef>
                <a:spcPts val="1600"/>
              </a:spcBef>
              <a:spcAft>
                <a:spcPts val="0"/>
              </a:spcAft>
              <a:buSzPts val="1400"/>
              <a:buChar char="●"/>
            </a:pPr>
            <a:r>
              <a:rPr lang="sk"/>
              <a:t>everse</a:t>
            </a:r>
            <a:endParaRPr/>
          </a:p>
          <a:p>
            <a:pPr indent="-317500" lvl="0" marL="457200" rtl="0" algn="l">
              <a:spcBef>
                <a:spcPts val="1600"/>
              </a:spcBef>
              <a:spcAft>
                <a:spcPts val="1600"/>
              </a:spcAft>
              <a:buSzPts val="1400"/>
              <a:buChar char="●"/>
            </a:pPr>
            <a:r>
              <a:rPr lang="sk"/>
              <a:t>inverse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Pořadí záznamu jednotlivých hodnot</a:t>
            </a:r>
            <a:endParaRPr/>
          </a:p>
        </p:txBody>
      </p:sp>
      <p:pic>
        <p:nvPicPr>
          <p:cNvPr id="571" name="Google Shape;571;p82"/>
          <p:cNvPicPr preferRelativeResize="0"/>
          <p:nvPr/>
        </p:nvPicPr>
        <p:blipFill>
          <a:blip r:embed="rId3">
            <a:alphaModFix/>
          </a:blip>
          <a:stretch>
            <a:fillRect/>
          </a:stretch>
        </p:blipFill>
        <p:spPr>
          <a:xfrm>
            <a:off x="152400" y="1491538"/>
            <a:ext cx="8839199" cy="216041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83"/>
          <p:cNvPicPr preferRelativeResize="0"/>
          <p:nvPr/>
        </p:nvPicPr>
        <p:blipFill rotWithShape="1">
          <a:blip r:embed="rId3">
            <a:alphaModFix/>
          </a:blip>
          <a:srcRect b="17115" l="0" r="0" t="17108"/>
          <a:stretch/>
        </p:blipFill>
        <p:spPr>
          <a:xfrm>
            <a:off x="1" y="0"/>
            <a:ext cx="9143999" cy="5143500"/>
          </a:xfrm>
          <a:prstGeom prst="rect">
            <a:avLst/>
          </a:prstGeom>
          <a:noFill/>
          <a:ln>
            <a:noFill/>
          </a:ln>
        </p:spPr>
      </p:pic>
      <p:sp>
        <p:nvSpPr>
          <p:cNvPr id="577" name="Google Shape;577;p83"/>
          <p:cNvSpPr/>
          <p:nvPr/>
        </p:nvSpPr>
        <p:spPr>
          <a:xfrm>
            <a:off x="0" y="2574400"/>
            <a:ext cx="4568400" cy="17145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83"/>
          <p:cNvSpPr txBox="1"/>
          <p:nvPr>
            <p:ph type="title"/>
          </p:nvPr>
        </p:nvSpPr>
        <p:spPr>
          <a:xfrm>
            <a:off x="351600" y="2736850"/>
            <a:ext cx="3997500" cy="1389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sk">
                <a:solidFill>
                  <a:schemeClr val="dk2"/>
                </a:solidFill>
              </a:rPr>
              <a:t>Metodika SFTR - lokální omezení</a:t>
            </a:r>
            <a:endParaRPr>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4"/>
          <p:cNvSpPr txBox="1"/>
          <p:nvPr>
            <p:ph type="title"/>
          </p:nvPr>
        </p:nvSpPr>
        <p:spPr>
          <a:xfrm>
            <a:off x="363750" y="554850"/>
            <a:ext cx="3855900" cy="403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sk"/>
              <a:t>Goniometrie - normohodnoty?</a:t>
            </a:r>
            <a:endParaRPr/>
          </a:p>
        </p:txBody>
      </p:sp>
      <p:sp>
        <p:nvSpPr>
          <p:cNvPr id="584" name="Google Shape;584;p84"/>
          <p:cNvSpPr txBox="1"/>
          <p:nvPr>
            <p:ph idx="1" type="body"/>
          </p:nvPr>
        </p:nvSpPr>
        <p:spPr>
          <a:xfrm>
            <a:off x="4947374" y="554850"/>
            <a:ext cx="3855900" cy="4033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sk"/>
              <a:t>Kolenní kloub (flexe)</a:t>
            </a:r>
            <a:endParaRPr b="1"/>
          </a:p>
          <a:p>
            <a:pPr indent="-228600" lvl="0" marL="457200" rtl="0" algn="l">
              <a:spcBef>
                <a:spcPts val="1600"/>
              </a:spcBef>
              <a:spcAft>
                <a:spcPts val="0"/>
              </a:spcAft>
              <a:buSzPts val="1600"/>
              <a:buNone/>
            </a:pPr>
            <a:r>
              <a:rPr lang="sk"/>
              <a:t>Kapandji 140 (flexe kyčle)</a:t>
            </a:r>
            <a:endParaRPr/>
          </a:p>
          <a:p>
            <a:pPr indent="-228600" lvl="0" marL="457200" rtl="0" algn="l">
              <a:spcBef>
                <a:spcPts val="0"/>
              </a:spcBef>
              <a:spcAft>
                <a:spcPts val="0"/>
              </a:spcAft>
              <a:buSzPts val="1600"/>
              <a:buNone/>
            </a:pPr>
            <a:r>
              <a:rPr lang="sk"/>
              <a:t>Weigner 130-150</a:t>
            </a:r>
            <a:endParaRPr/>
          </a:p>
          <a:p>
            <a:pPr indent="-228600" lvl="0" marL="457200" rtl="0" algn="l">
              <a:spcBef>
                <a:spcPts val="0"/>
              </a:spcBef>
              <a:spcAft>
                <a:spcPts val="0"/>
              </a:spcAft>
              <a:buSzPts val="1600"/>
              <a:buNone/>
            </a:pPr>
            <a:r>
              <a:rPr lang="sk"/>
              <a:t>Lanz-Wachsmuth 130</a:t>
            </a:r>
            <a:endParaRPr/>
          </a:p>
          <a:p>
            <a:pPr indent="-228600" lvl="0" marL="457200" rtl="0" algn="l">
              <a:spcBef>
                <a:spcPts val="0"/>
              </a:spcBef>
              <a:spcAft>
                <a:spcPts val="0"/>
              </a:spcAft>
              <a:buSzPts val="1600"/>
              <a:buNone/>
            </a:pPr>
            <a:r>
              <a:rPr lang="sk"/>
              <a:t>Koch 140</a:t>
            </a:r>
            <a:endParaRPr/>
          </a:p>
          <a:p>
            <a:pPr indent="-228600" lvl="0" marL="457200" rtl="0" algn="l">
              <a:spcBef>
                <a:spcPts val="0"/>
              </a:spcBef>
              <a:spcAft>
                <a:spcPts val="0"/>
              </a:spcAft>
              <a:buSzPts val="1600"/>
              <a:buNone/>
            </a:pPr>
            <a:r>
              <a:rPr lang="sk"/>
              <a:t>Daniels 120-130</a:t>
            </a:r>
            <a:endParaRPr/>
          </a:p>
          <a:p>
            <a:pPr indent="-228600" lvl="0" marL="457200" rtl="0" algn="l">
              <a:spcBef>
                <a:spcPts val="0"/>
              </a:spcBef>
              <a:spcAft>
                <a:spcPts val="0"/>
              </a:spcAft>
              <a:buSzPts val="1600"/>
              <a:buNone/>
            </a:pPr>
            <a:r>
              <a:rPr lang="sk"/>
              <a:t>Wilhard 45 (135)</a:t>
            </a:r>
            <a:endParaRPr/>
          </a:p>
          <a:p>
            <a:pPr indent="-228600" lvl="0" marL="457200" rtl="0" algn="l">
              <a:spcBef>
                <a:spcPts val="0"/>
              </a:spcBef>
              <a:spcAft>
                <a:spcPts val="0"/>
              </a:spcAft>
              <a:buSzPts val="1600"/>
              <a:buNone/>
            </a:pPr>
            <a:r>
              <a:rPr lang="sk"/>
              <a:t>Schlaaf 45 (135)</a:t>
            </a:r>
            <a:endParaRPr/>
          </a:p>
          <a:p>
            <a:pPr indent="-228600" lvl="0" marL="457200" rtl="0" algn="l">
              <a:spcBef>
                <a:spcPts val="0"/>
              </a:spcBef>
              <a:spcAft>
                <a:spcPts val="0"/>
              </a:spcAft>
              <a:buSzPts val="1600"/>
              <a:buNone/>
            </a:pPr>
            <a:r>
              <a:rPr lang="sk"/>
              <a:t>Ewerhart 120</a:t>
            </a:r>
            <a:endParaRPr/>
          </a:p>
          <a:p>
            <a:pPr indent="-228600" lvl="0" marL="457200" rtl="0" algn="l">
              <a:spcBef>
                <a:spcPts val="0"/>
              </a:spcBef>
              <a:spcAft>
                <a:spcPts val="0"/>
              </a:spcAft>
              <a:buSzPts val="1600"/>
              <a:buNone/>
            </a:pPr>
            <a:r>
              <a:rPr lang="sk"/>
              <a:t>Kladruby 45 (135)</a:t>
            </a:r>
            <a:endParaRPr/>
          </a:p>
          <a:p>
            <a:pPr indent="0" lvl="0" marL="0" rtl="0" algn="l">
              <a:spcBef>
                <a:spcPts val="1600"/>
              </a:spcBef>
              <a:spcAft>
                <a:spcPts val="160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Standardní hodnoty rozsahu pohybu</a:t>
            </a:r>
            <a:endParaRPr/>
          </a:p>
        </p:txBody>
      </p:sp>
      <p:pic>
        <p:nvPicPr>
          <p:cNvPr id="590" name="Google Shape;590;p85"/>
          <p:cNvPicPr preferRelativeResize="0"/>
          <p:nvPr/>
        </p:nvPicPr>
        <p:blipFill>
          <a:blip r:embed="rId3">
            <a:alphaModFix/>
          </a:blip>
          <a:stretch>
            <a:fillRect/>
          </a:stretch>
        </p:blipFill>
        <p:spPr>
          <a:xfrm>
            <a:off x="421350" y="1031100"/>
            <a:ext cx="7636986" cy="3727850"/>
          </a:xfrm>
          <a:prstGeom prst="rect">
            <a:avLst/>
          </a:prstGeom>
          <a:noFill/>
          <a:ln>
            <a:noFill/>
          </a:ln>
        </p:spPr>
      </p:pic>
      <p:sp>
        <p:nvSpPr>
          <p:cNvPr id="591" name="Google Shape;591;p85"/>
          <p:cNvSpPr txBox="1"/>
          <p:nvPr/>
        </p:nvSpPr>
        <p:spPr>
          <a:xfrm>
            <a:off x="3357275" y="47069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t>upraveno dle Haladové 2005</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Poznámky</a:t>
            </a:r>
            <a:endParaRPr/>
          </a:p>
        </p:txBody>
      </p:sp>
      <p:sp>
        <p:nvSpPr>
          <p:cNvPr id="597" name="Google Shape;597;p8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Chceme-li rozlišit rozsah pasivního a aktivního pohybu, zapíšeme měření v uvedené rovině dvakrát, jednou s poznámkou </a:t>
            </a:r>
            <a:r>
              <a:rPr b="1" lang="sk"/>
              <a:t>a. (aktivní), podruhé p. (pasivní).</a:t>
            </a:r>
            <a:endParaRPr b="1"/>
          </a:p>
          <a:p>
            <a:pPr indent="0" lvl="0" marL="457200" rtl="0" algn="l">
              <a:spcBef>
                <a:spcPts val="0"/>
              </a:spcBef>
              <a:spcAft>
                <a:spcPts val="0"/>
              </a:spcAft>
              <a:buNone/>
            </a:pPr>
            <a:r>
              <a:t/>
            </a:r>
            <a:endParaRPr/>
          </a:p>
          <a:p>
            <a:pPr indent="-361950" lvl="0" marL="457200" rtl="0" algn="l">
              <a:spcBef>
                <a:spcPts val="0"/>
              </a:spcBef>
              <a:spcAft>
                <a:spcPts val="0"/>
              </a:spcAft>
              <a:buSzPts val="2100"/>
              <a:buChar char="●"/>
            </a:pPr>
            <a:r>
              <a:rPr b="1" lang="sk"/>
              <a:t>Ankylózy nebo trvalé osové deviace v kloubu </a:t>
            </a:r>
            <a:r>
              <a:rPr lang="sk"/>
              <a:t>v určité rovině se označují jen </a:t>
            </a:r>
            <a:r>
              <a:rPr b="1" lang="sk"/>
              <a:t>dvěma čísly</a:t>
            </a:r>
            <a:r>
              <a:rPr lang="sk"/>
              <a:t> </a:t>
            </a:r>
            <a:r>
              <a:rPr b="1" lang="sk"/>
              <a:t>- musí však být jisté, že se již pohyb neobjeví. </a:t>
            </a:r>
            <a:r>
              <a:rPr lang="sk"/>
              <a:t>(Např. ramenní kloub F 60-60-0 pokud rehabilitace neuspěje a zůstane ankylosa v 60° abdukci změní se zápis na F 60-0).</a:t>
            </a:r>
            <a:endParaRPr/>
          </a:p>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87"/>
          <p:cNvPicPr preferRelativeResize="0"/>
          <p:nvPr/>
        </p:nvPicPr>
        <p:blipFill rotWithShape="1">
          <a:blip r:embed="rId3">
            <a:alphaModFix/>
          </a:blip>
          <a:srcRect b="0" l="6460" r="6469" t="0"/>
          <a:stretch/>
        </p:blipFill>
        <p:spPr>
          <a:xfrm>
            <a:off x="0" y="0"/>
            <a:ext cx="6660600" cy="3441000"/>
          </a:xfrm>
          <a:prstGeom prst="rect">
            <a:avLst/>
          </a:prstGeom>
          <a:noFill/>
          <a:ln>
            <a:noFill/>
          </a:ln>
        </p:spPr>
      </p:pic>
      <p:pic>
        <p:nvPicPr>
          <p:cNvPr id="603" name="Google Shape;603;p87"/>
          <p:cNvPicPr preferRelativeResize="0"/>
          <p:nvPr/>
        </p:nvPicPr>
        <p:blipFill rotWithShape="1">
          <a:blip r:embed="rId4">
            <a:alphaModFix/>
          </a:blip>
          <a:srcRect b="0" l="4800" r="4800" t="0"/>
          <a:stretch/>
        </p:blipFill>
        <p:spPr>
          <a:xfrm>
            <a:off x="6660550" y="2"/>
            <a:ext cx="2483396" cy="3440997"/>
          </a:xfrm>
          <a:prstGeom prst="rect">
            <a:avLst/>
          </a:prstGeom>
          <a:noFill/>
          <a:ln>
            <a:noFill/>
          </a:ln>
        </p:spPr>
      </p:pic>
      <p:sp>
        <p:nvSpPr>
          <p:cNvPr id="604" name="Google Shape;604;p87"/>
          <p:cNvSpPr txBox="1"/>
          <p:nvPr>
            <p:ph type="ctrTitle"/>
          </p:nvPr>
        </p:nvSpPr>
        <p:spPr>
          <a:xfrm>
            <a:off x="304925" y="3745800"/>
            <a:ext cx="7429500" cy="100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sk">
                <a:solidFill>
                  <a:schemeClr val="dk2"/>
                </a:solidFill>
              </a:rPr>
              <a:t>Další způsoby měření - inklinometrie</a:t>
            </a:r>
            <a:endParaRPr>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610" name="Google Shape;610;p8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u="sng">
                <a:solidFill>
                  <a:schemeClr val="hlink"/>
                </a:solidFill>
                <a:hlinkClick r:id="rId3"/>
              </a:rPr>
              <a:t>https://www.rehabilitace.info/lidske-telo/klouby-a-jejich-poruchy/</a:t>
            </a:r>
            <a:endParaRPr sz="1500"/>
          </a:p>
          <a:p>
            <a:pPr indent="-323850" lvl="0" marL="457200" rtl="0" algn="l">
              <a:spcBef>
                <a:spcPts val="0"/>
              </a:spcBef>
              <a:spcAft>
                <a:spcPts val="0"/>
              </a:spcAft>
              <a:buSzPts val="1500"/>
              <a:buChar char="●"/>
            </a:pPr>
            <a:r>
              <a:rPr lang="sk" sz="1500"/>
              <a:t>Haladová, E., Nechvátalová, L. (2003). Vyšetřovací metody hybného systému (2nd enl. ed.). Brno: Národní centrum ošetřovatelství a nelékařských zdravotnických oborů.</a:t>
            </a:r>
            <a:endParaRPr sz="1500"/>
          </a:p>
          <a:p>
            <a:pPr indent="-323850" lvl="0" marL="457200" rtl="0" algn="l">
              <a:spcBef>
                <a:spcPts val="0"/>
              </a:spcBef>
              <a:spcAft>
                <a:spcPts val="0"/>
              </a:spcAft>
              <a:buSzPts val="1500"/>
              <a:buChar char="●"/>
            </a:pPr>
            <a:r>
              <a:rPr lang="sk" sz="1500"/>
              <a:t>Lewit, K. Manipulační léčba v myoskeletální medicíně. 4. vyd. Leipzig: J.A. Barth Verlag, 1996, 347 s. ISBN 3335004019. </a:t>
            </a:r>
            <a:endParaRPr sz="1500"/>
          </a:p>
          <a:p>
            <a:pPr indent="-323850" lvl="0" marL="457200" rtl="0" algn="l">
              <a:spcBef>
                <a:spcPts val="0"/>
              </a:spcBef>
              <a:spcAft>
                <a:spcPts val="0"/>
              </a:spcAft>
              <a:buSzPts val="1500"/>
              <a:buChar char="●"/>
            </a:pPr>
            <a:r>
              <a:rPr lang="sk" sz="1500"/>
              <a:t>Oatis, C.A. Kinesiology : the mechanics and pathomechanics of human movement. Third edition. Philadelphia: Wolters Kluwer, 2017. xix, 1006. ISBN 9781451191561</a:t>
            </a:r>
            <a:endParaRPr sz="1500"/>
          </a:p>
          <a:p>
            <a:pPr indent="-323850" lvl="0" marL="457200" rtl="0" algn="l">
              <a:spcBef>
                <a:spcPts val="0"/>
              </a:spcBef>
              <a:spcAft>
                <a:spcPts val="0"/>
              </a:spcAft>
              <a:buSzPts val="1500"/>
              <a:buChar char="●"/>
            </a:pPr>
            <a:r>
              <a:rPr lang="sk" sz="1500"/>
              <a:t>Rychlíková, E. Funkční poruchy kloubů končetin, 2. vyd., 2019. ISBN: 9788027120963</a:t>
            </a:r>
            <a:endParaRPr sz="1500"/>
          </a:p>
          <a:p>
            <a:pPr indent="-323850" lvl="0" marL="457200" rtl="0" algn="l">
              <a:spcBef>
                <a:spcPts val="0"/>
              </a:spcBef>
              <a:spcAft>
                <a:spcPts val="0"/>
              </a:spcAft>
              <a:buSzPts val="1500"/>
              <a:buChar char="●"/>
            </a:pPr>
            <a:r>
              <a:rPr lang="sk" sz="1500"/>
              <a:t>Vařeka, I. Vyšetření pohybového systému. Olomouc: Univerzita Palackého, 1997.</a:t>
            </a:r>
            <a:endParaRPr sz="1500"/>
          </a:p>
          <a:p>
            <a:pPr indent="0" lvl="0" marL="457200" rtl="0" algn="l">
              <a:spcBef>
                <a:spcPts val="0"/>
              </a:spcBef>
              <a:spcAft>
                <a:spcPts val="0"/>
              </a:spcAft>
              <a:buNone/>
            </a:pPr>
            <a:r>
              <a:rPr lang="sk" sz="1500"/>
              <a:t> </a:t>
            </a:r>
            <a:endParaRPr sz="15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616" name="Google Shape;616;p89"/>
          <p:cNvPicPr preferRelativeResize="0"/>
          <p:nvPr/>
        </p:nvPicPr>
        <p:blipFill rotWithShape="1">
          <a:blip r:embed="rId3">
            <a:alphaModFix/>
          </a:blip>
          <a:srcRect b="17868" l="8918" r="43695" t="23853"/>
          <a:stretch/>
        </p:blipFill>
        <p:spPr>
          <a:xfrm>
            <a:off x="2364450" y="1113250"/>
            <a:ext cx="4740101" cy="3643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5"/>
          <p:cNvPicPr preferRelativeResize="0"/>
          <p:nvPr/>
        </p:nvPicPr>
        <p:blipFill>
          <a:blip r:embed="rId3">
            <a:alphaModFix/>
          </a:blip>
          <a:stretch>
            <a:fillRect/>
          </a:stretch>
        </p:blipFill>
        <p:spPr>
          <a:xfrm>
            <a:off x="3214500" y="152400"/>
            <a:ext cx="2849456"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synovialis</a:t>
            </a:r>
            <a:endParaRPr/>
          </a:p>
        </p:txBody>
      </p:sp>
      <p:sp>
        <p:nvSpPr>
          <p:cNvPr id="300" name="Google Shape;300;p46"/>
          <p:cNvSpPr txBox="1"/>
          <p:nvPr>
            <p:ph idx="1" type="body"/>
          </p:nvPr>
        </p:nvSpPr>
        <p:spPr>
          <a:xfrm>
            <a:off x="540000" y="1269000"/>
            <a:ext cx="55335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900"/>
              <a:t>kostní povrch krytý hyalinní chrupavkou</a:t>
            </a:r>
            <a:endParaRPr sz="1900"/>
          </a:p>
          <a:p>
            <a:pPr indent="-349250" lvl="0" marL="457200" rtl="0" algn="l">
              <a:spcBef>
                <a:spcPts val="0"/>
              </a:spcBef>
              <a:spcAft>
                <a:spcPts val="0"/>
              </a:spcAft>
              <a:buSzPts val="1900"/>
              <a:buChar char="●"/>
            </a:pPr>
            <a:r>
              <a:rPr lang="sk" sz="1900"/>
              <a:t>mezi kloubními plochami synoviální tekutina</a:t>
            </a:r>
            <a:endParaRPr sz="1900"/>
          </a:p>
          <a:p>
            <a:pPr indent="-349250" lvl="0" marL="457200" rtl="0" algn="l">
              <a:spcBef>
                <a:spcPts val="0"/>
              </a:spcBef>
              <a:spcAft>
                <a:spcPts val="0"/>
              </a:spcAft>
              <a:buSzPts val="1900"/>
              <a:buChar char="●"/>
            </a:pPr>
            <a:r>
              <a:rPr lang="sk" sz="1900"/>
              <a:t>nitrokloubní prostor vymezen kloubním pouzdrem</a:t>
            </a:r>
            <a:endParaRPr sz="1900"/>
          </a:p>
          <a:p>
            <a:pPr indent="-349250" lvl="0" marL="457200" rtl="0" algn="l">
              <a:spcBef>
                <a:spcPts val="0"/>
              </a:spcBef>
              <a:spcAft>
                <a:spcPts val="0"/>
              </a:spcAft>
              <a:buSzPts val="1900"/>
              <a:buChar char="●"/>
            </a:pPr>
            <a:r>
              <a:rPr lang="sk" sz="1900"/>
              <a:t>vnitřní část kloubního pouzdra – synoviální membrána vylučuje synoviální tekutinu zajišťující výživu kloubu a snižující frikci (tření) mezi kl. plochami</a:t>
            </a:r>
            <a:endParaRPr sz="1900"/>
          </a:p>
          <a:p>
            <a:pPr indent="0" lvl="0" marL="0" rtl="0" algn="l">
              <a:spcBef>
                <a:spcPts val="0"/>
              </a:spcBef>
              <a:spcAft>
                <a:spcPts val="0"/>
              </a:spcAft>
              <a:buNone/>
            </a:pPr>
            <a:r>
              <a:t/>
            </a:r>
            <a:endParaRPr sz="1900"/>
          </a:p>
        </p:txBody>
      </p:sp>
      <p:pic>
        <p:nvPicPr>
          <p:cNvPr id="301" name="Google Shape;301;p46"/>
          <p:cNvPicPr preferRelativeResize="0"/>
          <p:nvPr/>
        </p:nvPicPr>
        <p:blipFill>
          <a:blip r:embed="rId3">
            <a:alphaModFix/>
          </a:blip>
          <a:stretch>
            <a:fillRect/>
          </a:stretch>
        </p:blipFill>
        <p:spPr>
          <a:xfrm>
            <a:off x="5874750" y="1269000"/>
            <a:ext cx="3123575" cy="2330675"/>
          </a:xfrm>
          <a:prstGeom prst="rect">
            <a:avLst/>
          </a:prstGeom>
          <a:noFill/>
          <a:ln>
            <a:noFill/>
          </a:ln>
        </p:spPr>
      </p:pic>
      <p:sp>
        <p:nvSpPr>
          <p:cNvPr id="302" name="Google Shape;302;p46"/>
          <p:cNvSpPr txBox="1"/>
          <p:nvPr/>
        </p:nvSpPr>
        <p:spPr>
          <a:xfrm>
            <a:off x="6073500" y="39899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https://is.muni.cz/el/sci/podzim2012/Bi5121/arthrologie.pdf</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Druhy kloubů dle počtu stýkajících se kostí</a:t>
            </a:r>
            <a:endParaRPr/>
          </a:p>
        </p:txBody>
      </p:sp>
      <p:sp>
        <p:nvSpPr>
          <p:cNvPr id="308" name="Google Shape;308;p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kloub jednoduchý</a:t>
            </a:r>
            <a:r>
              <a:rPr lang="sk"/>
              <a:t> (articulatio simplex)</a:t>
            </a:r>
            <a:endParaRPr/>
          </a:p>
          <a:p>
            <a:pPr indent="-361950" lvl="0" marL="457200" rtl="0" algn="l">
              <a:spcBef>
                <a:spcPts val="0"/>
              </a:spcBef>
              <a:spcAft>
                <a:spcPts val="0"/>
              </a:spcAft>
              <a:buSzPts val="2100"/>
              <a:buChar char="●"/>
            </a:pPr>
            <a:r>
              <a:rPr b="1" lang="sk"/>
              <a:t>kloub složený</a:t>
            </a:r>
            <a:r>
              <a:rPr lang="sk"/>
              <a:t> (articulatio composita; více než 2 kosti, 2 kosti + discus nebo meniscus)</a:t>
            </a:r>
            <a:endParaRPr/>
          </a:p>
          <a:p>
            <a:pPr indent="0" lvl="0" marL="0" rtl="0" algn="l">
              <a:spcBef>
                <a:spcPts val="0"/>
              </a:spcBef>
              <a:spcAft>
                <a:spcPts val="0"/>
              </a:spcAft>
              <a:buNone/>
            </a:pPr>
            <a:r>
              <a:t/>
            </a:r>
            <a:endParaRPr/>
          </a:p>
        </p:txBody>
      </p:sp>
      <p:pic>
        <p:nvPicPr>
          <p:cNvPr id="309" name="Google Shape;309;p47"/>
          <p:cNvPicPr preferRelativeResize="0"/>
          <p:nvPr/>
        </p:nvPicPr>
        <p:blipFill>
          <a:blip r:embed="rId3">
            <a:alphaModFix/>
          </a:blip>
          <a:stretch>
            <a:fillRect/>
          </a:stretch>
        </p:blipFill>
        <p:spPr>
          <a:xfrm>
            <a:off x="4471150" y="2075925"/>
            <a:ext cx="3462575" cy="2911400"/>
          </a:xfrm>
          <a:prstGeom prst="rect">
            <a:avLst/>
          </a:prstGeom>
          <a:noFill/>
          <a:ln>
            <a:noFill/>
          </a:ln>
        </p:spPr>
      </p:pic>
      <p:pic>
        <p:nvPicPr>
          <p:cNvPr id="310" name="Google Shape;310;p47"/>
          <p:cNvPicPr preferRelativeResize="0"/>
          <p:nvPr/>
        </p:nvPicPr>
        <p:blipFill>
          <a:blip r:embed="rId4">
            <a:alphaModFix/>
          </a:blip>
          <a:stretch>
            <a:fillRect/>
          </a:stretch>
        </p:blipFill>
        <p:spPr>
          <a:xfrm>
            <a:off x="540000" y="2571750"/>
            <a:ext cx="3324408" cy="2493300"/>
          </a:xfrm>
          <a:prstGeom prst="rect">
            <a:avLst/>
          </a:prstGeom>
          <a:noFill/>
          <a:ln>
            <a:noFill/>
          </a:ln>
        </p:spPr>
      </p:pic>
      <p:sp>
        <p:nvSpPr>
          <p:cNvPr id="311" name="Google Shape;311;p47"/>
          <p:cNvSpPr txBox="1"/>
          <p:nvPr/>
        </p:nvSpPr>
        <p:spPr>
          <a:xfrm>
            <a:off x="1623100" y="4649550"/>
            <a:ext cx="2241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500">
                <a:solidFill>
                  <a:schemeClr val="lt1"/>
                </a:solidFill>
              </a:rPr>
              <a:t>https://www.dreamstime.com/stock-illustration-complex-simple-joint-vector-illustration-medical-poster-mobile-connection-bones-somatic-system-connection-bones-image75254651</a:t>
            </a:r>
            <a:endParaRPr sz="5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800"/>
              <a:t>Rozdělení kloubů podle tvaru styčných ploch</a:t>
            </a:r>
            <a:endParaRPr sz="2800"/>
          </a:p>
        </p:txBody>
      </p:sp>
      <p:pic>
        <p:nvPicPr>
          <p:cNvPr id="317" name="Google Shape;317;p48"/>
          <p:cNvPicPr preferRelativeResize="0"/>
          <p:nvPr/>
        </p:nvPicPr>
        <p:blipFill rotWithShape="1">
          <a:blip r:embed="rId3">
            <a:alphaModFix/>
          </a:blip>
          <a:srcRect b="14523" l="14138" r="37556" t="35187"/>
          <a:stretch/>
        </p:blipFill>
        <p:spPr>
          <a:xfrm>
            <a:off x="1540800" y="1030975"/>
            <a:ext cx="6062403" cy="3944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9"/>
          <p:cNvSpPr txBox="1"/>
          <p:nvPr>
            <p:ph type="title"/>
          </p:nvPr>
        </p:nvSpPr>
        <p:spPr>
          <a:xfrm>
            <a:off x="284100" y="307975"/>
            <a:ext cx="2479800" cy="426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Druhy kloubů dle stupně pohyblivosti a počtu pohybových os </a:t>
            </a:r>
            <a:endParaRPr/>
          </a:p>
        </p:txBody>
      </p:sp>
      <p:sp>
        <p:nvSpPr>
          <p:cNvPr id="323" name="Google Shape;323;p49"/>
          <p:cNvSpPr txBox="1"/>
          <p:nvPr>
            <p:ph idx="1" type="body"/>
          </p:nvPr>
        </p:nvSpPr>
        <p:spPr>
          <a:xfrm>
            <a:off x="3381100" y="307975"/>
            <a:ext cx="5451300" cy="42687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sz="2100"/>
              <a:t>klouby s minimálními pohyby</a:t>
            </a:r>
            <a:r>
              <a:rPr lang="sk" sz="2100"/>
              <a:t> (amphiarthrosis)</a:t>
            </a:r>
            <a:endParaRPr sz="2100"/>
          </a:p>
          <a:p>
            <a:pPr indent="-361950" lvl="0" marL="457200" rtl="0" algn="l">
              <a:spcBef>
                <a:spcPts val="0"/>
              </a:spcBef>
              <a:spcAft>
                <a:spcPts val="0"/>
              </a:spcAft>
              <a:buSzPts val="2100"/>
              <a:buChar char="●"/>
            </a:pPr>
            <a:r>
              <a:rPr b="1" lang="sk" sz="2100"/>
              <a:t>klouby s posuvnými pohyby</a:t>
            </a:r>
            <a:r>
              <a:rPr lang="sk" sz="2100"/>
              <a:t> (klouby ploché)</a:t>
            </a:r>
            <a:endParaRPr sz="2100"/>
          </a:p>
          <a:p>
            <a:pPr indent="-361950" lvl="0" marL="457200" rtl="0" algn="l">
              <a:spcBef>
                <a:spcPts val="0"/>
              </a:spcBef>
              <a:spcAft>
                <a:spcPts val="0"/>
              </a:spcAft>
              <a:buSzPts val="2100"/>
              <a:buChar char="●"/>
            </a:pPr>
            <a:r>
              <a:rPr b="1" lang="sk" sz="2100"/>
              <a:t>klouby s rotačními pohyby</a:t>
            </a:r>
            <a:endParaRPr b="1" sz="2100"/>
          </a:p>
          <a:p>
            <a:pPr indent="-361950" lvl="0" marL="457200" rtl="0" algn="l">
              <a:spcBef>
                <a:spcPts val="0"/>
              </a:spcBef>
              <a:spcAft>
                <a:spcPts val="0"/>
              </a:spcAft>
              <a:buSzPts val="2100"/>
              <a:buChar char="●"/>
            </a:pPr>
            <a:r>
              <a:rPr b="1" lang="sk" sz="2100"/>
              <a:t>klouby jednoosé</a:t>
            </a:r>
            <a:r>
              <a:rPr lang="sk" sz="2100"/>
              <a:t> (s jedním stupněm volnosti)</a:t>
            </a:r>
            <a:endParaRPr sz="2100"/>
          </a:p>
          <a:p>
            <a:pPr indent="-361950" lvl="0" marL="457200" rtl="0" algn="l">
              <a:spcBef>
                <a:spcPts val="0"/>
              </a:spcBef>
              <a:spcAft>
                <a:spcPts val="0"/>
              </a:spcAft>
              <a:buSzPts val="2100"/>
              <a:buChar char="●"/>
            </a:pPr>
            <a:r>
              <a:rPr b="1" lang="sk" sz="2100"/>
              <a:t>klouby dvouosé</a:t>
            </a:r>
            <a:r>
              <a:rPr lang="sk" sz="2100"/>
              <a:t> (se dvěma stupni volnosti)</a:t>
            </a:r>
            <a:endParaRPr sz="2100"/>
          </a:p>
          <a:p>
            <a:pPr indent="-361950" lvl="0" marL="457200" rtl="0" algn="l">
              <a:spcBef>
                <a:spcPts val="0"/>
              </a:spcBef>
              <a:spcAft>
                <a:spcPts val="0"/>
              </a:spcAft>
              <a:buSzPts val="2100"/>
              <a:buChar char="●"/>
            </a:pPr>
            <a:r>
              <a:rPr b="1" lang="sk" sz="2100"/>
              <a:t>klouby trojosé </a:t>
            </a:r>
            <a:r>
              <a:rPr lang="sk" sz="2100"/>
              <a:t>(se třemi stupni volnosti)</a:t>
            </a:r>
            <a:endParaRPr sz="2100"/>
          </a:p>
          <a:p>
            <a:pPr indent="0" lvl="0" marL="0" rtl="0" algn="l">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