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19"/>
  </p:normalViewPr>
  <p:slideViewPr>
    <p:cSldViewPr snapToGrid="0" snapToObjects="1">
      <p:cViewPr varScale="1">
        <p:scale>
          <a:sx n="115" d="100"/>
          <a:sy n="115" d="100"/>
        </p:scale>
        <p:origin x="37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C5079B-7AA5-854E-8ABF-8EAB3682EE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977AB0D-5D77-2347-BC7E-19688C65D3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238336-CE42-D34B-96B8-FC19EB363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8E434-88AD-024D-95AE-447D514CA408}" type="datetimeFigureOut">
              <a:rPr lang="cs-CZ" smtClean="0"/>
              <a:t>14.09.2022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E198F67-7DF5-B14B-9625-5421AD092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E05D930-3B3E-B943-BA1C-B33725961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4F29D-7B24-7E48-953D-2CE4E9E1E1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457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C8DE3C-2C18-4B45-89DC-414404AD8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D2E60D7-6635-FD47-86C2-846A52685F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9CB1E6E-8DF5-F448-AD25-81F35A584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8E434-88AD-024D-95AE-447D514CA408}" type="datetimeFigureOut">
              <a:rPr lang="cs-CZ" smtClean="0"/>
              <a:t>14.09.2022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90F88CF-35EF-684D-B9D2-AD04F1307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A576336-E10F-2945-82D8-6361ED833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4F29D-7B24-7E48-953D-2CE4E9E1E1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295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A713015-1178-C64F-88CD-CE469FE690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54A555F-B697-1142-87CB-80D5F19AF6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09C874-8AB2-1A40-AD7D-5E5A87BA9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8E434-88AD-024D-95AE-447D514CA408}" type="datetimeFigureOut">
              <a:rPr lang="cs-CZ" smtClean="0"/>
              <a:t>14.09.2022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4E661C5-452F-A64D-A5FF-BE58B5D4C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62A5F7D-EE0D-B149-B38B-32A901488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4F29D-7B24-7E48-953D-2CE4E9E1E1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243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F872EF-0F74-6842-B2EA-3EB3C8FBB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98F3E9-0C1C-994B-B162-510FE9C437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9E8469B-33FA-0B44-B691-2360E85DD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8E434-88AD-024D-95AE-447D514CA408}" type="datetimeFigureOut">
              <a:rPr lang="cs-CZ" smtClean="0"/>
              <a:t>14.09.2022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D5E4FD-D27F-EA47-81BB-528DEAE7E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4D0233-6967-6F4E-886B-12C879417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4F29D-7B24-7E48-953D-2CE4E9E1E1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9208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E50046-992D-594A-85BE-2F243CD8E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7F5064D-8176-C04A-89A6-9A454154BB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9A714F4-EFF5-DC49-9439-0690B1434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8E434-88AD-024D-95AE-447D514CA408}" type="datetimeFigureOut">
              <a:rPr lang="cs-CZ" smtClean="0"/>
              <a:t>14.09.2022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3A4C43A-4CB3-AB46-A35C-0E39C84F3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AB12304-6525-BD4E-A098-B9CFFE21D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4F29D-7B24-7E48-953D-2CE4E9E1E1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1291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4DE490-749E-7D42-9448-5A895856E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A2BF91-1180-2240-9031-D15D6A485A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8BC9E50-8BAD-C641-88C0-6CEC693556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BA7B66B-C837-9D4B-A82B-45AEFBC2E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8E434-88AD-024D-95AE-447D514CA408}" type="datetimeFigureOut">
              <a:rPr lang="cs-CZ" smtClean="0"/>
              <a:t>14.09.2022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DBB6F46-A17E-E142-A4C2-5D0810515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07B3750-3A30-914E-9499-F4ADADAA5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4F29D-7B24-7E48-953D-2CE4E9E1E1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7662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2951C3-AC11-DF4B-B554-497101C32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2B54904-4268-A04C-AC54-E5C13BC5D8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97A3540-6D55-D74B-92B8-D78C235C67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2F26A4E-7F42-4E4A-B79D-D82D76F550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67FB247-8502-554F-B589-3806971246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E8A2299-3869-3B4D-8712-953BE8BE3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8E434-88AD-024D-95AE-447D514CA408}" type="datetimeFigureOut">
              <a:rPr lang="cs-CZ" smtClean="0"/>
              <a:t>14.09.2022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0718B91-1B56-794C-A9A8-7FFC8982E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420B8FC-930A-544F-91F3-8B50E1EB6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4F29D-7B24-7E48-953D-2CE4E9E1E1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386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E97D06-CC33-EB41-8508-2EFA708CE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24CF6A0-D391-E349-B3A0-A3224DEB1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8E434-88AD-024D-95AE-447D514CA408}" type="datetimeFigureOut">
              <a:rPr lang="cs-CZ" smtClean="0"/>
              <a:t>14.09.2022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2394C8A-3D0B-1948-B63D-EE92732B3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89B96FB-5C18-144A-B6FE-2570EE3DA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4F29D-7B24-7E48-953D-2CE4E9E1E1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7972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D37349B-EC2D-4348-9500-51E1AF7A5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8E434-88AD-024D-95AE-447D514CA408}" type="datetimeFigureOut">
              <a:rPr lang="cs-CZ" smtClean="0"/>
              <a:t>14.09.2022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F96A43D-19B2-1940-A6BE-F9A1D9DC7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0123C9E-307A-2B44-BF86-B7096853A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4F29D-7B24-7E48-953D-2CE4E9E1E1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575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6D8059-D10B-D74B-992F-D5C8744D4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85F0E9-80F8-8647-BA58-1DC2968DB3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ADA0E5C-21F1-764A-8226-85C40EEFB8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6E34FE6-BA2D-F349-94F5-00BA9F166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8E434-88AD-024D-95AE-447D514CA408}" type="datetimeFigureOut">
              <a:rPr lang="cs-CZ" smtClean="0"/>
              <a:t>14.09.2022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AA0E137-6E36-DE48-822E-6F8D44713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569AD7C-F58C-C74D-9B78-1453F211E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4F29D-7B24-7E48-953D-2CE4E9E1E1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6469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98A48E-503C-DE4F-84C1-4ED3B8FC3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EC6F7B2-6DAE-B247-AB4E-D38F9A2CAB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7AE518E-8693-284C-814B-908E3F2A1F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49CF443-5CFF-7B42-85EA-648F641B0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8E434-88AD-024D-95AE-447D514CA408}" type="datetimeFigureOut">
              <a:rPr lang="cs-CZ" smtClean="0"/>
              <a:t>14.09.2022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8D52751-D511-9A44-8C7D-FCB5ABC23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62C2327-6B99-964B-8893-F5BED2BFA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4F29D-7B24-7E48-953D-2CE4E9E1E1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9032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F111047-0586-B048-94AB-D683F6FA3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FB743BD-2B46-8541-8615-4B429C6812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D4FC434-BA75-FE4C-98BD-1C71CB56EB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8E434-88AD-024D-95AE-447D514CA408}" type="datetimeFigureOut">
              <a:rPr lang="cs-CZ" smtClean="0"/>
              <a:t>14.09.2022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41A15A2-0FDA-6344-892C-3AAC296BB3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6BBF49-A6BF-7843-9C15-FEA0D03C92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4F29D-7B24-7E48-953D-2CE4E9E1E1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5165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2A0281-675E-4E4C-B715-D02DE0416F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4613" y="1783959"/>
            <a:ext cx="4351149" cy="2859479"/>
          </a:xfrm>
        </p:spPr>
        <p:txBody>
          <a:bodyPr anchor="b">
            <a:normAutofit/>
          </a:bodyPr>
          <a:lstStyle/>
          <a:p>
            <a:pPr algn="l"/>
            <a:r>
              <a:rPr lang="cs-CZ" sz="5400" dirty="0"/>
              <a:t>e043 Sport marketing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B120B07-AF4C-924B-A0FA-42DA6C969E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4612" y="4750893"/>
            <a:ext cx="4087305" cy="1147863"/>
          </a:xfrm>
        </p:spPr>
        <p:txBody>
          <a:bodyPr anchor="t">
            <a:normAutofit/>
          </a:bodyPr>
          <a:lstStyle/>
          <a:p>
            <a:pPr algn="l"/>
            <a:r>
              <a:rPr lang="cs-CZ" sz="2000" dirty="0"/>
              <a:t>Adam </a:t>
            </a:r>
            <a:r>
              <a:rPr lang="cs-CZ" sz="2000" dirty="0" err="1"/>
              <a:t>Kyselica</a:t>
            </a:r>
            <a:endParaRPr lang="cs-CZ" sz="2000" dirty="0"/>
          </a:p>
        </p:txBody>
      </p:sp>
      <p:sp>
        <p:nvSpPr>
          <p:cNvPr id="13" name="Freeform: Shape 8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4" name="Picture 4" descr="Basketball going into hoop against sky">
            <a:extLst>
              <a:ext uri="{FF2B5EF4-FFF2-40B4-BE49-F238E27FC236}">
                <a16:creationId xmlns:a16="http://schemas.microsoft.com/office/drawing/2014/main" id="{59CBB63E-692B-4587-B6A6-E3DB4491948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3135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118913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501439-0A65-5849-A762-BA99EAF01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Seminars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3809B7-9EDC-5B4C-B411-8C6C413E9B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Options</a:t>
            </a:r>
            <a:endParaRPr lang="cs-CZ" dirty="0"/>
          </a:p>
          <a:p>
            <a:pPr lvl="1"/>
            <a:r>
              <a:rPr lang="cs-CZ" dirty="0" err="1"/>
              <a:t>Every</a:t>
            </a:r>
            <a:r>
              <a:rPr lang="cs-CZ" dirty="0"/>
              <a:t> </a:t>
            </a:r>
            <a:r>
              <a:rPr lang="cs-CZ" dirty="0" err="1"/>
              <a:t>Wednesday</a:t>
            </a:r>
            <a:r>
              <a:rPr lang="cs-CZ" dirty="0"/>
              <a:t> 13 - 15 </a:t>
            </a:r>
          </a:p>
          <a:p>
            <a:pPr lvl="1"/>
            <a:r>
              <a:rPr lang="cs-CZ" dirty="0" err="1"/>
              <a:t>Few</a:t>
            </a:r>
            <a:r>
              <a:rPr lang="cs-CZ" dirty="0"/>
              <a:t> </a:t>
            </a:r>
            <a:r>
              <a:rPr lang="cs-CZ" dirty="0" err="1"/>
              <a:t>blocks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4 </a:t>
            </a:r>
            <a:r>
              <a:rPr lang="cs-CZ" dirty="0" err="1"/>
              <a:t>hours</a:t>
            </a:r>
            <a:endParaRPr lang="cs-CZ" dirty="0"/>
          </a:p>
          <a:p>
            <a:pPr lvl="1"/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groups</a:t>
            </a:r>
            <a:r>
              <a:rPr lang="cs-CZ" dirty="0"/>
              <a:t> – </a:t>
            </a:r>
            <a:r>
              <a:rPr lang="cs-CZ" dirty="0" err="1"/>
              <a:t>each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once</a:t>
            </a:r>
            <a:r>
              <a:rPr lang="cs-CZ" dirty="0"/>
              <a:t> in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weeks</a:t>
            </a:r>
            <a:r>
              <a:rPr lang="cs-CZ" dirty="0"/>
              <a:t> (</a:t>
            </a:r>
            <a:r>
              <a:rPr lang="cs-CZ" dirty="0" err="1"/>
              <a:t>time</a:t>
            </a:r>
            <a:r>
              <a:rPr lang="cs-CZ" dirty="0"/>
              <a:t> and </a:t>
            </a:r>
            <a:r>
              <a:rPr lang="cs-CZ" dirty="0" err="1"/>
              <a:t>day</a:t>
            </a:r>
            <a:r>
              <a:rPr lang="cs-CZ" dirty="0"/>
              <a:t> to </a:t>
            </a:r>
            <a:r>
              <a:rPr lang="cs-CZ" dirty="0" err="1"/>
              <a:t>discuss</a:t>
            </a:r>
            <a:r>
              <a:rPr lang="cs-CZ" dirty="0"/>
              <a:t>)</a:t>
            </a:r>
          </a:p>
          <a:p>
            <a:r>
              <a:rPr lang="cs-CZ" dirty="0"/>
              <a:t>Sport </a:t>
            </a:r>
            <a:r>
              <a:rPr lang="cs-CZ" dirty="0" err="1"/>
              <a:t>event</a:t>
            </a:r>
            <a:r>
              <a:rPr lang="cs-CZ" dirty="0"/>
              <a:t> visit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0171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27FAE4-07A8-D945-9665-B5D025530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Completing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subject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5716C3-45DB-224E-8938-DE3EC45C34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Project </a:t>
            </a:r>
            <a:r>
              <a:rPr lang="cs-CZ" dirty="0" err="1"/>
              <a:t>presentation</a:t>
            </a:r>
            <a:endParaRPr lang="cs-CZ" dirty="0"/>
          </a:p>
          <a:p>
            <a:pPr lvl="1"/>
            <a:r>
              <a:rPr lang="cs-CZ" dirty="0" err="1"/>
              <a:t>Chosen</a:t>
            </a:r>
            <a:r>
              <a:rPr lang="cs-CZ" dirty="0"/>
              <a:t> club</a:t>
            </a:r>
          </a:p>
          <a:p>
            <a:pPr lvl="1"/>
            <a:r>
              <a:rPr lang="cs-CZ" dirty="0" err="1"/>
              <a:t>Analysis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club</a:t>
            </a:r>
          </a:p>
          <a:p>
            <a:pPr lvl="1"/>
            <a:r>
              <a:rPr lang="cs-CZ" dirty="0"/>
              <a:t>Management </a:t>
            </a:r>
            <a:r>
              <a:rPr lang="cs-CZ" dirty="0" err="1"/>
              <a:t>analysis</a:t>
            </a:r>
            <a:endParaRPr lang="cs-CZ" dirty="0"/>
          </a:p>
          <a:p>
            <a:pPr lvl="1"/>
            <a:r>
              <a:rPr lang="cs-CZ" dirty="0" err="1"/>
              <a:t>Strategic</a:t>
            </a:r>
            <a:r>
              <a:rPr lang="cs-CZ" dirty="0"/>
              <a:t> development </a:t>
            </a:r>
            <a:r>
              <a:rPr lang="cs-CZ" dirty="0" err="1"/>
              <a:t>proposal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0313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D1C5E2-7626-12BB-DB66-64DEE4E3F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Content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semester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890D5B-3BD3-1452-8BB3-6A804A8614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2322"/>
            <a:ext cx="10515600" cy="4604641"/>
          </a:xfrm>
        </p:spPr>
        <p:txBody>
          <a:bodyPr>
            <a:normAutofit fontScale="85000" lnSpcReduction="20000"/>
          </a:bodyPr>
          <a:lstStyle/>
          <a:p>
            <a:r>
              <a:rPr lang="cs-CZ" dirty="0" err="1"/>
              <a:t>Theories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strategic</a:t>
            </a:r>
            <a:r>
              <a:rPr lang="cs-CZ" dirty="0"/>
              <a:t> management</a:t>
            </a:r>
          </a:p>
          <a:p>
            <a:r>
              <a:rPr lang="cs-CZ" dirty="0" err="1"/>
              <a:t>Goals</a:t>
            </a:r>
            <a:r>
              <a:rPr lang="cs-CZ" dirty="0"/>
              <a:t> </a:t>
            </a:r>
            <a:r>
              <a:rPr lang="cs-CZ" dirty="0" err="1"/>
              <a:t>setting</a:t>
            </a:r>
            <a:r>
              <a:rPr lang="cs-CZ" dirty="0"/>
              <a:t>, </a:t>
            </a:r>
            <a:r>
              <a:rPr lang="cs-CZ" dirty="0" err="1"/>
              <a:t>planning</a:t>
            </a:r>
            <a:r>
              <a:rPr lang="cs-CZ" dirty="0"/>
              <a:t>, </a:t>
            </a:r>
            <a:r>
              <a:rPr lang="cs-CZ" dirty="0" err="1"/>
              <a:t>strategies</a:t>
            </a:r>
            <a:endParaRPr lang="cs-CZ" dirty="0"/>
          </a:p>
          <a:p>
            <a:r>
              <a:rPr lang="cs-CZ" dirty="0" err="1"/>
              <a:t>Sports</a:t>
            </a:r>
            <a:r>
              <a:rPr lang="cs-CZ" dirty="0"/>
              <a:t> management</a:t>
            </a:r>
          </a:p>
          <a:p>
            <a:pPr lvl="1"/>
            <a:r>
              <a:rPr lang="cs-CZ" dirty="0"/>
              <a:t>Sport </a:t>
            </a:r>
            <a:r>
              <a:rPr lang="cs-CZ" dirty="0" err="1"/>
              <a:t>Clubs</a:t>
            </a:r>
            <a:endParaRPr lang="cs-CZ" dirty="0"/>
          </a:p>
          <a:p>
            <a:pPr lvl="1"/>
            <a:r>
              <a:rPr lang="cs-CZ" dirty="0"/>
              <a:t>Sport </a:t>
            </a:r>
            <a:r>
              <a:rPr lang="cs-CZ" dirty="0" err="1"/>
              <a:t>Events</a:t>
            </a:r>
            <a:endParaRPr lang="cs-CZ" dirty="0"/>
          </a:p>
          <a:p>
            <a:r>
              <a:rPr lang="cs-CZ" dirty="0" err="1"/>
              <a:t>Analyses</a:t>
            </a:r>
            <a:endParaRPr lang="cs-CZ" dirty="0"/>
          </a:p>
          <a:p>
            <a:pPr lvl="1"/>
            <a:r>
              <a:rPr lang="cs-CZ" dirty="0"/>
              <a:t>Porter</a:t>
            </a:r>
          </a:p>
          <a:p>
            <a:pPr lvl="1"/>
            <a:r>
              <a:rPr lang="cs-CZ" dirty="0"/>
              <a:t>PESTLE</a:t>
            </a:r>
          </a:p>
          <a:p>
            <a:pPr lvl="1"/>
            <a:r>
              <a:rPr lang="cs-CZ" dirty="0"/>
              <a:t>SWOT</a:t>
            </a:r>
          </a:p>
          <a:p>
            <a:r>
              <a:rPr lang="cs-CZ" dirty="0" err="1"/>
              <a:t>Fans</a:t>
            </a:r>
            <a:endParaRPr lang="cs-CZ" dirty="0"/>
          </a:p>
          <a:p>
            <a:r>
              <a:rPr lang="cs-CZ" dirty="0" err="1"/>
              <a:t>Sponsorships</a:t>
            </a:r>
            <a:endParaRPr lang="cs-CZ" dirty="0"/>
          </a:p>
          <a:p>
            <a:r>
              <a:rPr lang="cs-CZ" dirty="0"/>
              <a:t>Branding</a:t>
            </a:r>
          </a:p>
          <a:p>
            <a:r>
              <a:rPr lang="cs-CZ" dirty="0" err="1"/>
              <a:t>Contribution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international</a:t>
            </a:r>
            <a:r>
              <a:rPr lang="cs-CZ" dirty="0"/>
              <a:t> </a:t>
            </a:r>
            <a:r>
              <a:rPr lang="cs-CZ" dirty="0" err="1"/>
              <a:t>events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666068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83</Words>
  <Application>Microsoft Macintosh PowerPoint</Application>
  <PresentationFormat>Širokoúhlá obrazovka</PresentationFormat>
  <Paragraphs>28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e043 Sport marketing</vt:lpstr>
      <vt:lpstr>Seminars</vt:lpstr>
      <vt:lpstr>Completing the subject</vt:lpstr>
      <vt:lpstr>Content of the semester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e043 Sport marketing</dc:title>
  <dc:creator>Adam Kyselica</dc:creator>
  <cp:lastModifiedBy>Adam Kyselica</cp:lastModifiedBy>
  <cp:revision>3</cp:revision>
  <dcterms:created xsi:type="dcterms:W3CDTF">2022-02-14T07:52:39Z</dcterms:created>
  <dcterms:modified xsi:type="dcterms:W3CDTF">2022-09-14T10:45:18Z</dcterms:modified>
</cp:coreProperties>
</file>