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80" r:id="rId5"/>
    <p:sldId id="260" r:id="rId6"/>
    <p:sldId id="275" r:id="rId7"/>
    <p:sldId id="276" r:id="rId8"/>
    <p:sldId id="277" r:id="rId9"/>
    <p:sldId id="278" r:id="rId10"/>
    <p:sldId id="281" r:id="rId11"/>
    <p:sldId id="27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40453-C456-43CF-98A3-C2BC6D4B7C03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97483-872B-4CCA-82D3-4FE09300D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196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544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409415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io.youtube.com/channel/UC30WiCXsypClmJ8zVLBH_1w/musi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vx8kxMen2iTjD8bSVbN-NueB0jp0-DmXzbbZONRUDNw/edit?usp=shar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38921-C041-4BA0-AAD5-3A6ED5099A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n4432 Praxe 1 a n4442 Praxe 2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9CA883-1A7C-4CA2-AB2B-7023078E44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Úvodní schůzka 4. 10. 2022</a:t>
            </a:r>
          </a:p>
        </p:txBody>
      </p:sp>
    </p:spTree>
    <p:extLst>
      <p:ext uri="{BB962C8B-B14F-4D97-AF65-F5344CB8AC3E}">
        <p14:creationId xmlns:p14="http://schemas.microsoft.com/office/powerpoint/2010/main" val="2560422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Část – povinné schůzky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952368"/>
            <a:ext cx="11029615" cy="434957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2000" dirty="0"/>
              <a:t>Úvodní schůzka – podzimní semestr 4.10.2022.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/>
              <a:t>Průběžná schůzka – podzimní semestr – listopad – 2.11.2022 (C15/207).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/>
              <a:t>Závěrečná schůzka – podzimní semestr – prezentace videí – 12.12. a 15.12. vždy od 11:00 do 14:00, pohybová tělocvična.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/>
              <a:t>Úvodní schůzka – jarní semestr – v úvodu semestru.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/>
              <a:t>Průběžná schůzka – jarní semestr – přednáška </a:t>
            </a:r>
            <a:r>
              <a:rPr lang="cs-CZ" sz="2000" dirty="0" err="1"/>
              <a:t>dr.Skotákové</a:t>
            </a:r>
            <a:r>
              <a:rPr lang="cs-CZ" sz="2000" dirty="0"/>
              <a:t> – termín bude určen </a:t>
            </a:r>
            <a:r>
              <a:rPr lang="cs-CZ" sz="2000" dirty="0" err="1"/>
              <a:t>dr.Skotákovou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/>
              <a:t>Závěrečná schůzka – prezentace kazuistik – květen – termín bude upřesněn. 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0" indent="0" algn="ctr">
              <a:buNone/>
            </a:pPr>
            <a:r>
              <a:rPr lang="cs-CZ" sz="2500" b="1" dirty="0"/>
              <a:t>Povinná účast alespoň na 4 schůzkách z 6! </a:t>
            </a:r>
          </a:p>
          <a:p>
            <a:pPr marL="0" indent="0" algn="ctr">
              <a:buNone/>
            </a:pPr>
            <a:r>
              <a:rPr lang="cs-CZ" sz="2500" b="1" dirty="0"/>
              <a:t>(kdo je dnes zde, stačí mu dojít už jen 3x </a:t>
            </a:r>
            <a:r>
              <a:rPr lang="cs-CZ" sz="2500" b="1" dirty="0">
                <a:sym typeface="Wingdings" panose="05000000000000000000" pitchFamily="2" charset="2"/>
              </a:rPr>
              <a:t> )</a:t>
            </a:r>
            <a:endParaRPr lang="cs-CZ" sz="25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361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>
            <a:spLocks noGrp="1"/>
          </p:cNvSpPr>
          <p:nvPr>
            <p:ph type="title"/>
          </p:nvPr>
        </p:nvSpPr>
        <p:spPr>
          <a:xfrm>
            <a:off x="2832682" y="2730438"/>
            <a:ext cx="6526635" cy="1942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91825"/>
              </a:buClr>
              <a:buSzPts val="4000"/>
              <a:buFont typeface="Gill Sans"/>
              <a:buNone/>
            </a:pPr>
            <a:r>
              <a:rPr lang="cs-CZ" sz="4000">
                <a:solidFill>
                  <a:srgbClr val="591825"/>
                </a:solidFill>
              </a:rPr>
              <a:t>DĚKUJI ZA POZORNOST☺</a:t>
            </a:r>
            <a:br>
              <a:rPr lang="cs-CZ" sz="4000">
                <a:solidFill>
                  <a:srgbClr val="591825"/>
                </a:solidFill>
              </a:rPr>
            </a:br>
            <a:r>
              <a:rPr lang="cs-CZ" sz="4000">
                <a:solidFill>
                  <a:srgbClr val="591825"/>
                </a:solidFill>
              </a:rPr>
              <a:t>DOTAZY?</a:t>
            </a:r>
            <a:endParaRPr/>
          </a:p>
        </p:txBody>
      </p:sp>
      <p:sp>
        <p:nvSpPr>
          <p:cNvPr id="151" name="Google Shape;151;p15"/>
          <p:cNvSpPr txBox="1"/>
          <p:nvPr/>
        </p:nvSpPr>
        <p:spPr>
          <a:xfrm>
            <a:off x="0" y="6196200"/>
            <a:ext cx="12192000" cy="6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ctr" rtl="0">
              <a:spcBef>
                <a:spcPts val="360"/>
              </a:spcBef>
              <a:spcAft>
                <a:spcPts val="600"/>
              </a:spcAft>
              <a:buNone/>
            </a:pPr>
            <a:r>
              <a:rPr lang="cs-CZ" sz="3100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rPr>
              <a:t>Mgr. Marie Crhová, </a:t>
            </a:r>
            <a:r>
              <a:rPr lang="cs-CZ" sz="3100" u="sng">
                <a:solidFill>
                  <a:srgbClr val="828282"/>
                </a:solidFill>
                <a:latin typeface="Gill Sans"/>
                <a:ea typeface="Gill Sans"/>
                <a:cs typeface="Gill Sans"/>
                <a:sym typeface="Gill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409415@mail.muni.cz</a:t>
            </a:r>
            <a:r>
              <a:rPr lang="cs-CZ" sz="3100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rPr>
              <a:t>, 607668665</a:t>
            </a:r>
            <a:endParaRPr sz="1100"/>
          </a:p>
        </p:txBody>
      </p:sp>
    </p:spTree>
    <p:extLst>
      <p:ext uri="{BB962C8B-B14F-4D97-AF65-F5344CB8AC3E}">
        <p14:creationId xmlns:p14="http://schemas.microsoft.com/office/powerpoint/2010/main" val="330707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7EADFA-8C8F-4BDA-9069-5701DEF99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praxí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929E6A-CD2B-4FB2-882C-F036FA3AC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75934"/>
            <a:ext cx="11029615" cy="4374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500" dirty="0"/>
              <a:t>Část 1-Praxe1: </a:t>
            </a:r>
          </a:p>
          <a:p>
            <a:r>
              <a:rPr lang="cs-CZ" sz="3500" dirty="0"/>
              <a:t>Cvičební video</a:t>
            </a:r>
          </a:p>
          <a:p>
            <a:pPr marL="0" indent="0">
              <a:buNone/>
            </a:pPr>
            <a:r>
              <a:rPr lang="cs-CZ" sz="3500" dirty="0"/>
              <a:t>Část 2-Praxe 2: </a:t>
            </a:r>
          </a:p>
          <a:p>
            <a:r>
              <a:rPr lang="cs-CZ" sz="3500" dirty="0"/>
              <a:t>Práce se specifickými skupinami </a:t>
            </a:r>
          </a:p>
          <a:p>
            <a:pPr marL="0" indent="0">
              <a:buNone/>
            </a:pPr>
            <a:r>
              <a:rPr lang="cs-CZ" sz="3500" dirty="0"/>
              <a:t>Část 3-Praxe 1 i 2:</a:t>
            </a:r>
          </a:p>
          <a:p>
            <a:r>
              <a:rPr lang="cs-CZ" sz="3500" dirty="0"/>
              <a:t>Povinné schůzky</a:t>
            </a:r>
          </a:p>
        </p:txBody>
      </p:sp>
    </p:spTree>
    <p:extLst>
      <p:ext uri="{BB962C8B-B14F-4D97-AF65-F5344CB8AC3E}">
        <p14:creationId xmlns:p14="http://schemas.microsoft.com/office/powerpoint/2010/main" val="54099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31C4A-FFBE-4F77-BCD5-E25203051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Část – cvičební video – praxe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F4F799-299F-4344-AF12-79BC12112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41157"/>
            <a:ext cx="11029615" cy="4819135"/>
          </a:xfrm>
        </p:spPr>
        <p:txBody>
          <a:bodyPr>
            <a:noAutofit/>
          </a:bodyPr>
          <a:lstStyle/>
          <a:p>
            <a:r>
              <a:rPr lang="cs-CZ" sz="2200" dirty="0"/>
              <a:t>Nachystání cvičebního videa na pohybový portál pro oslabené jedince.</a:t>
            </a:r>
          </a:p>
          <a:p>
            <a:r>
              <a:rPr lang="cs-CZ" sz="2200" dirty="0"/>
              <a:t>Dvojice/trojice – 11 skupin-10 dvojit, 1 trojice – rozdělení dle vlastního rozdělení-nahlásit seznam.</a:t>
            </a:r>
          </a:p>
          <a:p>
            <a:r>
              <a:rPr lang="cs-CZ" sz="2200" dirty="0"/>
              <a:t>V domácích podmínkách s pomůckami.</a:t>
            </a:r>
          </a:p>
          <a:p>
            <a:r>
              <a:rPr lang="cs-CZ" sz="2200" dirty="0"/>
              <a:t>Zaměření: aerobní zdatnost (3:1 – 40s nebo 30s cvičení) nebo síla – posilování.</a:t>
            </a:r>
          </a:p>
          <a:p>
            <a:r>
              <a:rPr lang="cs-CZ" sz="2200" dirty="0"/>
              <a:t>Délka videa: max 45 minut dle obtížnosti a zaměření.</a:t>
            </a:r>
          </a:p>
          <a:p>
            <a:r>
              <a:rPr lang="cs-CZ" sz="2200" dirty="0"/>
              <a:t>Věková kategorie: 25-80 let.</a:t>
            </a:r>
          </a:p>
          <a:p>
            <a:r>
              <a:rPr lang="cs-CZ" sz="2200" dirty="0"/>
              <a:t>Hudba: Přihlásit na </a:t>
            </a:r>
            <a:r>
              <a:rPr lang="cs-CZ" sz="2200" dirty="0" err="1"/>
              <a:t>google</a:t>
            </a:r>
            <a:r>
              <a:rPr lang="cs-CZ" sz="2200" dirty="0"/>
              <a:t> (respektive jít na svůj účet na </a:t>
            </a:r>
            <a:r>
              <a:rPr lang="cs-CZ" sz="2200" dirty="0" err="1"/>
              <a:t>googlu</a:t>
            </a:r>
            <a:r>
              <a:rPr lang="cs-CZ" sz="2200" dirty="0"/>
              <a:t> nebo si ho založit) – přejít na </a:t>
            </a:r>
            <a:r>
              <a:rPr lang="cs-CZ" sz="2200" dirty="0" err="1"/>
              <a:t>youtube</a:t>
            </a:r>
            <a:r>
              <a:rPr lang="cs-CZ" sz="2200" dirty="0"/>
              <a:t>- na svém přihlášeném profilu na </a:t>
            </a:r>
            <a:r>
              <a:rPr lang="cs-CZ" sz="2200" dirty="0" err="1"/>
              <a:t>google</a:t>
            </a:r>
            <a:r>
              <a:rPr lang="cs-CZ" sz="2200" dirty="0"/>
              <a:t>  ( vpravo pod přihlášením otevřít) studio </a:t>
            </a:r>
            <a:r>
              <a:rPr lang="cs-CZ" sz="2200" dirty="0" err="1"/>
              <a:t>youtube</a:t>
            </a:r>
            <a:r>
              <a:rPr lang="cs-CZ" sz="2200" dirty="0"/>
              <a:t>- vlevo potom rozkliknout záložku zvuková knihovna a otevře se seznam  nabízených skladeb a z toho si vybrat. Odkaz: </a:t>
            </a:r>
            <a:r>
              <a:rPr lang="cs-CZ" sz="2200" dirty="0">
                <a:hlinkClick r:id="rId2"/>
              </a:rPr>
              <a:t>https://studio.youtube.com/channel/UC30WiCXsypClmJ8zVLBH_1w/music</a:t>
            </a:r>
            <a:r>
              <a:rPr lang="cs-CZ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8809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Část – cvičební video – praxe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1766" y="2075936"/>
            <a:ext cx="11029615" cy="4314204"/>
          </a:xfrm>
        </p:spPr>
        <p:txBody>
          <a:bodyPr>
            <a:normAutofit/>
          </a:bodyPr>
          <a:lstStyle/>
          <a:p>
            <a:r>
              <a:rPr lang="cs-CZ" sz="2400" dirty="0"/>
              <a:t>Povinná schůzka v listopadu – termín 2.11.2022 8:00 PC místnost (C15/207). Cílem je kontrola průběhu práce, sdílení pracovního pokroku, zodpovězení otázek atd.</a:t>
            </a:r>
          </a:p>
          <a:p>
            <a:r>
              <a:rPr lang="cs-CZ" sz="2400" dirty="0"/>
              <a:t>Vložení dokumentu s rozpisem k videu (vzorová šablona zde </a:t>
            </a:r>
            <a:r>
              <a:rPr lang="cs-CZ" sz="2400" dirty="0">
                <a:hlinkClick r:id="rId2"/>
              </a:rPr>
              <a:t>https://docs.google.com/document/d/1vx8kxMen2iTjD8bSVbN-NueB0jp0-DmXzbbZONRUDNw/edit?usp=sharing </a:t>
            </a:r>
            <a:r>
              <a:rPr lang="cs-CZ" sz="2400" dirty="0"/>
              <a:t>) nejpozději 7 dní před prezentací. </a:t>
            </a:r>
          </a:p>
          <a:p>
            <a:r>
              <a:rPr lang="cs-CZ" sz="2400" dirty="0"/>
              <a:t>Na konci podzimního semestru zkrácená praktická ukázka (ukážete část nachystaného videa, každý se skupiny se zapojí) za přítomnosti dr. Kapounkové – výběr 5 nejlepších a natočení profi videa s finanční odměnou. </a:t>
            </a:r>
          </a:p>
          <a:p>
            <a:r>
              <a:rPr lang="cs-CZ" sz="2400" dirty="0"/>
              <a:t>Nápaditosti a fantazii se meze nekladou, jen myslete na odbornost a profesionalitu </a:t>
            </a:r>
            <a:r>
              <a:rPr lang="cs-CZ" sz="2400" dirty="0">
                <a:sym typeface="Wingdings" panose="05000000000000000000" pitchFamily="2" charset="2"/>
              </a:rPr>
              <a:t> 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5882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7778B-D72A-4102-B8E2-D42B6CCFF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Část - Práce se specifickými skupinami – praxe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5FC878-009B-45FA-A3BF-F51FE128F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26327"/>
            <a:ext cx="11029615" cy="503167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000"/>
              </a:spcBef>
              <a:spcAft>
                <a:spcPts val="0"/>
              </a:spcAft>
              <a:buSzPts val="2140"/>
            </a:pPr>
            <a:r>
              <a:rPr lang="cs-CZ" sz="2800" dirty="0"/>
              <a:t>Student volí </a:t>
            </a:r>
            <a:r>
              <a:rPr lang="cs-CZ" sz="2800" b="1" dirty="0"/>
              <a:t>3 oblasti</a:t>
            </a:r>
            <a:r>
              <a:rPr lang="cs-CZ" sz="2800" dirty="0"/>
              <a:t> (obézní děti, onkologičtí pacienti, senioři, se specifickými potřebami-nevidomí </a:t>
            </a:r>
            <a:r>
              <a:rPr lang="cs-CZ" sz="2800" dirty="0" err="1"/>
              <a:t>Avoy</a:t>
            </a:r>
            <a:r>
              <a:rPr lang="cs-CZ" sz="2800" dirty="0"/>
              <a:t>, </a:t>
            </a:r>
            <a:r>
              <a:rPr lang="cs-CZ" sz="2800" dirty="0" err="1"/>
              <a:t>těl.postižení-plavání</a:t>
            </a:r>
            <a:r>
              <a:rPr lang="cs-CZ" sz="2800" dirty="0"/>
              <a:t>, </a:t>
            </a:r>
            <a:r>
              <a:rPr lang="cs-CZ" sz="2800" dirty="0" err="1"/>
              <a:t>paravoltiž</a:t>
            </a:r>
            <a:r>
              <a:rPr lang="cs-CZ" sz="2800" dirty="0"/>
              <a:t>). </a:t>
            </a:r>
          </a:p>
          <a:p>
            <a:pPr>
              <a:spcBef>
                <a:spcPts val="1000"/>
              </a:spcBef>
              <a:spcAft>
                <a:spcPts val="0"/>
              </a:spcAft>
              <a:buSzPts val="2140"/>
            </a:pPr>
            <a:r>
              <a:rPr lang="cs-CZ" sz="2800" dirty="0"/>
              <a:t>Kontaktování instituce, analýza aktuálního stavu (odběr anamnézy jednotlivce/skupiny a tvorba doporučení pro zlepšení-z pohledu tréninku/cvičení!), asistence a vedení tréninků. </a:t>
            </a:r>
          </a:p>
          <a:p>
            <a:pPr>
              <a:spcBef>
                <a:spcPts val="1000"/>
              </a:spcBef>
              <a:spcAft>
                <a:spcPts val="0"/>
              </a:spcAft>
              <a:buSzPts val="2140"/>
            </a:pPr>
            <a:r>
              <a:rPr lang="cs-CZ" sz="2800" dirty="0"/>
              <a:t>Student </a:t>
            </a:r>
            <a:r>
              <a:rPr lang="cs-CZ" sz="2800" u="sng" dirty="0"/>
              <a:t>v každé instituci</a:t>
            </a:r>
            <a:r>
              <a:rPr lang="cs-CZ" sz="2800" dirty="0"/>
              <a:t> stráví </a:t>
            </a:r>
            <a:r>
              <a:rPr lang="cs-CZ" sz="2800" b="1" dirty="0"/>
              <a:t>min. 8hod max. 15hod</a:t>
            </a:r>
            <a:r>
              <a:rPr lang="cs-CZ" sz="2800" dirty="0"/>
              <a:t>. </a:t>
            </a:r>
          </a:p>
          <a:p>
            <a:pPr>
              <a:spcBef>
                <a:spcPts val="1000"/>
              </a:spcBef>
              <a:spcAft>
                <a:spcPts val="0"/>
              </a:spcAft>
              <a:buSzPts val="2140"/>
            </a:pPr>
            <a:r>
              <a:rPr lang="cs-CZ" sz="2800" dirty="0"/>
              <a:t>Student vypracuje 1 kazuistiku. Vyhodnocení výsledků/změn, prezentace výsledků na závěrečné schůzi a diskuze se spolužáky nad tématem (květen).</a:t>
            </a:r>
          </a:p>
          <a:p>
            <a:pPr>
              <a:spcBef>
                <a:spcPts val="1000"/>
              </a:spcBef>
              <a:spcAft>
                <a:spcPts val="0"/>
              </a:spcAft>
              <a:buSzPts val="2300"/>
            </a:pPr>
            <a:r>
              <a:rPr lang="cs-CZ" sz="2800" dirty="0"/>
              <a:t>Odevzdání kazuistiky probíhá distanční formou jako dokument Word (formát .doc). Student musí kazuistiku odevzdat nejpozději 7 dní před termínem zápočtu v IS MU.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176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92552-0949-4B11-B908-24E137F53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Souhlas s umístěním studenta na praxi a Potvrzení o absolvování praxe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562658-A058-486F-93C9-17B1A8EC3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614587"/>
          </a:xfrm>
        </p:spPr>
        <p:txBody>
          <a:bodyPr>
            <a:normAutofit/>
          </a:bodyPr>
          <a:lstStyle/>
          <a:p>
            <a:r>
              <a:rPr lang="cs-CZ" sz="2500" dirty="0"/>
              <a:t>Před nástupem na praxi si student nechá potvrdit </a:t>
            </a:r>
            <a:r>
              <a:rPr lang="cs-CZ" sz="2500" b="1" dirty="0"/>
              <a:t>Souhlas s umístěním studenta na praxi</a:t>
            </a:r>
            <a:r>
              <a:rPr lang="cs-CZ" sz="2500" dirty="0"/>
              <a:t>. Formulář potvrzuje Poskytovatel praxe. </a:t>
            </a:r>
          </a:p>
          <a:p>
            <a:r>
              <a:rPr lang="cs-CZ" sz="2500" dirty="0"/>
              <a:t>Po absolvování celého bloku praxe si student nechá potvrdit formulář </a:t>
            </a:r>
            <a:r>
              <a:rPr lang="cs-CZ" sz="2500" dirty="0" err="1"/>
              <a:t>FSpS</a:t>
            </a:r>
            <a:r>
              <a:rPr lang="cs-CZ" sz="2500" dirty="0"/>
              <a:t> </a:t>
            </a:r>
            <a:r>
              <a:rPr lang="cs-CZ" sz="2500" b="1" dirty="0"/>
              <a:t>„Potvrzení o absolvování praxe“. </a:t>
            </a:r>
            <a:r>
              <a:rPr lang="cs-CZ" sz="2500" dirty="0"/>
              <a:t>Formulář studentovi potvrdí školitel daného zařízení či sportovního klubu = vedoucí trenér nebo jiná pověřená osoba. (Formuláře ke stažení v </a:t>
            </a:r>
            <a:r>
              <a:rPr lang="cs-CZ" sz="2500" dirty="0" err="1"/>
              <a:t>ISu</a:t>
            </a:r>
            <a:r>
              <a:rPr lang="cs-CZ" sz="2500" dirty="0"/>
              <a:t> -&gt; Praxe I -&gt; studijní materiály).</a:t>
            </a:r>
          </a:p>
          <a:p>
            <a:r>
              <a:rPr lang="cs-CZ" sz="2500" dirty="0"/>
              <a:t>Student musí nejpozději v den před termínem zápočtu nahrát do IS MU „Potvrzení o absolvování praxe“ a „Souhlas s umístěním studenta na praxi“ </a:t>
            </a:r>
          </a:p>
          <a:p>
            <a:r>
              <a:rPr lang="cs-CZ" sz="2500" dirty="0"/>
              <a:t>Celkem 6 dokumentů: 3x Potvrzení o absolvování praxe, 3x Souhlas s umístěním!</a:t>
            </a:r>
          </a:p>
        </p:txBody>
      </p:sp>
    </p:spTree>
    <p:extLst>
      <p:ext uri="{BB962C8B-B14F-4D97-AF65-F5344CB8AC3E}">
        <p14:creationId xmlns:p14="http://schemas.microsoft.com/office/powerpoint/2010/main" val="3583513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oblastí-kam můžu jít? praxe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921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300" dirty="0"/>
              <a:t>1) Obézní děti – asistence a vedení tréninku obézních dětí </a:t>
            </a:r>
          </a:p>
          <a:p>
            <a:r>
              <a:rPr lang="cs-CZ" sz="2300" dirty="0"/>
              <a:t>Počet studentů: 2-3, Adresa: Plotní 24</a:t>
            </a:r>
          </a:p>
          <a:p>
            <a:r>
              <a:rPr lang="cs-CZ" sz="2300" dirty="0"/>
              <a:t>Kontakt: Mgr. Bc. Kateřina Strašilová, 360093@muni.cz, 603 264 298.</a:t>
            </a:r>
          </a:p>
          <a:p>
            <a:pPr marL="0" indent="0">
              <a:buNone/>
            </a:pPr>
            <a:r>
              <a:rPr lang="cs-CZ" sz="2300" dirty="0"/>
              <a:t>2) Onkologičtí pacienti – asistence a vedení tréninku pacientů </a:t>
            </a:r>
          </a:p>
          <a:p>
            <a:r>
              <a:rPr lang="cs-CZ" sz="2300" dirty="0"/>
              <a:t>Kontakt: Mgr. Zora Svobodová, Ph.D., zsvobodova@fsps.muni.cz,  770 166 804.</a:t>
            </a:r>
          </a:p>
          <a:p>
            <a:pPr marL="0" indent="0">
              <a:buNone/>
            </a:pPr>
            <a:r>
              <a:rPr lang="cs-CZ" sz="2300" dirty="0"/>
              <a:t>3) Senioři – asistence a vedení tréninku seniorů</a:t>
            </a:r>
          </a:p>
          <a:p>
            <a:r>
              <a:rPr lang="cs-CZ" sz="2300" dirty="0"/>
              <a:t>Kontakt: Mgr. Lenka Svobodová, Ph.D., svobodova@fsps.muni.cz, 731 478 880</a:t>
            </a:r>
          </a:p>
          <a:p>
            <a:pPr marL="0" indent="0">
              <a:buNone/>
            </a:pPr>
            <a:r>
              <a:rPr lang="cs-CZ" sz="2300" dirty="0"/>
              <a:t>4) Specifická skupina – asistence a vedení tréninku lidí se specifickými potřebami (nevidomí, mentálně či tělesně postižení aj.) ve spolupráci s Mgr. Alenou Skotákovou, </a:t>
            </a:r>
            <a:r>
              <a:rPr lang="cs-CZ" sz="2300" dirty="0" err="1"/>
              <a:t>Ph.D</a:t>
            </a:r>
            <a:r>
              <a:rPr lang="cs-CZ" sz="2300" dirty="0"/>
              <a:t> (skotakova@fsps.muni.cz).</a:t>
            </a:r>
          </a:p>
        </p:txBody>
      </p:sp>
    </p:spTree>
    <p:extLst>
      <p:ext uri="{BB962C8B-B14F-4D97-AF65-F5344CB8AC3E}">
        <p14:creationId xmlns:p14="http://schemas.microsoft.com/office/powerpoint/2010/main" val="1452045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4) Specifická skupina – asistence a vedení tréninku lidí se specifickými potřebami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8835" y="2051221"/>
            <a:ext cx="11029615" cy="48932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500" b="1" dirty="0"/>
              <a:t>Fotbal nevidomých – AVOY Brno - stínování a vedení části tréninkové jednotky</a:t>
            </a:r>
          </a:p>
          <a:p>
            <a:r>
              <a:rPr lang="cs-CZ" sz="1500" dirty="0"/>
              <a:t>Počet studentů: cca 4-5</a:t>
            </a:r>
          </a:p>
          <a:p>
            <a:r>
              <a:rPr lang="cs-CZ" sz="1500" dirty="0"/>
              <a:t>Kontakt: Jitka </a:t>
            </a:r>
            <a:r>
              <a:rPr lang="cs-CZ" sz="1500" dirty="0" err="1"/>
              <a:t>Graclíková</a:t>
            </a:r>
            <a:r>
              <a:rPr lang="cs-CZ" sz="1500" dirty="0"/>
              <a:t> - graclikova@teiresias.muni.cz</a:t>
            </a:r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r>
              <a:rPr lang="cs-CZ" sz="1500" b="1" dirty="0"/>
              <a:t>Plavání osob s tělesným postižením </a:t>
            </a:r>
            <a:r>
              <a:rPr lang="cs-CZ" sz="1500" b="1" dirty="0" err="1"/>
              <a:t>Bb</a:t>
            </a:r>
            <a:r>
              <a:rPr lang="cs-CZ" sz="1500" b="1" dirty="0"/>
              <a:t> kontakt - asistence </a:t>
            </a:r>
          </a:p>
          <a:p>
            <a:r>
              <a:rPr lang="cs-CZ" sz="1500" dirty="0"/>
              <a:t>Počet studentů: cca 10</a:t>
            </a:r>
          </a:p>
          <a:p>
            <a:r>
              <a:rPr lang="cs-CZ" sz="1500" dirty="0"/>
              <a:t>Kontakt: Jan Sommer - sommer@sk-kb.cz, telefon 724 372773</a:t>
            </a:r>
          </a:p>
          <a:p>
            <a:r>
              <a:rPr lang="cs-CZ" sz="1500" dirty="0"/>
              <a:t>Čas je na osobní domluvě, mají více možností.</a:t>
            </a:r>
          </a:p>
          <a:p>
            <a:endParaRPr lang="cs-CZ" sz="1500" dirty="0"/>
          </a:p>
          <a:p>
            <a:pPr marL="0" indent="0">
              <a:buNone/>
            </a:pPr>
            <a:r>
              <a:rPr lang="cs-CZ" sz="1500" b="1" dirty="0" err="1"/>
              <a:t>Paravoltiž</a:t>
            </a:r>
            <a:r>
              <a:rPr lang="cs-CZ" sz="1500" b="1" dirty="0"/>
              <a:t> (gymnastika na koni) – převážně děti s mentálním postižením</a:t>
            </a:r>
          </a:p>
          <a:p>
            <a:r>
              <a:rPr lang="cs-CZ" sz="1500" dirty="0"/>
              <a:t>Počet studentů: cca 2-3</a:t>
            </a:r>
          </a:p>
          <a:p>
            <a:r>
              <a:rPr lang="cs-CZ" sz="1500" dirty="0"/>
              <a:t>Kontakt:  Jana Sklenaříková - sklinka.j@seznam.cz, telefon 777946327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274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 PREZENTACE KAZUISTIKY (květen) – praxe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700" dirty="0"/>
              <a:t>termíny prezentace si vybere každý sám (</a:t>
            </a:r>
            <a:r>
              <a:rPr lang="cs-CZ" sz="2700" dirty="0" err="1"/>
              <a:t>IS→Praxe</a:t>
            </a:r>
            <a:r>
              <a:rPr lang="cs-CZ" sz="2700" dirty="0"/>
              <a:t> 2→zkušební termíny) </a:t>
            </a:r>
          </a:p>
          <a:p>
            <a:r>
              <a:rPr lang="cs-CZ" sz="2700" dirty="0"/>
              <a:t>kapacita míst je omezena v každém termínu</a:t>
            </a:r>
          </a:p>
          <a:p>
            <a:r>
              <a:rPr lang="cs-CZ" sz="2700" dirty="0"/>
              <a:t>délka prezentace max. 10 minut, spíše 7 minut + diskuze cca 5 minut</a:t>
            </a:r>
          </a:p>
          <a:p>
            <a:r>
              <a:rPr lang="cs-CZ" sz="2700" dirty="0"/>
              <a:t>kazuistika by měla obsahovat: anamnézu, zhodnocení dosavadního stavu (primárně z pohledu oboru APKIN!) a následný vlastní návrh řešení, porovnání změn po aplikaci návrhu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60141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7713</TotalTime>
  <Words>1017</Words>
  <Application>Microsoft Office PowerPoint</Application>
  <PresentationFormat>Širokoúhlá obrazovka</PresentationFormat>
  <Paragraphs>72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Calibri</vt:lpstr>
      <vt:lpstr>Gill Sans</vt:lpstr>
      <vt:lpstr>Gill Sans MT</vt:lpstr>
      <vt:lpstr>Wingdings 2</vt:lpstr>
      <vt:lpstr>Dividenda</vt:lpstr>
      <vt:lpstr>n4432 Praxe 1 a n4442 Praxe 2 </vt:lpstr>
      <vt:lpstr>obsah praxí</vt:lpstr>
      <vt:lpstr>1. Část – cvičební video – praxe 1</vt:lpstr>
      <vt:lpstr>1. Část – cvičební video – praxe 1</vt:lpstr>
      <vt:lpstr>2. Část - Práce se specifickými skupinami – praxe 2</vt:lpstr>
      <vt:lpstr>Souhlas s umístěním studenta na praxi a Potvrzení o absolvování praxe </vt:lpstr>
      <vt:lpstr>Možnosti oblastí-kam můžu jít? praxe 2</vt:lpstr>
      <vt:lpstr>4) Specifická skupina – asistence a vedení tréninku lidí se specifickými potřebami</vt:lpstr>
      <vt:lpstr>FORMÁT PREZENTACE KAZUISTIKY (květen) – praxe 2</vt:lpstr>
      <vt:lpstr>3. Část – povinné schůzky</vt:lpstr>
      <vt:lpstr>DĚKUJI ZA POZORNOST☺ 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n4432 Praxe 1</dc:title>
  <dc:creator>Marie Crhová</dc:creator>
  <cp:lastModifiedBy>Marie Crhová</cp:lastModifiedBy>
  <cp:revision>73</cp:revision>
  <dcterms:created xsi:type="dcterms:W3CDTF">2021-10-13T11:45:28Z</dcterms:created>
  <dcterms:modified xsi:type="dcterms:W3CDTF">2022-10-12T07:40:30Z</dcterms:modified>
</cp:coreProperties>
</file>