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3" r:id="rId3"/>
    <p:sldId id="274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D4B5A-CCED-48F1-AA22-EBFEECF13EA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E7217-CCF1-40CD-894A-31678FEAA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68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D31B74-735C-4992-9D8A-724F9880A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9EA979-8DC3-432F-B14A-FB09CCFF3150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D65F41D1-8031-4413-9195-2C99B349D8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C54BC0B-7554-4A19-BF7B-438CEBA16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F02E4-540B-4F85-9650-EF4F2102B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EFA671-3801-4AC9-90A5-1D49FE1EA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40493F-E42D-46A5-83D5-71692A80F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3CF9B0-491D-4CFB-B699-286C5310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BBAB6D-A7CD-4101-A130-E24D9834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0FE2E-C459-4241-AF8D-97F1479C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E8E7DA-B566-4B96-8F44-5481DEA38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D57444-558C-431E-B7FF-D522E0FA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8553C4-8159-495A-BF85-0FA829F4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32AB8B-3037-44B7-8D2D-51635855A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5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418933-7C75-42D3-8FDF-CDA0E8DA3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706ACC-63A1-485F-807D-EDAEBC377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B39F6-4D6C-4BFF-AB40-AE57744E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30431-C17D-4C17-B336-5276D723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AF7460-4102-4893-82E2-604365F8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CA4FC-B49E-41D3-98F8-D673FBD1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E8D7B8-3D97-4C19-9F29-BD5130620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2C0011-6B81-4ACF-AB19-F12374986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9244AA-435C-44F2-BB11-C326C3D5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148846-DAB0-4B1E-B935-048B92A3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23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86FEF-90D3-4E73-88ED-CE484171F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AD3F316-BEFE-4A1E-B172-C90170914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715E19-48C0-4DC9-87F0-4C41B07F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22A77E-DEDE-47DE-B021-144E8CB8A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D8AB6-5402-4FE3-BC70-405F069C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0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17D6D-C034-4153-8BC8-293C93A11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0A43E7-BAAC-48EC-82FC-68BB7913B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E2C920F-179B-4F8F-BD1C-88EC1A5A3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0990A-A070-4716-B937-9C3124F61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2DCE6D-F751-4623-8052-3E40F291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EA1B4B-E297-4261-A95E-ECD378F0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92177-AFB1-4717-8DF7-409EC3BEE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0E8499-6088-4C4F-97CD-04B713CE2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7B60E76-5FFE-4922-98CE-9E6E014F6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53506D5-BD6D-463E-85D8-0F232CD932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F13CB0-3229-4EBA-A3C8-7B9787150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832B05-6E38-4690-9B91-40DCAD94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9135B6-78FC-4127-9C15-00AB5CB2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C44E033-36AC-4358-9044-13DBB1E8D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6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A7D4D-3F0C-4998-8AB0-9B4BA67F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B1B869-8134-429F-8C2C-D5F9A797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C20E24-F424-4657-A4D1-753667EC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7596DA-F7D5-41B2-95A0-14413425B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5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09E87F-E1EB-40C6-88FC-E1F6004C3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B70573-8C3A-41F9-B7F9-8D42F65C6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A21E06-A130-4460-85E3-8B0FF0EA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73206-ED30-4926-B6F3-A4EAA285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864F86-9218-4C9E-B926-C382638F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76B24B-1558-48A1-BEE2-FD1E8283A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1137B9-32F8-4100-B44E-353D307D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13A1E4-5C2E-45AC-9044-8769BE640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6A3877-0BDE-4F98-ADBD-D417BF6B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36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37D38-1BF0-47D4-B390-066461D11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13B4A06-F0A2-40D2-AB3F-FBF9B7246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64DA47-607C-434E-A485-78F809083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D014A1-785E-4162-9DF0-5F2862F2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0CD0E0-6B8B-441F-95C3-32CECB3E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9196BB-9FD3-4195-9C6F-8218CFCE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4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78A7EC2-F726-4735-850E-4CDCDD88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CE648EE-0FE9-443A-8570-4CAD4801D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8D2D35-F44B-4EB1-91C4-8B0949A90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2A77-CFA9-4DAF-8DDE-F0129582926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CAED55-F5E8-4EE2-9ED5-1E3718483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9FAB71-5124-4835-8AE5-09515708F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2C24-8D64-4C68-BC0F-4323ADB41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8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3E864-EFBC-4FE2-861D-799CE1D1C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Rozsudky ESD v oblasti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CED960-A188-409B-859F-2B4732351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97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>
            <a:extLst>
              <a:ext uri="{FF2B5EF4-FFF2-40B4-BE49-F238E27FC236}">
                <a16:creationId xmlns:a16="http://schemas.microsoft.com/office/drawing/2014/main" id="{3FB0A58C-1971-478F-B37C-51275A1FD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620714"/>
            <a:ext cx="748823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400" u="sng">
                <a:latin typeface="Arial" panose="020B0604020202020204" pitchFamily="34" charset="0"/>
              </a:rPr>
              <a:t>Evropský soudní dvůr</a:t>
            </a:r>
            <a:r>
              <a:rPr lang="cs-CZ" altLang="cs-CZ" sz="2400">
                <a:latin typeface="Arial" panose="020B0604020202020204" pitchFamily="34" charset="0"/>
              </a:rPr>
              <a:t> se ale od svého založení zabýval již několika spory z oblasti sportu:</a:t>
            </a:r>
          </a:p>
          <a:p>
            <a:endParaRPr lang="cs-CZ" altLang="cs-CZ" sz="2400">
              <a:latin typeface="Arial" panose="020B0604020202020204" pitchFamily="34" charset="0"/>
            </a:endParaRPr>
          </a:p>
          <a:p>
            <a:r>
              <a:rPr lang="cs-CZ" altLang="cs-CZ" sz="2400">
                <a:latin typeface="Arial" panose="020B0604020202020204" pitchFamily="34" charset="0"/>
              </a:rPr>
              <a:t>• Walrave a Koch (1974 případ Walrave a Koch versus UCI)</a:t>
            </a:r>
          </a:p>
          <a:p>
            <a:r>
              <a:rPr lang="cs-CZ" altLang="cs-CZ" sz="2400">
                <a:latin typeface="Arial" panose="020B0604020202020204" pitchFamily="34" charset="0"/>
              </a:rPr>
              <a:t>• Doná/ Mantero (1976 případ Dona versus Mantero)</a:t>
            </a:r>
          </a:p>
          <a:p>
            <a:r>
              <a:rPr lang="cs-CZ" altLang="cs-CZ" sz="2400">
                <a:latin typeface="Arial" panose="020B0604020202020204" pitchFamily="34" charset="0"/>
              </a:rPr>
              <a:t>• Heylens (1987 uznání diplomů)</a:t>
            </a:r>
          </a:p>
          <a:p>
            <a:r>
              <a:rPr lang="cs-CZ" altLang="cs-CZ" sz="2400">
                <a:latin typeface="Arial" panose="020B0604020202020204" pitchFamily="34" charset="0"/>
              </a:rPr>
              <a:t>• Schindler a Schindler (1992 harmonizace hazardních her)</a:t>
            </a:r>
          </a:p>
          <a:p>
            <a:r>
              <a:rPr lang="cs-CZ" altLang="cs-CZ" sz="2400">
                <a:latin typeface="Arial" panose="020B0604020202020204" pitchFamily="34" charset="0"/>
              </a:rPr>
              <a:t>• Bosman (1995 případ Bosman)</a:t>
            </a:r>
          </a:p>
          <a:p>
            <a:r>
              <a:rPr lang="cs-CZ" altLang="cs-CZ" sz="2400">
                <a:latin typeface="Arial" panose="020B0604020202020204" pitchFamily="34" charset="0"/>
              </a:rPr>
              <a:t>• Deliége (1996 transfer hráčů a omezení pro cizince)</a:t>
            </a:r>
          </a:p>
          <a:p>
            <a:r>
              <a:rPr lang="cs-CZ" altLang="cs-CZ" sz="2400">
                <a:latin typeface="Arial" panose="020B0604020202020204" pitchFamily="34" charset="0"/>
              </a:rPr>
              <a:t>• Lehtonen (1996 lhůty pro transfery a přestupy sportovců)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687C7-A2D3-48C3-8A31-276E3405B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informací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4E0CD9-29ED-46B6-B7F1-EFE33C123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nutno si vyhledat informace na internetu. Zabýval se tím u nás např. JUDr. Hamerník a v některých DP na </a:t>
            </a:r>
            <a:r>
              <a:rPr lang="cs-CZ"/>
              <a:t>právnických fakultách.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317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Širokoúhlá obrazovka</PresentationFormat>
  <Paragraphs>13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Rozsudky ESD v oblasti sportu</vt:lpstr>
      <vt:lpstr>Prezentace aplikace PowerPoint</vt:lpstr>
      <vt:lpstr>Vyhledávání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Rozsudky ESD v oblasti sportu</dc:title>
  <dc:creator>Jiří Novotný</dc:creator>
  <cp:lastModifiedBy>Jiří Novotný</cp:lastModifiedBy>
  <cp:revision>1</cp:revision>
  <dcterms:created xsi:type="dcterms:W3CDTF">2021-01-19T22:13:08Z</dcterms:created>
  <dcterms:modified xsi:type="dcterms:W3CDTF">2021-01-19T22:14:26Z</dcterms:modified>
</cp:coreProperties>
</file>