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62" r:id="rId10"/>
    <p:sldId id="266" r:id="rId11"/>
    <p:sldId id="267" r:id="rId12"/>
    <p:sldId id="268" r:id="rId13"/>
    <p:sldId id="263" r:id="rId14"/>
    <p:sldId id="264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6" r:id="rId27"/>
    <p:sldId id="282" r:id="rId28"/>
    <p:sldId id="283" r:id="rId29"/>
    <p:sldId id="298" r:id="rId30"/>
    <p:sldId id="304" r:id="rId31"/>
    <p:sldId id="305" r:id="rId32"/>
    <p:sldId id="306" r:id="rId33"/>
    <p:sldId id="307" r:id="rId34"/>
    <p:sldId id="308" r:id="rId35"/>
    <p:sldId id="284" r:id="rId36"/>
    <p:sldId id="285" r:id="rId37"/>
    <p:sldId id="287" r:id="rId38"/>
    <p:sldId id="288" r:id="rId39"/>
    <p:sldId id="289" r:id="rId40"/>
    <p:sldId id="290" r:id="rId41"/>
    <p:sldId id="291" r:id="rId42"/>
    <p:sldId id="295" r:id="rId43"/>
    <p:sldId id="293" r:id="rId44"/>
    <p:sldId id="292" r:id="rId45"/>
    <p:sldId id="294" r:id="rId46"/>
    <p:sldId id="296" r:id="rId47"/>
    <p:sldId id="297" r:id="rId48"/>
    <p:sldId id="309" r:id="rId49"/>
    <p:sldId id="300" r:id="rId50"/>
    <p:sldId id="301" r:id="rId51"/>
    <p:sldId id="302" r:id="rId52"/>
    <p:sldId id="303" r:id="rId53"/>
    <p:sldId id="310" r:id="rId54"/>
    <p:sldId id="265" r:id="rId55"/>
    <p:sldId id="299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5AC8AF"/>
    <a:srgbClr val="91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14" autoAdjust="0"/>
    <p:restoredTop sz="96270" autoAdjust="0"/>
  </p:normalViewPr>
  <p:slideViewPr>
    <p:cSldViewPr snapToGrid="0">
      <p:cViewPr varScale="1">
        <p:scale>
          <a:sx n="110" d="100"/>
          <a:sy n="110" d="100"/>
        </p:scale>
        <p:origin x="1296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" userId="e219d983-eaf7-45be-b67d-109fd92f69b5" providerId="ADAL" clId="{FC1EF131-3798-4F87-969A-EFB1358CB0A9}"/>
    <pc:docChg chg="undo redo custSel addSld modSld sldOrd">
      <pc:chgData name="Pavlína" userId="e219d983-eaf7-45be-b67d-109fd92f69b5" providerId="ADAL" clId="{FC1EF131-3798-4F87-969A-EFB1358CB0A9}" dt="2022-09-19T07:42:31.546" v="707" actId="478"/>
      <pc:docMkLst>
        <pc:docMk/>
      </pc:docMkLst>
      <pc:sldChg chg="modSp mod">
        <pc:chgData name="Pavlína" userId="e219d983-eaf7-45be-b67d-109fd92f69b5" providerId="ADAL" clId="{FC1EF131-3798-4F87-969A-EFB1358CB0A9}" dt="2022-09-15T17:10:56.136" v="221" actId="20577"/>
        <pc:sldMkLst>
          <pc:docMk/>
          <pc:sldMk cId="4007069082" sldId="265"/>
        </pc:sldMkLst>
        <pc:spChg chg="mod">
          <ac:chgData name="Pavlína" userId="e219d983-eaf7-45be-b67d-109fd92f69b5" providerId="ADAL" clId="{FC1EF131-3798-4F87-969A-EFB1358CB0A9}" dt="2022-09-15T17:10:56.136" v="221" actId="20577"/>
          <ac:spMkLst>
            <pc:docMk/>
            <pc:sldMk cId="4007069082" sldId="265"/>
            <ac:spMk id="2" creationId="{7CBD8851-E62F-45D0-BCCC-72CA532E5C42}"/>
          </ac:spMkLst>
        </pc:spChg>
        <pc:spChg chg="mod">
          <ac:chgData name="Pavlína" userId="e219d983-eaf7-45be-b67d-109fd92f69b5" providerId="ADAL" clId="{FC1EF131-3798-4F87-969A-EFB1358CB0A9}" dt="2022-09-15T17:10:26.863" v="194" actId="20577"/>
          <ac:spMkLst>
            <pc:docMk/>
            <pc:sldMk cId="4007069082" sldId="265"/>
            <ac:spMk id="4" creationId="{799E7D6A-2C56-4074-A544-468EB43E0892}"/>
          </ac:spMkLst>
        </pc:spChg>
        <pc:spChg chg="mod">
          <ac:chgData name="Pavlína" userId="e219d983-eaf7-45be-b67d-109fd92f69b5" providerId="ADAL" clId="{FC1EF131-3798-4F87-969A-EFB1358CB0A9}" dt="2022-09-15T17:10:22.992" v="188" actId="20577"/>
          <ac:spMkLst>
            <pc:docMk/>
            <pc:sldMk cId="4007069082" sldId="265"/>
            <ac:spMk id="5" creationId="{D5A0BC53-EDCF-4AD0-9C09-A213E2B53D65}"/>
          </ac:spMkLst>
        </pc:spChg>
      </pc:sldChg>
      <pc:sldChg chg="modSp mod">
        <pc:chgData name="Pavlína" userId="e219d983-eaf7-45be-b67d-109fd92f69b5" providerId="ADAL" clId="{FC1EF131-3798-4F87-969A-EFB1358CB0A9}" dt="2022-09-19T07:04:25.386" v="461" actId="113"/>
        <pc:sldMkLst>
          <pc:docMk/>
          <pc:sldMk cId="292089941" sldId="292"/>
        </pc:sldMkLst>
        <pc:spChg chg="mod">
          <ac:chgData name="Pavlína" userId="e219d983-eaf7-45be-b67d-109fd92f69b5" providerId="ADAL" clId="{FC1EF131-3798-4F87-969A-EFB1358CB0A9}" dt="2022-09-19T07:03:40.915" v="459" actId="113"/>
          <ac:spMkLst>
            <pc:docMk/>
            <pc:sldMk cId="292089941" sldId="292"/>
            <ac:spMk id="16" creationId="{0D855CAA-97CE-4429-8AD2-370398ACCBDD}"/>
          </ac:spMkLst>
        </pc:spChg>
        <pc:spChg chg="mod">
          <ac:chgData name="Pavlína" userId="e219d983-eaf7-45be-b67d-109fd92f69b5" providerId="ADAL" clId="{FC1EF131-3798-4F87-969A-EFB1358CB0A9}" dt="2022-09-19T07:04:25.386" v="461" actId="113"/>
          <ac:spMkLst>
            <pc:docMk/>
            <pc:sldMk cId="292089941" sldId="292"/>
            <ac:spMk id="17" creationId="{7163F07A-9189-451E-84CF-748AAD8421A3}"/>
          </ac:spMkLst>
        </pc:spChg>
      </pc:sldChg>
      <pc:sldChg chg="modSp mod">
        <pc:chgData name="Pavlína" userId="e219d983-eaf7-45be-b67d-109fd92f69b5" providerId="ADAL" clId="{FC1EF131-3798-4F87-969A-EFB1358CB0A9}" dt="2022-09-19T07:02:06.499" v="432" actId="20577"/>
        <pc:sldMkLst>
          <pc:docMk/>
          <pc:sldMk cId="3403634595" sldId="293"/>
        </pc:sldMkLst>
        <pc:spChg chg="mod">
          <ac:chgData name="Pavlína" userId="e219d983-eaf7-45be-b67d-109fd92f69b5" providerId="ADAL" clId="{FC1EF131-3798-4F87-969A-EFB1358CB0A9}" dt="2022-09-19T07:02:06.499" v="432" actId="20577"/>
          <ac:spMkLst>
            <pc:docMk/>
            <pc:sldMk cId="3403634595" sldId="293"/>
            <ac:spMk id="9" creationId="{68F6AC2F-B216-4929-AFEA-E468ED3DFADA}"/>
          </ac:spMkLst>
        </pc:spChg>
      </pc:sldChg>
      <pc:sldChg chg="addSp delSp modSp mod">
        <pc:chgData name="Pavlína" userId="e219d983-eaf7-45be-b67d-109fd92f69b5" providerId="ADAL" clId="{FC1EF131-3798-4F87-969A-EFB1358CB0A9}" dt="2022-09-15T17:08:41.445" v="121" actId="20577"/>
        <pc:sldMkLst>
          <pc:docMk/>
          <pc:sldMk cId="3210242335" sldId="294"/>
        </pc:sldMkLst>
        <pc:spChg chg="mod">
          <ac:chgData name="Pavlína" userId="e219d983-eaf7-45be-b67d-109fd92f69b5" providerId="ADAL" clId="{FC1EF131-3798-4F87-969A-EFB1358CB0A9}" dt="2022-09-15T17:08:41.445" v="121" actId="20577"/>
          <ac:spMkLst>
            <pc:docMk/>
            <pc:sldMk cId="3210242335" sldId="294"/>
            <ac:spMk id="2" creationId="{6608644B-C433-4099-8D6F-575C54012D59}"/>
          </ac:spMkLst>
        </pc:spChg>
        <pc:spChg chg="del">
          <ac:chgData name="Pavlína" userId="e219d983-eaf7-45be-b67d-109fd92f69b5" providerId="ADAL" clId="{FC1EF131-3798-4F87-969A-EFB1358CB0A9}" dt="2022-09-15T17:06:52.996" v="0"/>
          <ac:spMkLst>
            <pc:docMk/>
            <pc:sldMk cId="3210242335" sldId="294"/>
            <ac:spMk id="5" creationId="{FD9A07A9-6A43-46AE-81AC-88F5A88ECDD9}"/>
          </ac:spMkLst>
        </pc:spChg>
        <pc:spChg chg="add mod">
          <ac:chgData name="Pavlína" userId="e219d983-eaf7-45be-b67d-109fd92f69b5" providerId="ADAL" clId="{FC1EF131-3798-4F87-969A-EFB1358CB0A9}" dt="2022-09-15T17:08:35.007" v="115" actId="255"/>
          <ac:spMkLst>
            <pc:docMk/>
            <pc:sldMk cId="3210242335" sldId="294"/>
            <ac:spMk id="9" creationId="{7151129B-3F81-4CBE-BF18-AF60E7ABEF09}"/>
          </ac:spMkLst>
        </pc:spChg>
        <pc:graphicFrameChg chg="add mod modGraphic">
          <ac:chgData name="Pavlína" userId="e219d983-eaf7-45be-b67d-109fd92f69b5" providerId="ADAL" clId="{FC1EF131-3798-4F87-969A-EFB1358CB0A9}" dt="2022-09-15T17:07:07.433" v="3" actId="1076"/>
          <ac:graphicFrameMkLst>
            <pc:docMk/>
            <pc:sldMk cId="3210242335" sldId="294"/>
            <ac:graphicFrameMk id="8" creationId="{17644935-9E6D-49DD-BAD3-185DE10DF5DE}"/>
          </ac:graphicFrameMkLst>
        </pc:graphicFrameChg>
      </pc:sldChg>
      <pc:sldChg chg="addSp delSp modSp new mod">
        <pc:chgData name="Pavlína" userId="e219d983-eaf7-45be-b67d-109fd92f69b5" providerId="ADAL" clId="{FC1EF131-3798-4F87-969A-EFB1358CB0A9}" dt="2022-09-16T14:18:22.657" v="296" actId="313"/>
        <pc:sldMkLst>
          <pc:docMk/>
          <pc:sldMk cId="709259637" sldId="296"/>
        </pc:sldMkLst>
        <pc:spChg chg="del">
          <ac:chgData name="Pavlína" userId="e219d983-eaf7-45be-b67d-109fd92f69b5" providerId="ADAL" clId="{FC1EF131-3798-4F87-969A-EFB1358CB0A9}" dt="2022-09-16T14:18:01.908" v="283" actId="21"/>
          <ac:spMkLst>
            <pc:docMk/>
            <pc:sldMk cId="709259637" sldId="296"/>
            <ac:spMk id="2" creationId="{D525EFF1-4B78-4E57-8FDB-6285D8AF7E4F}"/>
          </ac:spMkLst>
        </pc:spChg>
        <pc:spChg chg="mod">
          <ac:chgData name="Pavlína" userId="e219d983-eaf7-45be-b67d-109fd92f69b5" providerId="ADAL" clId="{FC1EF131-3798-4F87-969A-EFB1358CB0A9}" dt="2022-09-16T14:17:29.638" v="274" actId="1076"/>
          <ac:spMkLst>
            <pc:docMk/>
            <pc:sldMk cId="709259637" sldId="296"/>
            <ac:spMk id="4" creationId="{E5408284-8974-4F3E-A997-1708D3A9F418}"/>
          </ac:spMkLst>
        </pc:spChg>
        <pc:spChg chg="mod">
          <ac:chgData name="Pavlína" userId="e219d983-eaf7-45be-b67d-109fd92f69b5" providerId="ADAL" clId="{FC1EF131-3798-4F87-969A-EFB1358CB0A9}" dt="2022-09-16T14:18:22.657" v="296" actId="313"/>
          <ac:spMkLst>
            <pc:docMk/>
            <pc:sldMk cId="709259637" sldId="296"/>
            <ac:spMk id="5" creationId="{E7986A68-7857-43F5-B2DA-CFF727213E23}"/>
          </ac:spMkLst>
        </pc:spChg>
        <pc:spChg chg="add mod">
          <ac:chgData name="Pavlína" userId="e219d983-eaf7-45be-b67d-109fd92f69b5" providerId="ADAL" clId="{FC1EF131-3798-4F87-969A-EFB1358CB0A9}" dt="2022-09-16T14:18:14.419" v="292" actId="20577"/>
          <ac:spMkLst>
            <pc:docMk/>
            <pc:sldMk cId="709259637" sldId="296"/>
            <ac:spMk id="6" creationId="{B0572C37-62E2-451B-B5D6-68D7AAA335B6}"/>
          </ac:spMkLst>
        </pc:spChg>
      </pc:sldChg>
      <pc:sldChg chg="delSp modSp new mod">
        <pc:chgData name="Pavlína" userId="e219d983-eaf7-45be-b67d-109fd92f69b5" providerId="ADAL" clId="{FC1EF131-3798-4F87-969A-EFB1358CB0A9}" dt="2022-09-16T14:20:36.497" v="308" actId="20577"/>
        <pc:sldMkLst>
          <pc:docMk/>
          <pc:sldMk cId="1117434107" sldId="297"/>
        </pc:sldMkLst>
        <pc:spChg chg="del">
          <ac:chgData name="Pavlína" userId="e219d983-eaf7-45be-b67d-109fd92f69b5" providerId="ADAL" clId="{FC1EF131-3798-4F87-969A-EFB1358CB0A9}" dt="2022-09-16T14:20:17.746" v="306" actId="478"/>
          <ac:spMkLst>
            <pc:docMk/>
            <pc:sldMk cId="1117434107" sldId="297"/>
            <ac:spMk id="2" creationId="{CB81D98F-E36A-4F7E-89A8-29D0FFDAB16F}"/>
          </ac:spMkLst>
        </pc:spChg>
        <pc:spChg chg="mod">
          <ac:chgData name="Pavlína" userId="e219d983-eaf7-45be-b67d-109fd92f69b5" providerId="ADAL" clId="{FC1EF131-3798-4F87-969A-EFB1358CB0A9}" dt="2022-09-15T17:09:01.951" v="181" actId="20577"/>
          <ac:spMkLst>
            <pc:docMk/>
            <pc:sldMk cId="1117434107" sldId="297"/>
            <ac:spMk id="4" creationId="{2CB24AFE-C446-403E-B996-ACAE1E4AB179}"/>
          </ac:spMkLst>
        </pc:spChg>
        <pc:spChg chg="mod">
          <ac:chgData name="Pavlína" userId="e219d983-eaf7-45be-b67d-109fd92f69b5" providerId="ADAL" clId="{FC1EF131-3798-4F87-969A-EFB1358CB0A9}" dt="2022-09-16T14:20:36.497" v="308" actId="20577"/>
          <ac:spMkLst>
            <pc:docMk/>
            <pc:sldMk cId="1117434107" sldId="297"/>
            <ac:spMk id="5" creationId="{AD7542F8-CB04-4FF7-9540-12C57D0C98F7}"/>
          </ac:spMkLst>
        </pc:spChg>
      </pc:sldChg>
      <pc:sldChg chg="modSp new mod ord">
        <pc:chgData name="Pavlína" userId="e219d983-eaf7-45be-b67d-109fd92f69b5" providerId="ADAL" clId="{FC1EF131-3798-4F87-969A-EFB1358CB0A9}" dt="2022-09-19T07:41:01.214" v="673"/>
        <pc:sldMkLst>
          <pc:docMk/>
          <pc:sldMk cId="713476607" sldId="298"/>
        </pc:sldMkLst>
        <pc:spChg chg="mod">
          <ac:chgData name="Pavlína" userId="e219d983-eaf7-45be-b67d-109fd92f69b5" providerId="ADAL" clId="{FC1EF131-3798-4F87-969A-EFB1358CB0A9}" dt="2022-09-15T17:10:51.319" v="215" actId="20577"/>
          <ac:spMkLst>
            <pc:docMk/>
            <pc:sldMk cId="713476607" sldId="298"/>
            <ac:spMk id="2" creationId="{10AD82EB-FA25-4B7E-9B79-B57395D6F95E}"/>
          </ac:spMkLst>
        </pc:spChg>
        <pc:spChg chg="mod">
          <ac:chgData name="Pavlína" userId="e219d983-eaf7-45be-b67d-109fd92f69b5" providerId="ADAL" clId="{FC1EF131-3798-4F87-969A-EFB1358CB0A9}" dt="2022-09-15T17:10:36.103" v="207" actId="20577"/>
          <ac:spMkLst>
            <pc:docMk/>
            <pc:sldMk cId="713476607" sldId="298"/>
            <ac:spMk id="4" creationId="{DC8520A6-92B0-4749-B93D-48A6E667A117}"/>
          </ac:spMkLst>
        </pc:spChg>
        <pc:spChg chg="mod">
          <ac:chgData name="Pavlína" userId="e219d983-eaf7-45be-b67d-109fd92f69b5" providerId="ADAL" clId="{FC1EF131-3798-4F87-969A-EFB1358CB0A9}" dt="2022-09-15T17:10:47.962" v="209" actId="5793"/>
          <ac:spMkLst>
            <pc:docMk/>
            <pc:sldMk cId="713476607" sldId="298"/>
            <ac:spMk id="5" creationId="{725CDB3E-84EA-461F-9BF6-F31160041D37}"/>
          </ac:spMkLst>
        </pc:spChg>
      </pc:sldChg>
      <pc:sldChg chg="modSp new mod">
        <pc:chgData name="Pavlína" userId="e219d983-eaf7-45be-b67d-109fd92f69b5" providerId="ADAL" clId="{FC1EF131-3798-4F87-969A-EFB1358CB0A9}" dt="2022-09-15T17:11:00.095" v="227" actId="20577"/>
        <pc:sldMkLst>
          <pc:docMk/>
          <pc:sldMk cId="1085767182" sldId="299"/>
        </pc:sldMkLst>
        <pc:spChg chg="mod">
          <ac:chgData name="Pavlína" userId="e219d983-eaf7-45be-b67d-109fd92f69b5" providerId="ADAL" clId="{FC1EF131-3798-4F87-969A-EFB1358CB0A9}" dt="2022-09-15T17:11:00.095" v="227" actId="20577"/>
          <ac:spMkLst>
            <pc:docMk/>
            <pc:sldMk cId="1085767182" sldId="299"/>
            <ac:spMk id="2" creationId="{013F8926-F826-4C87-98D0-7ED6C4367316}"/>
          </ac:spMkLst>
        </pc:spChg>
        <pc:spChg chg="mod">
          <ac:chgData name="Pavlína" userId="e219d983-eaf7-45be-b67d-109fd92f69b5" providerId="ADAL" clId="{FC1EF131-3798-4F87-969A-EFB1358CB0A9}" dt="2022-09-15T17:10:31.135" v="200" actId="20577"/>
          <ac:spMkLst>
            <pc:docMk/>
            <pc:sldMk cId="1085767182" sldId="299"/>
            <ac:spMk id="4" creationId="{3F45DE97-5FC0-49AC-9E31-79F1341D6CD3}"/>
          </ac:spMkLst>
        </pc:spChg>
        <pc:spChg chg="mod">
          <ac:chgData name="Pavlína" userId="e219d983-eaf7-45be-b67d-109fd92f69b5" providerId="ADAL" clId="{FC1EF131-3798-4F87-969A-EFB1358CB0A9}" dt="2022-09-15T17:10:05.919" v="187" actId="255"/>
          <ac:spMkLst>
            <pc:docMk/>
            <pc:sldMk cId="1085767182" sldId="299"/>
            <ac:spMk id="5" creationId="{02FD46FD-9D03-486C-8A5B-832AB53032BB}"/>
          </ac:spMkLst>
        </pc:spChg>
      </pc:sldChg>
      <pc:sldChg chg="addSp delSp modSp new mod">
        <pc:chgData name="Pavlína" userId="e219d983-eaf7-45be-b67d-109fd92f69b5" providerId="ADAL" clId="{FC1EF131-3798-4F87-969A-EFB1358CB0A9}" dt="2022-09-16T14:22:50.561" v="342" actId="21"/>
        <pc:sldMkLst>
          <pc:docMk/>
          <pc:sldMk cId="2655891039" sldId="300"/>
        </pc:sldMkLst>
        <pc:spChg chg="del">
          <ac:chgData name="Pavlína" userId="e219d983-eaf7-45be-b67d-109fd92f69b5" providerId="ADAL" clId="{FC1EF131-3798-4F87-969A-EFB1358CB0A9}" dt="2022-09-16T14:22:50.561" v="342" actId="21"/>
          <ac:spMkLst>
            <pc:docMk/>
            <pc:sldMk cId="2655891039" sldId="300"/>
            <ac:spMk id="2" creationId="{BE3C86F0-5BC6-4FEC-AF65-9CFB3CD9A45A}"/>
          </ac:spMkLst>
        </pc:spChg>
        <pc:spChg chg="mod">
          <ac:chgData name="Pavlína" userId="e219d983-eaf7-45be-b67d-109fd92f69b5" providerId="ADAL" clId="{FC1EF131-3798-4F87-969A-EFB1358CB0A9}" dt="2022-09-16T14:21:09.857" v="328" actId="20577"/>
          <ac:spMkLst>
            <pc:docMk/>
            <pc:sldMk cId="2655891039" sldId="300"/>
            <ac:spMk id="4" creationId="{3B4D575E-A107-4C7C-805D-3D179736CC34}"/>
          </ac:spMkLst>
        </pc:spChg>
        <pc:spChg chg="mod">
          <ac:chgData name="Pavlína" userId="e219d983-eaf7-45be-b67d-109fd92f69b5" providerId="ADAL" clId="{FC1EF131-3798-4F87-969A-EFB1358CB0A9}" dt="2022-09-16T14:21:49.999" v="332" actId="14100"/>
          <ac:spMkLst>
            <pc:docMk/>
            <pc:sldMk cId="2655891039" sldId="300"/>
            <ac:spMk id="5" creationId="{3B061C80-C8A2-4A77-80FD-95A96A9F4177}"/>
          </ac:spMkLst>
        </pc:spChg>
        <pc:spChg chg="add mod">
          <ac:chgData name="Pavlína" userId="e219d983-eaf7-45be-b67d-109fd92f69b5" providerId="ADAL" clId="{FC1EF131-3798-4F87-969A-EFB1358CB0A9}" dt="2022-09-16T14:22:45.849" v="341" actId="1076"/>
          <ac:spMkLst>
            <pc:docMk/>
            <pc:sldMk cId="2655891039" sldId="300"/>
            <ac:spMk id="8" creationId="{4BA8EAF3-6ED3-45E7-9E4A-E1105F2FD74C}"/>
          </ac:spMkLst>
        </pc:spChg>
        <pc:picChg chg="add mod">
          <ac:chgData name="Pavlína" userId="e219d983-eaf7-45be-b67d-109fd92f69b5" providerId="ADAL" clId="{FC1EF131-3798-4F87-969A-EFB1358CB0A9}" dt="2022-09-16T14:22:29.985" v="338" actId="1076"/>
          <ac:picMkLst>
            <pc:docMk/>
            <pc:sldMk cId="2655891039" sldId="300"/>
            <ac:picMk id="1026" creationId="{64E452B4-1188-4E42-9D4E-B9017D9AB7C5}"/>
          </ac:picMkLst>
        </pc:picChg>
      </pc:sldChg>
      <pc:sldChg chg="delSp modSp new mod">
        <pc:chgData name="Pavlína" userId="e219d983-eaf7-45be-b67d-109fd92f69b5" providerId="ADAL" clId="{FC1EF131-3798-4F87-969A-EFB1358CB0A9}" dt="2022-09-16T14:23:26.735" v="367" actId="21"/>
        <pc:sldMkLst>
          <pc:docMk/>
          <pc:sldMk cId="396062800" sldId="301"/>
        </pc:sldMkLst>
        <pc:spChg chg="del">
          <ac:chgData name="Pavlína" userId="e219d983-eaf7-45be-b67d-109fd92f69b5" providerId="ADAL" clId="{FC1EF131-3798-4F87-969A-EFB1358CB0A9}" dt="2022-09-16T14:23:26.735" v="367" actId="21"/>
          <ac:spMkLst>
            <pc:docMk/>
            <pc:sldMk cId="396062800" sldId="301"/>
            <ac:spMk id="2" creationId="{0095A8AE-28B7-4F7D-AC31-F42883E472D1}"/>
          </ac:spMkLst>
        </pc:spChg>
        <pc:spChg chg="mod">
          <ac:chgData name="Pavlína" userId="e219d983-eaf7-45be-b67d-109fd92f69b5" providerId="ADAL" clId="{FC1EF131-3798-4F87-969A-EFB1358CB0A9}" dt="2022-09-16T14:23:22.577" v="366" actId="20577"/>
          <ac:spMkLst>
            <pc:docMk/>
            <pc:sldMk cId="396062800" sldId="301"/>
            <ac:spMk id="4" creationId="{2E0793BB-FF53-481A-91FA-B809FF800D25}"/>
          </ac:spMkLst>
        </pc:spChg>
        <pc:spChg chg="mod">
          <ac:chgData name="Pavlína" userId="e219d983-eaf7-45be-b67d-109fd92f69b5" providerId="ADAL" clId="{FC1EF131-3798-4F87-969A-EFB1358CB0A9}" dt="2022-09-16T14:23:16.313" v="345" actId="5793"/>
          <ac:spMkLst>
            <pc:docMk/>
            <pc:sldMk cId="396062800" sldId="301"/>
            <ac:spMk id="5" creationId="{FF0CA323-74C3-4319-9661-35EBB3DCE2A4}"/>
          </ac:spMkLst>
        </pc:spChg>
      </pc:sldChg>
      <pc:sldChg chg="addSp delSp modSp new mod">
        <pc:chgData name="Pavlína" userId="e219d983-eaf7-45be-b67d-109fd92f69b5" providerId="ADAL" clId="{FC1EF131-3798-4F87-969A-EFB1358CB0A9}" dt="2022-09-16T14:29:09.208" v="401" actId="13822"/>
        <pc:sldMkLst>
          <pc:docMk/>
          <pc:sldMk cId="3138527690" sldId="302"/>
        </pc:sldMkLst>
        <pc:spChg chg="del">
          <ac:chgData name="Pavlína" userId="e219d983-eaf7-45be-b67d-109fd92f69b5" providerId="ADAL" clId="{FC1EF131-3798-4F87-969A-EFB1358CB0A9}" dt="2022-09-16T14:23:59.504" v="374" actId="478"/>
          <ac:spMkLst>
            <pc:docMk/>
            <pc:sldMk cId="3138527690" sldId="302"/>
            <ac:spMk id="2" creationId="{B504CA00-0B6B-4A6D-B995-A320F1D60D51}"/>
          </ac:spMkLst>
        </pc:spChg>
        <pc:spChg chg="del">
          <ac:chgData name="Pavlína" userId="e219d983-eaf7-45be-b67d-109fd92f69b5" providerId="ADAL" clId="{FC1EF131-3798-4F87-969A-EFB1358CB0A9}" dt="2022-09-16T14:23:57.684" v="373" actId="478"/>
          <ac:spMkLst>
            <pc:docMk/>
            <pc:sldMk cId="3138527690" sldId="302"/>
            <ac:spMk id="4" creationId="{6EB01813-BB4D-48F4-8A3C-69953C93E06B}"/>
          </ac:spMkLst>
        </pc:spChg>
        <pc:spChg chg="del">
          <ac:chgData name="Pavlína" userId="e219d983-eaf7-45be-b67d-109fd92f69b5" providerId="ADAL" clId="{FC1EF131-3798-4F87-969A-EFB1358CB0A9}" dt="2022-09-16T14:23:56.397" v="372" actId="478"/>
          <ac:spMkLst>
            <pc:docMk/>
            <pc:sldMk cId="3138527690" sldId="302"/>
            <ac:spMk id="5" creationId="{499E67B8-1EDE-4FED-8D56-8229A3AF69C4}"/>
          </ac:spMkLst>
        </pc:spChg>
        <pc:spChg chg="add mod">
          <ac:chgData name="Pavlína" userId="e219d983-eaf7-45be-b67d-109fd92f69b5" providerId="ADAL" clId="{FC1EF131-3798-4F87-969A-EFB1358CB0A9}" dt="2022-09-16T14:25:59.968" v="385" actId="1076"/>
          <ac:spMkLst>
            <pc:docMk/>
            <pc:sldMk cId="3138527690" sldId="302"/>
            <ac:spMk id="10" creationId="{71D63997-ABF7-4B6F-A74B-6166A514B090}"/>
          </ac:spMkLst>
        </pc:spChg>
        <pc:spChg chg="add mod">
          <ac:chgData name="Pavlína" userId="e219d983-eaf7-45be-b67d-109fd92f69b5" providerId="ADAL" clId="{FC1EF131-3798-4F87-969A-EFB1358CB0A9}" dt="2022-09-16T14:29:09.208" v="401" actId="13822"/>
          <ac:spMkLst>
            <pc:docMk/>
            <pc:sldMk cId="3138527690" sldId="302"/>
            <ac:spMk id="11" creationId="{ABFA4BD2-DB2B-4D22-9D8D-7A4C8BD7E0C3}"/>
          </ac:spMkLst>
        </pc:spChg>
        <pc:picChg chg="add del mod">
          <ac:chgData name="Pavlína" userId="e219d983-eaf7-45be-b67d-109fd92f69b5" providerId="ADAL" clId="{FC1EF131-3798-4F87-969A-EFB1358CB0A9}" dt="2022-09-16T14:25:25.608" v="380" actId="478"/>
          <ac:picMkLst>
            <pc:docMk/>
            <pc:sldMk cId="3138527690" sldId="302"/>
            <ac:picMk id="6" creationId="{9A0624B7-5321-4C7B-93B3-3800A5C0BD41}"/>
          </ac:picMkLst>
        </pc:picChg>
        <pc:picChg chg="add del mod">
          <ac:chgData name="Pavlína" userId="e219d983-eaf7-45be-b67d-109fd92f69b5" providerId="ADAL" clId="{FC1EF131-3798-4F87-969A-EFB1358CB0A9}" dt="2022-09-16T14:24:41.377" v="378" actId="21"/>
          <ac:picMkLst>
            <pc:docMk/>
            <pc:sldMk cId="3138527690" sldId="302"/>
            <ac:picMk id="7" creationId="{11915E41-AFFE-45B1-ADF8-E71F9A417958}"/>
          </ac:picMkLst>
        </pc:picChg>
        <pc:picChg chg="add mod">
          <ac:chgData name="Pavlína" userId="e219d983-eaf7-45be-b67d-109fd92f69b5" providerId="ADAL" clId="{FC1EF131-3798-4F87-969A-EFB1358CB0A9}" dt="2022-09-16T14:25:29.304" v="381" actId="1076"/>
          <ac:picMkLst>
            <pc:docMk/>
            <pc:sldMk cId="3138527690" sldId="302"/>
            <ac:picMk id="8" creationId="{5024650D-FB76-49DF-B3D4-674972F64F03}"/>
          </ac:picMkLst>
        </pc:picChg>
      </pc:sldChg>
      <pc:sldChg chg="delSp modSp new mod">
        <pc:chgData name="Pavlína" userId="e219d983-eaf7-45be-b67d-109fd92f69b5" providerId="ADAL" clId="{FC1EF131-3798-4F87-969A-EFB1358CB0A9}" dt="2022-09-16T14:30:53.190" v="429" actId="113"/>
        <pc:sldMkLst>
          <pc:docMk/>
          <pc:sldMk cId="2305577083" sldId="303"/>
        </pc:sldMkLst>
        <pc:spChg chg="del">
          <ac:chgData name="Pavlína" userId="e219d983-eaf7-45be-b67d-109fd92f69b5" providerId="ADAL" clId="{FC1EF131-3798-4F87-969A-EFB1358CB0A9}" dt="2022-09-16T14:30:36.646" v="427" actId="21"/>
          <ac:spMkLst>
            <pc:docMk/>
            <pc:sldMk cId="2305577083" sldId="303"/>
            <ac:spMk id="2" creationId="{61FA6C8A-8757-482B-946C-D38D15E0FBED}"/>
          </ac:spMkLst>
        </pc:spChg>
        <pc:spChg chg="mod">
          <ac:chgData name="Pavlína" userId="e219d983-eaf7-45be-b67d-109fd92f69b5" providerId="ADAL" clId="{FC1EF131-3798-4F87-969A-EFB1358CB0A9}" dt="2022-09-16T14:29:38.967" v="421" actId="20577"/>
          <ac:spMkLst>
            <pc:docMk/>
            <pc:sldMk cId="2305577083" sldId="303"/>
            <ac:spMk id="4" creationId="{9AF2FC45-67C6-488A-B1BB-C0D7B0F32957}"/>
          </ac:spMkLst>
        </pc:spChg>
        <pc:spChg chg="mod">
          <ac:chgData name="Pavlína" userId="e219d983-eaf7-45be-b67d-109fd92f69b5" providerId="ADAL" clId="{FC1EF131-3798-4F87-969A-EFB1358CB0A9}" dt="2022-09-16T14:30:53.190" v="429" actId="113"/>
          <ac:spMkLst>
            <pc:docMk/>
            <pc:sldMk cId="2305577083" sldId="303"/>
            <ac:spMk id="5" creationId="{035E799F-A8FD-4722-89AA-93961515CED0}"/>
          </ac:spMkLst>
        </pc:spChg>
      </pc:sldChg>
      <pc:sldChg chg="addSp delSp modSp new mod ord">
        <pc:chgData name="Pavlína" userId="e219d983-eaf7-45be-b67d-109fd92f69b5" providerId="ADAL" clId="{FC1EF131-3798-4F87-969A-EFB1358CB0A9}" dt="2022-09-19T07:41:17.301" v="675"/>
        <pc:sldMkLst>
          <pc:docMk/>
          <pc:sldMk cId="2308585074" sldId="304"/>
        </pc:sldMkLst>
        <pc:spChg chg="mod">
          <ac:chgData name="Pavlína" userId="e219d983-eaf7-45be-b67d-109fd92f69b5" providerId="ADAL" clId="{FC1EF131-3798-4F87-969A-EFB1358CB0A9}" dt="2022-09-19T07:10:43.981" v="497" actId="20577"/>
          <ac:spMkLst>
            <pc:docMk/>
            <pc:sldMk cId="2308585074" sldId="304"/>
            <ac:spMk id="2" creationId="{069C8C41-5E46-48CA-86AF-4EDE3D169C7F}"/>
          </ac:spMkLst>
        </pc:spChg>
        <pc:spChg chg="del">
          <ac:chgData name="Pavlína" userId="e219d983-eaf7-45be-b67d-109fd92f69b5" providerId="ADAL" clId="{FC1EF131-3798-4F87-969A-EFB1358CB0A9}" dt="2022-09-19T07:08:06.392" v="479" actId="478"/>
          <ac:spMkLst>
            <pc:docMk/>
            <pc:sldMk cId="2308585074" sldId="304"/>
            <ac:spMk id="4" creationId="{B3107AD5-B210-4D5F-9C82-F31E379A916B}"/>
          </ac:spMkLst>
        </pc:spChg>
        <pc:spChg chg="del">
          <ac:chgData name="Pavlína" userId="e219d983-eaf7-45be-b67d-109fd92f69b5" providerId="ADAL" clId="{FC1EF131-3798-4F87-969A-EFB1358CB0A9}" dt="2022-09-19T07:07:27.759" v="468"/>
          <ac:spMkLst>
            <pc:docMk/>
            <pc:sldMk cId="2308585074" sldId="304"/>
            <ac:spMk id="5" creationId="{B71737B8-B7C1-441D-B760-3614CD9E57A7}"/>
          </ac:spMkLst>
        </pc:spChg>
        <pc:spChg chg="add mod">
          <ac:chgData name="Pavlína" userId="e219d983-eaf7-45be-b67d-109fd92f69b5" providerId="ADAL" clId="{FC1EF131-3798-4F87-969A-EFB1358CB0A9}" dt="2022-09-19T07:07:45.377" v="473" actId="1076"/>
          <ac:spMkLst>
            <pc:docMk/>
            <pc:sldMk cId="2308585074" sldId="304"/>
            <ac:spMk id="9" creationId="{ED136D03-CB60-4BCB-9AB3-B540C89B154A}"/>
          </ac:spMkLst>
        </pc:spChg>
        <pc:spChg chg="add del mod">
          <ac:chgData name="Pavlína" userId="e219d983-eaf7-45be-b67d-109fd92f69b5" providerId="ADAL" clId="{FC1EF131-3798-4F87-969A-EFB1358CB0A9}" dt="2022-09-19T07:11:46.398" v="507" actId="478"/>
          <ac:spMkLst>
            <pc:docMk/>
            <pc:sldMk cId="2308585074" sldId="304"/>
            <ac:spMk id="11" creationId="{9A58E7B0-24CB-4A17-9601-825DDDA05E9F}"/>
          </ac:spMkLst>
        </pc:spChg>
        <pc:spChg chg="add del mod">
          <ac:chgData name="Pavlína" userId="e219d983-eaf7-45be-b67d-109fd92f69b5" providerId="ADAL" clId="{FC1EF131-3798-4F87-969A-EFB1358CB0A9}" dt="2022-09-19T07:11:44.509" v="506" actId="478"/>
          <ac:spMkLst>
            <pc:docMk/>
            <pc:sldMk cId="2308585074" sldId="304"/>
            <ac:spMk id="13" creationId="{D8D665A5-1878-469C-960C-19C3E3E6348B}"/>
          </ac:spMkLst>
        </pc:spChg>
        <pc:spChg chg="add mod">
          <ac:chgData name="Pavlína" userId="e219d983-eaf7-45be-b67d-109fd92f69b5" providerId="ADAL" clId="{FC1EF131-3798-4F87-969A-EFB1358CB0A9}" dt="2022-09-19T07:12:14.244" v="515" actId="14100"/>
          <ac:spMkLst>
            <pc:docMk/>
            <pc:sldMk cId="2308585074" sldId="304"/>
            <ac:spMk id="16" creationId="{B905395B-6CF0-4FC2-A740-E1F77BC7B357}"/>
          </ac:spMkLst>
        </pc:spChg>
        <pc:picChg chg="add mod">
          <ac:chgData name="Pavlína" userId="e219d983-eaf7-45be-b67d-109fd92f69b5" providerId="ADAL" clId="{FC1EF131-3798-4F87-969A-EFB1358CB0A9}" dt="2022-09-19T07:06:17.798" v="467" actId="1076"/>
          <ac:picMkLst>
            <pc:docMk/>
            <pc:sldMk cId="2308585074" sldId="304"/>
            <ac:picMk id="6" creationId="{C38548C9-C33B-40E7-A976-366517670EEB}"/>
          </ac:picMkLst>
        </pc:picChg>
        <pc:picChg chg="add del mod">
          <ac:chgData name="Pavlína" userId="e219d983-eaf7-45be-b67d-109fd92f69b5" providerId="ADAL" clId="{FC1EF131-3798-4F87-969A-EFB1358CB0A9}" dt="2022-09-19T07:11:37.981" v="505" actId="478"/>
          <ac:picMkLst>
            <pc:docMk/>
            <pc:sldMk cId="2308585074" sldId="304"/>
            <ac:picMk id="7" creationId="{42AC9D08-9398-4B17-ABE6-791097B170B8}"/>
          </ac:picMkLst>
        </pc:picChg>
        <pc:picChg chg="add mod">
          <ac:chgData name="Pavlína" userId="e219d983-eaf7-45be-b67d-109fd92f69b5" providerId="ADAL" clId="{FC1EF131-3798-4F87-969A-EFB1358CB0A9}" dt="2022-09-19T07:11:54.252" v="510" actId="1076"/>
          <ac:picMkLst>
            <pc:docMk/>
            <pc:sldMk cId="2308585074" sldId="304"/>
            <ac:picMk id="14" creationId="{EA645C6C-874E-4C4B-9D4E-40BA0AE9FEAB}"/>
          </ac:picMkLst>
        </pc:picChg>
      </pc:sldChg>
      <pc:sldChg chg="addSp delSp modSp add mod ord">
        <pc:chgData name="Pavlína" userId="e219d983-eaf7-45be-b67d-109fd92f69b5" providerId="ADAL" clId="{FC1EF131-3798-4F87-969A-EFB1358CB0A9}" dt="2022-09-19T07:41:27.482" v="677"/>
        <pc:sldMkLst>
          <pc:docMk/>
          <pc:sldMk cId="3639827713" sldId="305"/>
        </pc:sldMkLst>
        <pc:spChg chg="mod">
          <ac:chgData name="Pavlína" userId="e219d983-eaf7-45be-b67d-109fd92f69b5" providerId="ADAL" clId="{FC1EF131-3798-4F87-969A-EFB1358CB0A9}" dt="2022-09-19T07:10:49.748" v="504" actId="20577"/>
          <ac:spMkLst>
            <pc:docMk/>
            <pc:sldMk cId="3639827713" sldId="305"/>
            <ac:spMk id="2" creationId="{069C8C41-5E46-48CA-86AF-4EDE3D169C7F}"/>
          </ac:spMkLst>
        </pc:spChg>
        <pc:spChg chg="del">
          <ac:chgData name="Pavlína" userId="e219d983-eaf7-45be-b67d-109fd92f69b5" providerId="ADAL" clId="{FC1EF131-3798-4F87-969A-EFB1358CB0A9}" dt="2022-09-19T07:09:58.521" v="482" actId="478"/>
          <ac:spMkLst>
            <pc:docMk/>
            <pc:sldMk cId="3639827713" sldId="305"/>
            <ac:spMk id="9" creationId="{ED136D03-CB60-4BCB-9AB3-B540C89B154A}"/>
          </ac:spMkLst>
        </pc:spChg>
        <pc:spChg chg="add mod">
          <ac:chgData name="Pavlína" userId="e219d983-eaf7-45be-b67d-109fd92f69b5" providerId="ADAL" clId="{FC1EF131-3798-4F87-969A-EFB1358CB0A9}" dt="2022-09-19T07:10:33.336" v="492" actId="255"/>
          <ac:spMkLst>
            <pc:docMk/>
            <pc:sldMk cId="3639827713" sldId="305"/>
            <ac:spMk id="10" creationId="{8B88FDA3-39FD-4877-87BD-85FB13B1180C}"/>
          </ac:spMkLst>
        </pc:spChg>
        <pc:picChg chg="add mod">
          <ac:chgData name="Pavlína" userId="e219d983-eaf7-45be-b67d-109fd92f69b5" providerId="ADAL" clId="{FC1EF131-3798-4F87-969A-EFB1358CB0A9}" dt="2022-09-19T07:10:07.300" v="486" actId="1076"/>
          <ac:picMkLst>
            <pc:docMk/>
            <pc:sldMk cId="3639827713" sldId="305"/>
            <ac:picMk id="4" creationId="{CF8B01D3-E16B-48F9-9013-9F672248AB35}"/>
          </ac:picMkLst>
        </pc:picChg>
        <pc:picChg chg="del">
          <ac:chgData name="Pavlína" userId="e219d983-eaf7-45be-b67d-109fd92f69b5" providerId="ADAL" clId="{FC1EF131-3798-4F87-969A-EFB1358CB0A9}" dt="2022-09-19T07:09:56.917" v="481" actId="478"/>
          <ac:picMkLst>
            <pc:docMk/>
            <pc:sldMk cId="3639827713" sldId="305"/>
            <ac:picMk id="6" creationId="{C38548C9-C33B-40E7-A976-366517670EEB}"/>
          </ac:picMkLst>
        </pc:picChg>
      </pc:sldChg>
      <pc:sldChg chg="addSp delSp modSp new mod ord">
        <pc:chgData name="Pavlína" userId="e219d983-eaf7-45be-b67d-109fd92f69b5" providerId="ADAL" clId="{FC1EF131-3798-4F87-969A-EFB1358CB0A9}" dt="2022-09-19T07:41:37.995" v="679"/>
        <pc:sldMkLst>
          <pc:docMk/>
          <pc:sldMk cId="35574432" sldId="306"/>
        </pc:sldMkLst>
        <pc:spChg chg="mod">
          <ac:chgData name="Pavlína" userId="e219d983-eaf7-45be-b67d-109fd92f69b5" providerId="ADAL" clId="{FC1EF131-3798-4F87-969A-EFB1358CB0A9}" dt="2022-09-19T07:18:54.879" v="555" actId="20577"/>
          <ac:spMkLst>
            <pc:docMk/>
            <pc:sldMk cId="35574432" sldId="306"/>
            <ac:spMk id="2" creationId="{F7ACEADA-409C-49FF-96D5-D9A75B3B8457}"/>
          </ac:spMkLst>
        </pc:spChg>
        <pc:spChg chg="mod">
          <ac:chgData name="Pavlína" userId="e219d983-eaf7-45be-b67d-109fd92f69b5" providerId="ADAL" clId="{FC1EF131-3798-4F87-969A-EFB1358CB0A9}" dt="2022-09-19T07:16:09.893" v="532" actId="20577"/>
          <ac:spMkLst>
            <pc:docMk/>
            <pc:sldMk cId="35574432" sldId="306"/>
            <ac:spMk id="4" creationId="{036D91A5-FAFF-45B3-A1FA-99A64971E31C}"/>
          </ac:spMkLst>
        </pc:spChg>
        <pc:spChg chg="del">
          <ac:chgData name="Pavlína" userId="e219d983-eaf7-45be-b67d-109fd92f69b5" providerId="ADAL" clId="{FC1EF131-3798-4F87-969A-EFB1358CB0A9}" dt="2022-09-19T07:13:12.418" v="517" actId="478"/>
          <ac:spMkLst>
            <pc:docMk/>
            <pc:sldMk cId="35574432" sldId="306"/>
            <ac:spMk id="5" creationId="{B687C7FD-76BA-4C37-B6DB-1E53C6DB6076}"/>
          </ac:spMkLst>
        </pc:spChg>
        <pc:spChg chg="add mod">
          <ac:chgData name="Pavlína" userId="e219d983-eaf7-45be-b67d-109fd92f69b5" providerId="ADAL" clId="{FC1EF131-3798-4F87-969A-EFB1358CB0A9}" dt="2022-09-19T07:16:06.561" v="526" actId="1076"/>
          <ac:spMkLst>
            <pc:docMk/>
            <pc:sldMk cId="35574432" sldId="306"/>
            <ac:spMk id="8" creationId="{9A4E555D-A4BE-45DE-8E5C-99330FF8D0A8}"/>
          </ac:spMkLst>
        </pc:spChg>
        <pc:spChg chg="add mod">
          <ac:chgData name="Pavlína" userId="e219d983-eaf7-45be-b67d-109fd92f69b5" providerId="ADAL" clId="{FC1EF131-3798-4F87-969A-EFB1358CB0A9}" dt="2022-09-19T07:17:06.345" v="535" actId="1076"/>
          <ac:spMkLst>
            <pc:docMk/>
            <pc:sldMk cId="35574432" sldId="306"/>
            <ac:spMk id="10" creationId="{75C99F04-1119-47D7-974A-2F8C7AC7F797}"/>
          </ac:spMkLst>
        </pc:spChg>
        <pc:spChg chg="add mod">
          <ac:chgData name="Pavlína" userId="e219d983-eaf7-45be-b67d-109fd92f69b5" providerId="ADAL" clId="{FC1EF131-3798-4F87-969A-EFB1358CB0A9}" dt="2022-09-19T07:18:44.883" v="547" actId="1076"/>
          <ac:spMkLst>
            <pc:docMk/>
            <pc:sldMk cId="35574432" sldId="306"/>
            <ac:spMk id="14" creationId="{B405E4C1-4D7E-421A-BC3E-7B4439541042}"/>
          </ac:spMkLst>
        </pc:spChg>
        <pc:picChg chg="add mod">
          <ac:chgData name="Pavlína" userId="e219d983-eaf7-45be-b67d-109fd92f69b5" providerId="ADAL" clId="{FC1EF131-3798-4F87-969A-EFB1358CB0A9}" dt="2022-09-19T07:17:20.265" v="539" actId="1076"/>
          <ac:picMkLst>
            <pc:docMk/>
            <pc:sldMk cId="35574432" sldId="306"/>
            <ac:picMk id="9" creationId="{DB822ECC-D52F-4C04-9C38-9A499E87A91F}"/>
          </ac:picMkLst>
        </pc:picChg>
        <pc:picChg chg="add mod">
          <ac:chgData name="Pavlína" userId="e219d983-eaf7-45be-b67d-109fd92f69b5" providerId="ADAL" clId="{FC1EF131-3798-4F87-969A-EFB1358CB0A9}" dt="2022-09-19T07:18:21.056" v="543" actId="1076"/>
          <ac:picMkLst>
            <pc:docMk/>
            <pc:sldMk cId="35574432" sldId="306"/>
            <ac:picMk id="11" creationId="{1DBAA414-6D32-48A1-B665-C347C6B6067B}"/>
          </ac:picMkLst>
        </pc:picChg>
        <pc:picChg chg="add mod">
          <ac:chgData name="Pavlína" userId="e219d983-eaf7-45be-b67d-109fd92f69b5" providerId="ADAL" clId="{FC1EF131-3798-4F87-969A-EFB1358CB0A9}" dt="2022-09-19T07:13:22.760" v="521" actId="1076"/>
          <ac:picMkLst>
            <pc:docMk/>
            <pc:sldMk cId="35574432" sldId="306"/>
            <ac:picMk id="1026" creationId="{350A1B35-1CBF-4A30-BD1B-BF6D33F7753D}"/>
          </ac:picMkLst>
        </pc:picChg>
      </pc:sldChg>
      <pc:sldChg chg="addSp delSp modSp new mod ord">
        <pc:chgData name="Pavlína" userId="e219d983-eaf7-45be-b67d-109fd92f69b5" providerId="ADAL" clId="{FC1EF131-3798-4F87-969A-EFB1358CB0A9}" dt="2022-09-19T07:41:48.500" v="681"/>
        <pc:sldMkLst>
          <pc:docMk/>
          <pc:sldMk cId="427048788" sldId="307"/>
        </pc:sldMkLst>
        <pc:spChg chg="mod">
          <ac:chgData name="Pavlína" userId="e219d983-eaf7-45be-b67d-109fd92f69b5" providerId="ADAL" clId="{FC1EF131-3798-4F87-969A-EFB1358CB0A9}" dt="2022-09-19T07:22:02.990" v="583" actId="20577"/>
          <ac:spMkLst>
            <pc:docMk/>
            <pc:sldMk cId="427048788" sldId="307"/>
            <ac:spMk id="2" creationId="{B80EBFD5-06F3-4824-B979-984B79A6E2FA}"/>
          </ac:spMkLst>
        </pc:spChg>
        <pc:spChg chg="mod">
          <ac:chgData name="Pavlína" userId="e219d983-eaf7-45be-b67d-109fd92f69b5" providerId="ADAL" clId="{FC1EF131-3798-4F87-969A-EFB1358CB0A9}" dt="2022-09-19T07:21:58.377" v="577" actId="20577"/>
          <ac:spMkLst>
            <pc:docMk/>
            <pc:sldMk cId="427048788" sldId="307"/>
            <ac:spMk id="4" creationId="{F3E97CAD-07AD-4CB9-A853-D97F7651FA99}"/>
          </ac:spMkLst>
        </pc:spChg>
        <pc:spChg chg="del">
          <ac:chgData name="Pavlína" userId="e219d983-eaf7-45be-b67d-109fd92f69b5" providerId="ADAL" clId="{FC1EF131-3798-4F87-969A-EFB1358CB0A9}" dt="2022-09-19T07:19:55.025" v="560" actId="478"/>
          <ac:spMkLst>
            <pc:docMk/>
            <pc:sldMk cId="427048788" sldId="307"/>
            <ac:spMk id="5" creationId="{0A57C823-48EC-440B-8376-181C5899BE9E}"/>
          </ac:spMkLst>
        </pc:spChg>
        <pc:spChg chg="add mod">
          <ac:chgData name="Pavlína" userId="e219d983-eaf7-45be-b67d-109fd92f69b5" providerId="ADAL" clId="{FC1EF131-3798-4F87-969A-EFB1358CB0A9}" dt="2022-09-19T07:20:08.712" v="564" actId="1076"/>
          <ac:spMkLst>
            <pc:docMk/>
            <pc:sldMk cId="427048788" sldId="307"/>
            <ac:spMk id="8" creationId="{FF526026-9ABF-4EF2-8434-DF12C39795B7}"/>
          </ac:spMkLst>
        </pc:spChg>
        <pc:spChg chg="add mod">
          <ac:chgData name="Pavlína" userId="e219d983-eaf7-45be-b67d-109fd92f69b5" providerId="ADAL" clId="{FC1EF131-3798-4F87-969A-EFB1358CB0A9}" dt="2022-09-19T07:21:53.782" v="571" actId="14100"/>
          <ac:spMkLst>
            <pc:docMk/>
            <pc:sldMk cId="427048788" sldId="307"/>
            <ac:spMk id="11" creationId="{2DE9C98C-6119-414F-83BC-267D32DC140A}"/>
          </ac:spMkLst>
        </pc:spChg>
        <pc:spChg chg="add mod">
          <ac:chgData name="Pavlína" userId="e219d983-eaf7-45be-b67d-109fd92f69b5" providerId="ADAL" clId="{FC1EF131-3798-4F87-969A-EFB1358CB0A9}" dt="2022-09-19T07:37:06.844" v="627" actId="1076"/>
          <ac:spMkLst>
            <pc:docMk/>
            <pc:sldMk cId="427048788" sldId="307"/>
            <ac:spMk id="14" creationId="{656A0DB8-2250-4231-86E1-E8BE0C25B988}"/>
          </ac:spMkLst>
        </pc:spChg>
        <pc:spChg chg="add mod">
          <ac:chgData name="Pavlína" userId="e219d983-eaf7-45be-b67d-109fd92f69b5" providerId="ADAL" clId="{FC1EF131-3798-4F87-969A-EFB1358CB0A9}" dt="2022-09-19T07:37:00.998" v="625" actId="1076"/>
          <ac:spMkLst>
            <pc:docMk/>
            <pc:sldMk cId="427048788" sldId="307"/>
            <ac:spMk id="17" creationId="{18006D86-3E54-4BDB-AF6F-E0386A8CA938}"/>
          </ac:spMkLst>
        </pc:spChg>
        <pc:picChg chg="add mod">
          <ac:chgData name="Pavlína" userId="e219d983-eaf7-45be-b67d-109fd92f69b5" providerId="ADAL" clId="{FC1EF131-3798-4F87-969A-EFB1358CB0A9}" dt="2022-09-19T07:19:53.056" v="559" actId="1076"/>
          <ac:picMkLst>
            <pc:docMk/>
            <pc:sldMk cId="427048788" sldId="307"/>
            <ac:picMk id="6" creationId="{7524F4EA-37F4-45BC-9EAA-8C2D87D635EC}"/>
          </ac:picMkLst>
        </pc:picChg>
        <pc:picChg chg="add mod">
          <ac:chgData name="Pavlína" userId="e219d983-eaf7-45be-b67d-109fd92f69b5" providerId="ADAL" clId="{FC1EF131-3798-4F87-969A-EFB1358CB0A9}" dt="2022-09-19T07:21:33.816" v="566" actId="14100"/>
          <ac:picMkLst>
            <pc:docMk/>
            <pc:sldMk cId="427048788" sldId="307"/>
            <ac:picMk id="9" creationId="{9DAFA5CE-4894-49AB-802F-7314B09666ED}"/>
          </ac:picMkLst>
        </pc:picChg>
        <pc:picChg chg="add mod">
          <ac:chgData name="Pavlína" userId="e219d983-eaf7-45be-b67d-109fd92f69b5" providerId="ADAL" clId="{FC1EF131-3798-4F87-969A-EFB1358CB0A9}" dt="2022-09-19T07:37:03.288" v="626" actId="1076"/>
          <ac:picMkLst>
            <pc:docMk/>
            <pc:sldMk cId="427048788" sldId="307"/>
            <ac:picMk id="12" creationId="{41D28C91-5C3D-4D8E-8895-325ACD46D0F3}"/>
          </ac:picMkLst>
        </pc:picChg>
        <pc:picChg chg="add mod">
          <ac:chgData name="Pavlína" userId="e219d983-eaf7-45be-b67d-109fd92f69b5" providerId="ADAL" clId="{FC1EF131-3798-4F87-969A-EFB1358CB0A9}" dt="2022-09-19T07:36:58.506" v="624" actId="1076"/>
          <ac:picMkLst>
            <pc:docMk/>
            <pc:sldMk cId="427048788" sldId="307"/>
            <ac:picMk id="15" creationId="{67875AF3-E749-4DFA-9C9B-A77B13E0D4C6}"/>
          </ac:picMkLst>
        </pc:picChg>
      </pc:sldChg>
      <pc:sldChg chg="addSp delSp modSp new mod ord">
        <pc:chgData name="Pavlína" userId="e219d983-eaf7-45be-b67d-109fd92f69b5" providerId="ADAL" clId="{FC1EF131-3798-4F87-969A-EFB1358CB0A9}" dt="2022-09-19T07:42:00.532" v="683"/>
        <pc:sldMkLst>
          <pc:docMk/>
          <pc:sldMk cId="3488412503" sldId="308"/>
        </pc:sldMkLst>
        <pc:spChg chg="mod">
          <ac:chgData name="Pavlína" userId="e219d983-eaf7-45be-b67d-109fd92f69b5" providerId="ADAL" clId="{FC1EF131-3798-4F87-969A-EFB1358CB0A9}" dt="2022-09-19T07:37:15.033" v="634" actId="20577"/>
          <ac:spMkLst>
            <pc:docMk/>
            <pc:sldMk cId="3488412503" sldId="308"/>
            <ac:spMk id="2" creationId="{00AA8D31-BFDB-47ED-9643-8D549D0689ED}"/>
          </ac:spMkLst>
        </pc:spChg>
        <pc:spChg chg="mod">
          <ac:chgData name="Pavlína" userId="e219d983-eaf7-45be-b67d-109fd92f69b5" providerId="ADAL" clId="{FC1EF131-3798-4F87-969A-EFB1358CB0A9}" dt="2022-09-19T07:35:31.474" v="613" actId="20577"/>
          <ac:spMkLst>
            <pc:docMk/>
            <pc:sldMk cId="3488412503" sldId="308"/>
            <ac:spMk id="4" creationId="{098C2DDF-761A-4E32-A5BD-08F8B9F2526D}"/>
          </ac:spMkLst>
        </pc:spChg>
        <pc:spChg chg="del">
          <ac:chgData name="Pavlína" userId="e219d983-eaf7-45be-b67d-109fd92f69b5" providerId="ADAL" clId="{FC1EF131-3798-4F87-969A-EFB1358CB0A9}" dt="2022-09-19T07:31:18.120" v="595" actId="478"/>
          <ac:spMkLst>
            <pc:docMk/>
            <pc:sldMk cId="3488412503" sldId="308"/>
            <ac:spMk id="5" creationId="{8C32A2FA-1331-406D-955C-BCA6DF979740}"/>
          </ac:spMkLst>
        </pc:spChg>
        <pc:picChg chg="add mod modCrop">
          <ac:chgData name="Pavlína" userId="e219d983-eaf7-45be-b67d-109fd92f69b5" providerId="ADAL" clId="{FC1EF131-3798-4F87-969A-EFB1358CB0A9}" dt="2022-09-19T07:32:41.082" v="601" actId="1076"/>
          <ac:picMkLst>
            <pc:docMk/>
            <pc:sldMk cId="3488412503" sldId="308"/>
            <ac:picMk id="7" creationId="{64A80E3A-1274-459A-A172-E98B14710D0C}"/>
          </ac:picMkLst>
        </pc:picChg>
        <pc:picChg chg="add mod modCrop">
          <ac:chgData name="Pavlína" userId="e219d983-eaf7-45be-b67d-109fd92f69b5" providerId="ADAL" clId="{FC1EF131-3798-4F87-969A-EFB1358CB0A9}" dt="2022-09-19T07:32:42.450" v="602" actId="1076"/>
          <ac:picMkLst>
            <pc:docMk/>
            <pc:sldMk cId="3488412503" sldId="308"/>
            <ac:picMk id="9" creationId="{646312D7-61E1-4620-AC15-CDFC18424C8A}"/>
          </ac:picMkLst>
        </pc:picChg>
        <pc:picChg chg="add mod modCrop">
          <ac:chgData name="Pavlína" userId="e219d983-eaf7-45be-b67d-109fd92f69b5" providerId="ADAL" clId="{FC1EF131-3798-4F87-969A-EFB1358CB0A9}" dt="2022-09-19T07:35:28.178" v="607" actId="14100"/>
          <ac:picMkLst>
            <pc:docMk/>
            <pc:sldMk cId="3488412503" sldId="308"/>
            <ac:picMk id="11" creationId="{F632C1E5-79DE-4AF9-9742-D8FA7C1D9352}"/>
          </ac:picMkLst>
        </pc:picChg>
      </pc:sldChg>
      <pc:sldChg chg="modSp new mod">
        <pc:chgData name="Pavlína" userId="e219d983-eaf7-45be-b67d-109fd92f69b5" providerId="ADAL" clId="{FC1EF131-3798-4F87-969A-EFB1358CB0A9}" dt="2022-09-19T07:39:23.740" v="671" actId="20577"/>
        <pc:sldMkLst>
          <pc:docMk/>
          <pc:sldMk cId="4181029552" sldId="309"/>
        </pc:sldMkLst>
        <pc:spChg chg="mod">
          <ac:chgData name="Pavlína" userId="e219d983-eaf7-45be-b67d-109fd92f69b5" providerId="ADAL" clId="{FC1EF131-3798-4F87-969A-EFB1358CB0A9}" dt="2022-09-19T07:39:12.483" v="648" actId="20577"/>
          <ac:spMkLst>
            <pc:docMk/>
            <pc:sldMk cId="4181029552" sldId="309"/>
            <ac:spMk id="2" creationId="{2DCBF33F-A602-45C0-AC1A-3606459BD722}"/>
          </ac:spMkLst>
        </pc:spChg>
        <pc:spChg chg="mod">
          <ac:chgData name="Pavlína" userId="e219d983-eaf7-45be-b67d-109fd92f69b5" providerId="ADAL" clId="{FC1EF131-3798-4F87-969A-EFB1358CB0A9}" dt="2022-09-19T07:39:23.740" v="671" actId="20577"/>
          <ac:spMkLst>
            <pc:docMk/>
            <pc:sldMk cId="4181029552" sldId="309"/>
            <ac:spMk id="4" creationId="{1BA2AB3A-1094-46AE-8C5F-155D2CDE92D1}"/>
          </ac:spMkLst>
        </pc:spChg>
        <pc:spChg chg="mod">
          <ac:chgData name="Pavlína" userId="e219d983-eaf7-45be-b67d-109fd92f69b5" providerId="ADAL" clId="{FC1EF131-3798-4F87-969A-EFB1358CB0A9}" dt="2022-09-19T07:39:05.669" v="643" actId="5793"/>
          <ac:spMkLst>
            <pc:docMk/>
            <pc:sldMk cId="4181029552" sldId="309"/>
            <ac:spMk id="5" creationId="{AD56C81E-042E-419B-89A0-63ABFD4F3975}"/>
          </ac:spMkLst>
        </pc:spChg>
      </pc:sldChg>
      <pc:sldChg chg="addSp delSp modSp new mod chgLayout">
        <pc:chgData name="Pavlína" userId="e219d983-eaf7-45be-b67d-109fd92f69b5" providerId="ADAL" clId="{FC1EF131-3798-4F87-969A-EFB1358CB0A9}" dt="2022-09-19T07:42:31.546" v="707" actId="478"/>
        <pc:sldMkLst>
          <pc:docMk/>
          <pc:sldMk cId="851615322" sldId="310"/>
        </pc:sldMkLst>
        <pc:spChg chg="del mod ord">
          <ac:chgData name="Pavlína" userId="e219d983-eaf7-45be-b67d-109fd92f69b5" providerId="ADAL" clId="{FC1EF131-3798-4F87-969A-EFB1358CB0A9}" dt="2022-09-19T07:42:30.496" v="706" actId="478"/>
          <ac:spMkLst>
            <pc:docMk/>
            <pc:sldMk cId="851615322" sldId="310"/>
            <ac:spMk id="2" creationId="{129C281B-9BE7-47C9-A1C5-5621DAC0709C}"/>
          </ac:spMkLst>
        </pc:spChg>
        <pc:spChg chg="mod ord">
          <ac:chgData name="Pavlína" userId="e219d983-eaf7-45be-b67d-109fd92f69b5" providerId="ADAL" clId="{FC1EF131-3798-4F87-969A-EFB1358CB0A9}" dt="2022-09-19T07:42:21.339" v="686" actId="700"/>
          <ac:spMkLst>
            <pc:docMk/>
            <pc:sldMk cId="851615322" sldId="310"/>
            <ac:spMk id="3" creationId="{A0073487-1E60-42E7-8C21-C2FF33439FC1}"/>
          </ac:spMkLst>
        </pc:spChg>
        <pc:spChg chg="del">
          <ac:chgData name="Pavlína" userId="e219d983-eaf7-45be-b67d-109fd92f69b5" providerId="ADAL" clId="{FC1EF131-3798-4F87-969A-EFB1358CB0A9}" dt="2022-09-19T07:42:15.778" v="685" actId="700"/>
          <ac:spMkLst>
            <pc:docMk/>
            <pc:sldMk cId="851615322" sldId="310"/>
            <ac:spMk id="4" creationId="{AF7175D4-38DF-403F-BA75-A1D72EF6F4E2}"/>
          </ac:spMkLst>
        </pc:spChg>
        <pc:spChg chg="del">
          <ac:chgData name="Pavlína" userId="e219d983-eaf7-45be-b67d-109fd92f69b5" providerId="ADAL" clId="{FC1EF131-3798-4F87-969A-EFB1358CB0A9}" dt="2022-09-19T07:42:15.778" v="685" actId="700"/>
          <ac:spMkLst>
            <pc:docMk/>
            <pc:sldMk cId="851615322" sldId="310"/>
            <ac:spMk id="5" creationId="{D4BA9361-E6DA-4E79-BE74-F913BB072981}"/>
          </ac:spMkLst>
        </pc:spChg>
        <pc:spChg chg="add mod ord">
          <ac:chgData name="Pavlína" userId="e219d983-eaf7-45be-b67d-109fd92f69b5" providerId="ADAL" clId="{FC1EF131-3798-4F87-969A-EFB1358CB0A9}" dt="2022-09-19T07:42:27.207" v="705" actId="20577"/>
          <ac:spMkLst>
            <pc:docMk/>
            <pc:sldMk cId="851615322" sldId="310"/>
            <ac:spMk id="6" creationId="{D52C28A8-869F-4044-97EB-7B894EC4EB08}"/>
          </ac:spMkLst>
        </pc:spChg>
        <pc:spChg chg="add del mod ord">
          <ac:chgData name="Pavlína" userId="e219d983-eaf7-45be-b67d-109fd92f69b5" providerId="ADAL" clId="{FC1EF131-3798-4F87-969A-EFB1358CB0A9}" dt="2022-09-19T07:42:31.546" v="707" actId="478"/>
          <ac:spMkLst>
            <pc:docMk/>
            <pc:sldMk cId="851615322" sldId="310"/>
            <ac:spMk id="7" creationId="{514240D4-0F88-4AB6-8D8A-7AF3BCE98A5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cademic.oup.com/jbcr/article-abstract/28/3/460/4636876?redirectedFrom=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CBeQ-gXfs" TargetMode="External"/><Relationship Id="rId2" Type="http://schemas.openxmlformats.org/officeDocument/2006/relationships/hyperlink" Target="https://www.youtube.com/watch?v=nNhKqwDbyy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Kost#/media/Soubor:Lidska_kostra.svg" TargetMode="External"/><Relationship Id="rId2" Type="http://schemas.openxmlformats.org/officeDocument/2006/relationships/hyperlink" Target="https://is.muni.cz/do/1451/e-learning/kineziologie/elportal/pages/zakladni_slozky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s.wikipedia.org/wiki/Lidsk%C3%A1_kostra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CBeQ-gXfs" TargetMode="External"/><Relationship Id="rId2" Type="http://schemas.openxmlformats.org/officeDocument/2006/relationships/hyperlink" Target="https://www.youtube.com/watch?v=nNhKqwDbyy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Aplikovaná kineziologie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Pohybový systém – opěrná soustava 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B9F968-7B29-42AD-B7F7-FA0D4313C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CA4C352-71BA-473A-A7FB-3C6BA1054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625166-CB18-4A77-9815-D63E73A60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A0F89B6-2A05-4500-9B16-C8D5BA588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509122"/>
            <a:ext cx="8064900" cy="4139998"/>
          </a:xfrm>
        </p:spPr>
        <p:txBody>
          <a:bodyPr/>
          <a:lstStyle/>
          <a:p>
            <a:pPr marL="54000" indent="0">
              <a:lnSpc>
                <a:spcPct val="150000"/>
              </a:lnSpc>
              <a:buNone/>
            </a:pPr>
            <a:r>
              <a:rPr lang="cs-CZ" dirty="0"/>
              <a:t>1. </a:t>
            </a:r>
            <a:r>
              <a:rPr lang="cs-CZ" b="1" dirty="0"/>
              <a:t>Zvýšená tvorba </a:t>
            </a:r>
            <a:r>
              <a:rPr lang="cs-CZ" b="1" dirty="0" err="1"/>
              <a:t>osteoidu</a:t>
            </a:r>
            <a:endParaRPr lang="cs-CZ" b="1" dirty="0"/>
          </a:p>
          <a:p>
            <a:pPr lvl="1">
              <a:lnSpc>
                <a:spcPct val="150000"/>
              </a:lnSpc>
            </a:pPr>
            <a:r>
              <a:rPr lang="cs-CZ" dirty="0"/>
              <a:t>Dlouhé jehlicovité krystalky kostního minerálu jsou pohybem deformovány a natahovány. V důsledku toho vzniká elektrický náboj. Tyto elektrické proudy dráždí osteoblasty, což vede k sekreci </a:t>
            </a:r>
            <a:r>
              <a:rPr lang="cs-CZ" dirty="0" err="1"/>
              <a:t>osteoidu</a:t>
            </a:r>
            <a:r>
              <a:rPr lang="cs-CZ" dirty="0"/>
              <a:t>. </a:t>
            </a:r>
          </a:p>
          <a:p>
            <a:pPr marL="243000" lvl="1" indent="0">
              <a:lnSpc>
                <a:spcPct val="150000"/>
              </a:lnSpc>
              <a:buNone/>
            </a:pPr>
            <a:endParaRPr lang="cs-CZ" dirty="0"/>
          </a:p>
          <a:p>
            <a:pPr marL="54000" indent="0">
              <a:lnSpc>
                <a:spcPct val="150000"/>
              </a:lnSpc>
              <a:buNone/>
            </a:pPr>
            <a:r>
              <a:rPr lang="cs-CZ" dirty="0"/>
              <a:t>2. </a:t>
            </a:r>
            <a:r>
              <a:rPr lang="cs-CZ" b="1" dirty="0" err="1"/>
              <a:t>Remodelace</a:t>
            </a:r>
            <a:r>
              <a:rPr lang="cs-CZ" b="1" dirty="0"/>
              <a:t> kostní tkáně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K </a:t>
            </a:r>
            <a:r>
              <a:rPr lang="cs-CZ" dirty="0" err="1"/>
              <a:t>remodelaci</a:t>
            </a:r>
            <a:r>
              <a:rPr lang="cs-CZ" dirty="0"/>
              <a:t> kostní tkáně, jako odpovědi na zátěž dochází skrze složité </a:t>
            </a:r>
            <a:r>
              <a:rPr lang="cs-CZ" dirty="0" err="1"/>
              <a:t>mechanotransdukční</a:t>
            </a:r>
            <a:r>
              <a:rPr lang="cs-CZ" dirty="0"/>
              <a:t> mechanismy.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Přestavba kostních </a:t>
            </a:r>
            <a:r>
              <a:rPr lang="cs-CZ" dirty="0" err="1"/>
              <a:t>trámečků</a:t>
            </a:r>
            <a:r>
              <a:rPr lang="cs-CZ" dirty="0"/>
              <a:t> probíhá do směru největšího tlaku nebo tahu.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Mechanické  zatížení  nedospělé  kosti  způsobuje  její  modelaci,  jako  adaptaci  novým podmínkám  svou  velikostí,  tvarem  a  obsahem  kostní  hmoty.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857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F86685-9172-4422-BC7B-6528C56F2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A0F9C9-4BCC-4714-B016-30652CC00B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17C97C-706B-4287-A33D-2C72BF6F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Peak</a:t>
            </a:r>
            <a:r>
              <a:rPr lang="cs-CZ" dirty="0"/>
              <a:t> bone </a:t>
            </a:r>
            <a:r>
              <a:rPr lang="cs-CZ" dirty="0" err="1"/>
              <a:t>mass</a:t>
            </a:r>
            <a:r>
              <a:rPr lang="cs-CZ" dirty="0"/>
              <a:t> = vrchol kostní hmoty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CC4381A-B50F-4CAC-AB15-2814A4C6C6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15708" r="32252" b="10042"/>
          <a:stretch/>
        </p:blipFill>
        <p:spPr bwMode="auto">
          <a:xfrm>
            <a:off x="1602000" y="1776101"/>
            <a:ext cx="5940000" cy="384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ED6188-D0C1-4071-931B-A5F055877C15}"/>
              </a:ext>
            </a:extLst>
          </p:cNvPr>
          <p:cNvSpPr txBox="1"/>
          <p:nvPr/>
        </p:nvSpPr>
        <p:spPr>
          <a:xfrm>
            <a:off x="2854222" y="5710293"/>
            <a:ext cx="34355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https://commons.wikimedia.org/wiki/File:615_Age_and_Bone_Mass.jpg</a:t>
            </a:r>
          </a:p>
        </p:txBody>
      </p:sp>
    </p:spTree>
    <p:extLst>
      <p:ext uri="{BB962C8B-B14F-4D97-AF65-F5344CB8AC3E}">
        <p14:creationId xmlns:p14="http://schemas.microsoft.com/office/powerpoint/2010/main" val="926578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B22AAE-1333-4255-820E-F2891815F9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824F8E6-ADE4-4C40-8968-D497DE38D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C15617-A5FD-4DDF-B1A9-616CD0F1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</a:t>
            </a:r>
            <a:r>
              <a:rPr lang="cs-CZ" dirty="0" err="1"/>
              <a:t>densita</a:t>
            </a:r>
            <a:r>
              <a:rPr lang="cs-CZ" dirty="0"/>
              <a:t> v čase </a:t>
            </a:r>
          </a:p>
        </p:txBody>
      </p:sp>
      <p:pic>
        <p:nvPicPr>
          <p:cNvPr id="5122" name="Picture 2" descr="Osteoporosis and exercise">
            <a:extLst>
              <a:ext uri="{FF2B5EF4-FFF2-40B4-BE49-F238E27FC236}">
                <a16:creationId xmlns:a16="http://schemas.microsoft.com/office/drawing/2014/main" id="{053DD513-C247-4F58-B533-354195DC59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24800"/>
            <a:ext cx="8064500" cy="367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11936A9-F928-4EC6-B377-6965A3FE9E44}"/>
              </a:ext>
            </a:extLst>
          </p:cNvPr>
          <p:cNvSpPr txBox="1"/>
          <p:nvPr/>
        </p:nvSpPr>
        <p:spPr>
          <a:xfrm>
            <a:off x="539750" y="5703056"/>
            <a:ext cx="8303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https://osteoconnections.com/osteoporosis-information/osteoporosis-and-exercise/</a:t>
            </a:r>
          </a:p>
        </p:txBody>
      </p:sp>
    </p:spTree>
    <p:extLst>
      <p:ext uri="{BB962C8B-B14F-4D97-AF65-F5344CB8AC3E}">
        <p14:creationId xmlns:p14="http://schemas.microsoft.com/office/powerpoint/2010/main" val="2743457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613669-D372-4DF8-AD5E-01993C8AD7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B1801F-5215-4E1E-A810-34CC5AB269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B0A947-8A0F-4951-85F4-1FE54020E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Osifikace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AE5631D-A53F-4DBA-BE95-24806630F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76304"/>
            <a:ext cx="7619931" cy="1609107"/>
          </a:xfrm>
        </p:spPr>
        <p:txBody>
          <a:bodyPr/>
          <a:lstStyle/>
          <a:p>
            <a:r>
              <a:rPr lang="cs-CZ" dirty="0" err="1"/>
              <a:t>Desmogenní</a:t>
            </a:r>
            <a:r>
              <a:rPr lang="cs-CZ" dirty="0"/>
              <a:t> osifikace</a:t>
            </a:r>
          </a:p>
          <a:p>
            <a:pPr lvl="1"/>
            <a:r>
              <a:rPr lang="cs-CZ" dirty="0"/>
              <a:t>kosti vznikající z vaziva </a:t>
            </a:r>
          </a:p>
          <a:p>
            <a:pPr marL="243000" lvl="1" indent="0">
              <a:buNone/>
            </a:pPr>
            <a:r>
              <a:rPr lang="cs-CZ" dirty="0"/>
              <a:t>(např. některé kosti lebky, kost klíční).</a:t>
            </a:r>
          </a:p>
          <a:p>
            <a:endParaRPr lang="cs-CZ" dirty="0"/>
          </a:p>
          <a:p>
            <a:r>
              <a:rPr lang="cs-CZ" dirty="0" err="1"/>
              <a:t>Chondrogenní</a:t>
            </a:r>
            <a:r>
              <a:rPr lang="cs-CZ" dirty="0"/>
              <a:t> osifikace </a:t>
            </a:r>
          </a:p>
          <a:p>
            <a:pPr lvl="1"/>
            <a:r>
              <a:rPr lang="cs-CZ" dirty="0"/>
              <a:t>původní chrupavčitý model kosti je nahrazován kostní tkání (např. kost pažní).</a:t>
            </a:r>
          </a:p>
          <a:p>
            <a:endParaRPr lang="cs-CZ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CF3E8F3-990D-40A8-9E20-276826755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67C4AE-857B-4639-A45D-A89ED9185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335FDD2-7993-4A85-AB7C-FF7E87F37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05" y="3190139"/>
            <a:ext cx="5337919" cy="330442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5575B46-A1A7-4634-B6A0-D82317C4D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916" y="720000"/>
            <a:ext cx="2970167" cy="1980111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B1290A56-034F-48E7-B80C-A1B835D0E220}"/>
              </a:ext>
            </a:extLst>
          </p:cNvPr>
          <p:cNvSpPr txBox="1"/>
          <p:nvPr/>
        </p:nvSpPr>
        <p:spPr>
          <a:xfrm>
            <a:off x="4481110" y="2539447"/>
            <a:ext cx="43556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https://www.wikiskripta.eu/w/Osifikace#/media/Soubor:Osifikace_desmogenn%C3%AD.png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34ADE3C-9B6B-4628-9202-A269CE760D49}"/>
              </a:ext>
            </a:extLst>
          </p:cNvPr>
          <p:cNvSpPr txBox="1"/>
          <p:nvPr/>
        </p:nvSpPr>
        <p:spPr>
          <a:xfrm>
            <a:off x="2029097" y="6494565"/>
            <a:ext cx="4322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https://www.wikiskripta.eu/w/Osifikace#/media/Soubor:Osifikace_dlouh%C3%A9_kosti.png</a:t>
            </a:r>
          </a:p>
        </p:txBody>
      </p:sp>
    </p:spTree>
    <p:extLst>
      <p:ext uri="{BB962C8B-B14F-4D97-AF65-F5344CB8AC3E}">
        <p14:creationId xmlns:p14="http://schemas.microsoft.com/office/powerpoint/2010/main" val="2537737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D112BD-687F-4DBF-8583-8977163AD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3DF281-7E6F-4F58-A380-2CFDA0053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DD48600-518B-4290-A598-C148B28CC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věk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73A9077-5A5B-4F28-81AE-C94BDF857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370149" cy="3672478"/>
          </a:xfrm>
        </p:spPr>
        <p:txBody>
          <a:bodyPr/>
          <a:lstStyle/>
          <a:p>
            <a:r>
              <a:rPr lang="cs-CZ" dirty="0"/>
              <a:t>Kostní věk je označení pro průměrný věk, ve kterém se v populaci nacházejí kosti v daném stavu osifikace. </a:t>
            </a:r>
          </a:p>
          <a:p>
            <a:r>
              <a:rPr lang="cs-CZ" dirty="0"/>
              <a:t>K posouzení vyspělosti jedince se porovnává stav osifikace kostí, který se zjistí na základě </a:t>
            </a:r>
            <a:r>
              <a:rPr lang="cs-CZ" dirty="0" err="1"/>
              <a:t>rtg</a:t>
            </a:r>
            <a:r>
              <a:rPr lang="cs-CZ" dirty="0"/>
              <a:t> snímku, se skutečným kalendářním věkem dítěte.</a:t>
            </a:r>
          </a:p>
        </p:txBody>
      </p:sp>
      <p:pic>
        <p:nvPicPr>
          <p:cNvPr id="3074" name="Picture 2" descr="Elektronická učebnice - ELUC">
            <a:extLst>
              <a:ext uri="{FF2B5EF4-FFF2-40B4-BE49-F238E27FC236}">
                <a16:creationId xmlns:a16="http://schemas.microsoft.com/office/drawing/2014/main" id="{91212725-882C-401E-B652-F308A1D0A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82" y="176479"/>
            <a:ext cx="4884435" cy="282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01F5BD-0A2E-4158-9AD1-B373089C4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49" y="3315790"/>
            <a:ext cx="5012068" cy="245904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98AD977-D71D-4067-891E-E67238CA6619}"/>
              </a:ext>
            </a:extLst>
          </p:cNvPr>
          <p:cNvSpPr txBox="1"/>
          <p:nvPr/>
        </p:nvSpPr>
        <p:spPr>
          <a:xfrm>
            <a:off x="4395436" y="5877942"/>
            <a:ext cx="40414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https://docplayer.cz/346751-Hodnoceni-kostniho-veku-mudr-helena-masarikova.html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D4C1236-783A-4F72-A659-13CBABFABD50}"/>
              </a:ext>
            </a:extLst>
          </p:cNvPr>
          <p:cNvSpPr txBox="1"/>
          <p:nvPr/>
        </p:nvSpPr>
        <p:spPr>
          <a:xfrm>
            <a:off x="5479868" y="2971235"/>
            <a:ext cx="18726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>
                <a:latin typeface="+mn-lt"/>
              </a:rPr>
              <a:t>https://eluc.ikap.cz/verejne/lekce/179</a:t>
            </a:r>
            <a:endParaRPr lang="cs-CZ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2378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904041-BF25-4C1F-B4FB-D0EEBAA9BE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FCA057-F766-4DE9-B5AB-C2A435315F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D0F329-6453-47E2-8CA9-B900A1C22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Sekundární hojení kosti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7B383AB-554F-4418-8222-1008D1A8B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33" y="1312361"/>
            <a:ext cx="9053667" cy="439421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553774B-42CA-4983-AFBB-8E9719D349A9}"/>
              </a:ext>
            </a:extLst>
          </p:cNvPr>
          <p:cNvSpPr txBox="1"/>
          <p:nvPr/>
        </p:nvSpPr>
        <p:spPr>
          <a:xfrm>
            <a:off x="90333" y="5739863"/>
            <a:ext cx="3310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https://radiopaedia.org/cases/fracture-healing-diagrams</a:t>
            </a:r>
          </a:p>
        </p:txBody>
      </p:sp>
    </p:spTree>
    <p:extLst>
      <p:ext uri="{BB962C8B-B14F-4D97-AF65-F5344CB8AC3E}">
        <p14:creationId xmlns:p14="http://schemas.microsoft.com/office/powerpoint/2010/main" val="1407666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561DBA6-8C26-4509-A8D1-AF27B3A555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88243E-22AE-4AD7-ABB2-54E287009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21A9118-6D75-4C7C-959C-A7099964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93FF9CD-5658-4B1E-9C39-EDDAD55D0044}"/>
              </a:ext>
            </a:extLst>
          </p:cNvPr>
          <p:cNvSpPr txBox="1"/>
          <p:nvPr/>
        </p:nvSpPr>
        <p:spPr>
          <a:xfrm>
            <a:off x="4042110" y="4207742"/>
            <a:ext cx="3690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https://docplayer.cz/7333353-Vazivo-znazorneni-vazivovych-vlaken-typy-vazivovych-bunek-druhy-vaziva-stavba-a-funkce-mikroskopovani-preparatu-a1-a6.html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D795652-FCBC-4732-A1A6-58F4CF1D3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5" t="45619" r="31905" b="20248"/>
          <a:stretch/>
        </p:blipFill>
        <p:spPr>
          <a:xfrm>
            <a:off x="3510000" y="2121225"/>
            <a:ext cx="4754881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99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DD4D34-123C-44BD-A1FB-15D4E296AB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E6EEDE-A926-413D-9E99-59C8BC1BDE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B8848D-ADD4-45AA-A282-3D90376D9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DF4761-044F-47AA-B61C-51FCC1074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171576"/>
            <a:ext cx="8064900" cy="4139998"/>
          </a:xfrm>
        </p:spPr>
        <p:txBody>
          <a:bodyPr/>
          <a:lstStyle/>
          <a:p>
            <a:r>
              <a:rPr lang="cs-CZ" dirty="0"/>
              <a:t>pojivová tkáň, která je tvořena vazivovými buňkami (fibroblasty), kolagenními a elastickými vlákny a amorfní mezibuněčnou hmotou</a:t>
            </a:r>
          </a:p>
          <a:p>
            <a:pPr marL="54000" indent="0">
              <a:buNone/>
            </a:pPr>
            <a:r>
              <a:rPr lang="cs-CZ" dirty="0"/>
              <a:t> </a:t>
            </a:r>
          </a:p>
          <a:p>
            <a:pPr marL="54000" indent="0">
              <a:buNone/>
            </a:pPr>
            <a:r>
              <a:rPr lang="cs-CZ" b="1" dirty="0"/>
              <a:t>Fibroblasty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Produkují předstupně vláknité a amorfní hmoty vaziva – </a:t>
            </a:r>
            <a:r>
              <a:rPr lang="cs-CZ" dirty="0" err="1"/>
              <a:t>tropokolagen</a:t>
            </a:r>
            <a:r>
              <a:rPr lang="cs-CZ" dirty="0"/>
              <a:t> (kolagenní vlákna) a proteoglykany (amorfní hmota)</a:t>
            </a:r>
          </a:p>
          <a:p>
            <a:pPr lvl="1"/>
            <a:r>
              <a:rPr lang="cs-CZ" dirty="0"/>
              <a:t>Regenerační kapacita -&gt; </a:t>
            </a:r>
            <a:r>
              <a:rPr lang="cs-CZ" dirty="0" err="1"/>
              <a:t>jízva</a:t>
            </a:r>
            <a:r>
              <a:rPr lang="cs-CZ" dirty="0"/>
              <a:t> </a:t>
            </a:r>
          </a:p>
          <a:p>
            <a:pPr marL="54000" indent="0">
              <a:buNone/>
            </a:pPr>
            <a:r>
              <a:rPr lang="cs-CZ" b="1" dirty="0"/>
              <a:t>Kolagenní vlákna </a:t>
            </a:r>
          </a:p>
          <a:p>
            <a:pPr lvl="1"/>
            <a:r>
              <a:rPr lang="cs-CZ" dirty="0"/>
              <a:t>vysoká pevnost a ohebnost, nízká pružnost -&gt; šlachy a vazy</a:t>
            </a:r>
          </a:p>
          <a:p>
            <a:pPr lvl="1"/>
            <a:r>
              <a:rPr lang="cs-CZ" dirty="0"/>
              <a:t>významné prostorové uspořádání</a:t>
            </a:r>
          </a:p>
          <a:p>
            <a:pPr marL="54000" indent="0">
              <a:buNone/>
            </a:pPr>
            <a:r>
              <a:rPr lang="cs-CZ" b="1" dirty="0"/>
              <a:t>Elastická vlákna</a:t>
            </a:r>
          </a:p>
          <a:p>
            <a:pPr lvl="1"/>
            <a:r>
              <a:rPr lang="cs-CZ" dirty="0"/>
              <a:t>Nízká pevnost, velká pružnost</a:t>
            </a:r>
          </a:p>
          <a:p>
            <a:pPr lvl="1"/>
            <a:r>
              <a:rPr lang="cs-CZ" dirty="0"/>
              <a:t>Elastická vlákna redukují </a:t>
            </a:r>
            <a:r>
              <a:rPr lang="cs-CZ" dirty="0" err="1"/>
              <a:t>hysterézi</a:t>
            </a:r>
            <a:r>
              <a:rPr lang="cs-CZ" dirty="0"/>
              <a:t> vaziva -&gt; snižují spotřebu energie pro zpětnou deformaci</a:t>
            </a:r>
          </a:p>
          <a:p>
            <a:pPr marL="54000" indent="0">
              <a:buNone/>
            </a:pPr>
            <a:r>
              <a:rPr lang="cs-CZ" b="1" dirty="0"/>
              <a:t>Mezibuněčná hmota</a:t>
            </a:r>
          </a:p>
          <a:p>
            <a:pPr lvl="1"/>
            <a:r>
              <a:rPr lang="cs-CZ" dirty="0"/>
              <a:t>Proteoglykany – polysacharidy + kyselina hyaluronová (HA) -&gt; HA má schopnost vázat enormní množství vody – podmiňuje </a:t>
            </a:r>
            <a:r>
              <a:rPr lang="cs-CZ" dirty="0" err="1"/>
              <a:t>gelatinózní</a:t>
            </a:r>
            <a:r>
              <a:rPr lang="cs-CZ" dirty="0"/>
              <a:t> konzistenci a vazkost mezibuněčné hmoty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437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2FC9FD-7905-41B6-B3EB-4A0242A17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02A8F6-E70F-4622-85BA-D0C001E34E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0C1EBB-A855-4FEE-98A3-A2145177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vaziva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D4FBF1-7411-4644-A869-88ABBB4D8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7968274" cy="4282078"/>
          </a:xfrm>
        </p:spPr>
        <p:txBody>
          <a:bodyPr/>
          <a:lstStyle/>
          <a:p>
            <a:r>
              <a:rPr lang="cs-CZ" dirty="0"/>
              <a:t> Řídké kolagenní vazivo</a:t>
            </a:r>
          </a:p>
          <a:p>
            <a:pPr lvl="1"/>
            <a:r>
              <a:rPr lang="cs-CZ" dirty="0"/>
              <a:t>vyplňuje prostory mezi svalovými vlákny a tvoří kostru pro cévy a nervy svalů -&gt; hladký posun </a:t>
            </a:r>
          </a:p>
          <a:p>
            <a:r>
              <a:rPr lang="cs-CZ" dirty="0"/>
              <a:t>Tuhé kolagenní vazivo – neuspořádané</a:t>
            </a:r>
          </a:p>
          <a:p>
            <a:pPr lvl="1"/>
            <a:r>
              <a:rPr lang="cs-CZ" dirty="0"/>
              <a:t>vazivová vrstva kůže </a:t>
            </a:r>
          </a:p>
          <a:p>
            <a:r>
              <a:rPr lang="cs-CZ" dirty="0"/>
              <a:t>Tuhé kolagenní vazivo – uspořádané</a:t>
            </a:r>
          </a:p>
          <a:p>
            <a:pPr lvl="1"/>
            <a:r>
              <a:rPr lang="cs-CZ" dirty="0"/>
              <a:t>šlachy, vazy, kloubní pouzdra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D1C2C4D-60B4-48B6-B1CE-07D7B8898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75" y="3782057"/>
            <a:ext cx="3513346" cy="219202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75E8AF6-AD98-4711-BF4B-E4302982357E}"/>
              </a:ext>
            </a:extLst>
          </p:cNvPr>
          <p:cNvSpPr txBox="1"/>
          <p:nvPr/>
        </p:nvSpPr>
        <p:spPr>
          <a:xfrm>
            <a:off x="538004" y="5968723"/>
            <a:ext cx="4167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1" dirty="0"/>
              <a:t>Řídké vazivo </a:t>
            </a:r>
            <a:r>
              <a:rPr lang="cs-CZ" sz="800" dirty="0"/>
              <a:t>https://courses.lumenlearning.com/wm-biology2/chapter/connective-tissues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75D7554-C355-41EE-91A5-BFAB4807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19" y="3782058"/>
            <a:ext cx="3511866" cy="219202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155459F-7A68-4545-9868-06586FF63148}"/>
              </a:ext>
            </a:extLst>
          </p:cNvPr>
          <p:cNvSpPr txBox="1"/>
          <p:nvPr/>
        </p:nvSpPr>
        <p:spPr>
          <a:xfrm>
            <a:off x="4863737" y="5968723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b="1" dirty="0"/>
              <a:t>Tuhé kolagenní vazivo uspořádané </a:t>
            </a:r>
            <a:r>
              <a:rPr lang="cs-CZ" sz="800" dirty="0"/>
              <a:t>- https://courses.lumenlearning.com/wm-biology2/chapter/connective-tissues/</a:t>
            </a:r>
          </a:p>
        </p:txBody>
      </p:sp>
    </p:spTree>
    <p:extLst>
      <p:ext uri="{BB962C8B-B14F-4D97-AF65-F5344CB8AC3E}">
        <p14:creationId xmlns:p14="http://schemas.microsoft.com/office/powerpoint/2010/main" val="257140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183579-0DA7-481B-B3B9-C61CF835D8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BB88C4-AAB3-4A23-AFEE-AB5FDBCF9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52B8B380-EC0F-4F89-A52F-D90AD8137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901" t="15287" r="3462" b="14038"/>
          <a:stretch/>
        </p:blipFill>
        <p:spPr>
          <a:xfrm>
            <a:off x="1863634" y="633346"/>
            <a:ext cx="5416732" cy="4460837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66E5B93-4733-4898-B3E4-3B8C145D532B}"/>
              </a:ext>
            </a:extLst>
          </p:cNvPr>
          <p:cNvSpPr txBox="1"/>
          <p:nvPr/>
        </p:nvSpPr>
        <p:spPr>
          <a:xfrm>
            <a:off x="1924594" y="5337925"/>
            <a:ext cx="22829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https://doi.org/10.1177/036354659402200612</a:t>
            </a:r>
          </a:p>
        </p:txBody>
      </p:sp>
    </p:spTree>
    <p:extLst>
      <p:ext uri="{BB962C8B-B14F-4D97-AF65-F5344CB8AC3E}">
        <p14:creationId xmlns:p14="http://schemas.microsoft.com/office/powerpoint/2010/main" val="155027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C11320-FF5E-46B6-8391-9787663A64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Pohybový systém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5D253-3E96-442A-B96A-7D07A0C99C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99AF1A5-8AE7-4392-B218-34E1489E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Pohybový systém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A315CCB-987B-4D19-943D-58306A3E8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stavbě pohybového systému se nejvíce podílí </a:t>
            </a:r>
            <a:r>
              <a:rPr lang="cs-CZ" b="1" dirty="0"/>
              <a:t>pojivová, svalová a nervová </a:t>
            </a:r>
            <a:r>
              <a:rPr lang="cs-CZ" dirty="0"/>
              <a:t>tkáň.</a:t>
            </a:r>
          </a:p>
          <a:p>
            <a:pPr>
              <a:lnSpc>
                <a:spcPct val="150000"/>
              </a:lnSpc>
            </a:pPr>
            <a:r>
              <a:rPr lang="cs-CZ" b="1" dirty="0"/>
              <a:t>Pojivová tkáň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Kost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Vazivo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Chrupavka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Fascie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Svalová tkáň </a:t>
            </a:r>
            <a:r>
              <a:rPr lang="cs-CZ" dirty="0"/>
              <a:t>→ svalová vlákna, svalová kontrakce, typy svalů</a:t>
            </a:r>
          </a:p>
          <a:p>
            <a:pPr>
              <a:lnSpc>
                <a:spcPct val="150000"/>
              </a:lnSpc>
            </a:pPr>
            <a:r>
              <a:rPr lang="cs-CZ" b="1" dirty="0"/>
              <a:t>Nervová tkáň </a:t>
            </a:r>
            <a:r>
              <a:rPr lang="cs-CZ" dirty="0"/>
              <a:t>→ PNS + CNS → řízení pohybu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CEB3BCD-61F9-4445-941C-E52354820E3A}"/>
              </a:ext>
            </a:extLst>
          </p:cNvPr>
          <p:cNvSpPr txBox="1"/>
          <p:nvPr/>
        </p:nvSpPr>
        <p:spPr>
          <a:xfrm>
            <a:off x="3156857" y="2564674"/>
            <a:ext cx="5299166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Buňky </a:t>
            </a:r>
          </a:p>
          <a:p>
            <a:pPr algn="l"/>
            <a:r>
              <a:rPr lang="cs-CZ" sz="1600" dirty="0"/>
              <a:t>Extracelulární matrix (mezibuněčná hmota)</a:t>
            </a:r>
          </a:p>
          <a:p>
            <a:pPr algn="l"/>
            <a:r>
              <a:rPr lang="cs-CZ" sz="1600" dirty="0"/>
              <a:t> 	vláknitá složka (kolagenní a elastická vlákna)</a:t>
            </a:r>
          </a:p>
          <a:p>
            <a:pPr algn="l"/>
            <a:r>
              <a:rPr lang="cs-CZ" sz="1600" dirty="0">
                <a:latin typeface="+mn-lt"/>
              </a:rPr>
              <a:t>	amorfní složka (voda, ionty, GAG)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5374F58-AB2F-4247-B026-8B64BAFBE346}"/>
              </a:ext>
            </a:extLst>
          </p:cNvPr>
          <p:cNvCxnSpPr/>
          <p:nvPr/>
        </p:nvCxnSpPr>
        <p:spPr bwMode="auto">
          <a:xfrm>
            <a:off x="3614057" y="3103283"/>
            <a:ext cx="470263" cy="1275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BFFA6E81-08B0-4EE3-9518-1D8A20543105}"/>
              </a:ext>
            </a:extLst>
          </p:cNvPr>
          <p:cNvCxnSpPr/>
          <p:nvPr/>
        </p:nvCxnSpPr>
        <p:spPr bwMode="auto">
          <a:xfrm>
            <a:off x="3614057" y="3103283"/>
            <a:ext cx="470263" cy="3888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0646076-C7EC-467D-BA01-5C3EC1078D58}"/>
              </a:ext>
            </a:extLst>
          </p:cNvPr>
          <p:cNvCxnSpPr/>
          <p:nvPr/>
        </p:nvCxnSpPr>
        <p:spPr bwMode="auto">
          <a:xfrm>
            <a:off x="2525486" y="2638697"/>
            <a:ext cx="505097" cy="7837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768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19C5BA2-C33E-41B0-8698-C6919E8B6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4288F1-5556-4FFF-B16E-B8851DD518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6DF9E0-277D-4A06-A62D-C143FDE5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Jizva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53779BA-1DDE-40AB-B73D-3809E9C6F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245874"/>
            <a:ext cx="8064900" cy="4441372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cs-CZ" i="1" dirty="0"/>
              <a:t>Jizva je pojivová struktura prostupující různými vrstvami měkkých tkání, vznikající jako výsledek hojení rány</a:t>
            </a:r>
            <a:r>
              <a:rPr lang="cs-CZ" dirty="0"/>
              <a:t>“ (</a:t>
            </a:r>
            <a:r>
              <a:rPr lang="cs-CZ" dirty="0" err="1"/>
              <a:t>Lewit</a:t>
            </a:r>
            <a:r>
              <a:rPr lang="cs-CZ" dirty="0"/>
              <a:t> K.)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hloubky postižení: </a:t>
            </a:r>
          </a:p>
          <a:p>
            <a:pPr lvl="1"/>
            <a:r>
              <a:rPr lang="cs-CZ" dirty="0"/>
              <a:t>povrchová jizva</a:t>
            </a:r>
          </a:p>
          <a:p>
            <a:pPr lvl="1"/>
            <a:r>
              <a:rPr lang="cs-CZ" dirty="0"/>
              <a:t>hluboká jizva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časového korelátu: </a:t>
            </a:r>
          </a:p>
          <a:p>
            <a:pPr lvl="1"/>
            <a:r>
              <a:rPr lang="cs-CZ" dirty="0"/>
              <a:t>akutní • subakutní • chronická jizva </a:t>
            </a:r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Dělení podle klinického nálezu</a:t>
            </a:r>
          </a:p>
          <a:p>
            <a:pPr lvl="1"/>
            <a:r>
              <a:rPr lang="cs-CZ" dirty="0"/>
              <a:t>Jizva fyziologicky zhojená </a:t>
            </a:r>
          </a:p>
          <a:p>
            <a:pPr lvl="1"/>
            <a:r>
              <a:rPr lang="cs-CZ" dirty="0"/>
              <a:t>Atrofická jizva</a:t>
            </a:r>
          </a:p>
          <a:p>
            <a:pPr lvl="1"/>
            <a:r>
              <a:rPr lang="cs-CZ" dirty="0"/>
              <a:t>Hypertrofická jizva</a:t>
            </a:r>
          </a:p>
          <a:p>
            <a:pPr lvl="1"/>
            <a:r>
              <a:rPr lang="cs-CZ" dirty="0"/>
              <a:t>Keloidní jizva  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A40388-3523-4764-9E9E-A43D41E5F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86" b="9186"/>
          <a:stretch/>
        </p:blipFill>
        <p:spPr>
          <a:xfrm>
            <a:off x="4863068" y="1812068"/>
            <a:ext cx="3578538" cy="35785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40B688-BDFF-47A1-AC05-B535B62B794F}"/>
              </a:ext>
            </a:extLst>
          </p:cNvPr>
          <p:cNvSpPr txBox="1"/>
          <p:nvPr/>
        </p:nvSpPr>
        <p:spPr>
          <a:xfrm>
            <a:off x="4666492" y="5431204"/>
            <a:ext cx="4477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https://www.facebook.com/nebytnatosama/photos/pcb.283670679998015/283670399998043/</a:t>
            </a:r>
          </a:p>
        </p:txBody>
      </p:sp>
    </p:spTree>
    <p:extLst>
      <p:ext uri="{BB962C8B-B14F-4D97-AF65-F5344CB8AC3E}">
        <p14:creationId xmlns:p14="http://schemas.microsoft.com/office/powerpoint/2010/main" val="196480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5363E2-DE0C-412C-BD2E-70EAFB0C5E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Vazivo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E28A37E-E3C9-4F0B-8325-CD34FF45E3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20EFB7-838C-4EF9-810A-45E7E013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jizev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BB3336B-84B6-4348-9626-9E4E82D3F99F}"/>
              </a:ext>
            </a:extLst>
          </p:cNvPr>
          <p:cNvSpPr txBox="1"/>
          <p:nvPr/>
        </p:nvSpPr>
        <p:spPr>
          <a:xfrm>
            <a:off x="2107474" y="5832000"/>
            <a:ext cx="4740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  <a:hlinkClick r:id="rId2"/>
              </a:rPr>
              <a:t>https://academic.oup.com/jbcr/article-abstract/28/3/460/4636876?redirectedFrom=PDF</a:t>
            </a:r>
            <a:endParaRPr lang="cs-CZ" sz="800" dirty="0">
              <a:latin typeface="+mn-lt"/>
            </a:endParaRPr>
          </a:p>
          <a:p>
            <a:pPr algn="l"/>
            <a:r>
              <a:rPr lang="cs-CZ" sz="800" dirty="0">
                <a:latin typeface="+mn-lt"/>
              </a:rPr>
              <a:t>https://is.muni.cz/auth/el/fsps/podzim2019/np4052/um/Poraneni_a_hojeni_mekkych_tkani_2019.pdf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B14FA78-D018-4972-8EBC-32A42B9E1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34" t="25809" r="13429" b="9581"/>
          <a:stretch/>
        </p:blipFill>
        <p:spPr>
          <a:xfrm>
            <a:off x="1602000" y="1399376"/>
            <a:ext cx="5940000" cy="434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FD341F-59C6-418D-A0F7-D49C1F6480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Chrupavka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A8FB323-1255-494A-AE99-B6BAF0A608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317E1CC-9B48-4B74-8167-9DB6A72C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Chrupavka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0DF430-6C0E-425C-AAA6-068F09623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1359001"/>
            <a:ext cx="8064900" cy="4310279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 Pojivová tkáň, která se skládá z chondrocytů, kolagenního a elastický vláken a amorfní mezibuněčné hmoty.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Chrupavky jsou </a:t>
            </a:r>
            <a:r>
              <a:rPr lang="cs-CZ" b="1" dirty="0"/>
              <a:t>bezcévné a bez inervace</a:t>
            </a:r>
            <a:r>
              <a:rPr lang="cs-CZ" dirty="0"/>
              <a:t>, ale jsou obaleny </a:t>
            </a:r>
            <a:r>
              <a:rPr lang="cs-CZ" b="1" dirty="0"/>
              <a:t>perichondriem</a:t>
            </a:r>
            <a:r>
              <a:rPr lang="cs-CZ" dirty="0"/>
              <a:t>, které obsahuje cévy a nervy -&gt; difuze základní stavebních látek (AMK).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dirty="0"/>
              <a:t>Hojení chrupavek </a:t>
            </a:r>
            <a:r>
              <a:rPr lang="cs-CZ" dirty="0"/>
              <a:t>– do defektu v chrupavce vrůstají z perichondrií nebo okolní kosti cévy a defekt se vyplňuje bohatě </a:t>
            </a:r>
            <a:r>
              <a:rPr lang="cs-CZ" dirty="0" err="1"/>
              <a:t>vaskularizovaným</a:t>
            </a:r>
            <a:r>
              <a:rPr lang="cs-CZ" dirty="0"/>
              <a:t> vazivem. Buňky vaziva mají schopnost se transformovat na chondroblasty, které pak nahrazují poškozenou chrupavku. V dospělosti však k tomuto dochází minimálně, podmínkou je dostatečná vaskularizace tkáně, ke které dochází výjimečně. </a:t>
            </a:r>
          </a:p>
        </p:txBody>
      </p:sp>
    </p:spTree>
    <p:extLst>
      <p:ext uri="{BB962C8B-B14F-4D97-AF65-F5344CB8AC3E}">
        <p14:creationId xmlns:p14="http://schemas.microsoft.com/office/powerpoint/2010/main" val="3021744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E77D337-DCD0-443F-8325-B0A6D15E02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DE7FB27-ECD9-4784-B818-788D0C8DF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87A1A6-453E-4FAD-95CD-631C6E553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přečtení a zamyšlení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86AAF8-6466-41AE-B6BF-2E8F684F4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212121"/>
                </a:solidFill>
                <a:effectLst/>
                <a:latin typeface="Merriweather" panose="020B0604020202020204" pitchFamily="2" charset="-18"/>
              </a:rPr>
              <a:t>Lifetime risk of knee and hip replacement following a GP diagnosis of osteoarthritis: a real-world cohort study</a:t>
            </a:r>
          </a:p>
          <a:p>
            <a:pPr marL="54000" indent="0">
              <a:buNone/>
            </a:pPr>
            <a:r>
              <a:rPr lang="cs-CZ" dirty="0"/>
              <a:t>						</a:t>
            </a:r>
            <a:r>
              <a:rPr lang="cs-CZ" dirty="0" err="1"/>
              <a:t>Burn</a:t>
            </a:r>
            <a:r>
              <a:rPr lang="cs-CZ" dirty="0"/>
              <a:t> et al. 2019</a:t>
            </a:r>
          </a:p>
          <a:p>
            <a:pPr marL="54000" indent="0">
              <a:buNone/>
            </a:pPr>
            <a:r>
              <a:rPr lang="pt-BR" dirty="0"/>
              <a:t>DOI: 10.1016/j.joca.2019.06.004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657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556366-30A3-4774-B9ED-FAA40A627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3C4624-C19F-4E3E-B67E-E4F3E2BA10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3C06E09-DA09-4831-A536-415EA6F3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Chrupavka - dělení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0B140D-AEBF-4C2C-B50D-CC3E15889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676434" cy="410790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b="1" dirty="0"/>
              <a:t>Hyalinní chrupavka </a:t>
            </a:r>
            <a:r>
              <a:rPr lang="cs-CZ" dirty="0"/>
              <a:t>– tvrdá, hladká, křehká -&gt;  konec žeber, kloubní hlavice,  skelet hrtanu, průdušnice a bronchů </a:t>
            </a:r>
          </a:p>
          <a:p>
            <a:pPr>
              <a:lnSpc>
                <a:spcPct val="150000"/>
              </a:lnSpc>
            </a:pPr>
            <a:r>
              <a:rPr lang="cs-CZ" b="1" dirty="0"/>
              <a:t>Vazivová chrupavka </a:t>
            </a:r>
            <a:r>
              <a:rPr lang="cs-CZ" dirty="0"/>
              <a:t>– meziobratlové ploténky, spona stydká</a:t>
            </a:r>
          </a:p>
          <a:p>
            <a:pPr>
              <a:lnSpc>
                <a:spcPct val="150000"/>
              </a:lnSpc>
            </a:pPr>
            <a:r>
              <a:rPr lang="cs-CZ" b="1" dirty="0"/>
              <a:t>Elastická chrupavka </a:t>
            </a:r>
            <a:r>
              <a:rPr lang="cs-CZ" dirty="0"/>
              <a:t>– stěna průdušek, ušní boltec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A5CA9B0-CAA9-40FA-93DF-982B89EAE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075" y="1826090"/>
            <a:ext cx="4004581" cy="2205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8A9AAC6-E467-4197-9451-A939BBDEB23E}"/>
              </a:ext>
            </a:extLst>
          </p:cNvPr>
          <p:cNvSpPr txBox="1"/>
          <p:nvPr/>
        </p:nvSpPr>
        <p:spPr>
          <a:xfrm>
            <a:off x="5339452" y="3924347"/>
            <a:ext cx="32352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Obrázek 11: https://vos.palestra.cz/skripta/kineziologie/1a1a2.htm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897070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6CF44B-5C27-460F-9748-DAE66E7DB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F574BC-55DF-4BAC-9A55-F1B58E481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731DDC-99DE-4EEA-A2B8-A375E63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EECAFB-3B1C-452A-8DF4-578D25C5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plynulé </a:t>
            </a:r>
          </a:p>
          <a:p>
            <a:pPr lvl="1"/>
            <a:r>
              <a:rPr lang="cs-CZ" dirty="0"/>
              <a:t>Vazivo – syndesmóza, sutura, </a:t>
            </a:r>
            <a:r>
              <a:rPr lang="cs-CZ" dirty="0" err="1"/>
              <a:t>gymphosa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Chrupavka – synchondróza, symfýza </a:t>
            </a:r>
          </a:p>
          <a:p>
            <a:pPr lvl="1"/>
            <a:r>
              <a:rPr lang="cs-CZ" dirty="0"/>
              <a:t>Kost – synostóza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Spojení dotykem -&gt; Kloub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66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6CF44B-5C27-460F-9748-DAE66E7DB2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F574BC-55DF-4BAC-9A55-F1B58E4811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731DDC-99DE-4EEA-A2B8-A375E63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Spojení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EECAFB-3B1C-452A-8DF4-578D25C5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Spojení plynulé </a:t>
            </a:r>
          </a:p>
          <a:p>
            <a:pPr lvl="1"/>
            <a:r>
              <a:rPr lang="cs-CZ" dirty="0"/>
              <a:t>Vazivo – syndesmóza, sutura, </a:t>
            </a:r>
            <a:r>
              <a:rPr lang="cs-CZ" dirty="0" err="1"/>
              <a:t>gymphosa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Chrupavka – synchondróza, symfýza </a:t>
            </a:r>
          </a:p>
          <a:p>
            <a:pPr lvl="1"/>
            <a:r>
              <a:rPr lang="cs-CZ" dirty="0"/>
              <a:t>Kost – synostóza 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Spojení dotykem -&gt; Kloub </a:t>
            </a:r>
          </a:p>
          <a:p>
            <a:endParaRPr lang="cs-CZ" dirty="0"/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2CE6BFBD-92EC-4459-B0EE-DF1BFB12FD0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05" y="3433893"/>
            <a:ext cx="4954451" cy="212244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CCD183-AE67-430E-B026-1F05D9F7F951}"/>
              </a:ext>
            </a:extLst>
          </p:cNvPr>
          <p:cNvSpPr txBox="1"/>
          <p:nvPr/>
        </p:nvSpPr>
        <p:spPr>
          <a:xfrm>
            <a:off x="793205" y="564666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https://en.wikipedia.org/wiki/Fibrous_joint#/media/File:904_Fibrous_Joints.jpg</a:t>
            </a:r>
            <a:endParaRPr lang="cs-CZ" sz="8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2D60EBB-6982-4DF2-A7E6-768BAAFB1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55" y="945788"/>
            <a:ext cx="3628526" cy="200118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56AA96E-E6A4-4A49-8496-672D051E6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437" y="3208208"/>
            <a:ext cx="2590132" cy="24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9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62E348-EE9B-4948-A6CC-FA4F0148B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Spojení kostí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E30D74-34CC-4ADE-91D7-ED1934CA39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C00B10A-E259-49FC-B820-7D872E41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Kloub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1E258D4-3607-4A26-8906-F4A83D7A0429}"/>
              </a:ext>
            </a:extLst>
          </p:cNvPr>
          <p:cNvGrpSpPr/>
          <p:nvPr/>
        </p:nvGrpSpPr>
        <p:grpSpPr>
          <a:xfrm>
            <a:off x="783771" y="1776004"/>
            <a:ext cx="3907609" cy="3415574"/>
            <a:chOff x="0" y="0"/>
            <a:chExt cx="2776855" cy="2685415"/>
          </a:xfrm>
        </p:grpSpPr>
        <p:pic>
          <p:nvPicPr>
            <p:cNvPr id="7" name="Obrázek 6" descr="OBECNÁ ARTHROLOGIE - obecný popis kloubu + pomocná kloubní zařízení  Flashcards | Quizlet">
              <a:extLst>
                <a:ext uri="{FF2B5EF4-FFF2-40B4-BE49-F238E27FC236}">
                  <a16:creationId xmlns:a16="http://schemas.microsoft.com/office/drawing/2014/main" id="{58F81EB3-9363-4186-9ED8-19795E8CA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76855" cy="20815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24">
              <a:extLst>
                <a:ext uri="{FF2B5EF4-FFF2-40B4-BE49-F238E27FC236}">
                  <a16:creationId xmlns:a16="http://schemas.microsoft.com/office/drawing/2014/main" id="{BEC5BCDF-0A61-45E8-A51A-A39BF8ED013C}"/>
                </a:ext>
              </a:extLst>
            </p:cNvPr>
            <p:cNvSpPr txBox="1"/>
            <p:nvPr/>
          </p:nvSpPr>
          <p:spPr>
            <a:xfrm>
              <a:off x="0" y="2139950"/>
              <a:ext cx="2776855" cy="5454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https://quizlet.com/512082335/obecna-arthrologie-obecny-popis-kloubu-pomocna-kloubni-zarizeni-flash-cards/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CF7C567-879B-48B6-8F46-325CCB00ADFF}"/>
              </a:ext>
            </a:extLst>
          </p:cNvPr>
          <p:cNvGrpSpPr/>
          <p:nvPr/>
        </p:nvGrpSpPr>
        <p:grpSpPr>
          <a:xfrm>
            <a:off x="5288189" y="1969407"/>
            <a:ext cx="3385548" cy="2919186"/>
            <a:chOff x="0" y="0"/>
            <a:chExt cx="3522345" cy="3986679"/>
          </a:xfrm>
        </p:grpSpPr>
        <p:pic>
          <p:nvPicPr>
            <p:cNvPr id="10" name="obrázek 1" descr="O KLOUBECH V LIDSKÉM TĚLE">
              <a:extLst>
                <a:ext uri="{FF2B5EF4-FFF2-40B4-BE49-F238E27FC236}">
                  <a16:creationId xmlns:a16="http://schemas.microsoft.com/office/drawing/2014/main" id="{0F35641C-775E-482D-9FA0-0D20C6E81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22345" cy="35490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21">
              <a:extLst>
                <a:ext uri="{FF2B5EF4-FFF2-40B4-BE49-F238E27FC236}">
                  <a16:creationId xmlns:a16="http://schemas.microsoft.com/office/drawing/2014/main" id="{AEB6C26F-2DDD-474D-BF6A-0C5896803960}"/>
                </a:ext>
              </a:extLst>
            </p:cNvPr>
            <p:cNvSpPr txBox="1"/>
            <p:nvPr/>
          </p:nvSpPr>
          <p:spPr>
            <a:xfrm>
              <a:off x="0" y="3268920"/>
              <a:ext cx="3522345" cy="717759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https://www.orling.cz/cs/clanky/o-artroze-a-lidech/kosti-a-klouby/o-kloubech-v-lidskem-tele.html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432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C7A2FF-B5CE-4DE7-ADD7-8C84B6013D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1EA4F1-527E-42C5-A9D2-F51B2C6B2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394F31-A1D6-408E-A072-6FB00026F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kloubů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02941E4F-56F9-4C7C-81B8-03FC4435A1DF}"/>
              </a:ext>
            </a:extLst>
          </p:cNvPr>
          <p:cNvGrpSpPr/>
          <p:nvPr/>
        </p:nvGrpSpPr>
        <p:grpSpPr>
          <a:xfrm>
            <a:off x="1721689" y="1687450"/>
            <a:ext cx="5700622" cy="4024675"/>
            <a:chOff x="0" y="0"/>
            <a:chExt cx="3673475" cy="2658110"/>
          </a:xfrm>
        </p:grpSpPr>
        <p:pic>
          <p:nvPicPr>
            <p:cNvPr id="8" name="Obrázek 7" descr="PPT - Digitální učební materiál PowerPoint Presentation, free download -  ID:7023502">
              <a:extLst>
                <a:ext uri="{FF2B5EF4-FFF2-40B4-BE49-F238E27FC236}">
                  <a16:creationId xmlns:a16="http://schemas.microsoft.com/office/drawing/2014/main" id="{6FD95FBC-2691-45E0-9050-12CB57198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11" b="5026"/>
            <a:stretch/>
          </p:blipFill>
          <p:spPr bwMode="auto">
            <a:xfrm>
              <a:off x="0" y="0"/>
              <a:ext cx="3673475" cy="23323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Textové pole 29">
              <a:extLst>
                <a:ext uri="{FF2B5EF4-FFF2-40B4-BE49-F238E27FC236}">
                  <a16:creationId xmlns:a16="http://schemas.microsoft.com/office/drawing/2014/main" id="{F2D2D6A9-BA23-408A-BD0D-510F33BB55AE}"/>
                </a:ext>
              </a:extLst>
            </p:cNvPr>
            <p:cNvSpPr txBox="1"/>
            <p:nvPr/>
          </p:nvSpPr>
          <p:spPr>
            <a:xfrm>
              <a:off x="0" y="2391410"/>
              <a:ext cx="3673475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https://www.slideserve.com/hu-ball/digit-ln-u-ebn-materi-l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3392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AD82EB-FA25-4B7E-9B79-B57395D6F9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822BD7F-773E-4A54-ABEA-4BFFFBA52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8520A6-92B0-4749-B93D-48A6E667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25CDB3E-84EA-461F-9BF6-F31160041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Dokument: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skin - </a:t>
            </a:r>
            <a:r>
              <a:rPr lang="cs-CZ" sz="24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https://www.youtube.com/watch?v=nNhKqwDbyyo</a:t>
            </a:r>
            <a:r>
              <a:rPr lang="cs-CZ" sz="24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https://www.youtube.com/watch?v=raCBeQ-gXfs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347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72FDF94-F8FC-4384-90DA-A7DE0AFA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Opěrná soustava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EE72A7-1903-4E1E-9662-C760212F5F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B51E822-BD00-4F89-BAA8-C9CC0CC4F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99B7362-2E8A-48AC-9B19-7244E382F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53772"/>
            <a:ext cx="2855233" cy="60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22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8C41-5E46-48CA-86AF-4EDE3D169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38548C9-C33B-40E7-A976-36651767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00" y="378000"/>
            <a:ext cx="4024131" cy="506312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D136D03-CB60-4BCB-9AB3-B540C89B154A}"/>
              </a:ext>
            </a:extLst>
          </p:cNvPr>
          <p:cNvSpPr txBox="1"/>
          <p:nvPr/>
        </p:nvSpPr>
        <p:spPr>
          <a:xfrm>
            <a:off x="310500" y="538840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https://zivotnipromena.cz/fascie-ze-netusite-co-to-je-prave-zde-je-mozna-odpoved-na-bolest-vasich-zad/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A645C6C-874E-4C4B-9D4E-40BA0AE9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039" y="1277959"/>
            <a:ext cx="3261462" cy="4110446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905395B-6CF0-4FC2-A740-E1F77BC7B357}"/>
              </a:ext>
            </a:extLst>
          </p:cNvPr>
          <p:cNvSpPr txBox="1"/>
          <p:nvPr/>
        </p:nvSpPr>
        <p:spPr>
          <a:xfrm>
            <a:off x="5020491" y="5432127"/>
            <a:ext cx="3261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https://www.movelabstore.cz/ANATOMY-TRAINS-BOOK-d219.htm?tab=description</a:t>
            </a:r>
          </a:p>
        </p:txBody>
      </p:sp>
    </p:spTree>
    <p:extLst>
      <p:ext uri="{BB962C8B-B14F-4D97-AF65-F5344CB8AC3E}">
        <p14:creationId xmlns:p14="http://schemas.microsoft.com/office/powerpoint/2010/main" val="2308585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69C8C41-5E46-48CA-86AF-4EDE3D169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2AC9D08-9398-4B17-ABE6-791097B17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4533" y="719999"/>
            <a:ext cx="3472190" cy="459146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58E7B0-24CB-4A17-9601-825DDDA05E9F}"/>
              </a:ext>
            </a:extLst>
          </p:cNvPr>
          <p:cNvSpPr txBox="1"/>
          <p:nvPr/>
        </p:nvSpPr>
        <p:spPr>
          <a:xfrm>
            <a:off x="4914533" y="5311461"/>
            <a:ext cx="34964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https://www.researchgate.net/figure/The-figure-illustrates-the-deep-front-line-which-shows-the-continuous-connection-of_fig6_339463446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8B01D3-E16B-48F9-9013-9F672248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12" y="610288"/>
            <a:ext cx="2889288" cy="51594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B88FDA3-39FD-4877-87BD-85FB13B1180C}"/>
              </a:ext>
            </a:extLst>
          </p:cNvPr>
          <p:cNvSpPr txBox="1"/>
          <p:nvPr/>
        </p:nvSpPr>
        <p:spPr>
          <a:xfrm>
            <a:off x="248194" y="5860365"/>
            <a:ext cx="4915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https://basicmedicalkey.com/the-deep-front-line/</a:t>
            </a:r>
          </a:p>
        </p:txBody>
      </p:sp>
    </p:spTree>
    <p:extLst>
      <p:ext uri="{BB962C8B-B14F-4D97-AF65-F5344CB8AC3E}">
        <p14:creationId xmlns:p14="http://schemas.microsoft.com/office/powerpoint/2010/main" val="3639827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ACEADA-409C-49FF-96D5-D9A75B3B84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09B072-B43E-4F4E-B650-17874C30E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6D91A5-FAFF-45B3-A1FA-99A64971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1026" name="Picture 2" descr="Blackroll Mini - BLACKROLL Česká republika">
            <a:extLst>
              <a:ext uri="{FF2B5EF4-FFF2-40B4-BE49-F238E27FC236}">
                <a16:creationId xmlns:a16="http://schemas.microsoft.com/office/drawing/2014/main" id="{350A1B35-1CBF-4A30-BD1B-BF6D33F7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393371"/>
            <a:ext cx="3436982" cy="2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4E555D-A4BE-45DE-8E5C-99330FF8D0A8}"/>
              </a:ext>
            </a:extLst>
          </p:cNvPr>
          <p:cNvSpPr txBox="1"/>
          <p:nvPr/>
        </p:nvSpPr>
        <p:spPr>
          <a:xfrm>
            <a:off x="639562" y="3511001"/>
            <a:ext cx="3156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https://www.blackroll.cz/blackroll-mini/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C99F04-1119-47D7-974A-2F8C7AC7F797}"/>
              </a:ext>
            </a:extLst>
          </p:cNvPr>
          <p:cNvSpPr txBox="1"/>
          <p:nvPr/>
        </p:nvSpPr>
        <p:spPr>
          <a:xfrm>
            <a:off x="4297680" y="34284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https://www.ninelife.cz/products/iastm-stainless-steel-tool-set-with-online-guide-for-myofascial-release-soft-tissue-massage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822ECC-D52F-4C04-9C38-9A499E87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04" y="933264"/>
            <a:ext cx="3580190" cy="25777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BAA414-6D32-48A1-B665-C347C6B60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26" y="3969036"/>
            <a:ext cx="3204755" cy="240356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05E4C1-4D7E-421A-BC3E-7B4439541042}"/>
              </a:ext>
            </a:extLst>
          </p:cNvPr>
          <p:cNvSpPr txBox="1"/>
          <p:nvPr/>
        </p:nvSpPr>
        <p:spPr>
          <a:xfrm>
            <a:off x="2286000" y="638994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https://www.rocktape.com/treating-plantar-fasciitis-with-rocktape-rockpods/</a:t>
            </a:r>
          </a:p>
        </p:txBody>
      </p:sp>
    </p:spTree>
    <p:extLst>
      <p:ext uri="{BB962C8B-B14F-4D97-AF65-F5344CB8AC3E}">
        <p14:creationId xmlns:p14="http://schemas.microsoft.com/office/powerpoint/2010/main" val="35574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0EBFD5-06F3-4824-B979-984B79A6E2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37C618-7EFA-4856-9D0E-6BF0C4F2C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E97CAD-07AD-4CB9-A853-D97F7651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24F4EA-37F4-45BC-9EAA-8C2D87D6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392147"/>
            <a:ext cx="2796591" cy="36152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526026-9ABF-4EF2-8434-DF12C39795B7}"/>
              </a:ext>
            </a:extLst>
          </p:cNvPr>
          <p:cNvSpPr txBox="1"/>
          <p:nvPr/>
        </p:nvSpPr>
        <p:spPr>
          <a:xfrm>
            <a:off x="532726" y="5007429"/>
            <a:ext cx="2730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https://www.amazon.com/17-Myofascial-Meridian-Stretches-Management-Practices/dp/1958837164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AFA5CE-4894-49AB-802F-7314B0966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1392147"/>
            <a:ext cx="2383023" cy="35465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E9C98C-6119-414F-83BC-267D32DC140A}"/>
              </a:ext>
            </a:extLst>
          </p:cNvPr>
          <p:cNvSpPr txBox="1"/>
          <p:nvPr/>
        </p:nvSpPr>
        <p:spPr>
          <a:xfrm>
            <a:off x="3510000" y="5043608"/>
            <a:ext cx="2371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https://www.satas.com/en/osteopathy/819-rolfing-and-physical-reality.html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1D28C91-5C3D-4D8E-8895-325ACD46D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75" y="3132695"/>
            <a:ext cx="2143125" cy="214312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56A0DB8-2250-4231-86E1-E8BE0C25B988}"/>
              </a:ext>
            </a:extLst>
          </p:cNvPr>
          <p:cNvSpPr txBox="1"/>
          <p:nvPr/>
        </p:nvSpPr>
        <p:spPr>
          <a:xfrm>
            <a:off x="6560846" y="4643498"/>
            <a:ext cx="2190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https://www.facebook.com/ZogaCZ/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7875AF3-E749-4DFA-9C9B-A77B13E0D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299" y="1341168"/>
            <a:ext cx="3180701" cy="12293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8006D86-3E54-4BDB-AF6F-E0386A8CA938}"/>
              </a:ext>
            </a:extLst>
          </p:cNvPr>
          <p:cNvSpPr txBox="1"/>
          <p:nvPr/>
        </p:nvSpPr>
        <p:spPr>
          <a:xfrm>
            <a:off x="6265817" y="2578697"/>
            <a:ext cx="23786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https://www.rehaeduca.cz/kurzy/fascial-manipulation-stecco-level-i-2-in-english/</a:t>
            </a:r>
          </a:p>
        </p:txBody>
      </p:sp>
    </p:spTree>
    <p:extLst>
      <p:ext uri="{BB962C8B-B14F-4D97-AF65-F5344CB8AC3E}">
        <p14:creationId xmlns:p14="http://schemas.microsoft.com/office/powerpoint/2010/main" val="427048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AA8D31-BFDB-47ED-9643-8D549D0689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396006-A89C-4CAF-A500-9379036AF2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8C2DDF-761A-4E32-A5BD-08F8B9F25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A80E3A-1274-459A-A172-E98B14710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09" t="21238" r="30286" b="47981"/>
          <a:stretch/>
        </p:blipFill>
        <p:spPr>
          <a:xfrm>
            <a:off x="405000" y="1317308"/>
            <a:ext cx="3831772" cy="17591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46312D7-61E1-4620-AC15-CDFC18424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8" t="42419" r="16191" b="33962"/>
          <a:stretch/>
        </p:blipFill>
        <p:spPr>
          <a:xfrm>
            <a:off x="383622" y="3022011"/>
            <a:ext cx="6252755" cy="13498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632C1E5-79DE-4AF9-9742-D8FA7C1D9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1" t="27486" r="27424" b="37162"/>
          <a:stretch/>
        </p:blipFill>
        <p:spPr>
          <a:xfrm>
            <a:off x="540001" y="4470428"/>
            <a:ext cx="5312160" cy="16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12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D16CC9-63E2-494F-870E-E4CF5FB6A5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1DC93D-1CDE-4B9D-B1FD-584D9FB2D3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DCCAB3-6206-4D6B-B3C0-1CD1D075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Výkonná složka pohybového systému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BA244CF8-D87D-4597-9351-D0E0193BC6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Svalová soustava</a:t>
            </a:r>
          </a:p>
        </p:txBody>
      </p:sp>
    </p:spTree>
    <p:extLst>
      <p:ext uri="{BB962C8B-B14F-4D97-AF65-F5344CB8AC3E}">
        <p14:creationId xmlns:p14="http://schemas.microsoft.com/office/powerpoint/2010/main" val="3828997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D28178-696A-47B5-9610-6CDD901480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411665-FD8C-475E-8245-1641D23F8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6AC15B-043E-43B3-99C0-85D51A67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F02D80-D838-4E40-80C9-0362BD646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5476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0D28178-696A-47B5-9610-6CDD901480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411665-FD8C-475E-8245-1641D23F8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6AC15B-043E-43B3-99C0-85D51A67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0F02D80-D838-4E40-80C9-0362BD646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87" y="1375764"/>
            <a:ext cx="7876031" cy="4110638"/>
          </a:xfrm>
        </p:spPr>
        <p:txBody>
          <a:bodyPr/>
          <a:lstStyle/>
          <a:p>
            <a:r>
              <a:rPr lang="cs-CZ" dirty="0"/>
              <a:t>Srdeční svalovina</a:t>
            </a:r>
          </a:p>
          <a:p>
            <a:r>
              <a:rPr lang="cs-CZ" dirty="0"/>
              <a:t>Hladká svalovina</a:t>
            </a:r>
          </a:p>
          <a:p>
            <a:r>
              <a:rPr lang="cs-CZ" dirty="0"/>
              <a:t>Příčně pruhovaná svalovina = kosterní svalovina</a:t>
            </a:r>
          </a:p>
          <a:p>
            <a:endParaRPr lang="cs-CZ" dirty="0"/>
          </a:p>
        </p:txBody>
      </p:sp>
      <p:pic>
        <p:nvPicPr>
          <p:cNvPr id="8194" name="Picture 2" descr="1 Pohybová soustava - svalová soustava Definice Struktura svalu Svalová  práce Chemismus">
            <a:extLst>
              <a:ext uri="{FF2B5EF4-FFF2-40B4-BE49-F238E27FC236}">
                <a16:creationId xmlns:a16="http://schemas.microsoft.com/office/drawing/2014/main" id="{7CC6E899-DE37-46CB-A982-889531E8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50" y="2845222"/>
            <a:ext cx="6457683" cy="200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CD87F8D-DF8D-483F-9C94-B46189B78EC6}"/>
              </a:ext>
            </a:extLst>
          </p:cNvPr>
          <p:cNvSpPr txBox="1"/>
          <p:nvPr/>
        </p:nvSpPr>
        <p:spPr>
          <a:xfrm>
            <a:off x="1077250" y="4949674"/>
            <a:ext cx="52020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https://www.spszengrova.cz/wp-content/uploads/2020/04/Bio_1_biologie_cloveka-svalova_soustava_PRE.pdf</a:t>
            </a:r>
          </a:p>
        </p:txBody>
      </p:sp>
    </p:spTree>
    <p:extLst>
      <p:ext uri="{BB962C8B-B14F-4D97-AF65-F5344CB8AC3E}">
        <p14:creationId xmlns:p14="http://schemas.microsoft.com/office/powerpoint/2010/main" val="4154754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517E28-1E0E-4B2C-BC5A-712C213AFE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F993D7-9F81-48D0-9F18-6A0B8C75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CB750E8-B206-419C-86E6-38029DF2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Popis kosterního svalu – mikroskopická stavba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9D8AA29-469F-411C-BF48-9C5479F2A1B5}"/>
              </a:ext>
            </a:extLst>
          </p:cNvPr>
          <p:cNvGrpSpPr/>
          <p:nvPr/>
        </p:nvGrpSpPr>
        <p:grpSpPr>
          <a:xfrm>
            <a:off x="1422773" y="1759676"/>
            <a:ext cx="6298454" cy="4468324"/>
            <a:chOff x="0" y="0"/>
            <a:chExt cx="3690620" cy="3381577"/>
          </a:xfrm>
        </p:grpSpPr>
        <p:pic>
          <p:nvPicPr>
            <p:cNvPr id="8" name="Zástupný symbol pro obsah 3">
              <a:extLst>
                <a:ext uri="{FF2B5EF4-FFF2-40B4-BE49-F238E27FC236}">
                  <a16:creationId xmlns:a16="http://schemas.microsoft.com/office/drawing/2014/main" id="{B33890F8-70F3-4B6D-8DA5-ECCF89164B5D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4"/>
            <a:stretch/>
          </p:blipFill>
          <p:spPr>
            <a:xfrm>
              <a:off x="0" y="0"/>
              <a:ext cx="3690620" cy="3038475"/>
            </a:xfrm>
            <a:prstGeom prst="rect">
              <a:avLst/>
            </a:prstGeom>
          </p:spPr>
        </p:pic>
        <p:sp>
          <p:nvSpPr>
            <p:cNvPr id="9" name="Textové pole 52">
              <a:extLst>
                <a:ext uri="{FF2B5EF4-FFF2-40B4-BE49-F238E27FC236}">
                  <a16:creationId xmlns:a16="http://schemas.microsoft.com/office/drawing/2014/main" id="{EEA2F835-94FA-4D56-A571-678950DA3968}"/>
                </a:ext>
              </a:extLst>
            </p:cNvPr>
            <p:cNvSpPr txBox="1"/>
            <p:nvPr/>
          </p:nvSpPr>
          <p:spPr>
            <a:xfrm>
              <a:off x="0" y="2901627"/>
              <a:ext cx="3629025" cy="47995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data:image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/jpeg;base64,/9j/4AAQSkZJRgABAQAAAQABAAD/2wCEAAkGBxMTEhUSExIWFhUXGBcXFhUYGhYYGxsYFR8bHhcWGBobISkiGB8oHx4YIjIjJyosLy8yGyE0OTQtOCkuLy4BCgoKDg0OHBAQGzAnISYxLy8uMC4uMC4sLC4uMC4uLi4uLywuLy4uLi4uLiwuMC4uLi4sLi4uMC4uLi4uLi4uLv/AABEIANQA7gMBIgACEQEDE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444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7A089B-3874-4ED6-8383-C8D783D49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82D5F6-B24A-4C93-9212-7473C4CD61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1A8FB21-43A7-4A1A-BF54-F6D558D3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A7A768-B102-4E39-8D59-4160588C7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Buňky kosterní svaloviny se sdružují do </a:t>
            </a:r>
            <a:r>
              <a:rPr lang="cs-CZ" b="1" dirty="0"/>
              <a:t>primárních snopečků </a:t>
            </a:r>
            <a:r>
              <a:rPr lang="cs-CZ" dirty="0"/>
              <a:t>(</a:t>
            </a:r>
            <a:r>
              <a:rPr lang="cs-CZ" dirty="0" err="1"/>
              <a:t>fasciculi</a:t>
            </a:r>
            <a:r>
              <a:rPr lang="cs-CZ" dirty="0"/>
              <a:t>), </a:t>
            </a:r>
            <a:r>
              <a:rPr lang="cs-CZ" b="1" dirty="0"/>
              <a:t>sekundárních snopců </a:t>
            </a:r>
            <a:r>
              <a:rPr lang="cs-CZ" dirty="0"/>
              <a:t>a nakonec do snopců vyšších řádů. Struktury jsou </a:t>
            </a:r>
            <a:r>
              <a:rPr lang="cs-CZ" b="1" dirty="0"/>
              <a:t>pospojovány vazivem</a:t>
            </a:r>
            <a:r>
              <a:rPr lang="cs-CZ" dirty="0"/>
              <a:t>, které se označuje jako </a:t>
            </a:r>
            <a:r>
              <a:rPr lang="cs-CZ" dirty="0" err="1"/>
              <a:t>epimysium</a:t>
            </a:r>
            <a:r>
              <a:rPr lang="cs-CZ" dirty="0"/>
              <a:t> (vrstva obalující celý sval), perimysium (vrstva obalující svazky vláken) a </a:t>
            </a:r>
            <a:r>
              <a:rPr lang="cs-CZ" dirty="0" err="1"/>
              <a:t>endomysium</a:t>
            </a:r>
            <a:r>
              <a:rPr lang="cs-CZ" dirty="0"/>
              <a:t> (obalující jednotlivá svalová vlákna). Do vazivových sept poté pronikají krevní cévy, tvořící bohatou kapilární síť.</a:t>
            </a:r>
          </a:p>
        </p:txBody>
      </p:sp>
    </p:spTree>
    <p:extLst>
      <p:ext uri="{BB962C8B-B14F-4D97-AF65-F5344CB8AC3E}">
        <p14:creationId xmlns:p14="http://schemas.microsoft.com/office/powerpoint/2010/main" val="384465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E0CE15-3B4B-4AC0-9F28-FE4247441E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6CB3F98-5AD5-4D66-866A-4B4B8B9A63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9909E72-E2AD-43FB-A3F9-B9265018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DF69D4-B7FB-4F4C-BD56-533159D0F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800" y="1239156"/>
            <a:ext cx="7994400" cy="3994422"/>
          </a:xfrm>
        </p:spPr>
        <p:txBody>
          <a:bodyPr/>
          <a:lstStyle/>
          <a:p>
            <a:r>
              <a:rPr lang="cs-CZ" dirty="0"/>
              <a:t>Kost (os) je mineralizovaná pojivová tkáň, která vzniká procesem zvaným </a:t>
            </a:r>
            <a:r>
              <a:rPr lang="cs-CZ" b="1" dirty="0"/>
              <a:t>osifikace</a:t>
            </a:r>
            <a:r>
              <a:rPr lang="cs-CZ" dirty="0"/>
              <a:t>. </a:t>
            </a:r>
          </a:p>
          <a:p>
            <a:r>
              <a:rPr lang="cs-CZ" dirty="0"/>
              <a:t>Je vytvářena činností </a:t>
            </a:r>
            <a:r>
              <a:rPr lang="cs-CZ" b="1" dirty="0"/>
              <a:t>osteoblastů</a:t>
            </a:r>
            <a:r>
              <a:rPr lang="cs-CZ" dirty="0"/>
              <a:t>, což jsou buňky, které produkují kostní matrix = </a:t>
            </a:r>
            <a:r>
              <a:rPr lang="cs-CZ" dirty="0" err="1"/>
              <a:t>osteoid</a:t>
            </a:r>
            <a:r>
              <a:rPr lang="cs-CZ" dirty="0"/>
              <a:t>. </a:t>
            </a:r>
          </a:p>
          <a:p>
            <a:r>
              <a:rPr lang="cs-CZ" dirty="0"/>
              <a:t>Po jejich zabudování dovnitř do kostní tkáně jsou nazývány </a:t>
            </a:r>
            <a:r>
              <a:rPr lang="cs-CZ" b="1" dirty="0"/>
              <a:t>osteocyty</a:t>
            </a:r>
            <a:r>
              <a:rPr lang="cs-CZ" dirty="0"/>
              <a:t>.</a:t>
            </a:r>
          </a:p>
          <a:p>
            <a:r>
              <a:rPr lang="cs-CZ" dirty="0"/>
              <a:t>Na povrchu je kost kryta </a:t>
            </a:r>
            <a:r>
              <a:rPr lang="cs-CZ" b="1" dirty="0"/>
              <a:t>periostem</a:t>
            </a:r>
            <a:r>
              <a:rPr lang="cs-CZ" dirty="0"/>
              <a:t>, výjimku tvoří místa překrytá chrupavkou. </a:t>
            </a:r>
          </a:p>
          <a:p>
            <a:r>
              <a:rPr lang="cs-CZ" sz="1400" i="1" dirty="0"/>
              <a:t>Pozn. Osteoklasty – odbourávají kostní tkáň (vylučování </a:t>
            </a:r>
            <a:r>
              <a:rPr lang="cs-CZ" sz="1400" i="1" dirty="0" err="1"/>
              <a:t>kolagenáz</a:t>
            </a:r>
            <a:r>
              <a:rPr lang="cs-CZ" sz="1400" i="1" dirty="0"/>
              <a:t> a dalších enzymů, které rozvolňují kostní matrix a rozpouští vápenaté krystaly)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B5B8EB5-FC84-4A55-9091-6C78B1E28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540" y="4734827"/>
            <a:ext cx="4418920" cy="193912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CBBA09-E467-4054-82B4-316CDAC6C56D}"/>
              </a:ext>
            </a:extLst>
          </p:cNvPr>
          <p:cNvSpPr txBox="1"/>
          <p:nvPr/>
        </p:nvSpPr>
        <p:spPr>
          <a:xfrm>
            <a:off x="1602377" y="6642556"/>
            <a:ext cx="6186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https://www.researchgate.net/figure/Osteoblast-osteocyte-A-and-osteoclast-B-differentiation-Preosteoblasts-start-to_fig1_24188443</a:t>
            </a:r>
          </a:p>
        </p:txBody>
      </p:sp>
    </p:spTree>
    <p:extLst>
      <p:ext uri="{BB962C8B-B14F-4D97-AF65-F5344CB8AC3E}">
        <p14:creationId xmlns:p14="http://schemas.microsoft.com/office/powerpoint/2010/main" val="3172702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8C62-33F0-4B7F-9B9B-614B6805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848596-7C1C-46B0-801E-5EEF8522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9C3344-F11A-47B2-9C56-A6431E1C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B28450C-5370-4B75-9F34-2113046BF11B}"/>
              </a:ext>
            </a:extLst>
          </p:cNvPr>
          <p:cNvGrpSpPr/>
          <p:nvPr/>
        </p:nvGrpSpPr>
        <p:grpSpPr>
          <a:xfrm>
            <a:off x="2577193" y="1926619"/>
            <a:ext cx="3989614" cy="3546338"/>
            <a:chOff x="0" y="0"/>
            <a:chExt cx="2301240" cy="2141855"/>
          </a:xfrm>
        </p:grpSpPr>
        <p:pic>
          <p:nvPicPr>
            <p:cNvPr id="10" name="obrázek 2">
              <a:extLst>
                <a:ext uri="{FF2B5EF4-FFF2-40B4-BE49-F238E27FC236}">
                  <a16:creationId xmlns:a16="http://schemas.microsoft.com/office/drawing/2014/main" id="{A29AD094-5761-42A3-AD43-9938065F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1240" cy="1681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56">
              <a:extLst>
                <a:ext uri="{FF2B5EF4-FFF2-40B4-BE49-F238E27FC236}">
                  <a16:creationId xmlns:a16="http://schemas.microsoft.com/office/drawing/2014/main" id="{3DB9B0AC-3F59-4046-9A35-4E54A3D4F444}"/>
                </a:ext>
              </a:extLst>
            </p:cNvPr>
            <p:cNvSpPr txBox="1"/>
            <p:nvPr/>
          </p:nvSpPr>
          <p:spPr>
            <a:xfrm>
              <a:off x="0" y="1736090"/>
              <a:ext cx="230124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https://www.wikiskripta.eu/w/Sval#/media/Soubor:Sarkomera.jpg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684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08D8C62-33F0-4B7F-9B9B-614B680577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848596-7C1C-46B0-801E-5EEF8522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9C3344-F11A-47B2-9C56-A6431E1CA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Mikroskopická stavba svalu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B28450C-5370-4B75-9F34-2113046BF11B}"/>
              </a:ext>
            </a:extLst>
          </p:cNvPr>
          <p:cNvGrpSpPr/>
          <p:nvPr/>
        </p:nvGrpSpPr>
        <p:grpSpPr>
          <a:xfrm>
            <a:off x="6609806" y="219739"/>
            <a:ext cx="2134144" cy="2061907"/>
            <a:chOff x="0" y="0"/>
            <a:chExt cx="2301240" cy="2141855"/>
          </a:xfrm>
        </p:grpSpPr>
        <p:pic>
          <p:nvPicPr>
            <p:cNvPr id="10" name="obrázek 2">
              <a:extLst>
                <a:ext uri="{FF2B5EF4-FFF2-40B4-BE49-F238E27FC236}">
                  <a16:creationId xmlns:a16="http://schemas.microsoft.com/office/drawing/2014/main" id="{A29AD094-5761-42A3-AD43-9938065FD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01240" cy="16814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 pole 56">
              <a:extLst>
                <a:ext uri="{FF2B5EF4-FFF2-40B4-BE49-F238E27FC236}">
                  <a16:creationId xmlns:a16="http://schemas.microsoft.com/office/drawing/2014/main" id="{3DB9B0AC-3F59-4046-9A35-4E54A3D4F444}"/>
                </a:ext>
              </a:extLst>
            </p:cNvPr>
            <p:cNvSpPr txBox="1"/>
            <p:nvPr/>
          </p:nvSpPr>
          <p:spPr>
            <a:xfrm>
              <a:off x="0" y="1736090"/>
              <a:ext cx="2301240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https://www.wikiskripta.eu/w/Sval#/media/Soubor:Sarkomera.jpg</a:t>
              </a:r>
            </a:p>
          </p:txBody>
        </p:sp>
      </p:grp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D08F588-0703-4C22-AC75-973C375AF37E}"/>
              </a:ext>
            </a:extLst>
          </p:cNvPr>
          <p:cNvSpPr txBox="1"/>
          <p:nvPr/>
        </p:nvSpPr>
        <p:spPr>
          <a:xfrm>
            <a:off x="310500" y="1671837"/>
            <a:ext cx="793786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Z-disky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ohraničují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sarkomeru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 těchto discích jsou                   ukotvena tenká aktinová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M-linie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jsou vedeny středem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které ukotvují tlustá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jejich středu.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I-proužek (izotropní)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aktinová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nepřekrývají s myozinovými.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A-proužek (anizotropní)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tmavší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nachází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(včetně úseku, kde se myozin překrývá s aktinem).</a:t>
            </a:r>
          </a:p>
          <a:p>
            <a:pPr lvl="0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H-zóna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světlejší část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kde se nachází pouze myozinová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filamenta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svalových vláken</a:t>
            </a:r>
          </a:p>
        </p:txBody>
      </p:sp>
    </p:spTree>
    <p:extLst>
      <p:ext uri="{BB962C8B-B14F-4D97-AF65-F5344CB8AC3E}">
        <p14:creationId xmlns:p14="http://schemas.microsoft.com/office/powerpoint/2010/main" val="4127931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svalových vláken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FF77A8E-945D-40B5-9F90-7172FF1B65A2}"/>
              </a:ext>
            </a:extLst>
          </p:cNvPr>
          <p:cNvGrpSpPr/>
          <p:nvPr/>
        </p:nvGrpSpPr>
        <p:grpSpPr>
          <a:xfrm>
            <a:off x="1790382" y="1773692"/>
            <a:ext cx="5563235" cy="4007257"/>
            <a:chOff x="0" y="0"/>
            <a:chExt cx="3201670" cy="2596896"/>
          </a:xfrm>
        </p:grpSpPr>
        <p:pic>
          <p:nvPicPr>
            <p:cNvPr id="12" name="Obrázek 11" descr="Obsah obrázku stůl&#10;&#10;Popis byl vytvořen automaticky">
              <a:extLst>
                <a:ext uri="{FF2B5EF4-FFF2-40B4-BE49-F238E27FC236}">
                  <a16:creationId xmlns:a16="http://schemas.microsoft.com/office/drawing/2014/main" id="{731137F5-0537-4F4A-A24D-3509221F7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79" r="55556" b="17279"/>
            <a:stretch/>
          </p:blipFill>
          <p:spPr bwMode="auto">
            <a:xfrm>
              <a:off x="0" y="0"/>
              <a:ext cx="3201670" cy="23196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ové pole 60">
              <a:extLst>
                <a:ext uri="{FF2B5EF4-FFF2-40B4-BE49-F238E27FC236}">
                  <a16:creationId xmlns:a16="http://schemas.microsoft.com/office/drawing/2014/main" id="{9B4C30C5-DD71-44E5-85DC-4E15E12496C1}"/>
                </a:ext>
              </a:extLst>
            </p:cNvPr>
            <p:cNvSpPr txBox="1"/>
            <p:nvPr/>
          </p:nvSpPr>
          <p:spPr>
            <a:xfrm>
              <a:off x="0" y="2194560"/>
              <a:ext cx="3114185" cy="40233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https://web2.mendelu.cz/af_291_projekty2/vseo/print.php?page=922&amp;typ=html</a:t>
              </a:r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8F6AC2F-B216-4929-AFEA-E468ED3DFADA}"/>
              </a:ext>
            </a:extLst>
          </p:cNvPr>
          <p:cNvSpPr txBox="1"/>
          <p:nvPr/>
        </p:nvSpPr>
        <p:spPr>
          <a:xfrm>
            <a:off x="540000" y="5387222"/>
            <a:ext cx="8399417" cy="434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Základní 3 druhy (SO, FOG, FG), celkem asi (7)8 druhů</a:t>
            </a:r>
            <a:endParaRPr lang="cs-C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Konverze vláken -&gt; cca 5% - při systematickém cíleném tréninku (změna ve svalech, které sportovec primárně využívá) </a:t>
            </a:r>
            <a:endParaRPr lang="cs-CZ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34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581DEE-07EE-4E87-801F-28B341C7F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81BBB6-3450-45C2-ADC3-28AB23F8D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AEE1B-7FD0-4DB9-8BC7-9FA0C6D7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dělení – </a:t>
            </a:r>
            <a:r>
              <a:rPr lang="cs-CZ" dirty="0" err="1"/>
              <a:t>fázické</a:t>
            </a:r>
            <a:r>
              <a:rPr lang="cs-CZ" dirty="0"/>
              <a:t> a tonické svaly</a:t>
            </a: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0D855CAA-97CE-4429-8AD2-370398ACCBDD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1" y="1578824"/>
            <a:ext cx="3914999" cy="4139998"/>
          </a:xfrm>
        </p:spPr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Fázické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svaly (obvykle rychlá bíla vlákna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slouží k provedení pohybu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uložena blíže povrchu těla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snadno unavitelné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nižší klidové napětí, které vede k oslabení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nutné je posilovat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nadměrně zvětšují klidovou délku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obtížněji se zapojují do pohybových vzorců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např.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deltoideus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trapezius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(spodní část), břišní svaly,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glutaeus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maximus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7" name="Zástupný obsah 16">
            <a:extLst>
              <a:ext uri="{FF2B5EF4-FFF2-40B4-BE49-F238E27FC236}">
                <a16:creationId xmlns:a16="http://schemas.microsoft.com/office/drawing/2014/main" id="{7163F07A-9189-451E-84CF-748AAD8421A3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9001" y="1483791"/>
            <a:ext cx="3914999" cy="4139998"/>
          </a:xfrm>
        </p:spPr>
        <p:txBody>
          <a:bodyPr/>
          <a:lstStyle/>
          <a:p>
            <a:pPr marL="228600" indent="0">
              <a:lnSpc>
                <a:spcPct val="107000"/>
              </a:lnSpc>
              <a:spcAft>
                <a:spcPts val="800"/>
              </a:spcAft>
              <a:buNone/>
              <a:tabLst>
                <a:tab pos="1109980" algn="l"/>
              </a:tabLs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Tonické svaly (obvykle pomalá červená)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zajišťují stabilitu, fixaci těla při pohybu, držení těla v prostoru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uložena hlouběji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přizpůsobeny k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posturální funkci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odolnější proti únavě, snadněji se zotavují po zátěži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mají tendenci ke zvyšování klidového napětí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tendenci ke zkracování, zbytnění až ztuhnutí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snadno, často až nadměrně se zapojují do pohybových stereotypů a nahrazují práci oslabených svalů</a:t>
            </a:r>
          </a:p>
        </p:txBody>
      </p:sp>
    </p:spTree>
    <p:extLst>
      <p:ext uri="{BB962C8B-B14F-4D97-AF65-F5344CB8AC3E}">
        <p14:creationId xmlns:p14="http://schemas.microsoft.com/office/powerpoint/2010/main" val="2920899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08644B-C433-4099-8D6F-575C54012D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B00F4A-B51F-4FA9-A840-323879BC6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7E7A9E-0161-48D7-AAEE-26402935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Klasické dělení – </a:t>
            </a:r>
            <a:r>
              <a:rPr lang="cs-CZ" dirty="0" err="1"/>
              <a:t>fázické</a:t>
            </a:r>
            <a:r>
              <a:rPr lang="cs-CZ" dirty="0"/>
              <a:t> a tonické svaly </a:t>
            </a:r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17644935-9E6D-49DD-BAD3-185DE10DF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0000713"/>
              </p:ext>
            </p:extLst>
          </p:nvPr>
        </p:nvGraphicFramePr>
        <p:xfrm>
          <a:off x="751613" y="1502669"/>
          <a:ext cx="7640774" cy="3697929"/>
        </p:xfrm>
        <a:graphic>
          <a:graphicData uri="http://schemas.openxmlformats.org/drawingml/2006/table">
            <a:tbl>
              <a:tblPr firstRow="1" firstCol="1" bandRow="1"/>
              <a:tblGrid>
                <a:gridCol w="3820387">
                  <a:extLst>
                    <a:ext uri="{9D8B030D-6E8A-4147-A177-3AD203B41FA5}">
                      <a16:colId xmlns:a16="http://schemas.microsoft.com/office/drawing/2014/main" val="1192051375"/>
                    </a:ext>
                  </a:extLst>
                </a:gridCol>
                <a:gridCol w="3820387">
                  <a:extLst>
                    <a:ext uri="{9D8B030D-6E8A-4147-A177-3AD203B41FA5}">
                      <a16:colId xmlns:a16="http://schemas.microsoft.com/office/drawing/2014/main" val="22523870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 dirty="0">
                          <a:solidFill>
                            <a:srgbClr val="2F5496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Tonické svaly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b="1">
                          <a:solidFill>
                            <a:srgbClr val="2F5496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Fázické svaly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584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erector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spiane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(spodní část)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longus capitis et colli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150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trapezius (horní část)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gastrocnemius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296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coracobrachialis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glutaeus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mediu set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840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latissimus dorsi (dolní vlákna)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vastus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medialis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733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teres major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tibialis anterior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72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pectoralis major (dolní vlákna) et minor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glutaeus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maximus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105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subscapularis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abdmonis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14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triceps brachii (caput longum)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obliques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abdominis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et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internus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5968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brachioradialis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latissimus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dorsi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(horní vlákna)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5954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biceps brachii (capu breve)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rhomboideus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major et minor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422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pronator quadratus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trapezius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(střední a dolní část)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4022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pronator teres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biceps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brachii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caput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longum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948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flexor carpi radialis et ulanris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deltoideus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0771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palamris longus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serratus</a:t>
                      </a:r>
                      <a:r>
                        <a:rPr lang="cs-CZ" sz="1400" dirty="0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400" dirty="0" err="1">
                          <a:solidFill>
                            <a:srgbClr val="555555"/>
                          </a:solidFill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anterior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028320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7151129B-3F81-4CBE-BF18-AF60E7ABEF09}"/>
              </a:ext>
            </a:extLst>
          </p:cNvPr>
          <p:cNvSpPr txBox="1"/>
          <p:nvPr/>
        </p:nvSpPr>
        <p:spPr>
          <a:xfrm>
            <a:off x="827314" y="5452689"/>
            <a:ext cx="6839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        Tendence ke zkrácení                     /                   tendence k oslabení</a:t>
            </a:r>
          </a:p>
          <a:p>
            <a:pPr algn="l"/>
            <a:r>
              <a:rPr lang="pl-PL" sz="800" dirty="0">
                <a:latin typeface="+mn-lt"/>
              </a:rPr>
              <a:t>Upraveno dle Kolář (2002) a Kun a kol. (2005) (https://is.muni.cz/do/1451/e-learning/kineziologie/elportal/pages/funkce_svalu.html)</a:t>
            </a:r>
            <a:endParaRPr lang="cs-CZ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0242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13558F0-B6C7-4408-9A1C-C7FBD56C17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5408284-8974-4F3E-A997-1708D3A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78000"/>
            <a:ext cx="8064900" cy="451576"/>
          </a:xfrm>
        </p:spPr>
        <p:txBody>
          <a:bodyPr/>
          <a:lstStyle/>
          <a:p>
            <a:pPr algn="l"/>
            <a:r>
              <a:rPr lang="cs-CZ" sz="2400" b="0" i="0" dirty="0">
                <a:solidFill>
                  <a:srgbClr val="0000DC"/>
                </a:solidFill>
                <a:effectLst/>
              </a:rPr>
              <a:t>Analýza teorie tonických a </a:t>
            </a:r>
            <a:r>
              <a:rPr lang="cs-CZ" sz="2400" b="0" i="0" dirty="0" err="1">
                <a:solidFill>
                  <a:srgbClr val="0000DC"/>
                </a:solidFill>
                <a:effectLst/>
              </a:rPr>
              <a:t>fázických</a:t>
            </a:r>
            <a:r>
              <a:rPr lang="cs-CZ" sz="2400" b="0" i="0" dirty="0">
                <a:solidFill>
                  <a:srgbClr val="0000DC"/>
                </a:solidFill>
                <a:effectLst/>
              </a:rPr>
              <a:t> svalů -morfologické a funkční vlastnosti – </a:t>
            </a:r>
            <a:r>
              <a:rPr lang="cs-CZ" sz="2400" b="0" i="0" dirty="0" err="1">
                <a:solidFill>
                  <a:srgbClr val="0000DC"/>
                </a:solidFill>
                <a:effectLst/>
              </a:rPr>
              <a:t>Schlegel</a:t>
            </a:r>
            <a:r>
              <a:rPr lang="cs-CZ" sz="2400" b="0" i="0" dirty="0">
                <a:solidFill>
                  <a:srgbClr val="0000DC"/>
                </a:solidFill>
                <a:effectLst/>
              </a:rPr>
              <a:t> 2022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7986A68-7857-43F5-B2DA-CFF727213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1292506"/>
            <a:ext cx="8064900" cy="4139998"/>
          </a:xfrm>
        </p:spPr>
        <p:txBody>
          <a:bodyPr/>
          <a:lstStyle/>
          <a:p>
            <a:pPr marL="54000" indent="0" algn="l">
              <a:buNone/>
            </a:pP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„Na základě uvedené rešerše literatury lze konstatovat, že teorie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 vykazuje velké nedostatky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,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 to především v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oblasti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faktických důkazů.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Problematika byla řešena ve více oblastech a téměř nikde nebyla nalezena dostatečná opora.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Zdá se logické,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aby teorii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 lépe podložili především uznávané autority (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Hitchensova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břitva)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. Dále by bylo vhodné zahájení diskuse mezi odborníky s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bohatými praktickými zkušenostmi s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diagnostikou s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běžnými lidmi i pacienty. Praktické zkušenosti jsou sice zatíženy určitou chybou (subjektivní interpretace stavu 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pohybového aparátu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, výběr pacientů atd.), ale stále jsou nezbytnou součástí v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 determinaci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vlastností tonických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ff4"/>
              </a:rPr>
              <a:t>fázických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 svalů. 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N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a základě výsledků byly popsány kritické body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, které by bylo vhodné vzít v potaz v </a:t>
            </a:r>
            <a:r>
              <a:rPr lang="cs-CZ" b="0" i="0" dirty="0">
                <a:solidFill>
                  <a:srgbClr val="000000"/>
                </a:solidFill>
                <a:effectLst/>
                <a:latin typeface="ff4"/>
              </a:rPr>
              <a:t>další výzkumné práci</a:t>
            </a:r>
            <a:r>
              <a:rPr lang="cs-CZ" b="0" i="0" dirty="0">
                <a:solidFill>
                  <a:srgbClr val="000000"/>
                </a:solidFill>
                <a:effectLst/>
                <a:latin typeface="ff3"/>
              </a:rPr>
              <a:t>.“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0572C37-62E2-451B-B5D6-68D7AAA335B6}"/>
              </a:ext>
            </a:extLst>
          </p:cNvPr>
          <p:cNvSpPr txBox="1"/>
          <p:nvPr/>
        </p:nvSpPr>
        <p:spPr>
          <a:xfrm>
            <a:off x="1162722" y="5678808"/>
            <a:ext cx="596604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Odkaz:https</a:t>
            </a:r>
            <a:r>
              <a:rPr lang="cs-CZ" sz="1400" dirty="0">
                <a:latin typeface="+mn-lt"/>
              </a:rPr>
              <a:t>://www.researchgate.net/publication/360241192_Analyza_teorie_tonickych_a_fazickych_svalu_-morfologicke_a_funkcni_vlastnosti</a:t>
            </a:r>
          </a:p>
        </p:txBody>
      </p:sp>
    </p:spTree>
    <p:extLst>
      <p:ext uri="{BB962C8B-B14F-4D97-AF65-F5344CB8AC3E}">
        <p14:creationId xmlns:p14="http://schemas.microsoft.com/office/powerpoint/2010/main" val="709259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D07E238-7C61-4562-94CF-18F3777AB8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B24AFE-C446-403E-B996-ACAE1E4A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svalových kontrakcí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7542F8-CB04-4FF7-9540-12C57D0C9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Izotonická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se mění délka svalu a vnitřní napětí svalu zůstává stejné.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Koncentrická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dochází ke zkracování svalu. Je typická zvětšením objemu svalového bříška a skutečným zkrácením svalu. Sval při tomto typu zkrácení vykonává práci a svalová síla působí ve stejném směru jako pohybující se segment těla. Výsledkem koncentrického smrštění svalu je nejen pohyb prováděný stálou rychlostí, ale i urychlení, akcelerace pohybu. Molekulární podstatu koncentrické kontrakce vyjadřuje klasický model kontrakce — teorie můstků.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  <a:tabLst>
                <a:tab pos="1109980" algn="l"/>
              </a:tabLst>
            </a:pPr>
            <a:r>
              <a:rPr lang="cs-CZ" sz="1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Excentrická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při které dochází k prodlužování svalu. Svalové úpony se při tomto typu kontrakce vzdalují. Výsledkem je pohyb, ale převážně pohyb brzdící, decelerační.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Izometrická kontrakce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kontrakce, během které je sval aktivován, ale není generovaný žádný pohyb.  Při izometrické kontrakci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zůstáva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délka svalu konstantní — vzdálenost začátku a úponu svalu se nemění. Aktivita svalu je však patrná na změně napětí svalu.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7434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DCBF33F-A602-45C0-AC1A-3606459BD7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Svaly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3969B3-7EAE-455F-AA62-0C3CB378C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A2AB3A-1094-46AE-8C5F-155D2CDE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dle funkce svalů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56C81E-042E-419B-89A0-63ABFD4F3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Agonista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 vykonávající pohyb v určitém směru (hlavní vykonavatel pohybu)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Antagonista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 vykonávající opačný pohyb jako agonista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Synergista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= sval, který se zúčastňuje stejného pohybu jako agonista (sval pomocný)</a:t>
            </a:r>
          </a:p>
          <a:p>
            <a:pPr lvl="1" algn="just"/>
            <a:r>
              <a:rPr lang="cs-CZ" sz="10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Agonista a antagonista tvoří dvojici svalů nebo svalových skupin, které ve spolupráci zabezpečují přesnost pohybů.</a:t>
            </a:r>
          </a:p>
          <a:p>
            <a:pPr marL="243000" lvl="1" indent="0" algn="just">
              <a:buNone/>
            </a:pPr>
            <a:endParaRPr lang="cs-CZ" sz="1000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just"/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Svaly fixační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(stabilizační) – umožňují zpevnění určité části odkud pohyb vychází. Tyto svaly se přímo nepodílejí na pohybu, ale udržují pohybový segment v postavení, které je pro pohyb nejvýhodnější.</a:t>
            </a:r>
          </a:p>
          <a:p>
            <a:pPr algn="just"/>
            <a:r>
              <a:rPr lang="cs-CZ" sz="1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Neutralizační svaly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 – ruší svojí činností nežádoucí složky pohybu vykonávaného hlavními a pomocnými svaly.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1029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E3ACA8-7FDE-4026-AAA3-B73B5AF7F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4D575E-A107-4C7C-805D-3D179736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B061C80-C8A2-4A77-80FD-95A96A9F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1"/>
            <a:ext cx="4963817" cy="4290787"/>
          </a:xfrm>
        </p:spPr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Nervosvalová ploténka (neuromuskulární synapse)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typ chemické synapse mezi axonem motoneuronu a svalovým vláknem kosterního svalu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Presynaptický útvar - je tvořen axonem motoneuronu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Postsynaptický útvar - je tvořen sarkolemou (plazmatická membrána vlákna kosterního svalu)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Synaptická štěrbina - prostor mezi axonem a sarkolemou </a:t>
            </a:r>
          </a:p>
          <a:p>
            <a:endParaRPr lang="cs-CZ" dirty="0"/>
          </a:p>
        </p:txBody>
      </p:sp>
      <p:pic>
        <p:nvPicPr>
          <p:cNvPr id="1026" name="Picture 2" descr="Fyziologie přenosu nervového vzruchu, jeho poruchy a patogeneze křečí">
            <a:extLst>
              <a:ext uri="{FF2B5EF4-FFF2-40B4-BE49-F238E27FC236}">
                <a16:creationId xmlns:a16="http://schemas.microsoft.com/office/drawing/2014/main" id="{64E452B4-1188-4E42-9D4E-B9017D9A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11" y="1782549"/>
            <a:ext cx="3303357" cy="227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BA8EAF3-6ED3-45E7-9E4A-E1105F2FD74C}"/>
              </a:ext>
            </a:extLst>
          </p:cNvPr>
          <p:cNvSpPr txBox="1"/>
          <p:nvPr/>
        </p:nvSpPr>
        <p:spPr>
          <a:xfrm>
            <a:off x="5503817" y="4073079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https://www.vfu.cz/files/fyziologie-prenosu-nervoveho-vzruchu_tp.pdf</a:t>
            </a:r>
          </a:p>
        </p:txBody>
      </p:sp>
    </p:spTree>
    <p:extLst>
      <p:ext uri="{BB962C8B-B14F-4D97-AF65-F5344CB8AC3E}">
        <p14:creationId xmlns:p14="http://schemas.microsoft.com/office/powerpoint/2010/main" val="2655891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64DD3C-DEB1-41E5-8693-94A9CD9285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Kostní tkáň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40D7BD2-398C-4728-ACA4-787F206723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3BF3E02-F67D-4927-A1AF-2163D19F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Kostní tkáň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E6C8701-C7B1-48E0-A613-E0202FB4E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943996"/>
            <a:ext cx="7167086" cy="2082336"/>
          </a:xfrm>
        </p:spPr>
        <p:txBody>
          <a:bodyPr/>
          <a:lstStyle/>
          <a:p>
            <a:pPr marL="54000" indent="0">
              <a:buNone/>
            </a:pPr>
            <a:endParaRPr lang="cs-CZ" dirty="0"/>
          </a:p>
          <a:p>
            <a:r>
              <a:rPr lang="cs-CZ" b="1" dirty="0"/>
              <a:t>Houbovitá kostní tkáň, kostní trámčina (</a:t>
            </a:r>
            <a:r>
              <a:rPr lang="cs-CZ" b="1" dirty="0" err="1"/>
              <a:t>substantia</a:t>
            </a:r>
            <a:r>
              <a:rPr lang="cs-CZ" b="1" dirty="0"/>
              <a:t> </a:t>
            </a:r>
            <a:r>
              <a:rPr lang="cs-CZ" b="1" dirty="0" err="1"/>
              <a:t>spongiosa</a:t>
            </a:r>
            <a:r>
              <a:rPr lang="cs-CZ" b="1" dirty="0"/>
              <a:t>) </a:t>
            </a:r>
            <a:r>
              <a:rPr lang="cs-CZ" dirty="0"/>
              <a:t>– umístěna uvnitř kosti.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AEA32E-016A-4888-BE12-D09D5026D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00" y="945788"/>
            <a:ext cx="4953000" cy="2857500"/>
          </a:xfrm>
          <a:prstGeom prst="rect">
            <a:avLst/>
          </a:prstGeom>
        </p:spPr>
      </p:pic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90C0D2E4-D0E8-46C5-BCCB-548A78FE4BE4}"/>
              </a:ext>
            </a:extLst>
          </p:cNvPr>
          <p:cNvSpPr txBox="1">
            <a:spLocks/>
          </p:cNvSpPr>
          <p:nvPr/>
        </p:nvSpPr>
        <p:spPr>
          <a:xfrm>
            <a:off x="540000" y="1605552"/>
            <a:ext cx="3805577" cy="23384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/>
              <a:t>Hutná kostní tkáň (</a:t>
            </a:r>
            <a:r>
              <a:rPr lang="cs-CZ" b="1" kern="0" dirty="0" err="1"/>
              <a:t>substantia</a:t>
            </a:r>
            <a:r>
              <a:rPr lang="cs-CZ" b="1" kern="0" dirty="0"/>
              <a:t> </a:t>
            </a:r>
            <a:r>
              <a:rPr lang="cs-CZ" b="1" kern="0" dirty="0" err="1"/>
              <a:t>compacta</a:t>
            </a:r>
            <a:r>
              <a:rPr lang="cs-CZ" b="1" kern="0" dirty="0"/>
              <a:t>) </a:t>
            </a:r>
          </a:p>
          <a:p>
            <a:pPr lvl="1"/>
            <a:r>
              <a:rPr lang="cs-CZ" kern="0" dirty="0"/>
              <a:t>na povrchu kosti. </a:t>
            </a:r>
          </a:p>
          <a:p>
            <a:pPr lvl="1"/>
            <a:r>
              <a:rPr lang="cs-CZ" kern="0" dirty="0"/>
              <a:t>lamely </a:t>
            </a:r>
            <a:r>
              <a:rPr lang="cs-CZ" u="sng" kern="0" dirty="0"/>
              <a:t>(</a:t>
            </a:r>
            <a:r>
              <a:rPr lang="cs-CZ" u="sng" kern="0" dirty="0" err="1"/>
              <a:t>lamelosní</a:t>
            </a:r>
            <a:r>
              <a:rPr lang="cs-CZ" u="sng" kern="0" dirty="0"/>
              <a:t> kost)</a:t>
            </a:r>
          </a:p>
          <a:p>
            <a:pPr lvl="1"/>
            <a:r>
              <a:rPr lang="cs-CZ" kern="0" dirty="0"/>
              <a:t>lamely jsou typicky uspořádány do válcovitých útvarů – </a:t>
            </a:r>
            <a:r>
              <a:rPr lang="cs-CZ" u="sng" kern="0" dirty="0" err="1"/>
              <a:t>osteonů</a:t>
            </a:r>
            <a:r>
              <a:rPr lang="cs-CZ" u="sng" kern="0" dirty="0"/>
              <a:t> (</a:t>
            </a:r>
            <a:r>
              <a:rPr lang="cs-CZ" u="sng" kern="0" dirty="0" err="1"/>
              <a:t>Haversových</a:t>
            </a:r>
            <a:r>
              <a:rPr lang="cs-CZ" u="sng" kern="0" dirty="0"/>
              <a:t> systémů)</a:t>
            </a:r>
            <a:r>
              <a:rPr lang="cs-CZ" kern="0" dirty="0"/>
              <a:t>. Mezi lamelami se nachází osteocyty.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  <a:p>
            <a:endParaRPr lang="cs-CZ" kern="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CFBAE42-B609-4035-9A97-785F970D68C5}"/>
              </a:ext>
            </a:extLst>
          </p:cNvPr>
          <p:cNvSpPr txBox="1"/>
          <p:nvPr/>
        </p:nvSpPr>
        <p:spPr>
          <a:xfrm>
            <a:off x="4226547" y="3836274"/>
            <a:ext cx="42627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https://www.wikiskripta.eu/w/Kost#/media/Soubor:Lamelosn%C3%AD_kost_(schema).jpg</a:t>
            </a:r>
          </a:p>
        </p:txBody>
      </p:sp>
    </p:spTree>
    <p:extLst>
      <p:ext uri="{BB962C8B-B14F-4D97-AF65-F5344CB8AC3E}">
        <p14:creationId xmlns:p14="http://schemas.microsoft.com/office/powerpoint/2010/main" val="2996869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26DC64-320D-4DFC-A855-9A541A610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E0793BB-FF53-481A-91FA-B809FF80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0CA323-74C3-4319-9661-35EBB3DCE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Přenos vzruchu na NS ploténce: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Přichází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akční potenciál (AP)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se šíří po membráně neuronu (depolarizace -&gt; otevření iontových kanálů -&gt; vápenaté ionty se dostávají do buňky)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Exocytóza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neuromediátoru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acetylcholinu (ACH)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vezikulů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synaptické štěrbiny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Navázání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 na receptory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sarkolemě (na membráně svalové buňky) -&gt;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depolarizace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postsynaptickém útvaru (iontové kanály pro sodné ionty)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Depolarizace buňky -&gt;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šíření AP po membráně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cestou T-tubulů až k s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arkoplazmatickému retikulu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 -&gt; otevření napěťově řízených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 kanálů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-&gt; zvýšení koncentrace vápníku v sarkoplazmě (cytoplazmě) uvolněním ze sarkoplazmatického (endoplazmatického )retikula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Zvýšení Ca iontů -&gt; změna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konformace troponinu C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(část aktinového vlákna) -&gt; obnažení míst pro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navázání myozinových hlavic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-&gt; kontrakce svalu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62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66D6A3-9267-4499-B0A7-E46DBC260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024650D-FB76-49DF-B3D4-674972F64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4" y="0"/>
            <a:ext cx="5924838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1D63997-ABF7-4B6F-A74B-6166A514B090}"/>
              </a:ext>
            </a:extLst>
          </p:cNvPr>
          <p:cNvSpPr txBox="1"/>
          <p:nvPr/>
        </p:nvSpPr>
        <p:spPr>
          <a:xfrm>
            <a:off x="6431280" y="5593416"/>
            <a:ext cx="2434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https://biologydictionary.net/neuromuscular-junction/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BFA4BD2-DB2B-4D22-9D8D-7A4C8BD7E0C3}"/>
              </a:ext>
            </a:extLst>
          </p:cNvPr>
          <p:cNvSpPr txBox="1"/>
          <p:nvPr/>
        </p:nvSpPr>
        <p:spPr>
          <a:xfrm>
            <a:off x="6756427" y="1827212"/>
            <a:ext cx="189411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latin typeface="+mn-lt"/>
              </a:rPr>
              <a:t>Video: https://www.youtube.com/watch?v=zbo0i1r1pXA&amp;t=101s</a:t>
            </a:r>
          </a:p>
        </p:txBody>
      </p:sp>
    </p:spTree>
    <p:extLst>
      <p:ext uri="{BB962C8B-B14F-4D97-AF65-F5344CB8AC3E}">
        <p14:creationId xmlns:p14="http://schemas.microsoft.com/office/powerpoint/2010/main" val="31385276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D12C9C-DF68-4CA7-A9F4-B405D5DDB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AF2FC45-67C6-488A-B1BB-C0D7B0F3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Nervosvalový přenos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5E799F-A8FD-4722-89AA-93961515C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tomu, aby mohl normálně fungovat nervosvalový přenos, se musí acetylcholin inaktivovat, tedy rozštěpit na 2 neúčinné složky (acetyl a cholin) – membrána ploténky se tak může </a:t>
            </a:r>
            <a:r>
              <a:rPr lang="cs-CZ" dirty="0" err="1"/>
              <a:t>repolarizovat</a:t>
            </a:r>
            <a:r>
              <a:rPr lang="cs-CZ" dirty="0"/>
              <a:t> a reagovat na další uvolnění acetylcholinu. K tomu slouží enzym, </a:t>
            </a:r>
            <a:r>
              <a:rPr lang="cs-CZ" b="1" dirty="0" err="1"/>
              <a:t>acetylcholinesteráza</a:t>
            </a:r>
            <a:r>
              <a:rPr lang="cs-CZ" dirty="0"/>
              <a:t>. K relaxaci svalu dojde také díky </a:t>
            </a:r>
            <a:r>
              <a:rPr lang="cs-CZ" b="1" dirty="0"/>
              <a:t>snížení koncentrace vápníku</a:t>
            </a:r>
            <a:r>
              <a:rPr lang="cs-CZ" dirty="0"/>
              <a:t> v sarkoplazmě (cytoplazmě). Vápník se musí aktivně - pomocí Ca2+ pump přečerpat zpět do sarkoplazmatického retikula a do extracelulárního prostoru. K tomu je potřeba opět energie ve formě ATP a hořečnaté ionty.</a:t>
            </a:r>
          </a:p>
        </p:txBody>
      </p:sp>
    </p:spTree>
    <p:extLst>
      <p:ext uri="{BB962C8B-B14F-4D97-AF65-F5344CB8AC3E}">
        <p14:creationId xmlns:p14="http://schemas.microsoft.com/office/powerpoint/2010/main" val="23055770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073487-1E60-42E7-8C21-C2FF33439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D52C28A8-869F-4044-97EB-7B894EC4E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516153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BD8851-E62F-45D0-BCCC-72CA532E5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893FDA-A083-4370-A7C9-088A49117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9E7D6A-2C56-4074-A544-468EB43E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5A0BC53-EDCF-4AD0-9C09-A213E2B53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MUDR. MASAŘÍKOVÁ, Helena. </a:t>
            </a:r>
            <a:r>
              <a:rPr lang="cs-CZ" b="0" i="1" dirty="0">
                <a:solidFill>
                  <a:srgbClr val="212529"/>
                </a:solidFill>
                <a:effectLst/>
                <a:latin typeface="-apple-system"/>
              </a:rPr>
              <a:t>Hodnocení kostního věku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[přednáška k předmětu Dětská radiologie, obor VŠL, Lékařská fakulta MU]. Brno. cit. 25. 11. 2015</a:t>
            </a:r>
          </a:p>
          <a:p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https://www.wikiskripta.eu/w/Kost. 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https://is.muni.cz/do/1451/e-learning/kineziologie/elportal/pages/zakladni_slozky.html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https://www.wikiskripta.eu/w/Kost#/media/Soubor:Lidska_kostra.svg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https://cs.wikipedia.org/wiki/Lidsk%C3%A1_kostra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https://vos.palestra.cz/skripta/kineziologie/1a3a7.htm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JOUKAL, Marek a Ladislava HORÁČKOVÁ. </a:t>
            </a:r>
            <a:r>
              <a:rPr lang="cs-CZ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Anatomie pohybového systému pro fyzioterapeuty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Brno: Masarykova univerzita, 2013. ISBN 978-80-210-6602-1.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7069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3F8926-F826-4C87-98D0-7ED6C436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6565A7-D077-4F87-9374-1CE0E12B84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45DE97-5FC0-49AC-9E31-79F1341D6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2FD46FD-9D03-486C-8A5B-832AB5303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ČIHÁK, Radomír a Miloš GRIM. Anatomie. 2.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upr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dopl vydání. Praha : Grada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Publishing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, 2001. 497 s. sv. 1. ISBN 80-7169-970-5.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Struktura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sarkomery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https://www.youtube.com/watch?v=Nrf_g5m8fVM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GRASGRUBER, Pavel a Jan CACEK.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Sportovní geny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Brno: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2008. ISBN 9788025118733.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Ivan. </a:t>
            </a:r>
            <a:r>
              <a:rPr lang="cs-CZ" sz="16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základy strukturální kineziologie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Triton, 2009. ISBN 978-80-7387-324-0.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Dokument: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mysterious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skin - </a:t>
            </a:r>
            <a:r>
              <a:rPr lang="cs-CZ" sz="16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https://www.youtube.com/watch?v=nNhKqwDbyyo</a:t>
            </a:r>
            <a:r>
              <a:rPr lang="cs-CZ" sz="16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Movement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https://www.youtube.com/watch?v=raCBeQ-gXfs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09980" algn="l"/>
              </a:tabLst>
            </a:pP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Další literatura k fasciím: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Fascia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1st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Edition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Anatomy </a:t>
            </a:r>
            <a:r>
              <a:rPr lang="cs-CZ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Trains</a:t>
            </a:r>
            <a:r>
              <a:rPr lang="cs-CZ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https://www.secret-of-athleticism.com/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85767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4F4747-019F-4276-95F3-04040124C0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585744-671E-4B40-8083-8DDD5E8EFA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1026" name="Picture 2" descr="2: Compact bone organisation Top = The organisation of osteons and... |  Download Scientific Diagram">
            <a:extLst>
              <a:ext uri="{FF2B5EF4-FFF2-40B4-BE49-F238E27FC236}">
                <a16:creationId xmlns:a16="http://schemas.microsoft.com/office/drawing/2014/main" id="{12A008A4-A91A-4815-9280-C8B91DD6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0"/>
            <a:ext cx="580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0A6DBDE-6936-424C-9273-6A64D66CCAF6}"/>
              </a:ext>
            </a:extLst>
          </p:cNvPr>
          <p:cNvSpPr txBox="1"/>
          <p:nvPr/>
        </p:nvSpPr>
        <p:spPr>
          <a:xfrm>
            <a:off x="1267256" y="6642556"/>
            <a:ext cx="6607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https://www.researchgate.net/figure/Compact-bone-organisation-Top-The-organisation-of-osteons-and-lamellae-in-compact_fig1_356438224</a:t>
            </a:r>
          </a:p>
        </p:txBody>
      </p:sp>
    </p:spTree>
    <p:extLst>
      <p:ext uri="{BB962C8B-B14F-4D97-AF65-F5344CB8AC3E}">
        <p14:creationId xmlns:p14="http://schemas.microsoft.com/office/powerpoint/2010/main" val="257465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ED3F-D38B-402D-A9FD-ACBC2DB0A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2C463E-2681-476D-AB24-DEE8CBC12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0DAAF1-6514-4B0D-BAB4-D98A4294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A67B9E-9048-4E6D-83FD-C0E3AAC5C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Kosti dlouhé – epifýza, metafýza, diafýza </a:t>
            </a:r>
          </a:p>
          <a:p>
            <a:r>
              <a:rPr lang="cs-CZ" dirty="0"/>
              <a:t>Kosti krátké </a:t>
            </a:r>
          </a:p>
          <a:p>
            <a:r>
              <a:rPr lang="cs-CZ" dirty="0"/>
              <a:t>Kosti ploché </a:t>
            </a:r>
          </a:p>
          <a:p>
            <a:r>
              <a:rPr lang="cs-CZ" dirty="0"/>
              <a:t>Kosti sezamské </a:t>
            </a:r>
          </a:p>
          <a:p>
            <a:r>
              <a:rPr lang="cs-CZ" dirty="0"/>
              <a:t>Kosti pneumatické </a:t>
            </a:r>
          </a:p>
          <a:p>
            <a:r>
              <a:rPr lang="cs-CZ" dirty="0"/>
              <a:t>Kosti nepravidelné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61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D0ED3F-D38B-402D-A9FD-ACBC2DB0A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2C463E-2681-476D-AB24-DEE8CBC12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0DAAF1-6514-4B0D-BAB4-D98A4294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kostí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7A67B9E-9048-4E6D-83FD-C0E3AAC5C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Kosti dlouhé</a:t>
            </a:r>
          </a:p>
          <a:p>
            <a:r>
              <a:rPr lang="cs-CZ" dirty="0"/>
              <a:t>Kosti krátké </a:t>
            </a:r>
          </a:p>
          <a:p>
            <a:r>
              <a:rPr lang="cs-CZ" dirty="0"/>
              <a:t>Kosti ploché </a:t>
            </a:r>
          </a:p>
          <a:p>
            <a:r>
              <a:rPr lang="cs-CZ" dirty="0"/>
              <a:t>Kosti sezamské </a:t>
            </a:r>
          </a:p>
          <a:p>
            <a:r>
              <a:rPr lang="cs-CZ" dirty="0"/>
              <a:t>Kosti pneumatické </a:t>
            </a:r>
          </a:p>
          <a:p>
            <a:r>
              <a:rPr lang="cs-CZ" dirty="0"/>
              <a:t>Kosti nepravidelné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D1FBCE-5C18-4206-BEB4-6E95D4C9B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2" t="10499" r="2096" b="4000"/>
          <a:stretch/>
        </p:blipFill>
        <p:spPr>
          <a:xfrm>
            <a:off x="4099685" y="807085"/>
            <a:ext cx="3128429" cy="46706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62CA071-C884-41F1-A5FA-609528286202}"/>
              </a:ext>
            </a:extLst>
          </p:cNvPr>
          <p:cNvSpPr txBox="1"/>
          <p:nvPr/>
        </p:nvSpPr>
        <p:spPr>
          <a:xfrm>
            <a:off x="4099685" y="5547123"/>
            <a:ext cx="18213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https://slideplayer.cz/slide/2355940/</a:t>
            </a:r>
          </a:p>
        </p:txBody>
      </p:sp>
    </p:spTree>
    <p:extLst>
      <p:ext uri="{BB962C8B-B14F-4D97-AF65-F5344CB8AC3E}">
        <p14:creationId xmlns:p14="http://schemas.microsoft.com/office/powerpoint/2010/main" val="3083018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AB670AE2-7A50-4310-99AA-3F7EF3213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 a jeho vliv na kostní tkáň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C13032-659D-4E72-8181-27034AEC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Kost 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966218-AD56-4DDC-BFB6-A2F6A0CAF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9DCB68C-E536-45E1-AEBC-633EBAEEB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2960" y="2433254"/>
            <a:ext cx="4236109" cy="288117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0CD880-A8D8-4A71-B7A9-29ACF36824C1}"/>
              </a:ext>
            </a:extLst>
          </p:cNvPr>
          <p:cNvSpPr txBox="1"/>
          <p:nvPr/>
        </p:nvSpPr>
        <p:spPr>
          <a:xfrm>
            <a:off x="4807106" y="5314431"/>
            <a:ext cx="3345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800" dirty="0">
                <a:latin typeface="+mn-lt"/>
              </a:rPr>
              <a:t>https://tcomn.com/wp-content/uploads/2017/01/osteoporosis2016.pdf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081E96-94E9-40FE-B4C8-F98777648ED3}"/>
              </a:ext>
            </a:extLst>
          </p:cNvPr>
          <p:cNvSpPr txBox="1"/>
          <p:nvPr/>
        </p:nvSpPr>
        <p:spPr>
          <a:xfrm>
            <a:off x="499500" y="1663436"/>
            <a:ext cx="41334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Wolfův zákon (1892):</a:t>
            </a:r>
          </a:p>
          <a:p>
            <a:pPr algn="l"/>
            <a:endParaRPr lang="cs-CZ" dirty="0">
              <a:latin typeface="+mn-lt"/>
            </a:endParaRPr>
          </a:p>
          <a:p>
            <a:pPr algn="l"/>
            <a:r>
              <a:rPr lang="cs-CZ" sz="2000" i="1" dirty="0">
                <a:latin typeface="+mn-lt"/>
              </a:rPr>
              <a:t> „Každá  změna  ve  funkci  kosti  je  doprovázena  určitými změnami  ve  vnitřní  architektuře  kosti  s přihlédnutím  k vnějším  vlivům.  Tyto  změny  vedou k obnově  souladu  mezi  tvarem,  strukturou  a  funkčním  zatížením  dané  kosti“ (1892)</a:t>
            </a:r>
          </a:p>
        </p:txBody>
      </p:sp>
    </p:spTree>
    <p:extLst>
      <p:ext uri="{BB962C8B-B14F-4D97-AF65-F5344CB8AC3E}">
        <p14:creationId xmlns:p14="http://schemas.microsoft.com/office/powerpoint/2010/main" val="209621875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muni-sport-prezentace-4-3-cz (1)</Template>
  <TotalTime>255</TotalTime>
  <Words>3364</Words>
  <Application>Microsoft Office PowerPoint</Application>
  <PresentationFormat>Předvádění na obrazovce (4:3)</PresentationFormat>
  <Paragraphs>411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8" baseType="lpstr">
      <vt:lpstr>-apple-system</vt:lpstr>
      <vt:lpstr>Arial</vt:lpstr>
      <vt:lpstr>Calibri</vt:lpstr>
      <vt:lpstr>ff3</vt:lpstr>
      <vt:lpstr>ff4</vt:lpstr>
      <vt:lpstr>Merriweather</vt:lpstr>
      <vt:lpstr>Open Sans</vt:lpstr>
      <vt:lpstr>Symbol</vt:lpstr>
      <vt:lpstr>Tahoma</vt:lpstr>
      <vt:lpstr>Times New Roman</vt:lpstr>
      <vt:lpstr>Verdana</vt:lpstr>
      <vt:lpstr>Wingdings</vt:lpstr>
      <vt:lpstr>Prezentace_MU_CZ</vt:lpstr>
      <vt:lpstr>Aplikovaná kineziologie </vt:lpstr>
      <vt:lpstr>Pohybový systém </vt:lpstr>
      <vt:lpstr>KOST</vt:lpstr>
      <vt:lpstr>Kost </vt:lpstr>
      <vt:lpstr>Kostní tkáň </vt:lpstr>
      <vt:lpstr>Prezentace aplikace PowerPoint</vt:lpstr>
      <vt:lpstr>Dělení kostí </vt:lpstr>
      <vt:lpstr>Dělení kostí </vt:lpstr>
      <vt:lpstr>Pohyb a jeho vliv na kostní tkáň</vt:lpstr>
      <vt:lpstr>Pohyb a jeho vliv na kostní tkáň</vt:lpstr>
      <vt:lpstr>Peak bone mass = vrchol kostní hmoty </vt:lpstr>
      <vt:lpstr>Kostní densita v čase </vt:lpstr>
      <vt:lpstr>Osifikace</vt:lpstr>
      <vt:lpstr>Kostní věk </vt:lpstr>
      <vt:lpstr>Sekundární hojení kosti</vt:lpstr>
      <vt:lpstr>Vazivo</vt:lpstr>
      <vt:lpstr>Vazivo</vt:lpstr>
      <vt:lpstr>Typy vaziva</vt:lpstr>
      <vt:lpstr>Prezentace aplikace PowerPoint</vt:lpstr>
      <vt:lpstr>Jizva</vt:lpstr>
      <vt:lpstr>Hodnocení jizev </vt:lpstr>
      <vt:lpstr>Chrupavka</vt:lpstr>
      <vt:lpstr>K přečtení a zamyšlení</vt:lpstr>
      <vt:lpstr>Chrupavka - dělení</vt:lpstr>
      <vt:lpstr>Spojení kostí </vt:lpstr>
      <vt:lpstr>Spojení kostí </vt:lpstr>
      <vt:lpstr>Kloub</vt:lpstr>
      <vt:lpstr>Dělení kloubů</vt:lpstr>
      <vt:lpstr>Fascie </vt:lpstr>
      <vt:lpstr>Prezentace aplikace PowerPoint</vt:lpstr>
      <vt:lpstr>Prezentace aplikace PowerPoint</vt:lpstr>
      <vt:lpstr>Fascie</vt:lpstr>
      <vt:lpstr>Fascie</vt:lpstr>
      <vt:lpstr>Fascie</vt:lpstr>
      <vt:lpstr>Výkonná složka pohybového systému</vt:lpstr>
      <vt:lpstr>Dělení svaloviny</vt:lpstr>
      <vt:lpstr>Dělení svaloviny</vt:lpstr>
      <vt:lpstr>Popis kosterního svalu – mikroskopická stavba</vt:lpstr>
      <vt:lpstr>Mikroskopická stavba svalu</vt:lpstr>
      <vt:lpstr>Mikroskopická stavba svalu </vt:lpstr>
      <vt:lpstr>Mikroskopická stavba svalu </vt:lpstr>
      <vt:lpstr>Typy svalových vláken</vt:lpstr>
      <vt:lpstr>Typy svalových vláken</vt:lpstr>
      <vt:lpstr>Klasické dělení – fázické a tonické svaly</vt:lpstr>
      <vt:lpstr>Klasické dělení – fázické a tonické svaly </vt:lpstr>
      <vt:lpstr>Analýza teorie tonických a fázických svalů -morfologické a funkční vlastnosti – Schlegel 2022</vt:lpstr>
      <vt:lpstr>Dělení svalových kontrakcí </vt:lpstr>
      <vt:lpstr>Dělení dle funkce svalů</vt:lpstr>
      <vt:lpstr>Nervosvalový přenos </vt:lpstr>
      <vt:lpstr>Nervosvalový přenos</vt:lpstr>
      <vt:lpstr>Prezentace aplikace PowerPoint</vt:lpstr>
      <vt:lpstr>Nervosvalový přenos</vt:lpstr>
      <vt:lpstr>Děkuji za pozornost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</dc:title>
  <dc:creator>Pavlína Bazalová</dc:creator>
  <cp:lastModifiedBy>Pavlína Bazalová</cp:lastModifiedBy>
  <cp:revision>23</cp:revision>
  <dcterms:created xsi:type="dcterms:W3CDTF">2022-09-15T14:12:15Z</dcterms:created>
  <dcterms:modified xsi:type="dcterms:W3CDTF">2022-09-19T07:42:39Z</dcterms:modified>
</cp:coreProperties>
</file>