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2" r:id="rId8"/>
    <p:sldId id="261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s odříznutým a zakulaceným jedním rohe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úhlý trojúhelník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16AFCD-4285-4CA8-AC5E-AD9DEE098C2F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10" name="Volný tvar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Volný tvar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olný tvar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316AFCD-4285-4CA8-AC5E-AD9DEE098C2F}" type="datetimeFigureOut">
              <a:rPr lang="cs-CZ" smtClean="0"/>
              <a:pPr/>
              <a:t>18. 4. 2016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8F78C9A-C536-4E26-A66E-CB13A116FFFE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Skupin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Volný tvar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Volný tvar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Deformace a napětí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druhy deformace, síla pružnosti, normálové napětí, mez pružnosti, mez pevnosti, </a:t>
            </a:r>
            <a:r>
              <a:rPr lang="cs-CZ" dirty="0" err="1" smtClean="0"/>
              <a:t>Hookův</a:t>
            </a:r>
            <a:r>
              <a:rPr lang="cs-CZ" dirty="0" smtClean="0"/>
              <a:t> zákon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deformací</a:t>
            </a:r>
            <a:endParaRPr lang="cs-CZ" dirty="0"/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2348880"/>
            <a:ext cx="7752751" cy="256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Síly pružnosti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Při pružné deformaci tahem převládají mezi částicemi tělesa přitažlivé síly – </a:t>
            </a:r>
            <a:r>
              <a:rPr lang="cs-CZ" dirty="0" err="1" smtClean="0"/>
              <a:t>síly</a:t>
            </a:r>
            <a:r>
              <a:rPr lang="cs-CZ" dirty="0" smtClean="0"/>
              <a:t> pružnosti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V příčném řezu pak vzniká stav napjatosti, charakterizuje jej tzv. normálové napětí</a:t>
            </a:r>
          </a:p>
          <a:p>
            <a:endParaRPr lang="cs-CZ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3212976"/>
            <a:ext cx="4003193" cy="1970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Normálové napětí, prodloužení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3933056"/>
            <a:ext cx="8286750" cy="1495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204864"/>
            <a:ext cx="4657725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cs-CZ" dirty="0" err="1" smtClean="0"/>
              <a:t>Hookův</a:t>
            </a:r>
            <a:r>
              <a:rPr lang="cs-CZ" dirty="0" smtClean="0"/>
              <a:t> zákon</a:t>
            </a:r>
            <a:endParaRPr lang="cs-CZ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b="49980"/>
          <a:stretch/>
        </p:blipFill>
        <p:spPr bwMode="auto">
          <a:xfrm>
            <a:off x="378637" y="4149080"/>
            <a:ext cx="8229600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395536" y="1484784"/>
            <a:ext cx="82809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sz="2400" dirty="0" smtClean="0"/>
              <a:t> Platí pro pružnou deformaci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Normálové napětí je přímo úměrné relativnímu prodloužení.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 Konstantou přímé úměry je E </a:t>
            </a:r>
            <a:r>
              <a:rPr lang="cs-CZ" sz="2400" dirty="0" smtClean="0"/>
              <a:t>(</a:t>
            </a:r>
            <a:r>
              <a:rPr lang="cs-CZ" sz="2400" dirty="0" err="1" smtClean="0"/>
              <a:t>Youngův</a:t>
            </a:r>
            <a:r>
              <a:rPr lang="cs-CZ" sz="2400" dirty="0" smtClean="0"/>
              <a:t> modul </a:t>
            </a:r>
            <a:r>
              <a:rPr lang="cs-CZ" sz="2400" dirty="0" smtClean="0"/>
              <a:t>pružnosti), je to materiálová </a:t>
            </a:r>
            <a:r>
              <a:rPr lang="cs-CZ" sz="2400" dirty="0" smtClean="0"/>
              <a:t>konstanta</a:t>
            </a:r>
          </a:p>
          <a:p>
            <a:pPr>
              <a:buFont typeface="Arial" pitchFamily="34" charset="0"/>
              <a:buChar char="•"/>
            </a:pPr>
            <a:r>
              <a:rPr lang="cs-CZ" sz="2400" dirty="0" smtClean="0"/>
              <a:t>G = modul pružnosti ve smyku</a:t>
            </a:r>
            <a:endParaRPr lang="cs-CZ" sz="2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pPr algn="ctr"/>
            <a:r>
              <a:rPr lang="cs-CZ" dirty="0" err="1" smtClean="0"/>
              <a:t>Youngův</a:t>
            </a:r>
            <a:r>
              <a:rPr lang="cs-CZ" dirty="0" smtClean="0"/>
              <a:t> modul pružnosti</a:t>
            </a:r>
            <a:endParaRPr lang="cs-CZ" dirty="0"/>
          </a:p>
        </p:txBody>
      </p:sp>
      <p:pic>
        <p:nvPicPr>
          <p:cNvPr id="4" name="Picture 3"/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 cstate="print"/>
          <a:srcRect t="50635"/>
          <a:stretch/>
        </p:blipFill>
        <p:spPr bwMode="auto">
          <a:xfrm>
            <a:off x="490605" y="5189240"/>
            <a:ext cx="8229600" cy="1492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7984" y="1700808"/>
            <a:ext cx="4829175" cy="3200400"/>
          </a:xfrm>
          <a:prstGeom prst="rect">
            <a:avLst/>
          </a:prstGeom>
        </p:spPr>
      </p:pic>
      <p:sp>
        <p:nvSpPr>
          <p:cNvPr id="6" name="Obdélník 5"/>
          <p:cNvSpPr/>
          <p:nvPr/>
        </p:nvSpPr>
        <p:spPr>
          <a:xfrm>
            <a:off x="611560" y="2136736"/>
            <a:ext cx="35581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400" dirty="0"/>
              <a:t>Vyšší hodnotu modulu pružností mají materiály, které potřebují na dosáhnutí stejné deformace vyšší napětí.</a:t>
            </a:r>
          </a:p>
        </p:txBody>
      </p:sp>
    </p:spTree>
    <p:extLst>
      <p:ext uri="{BB962C8B-B14F-4D97-AF65-F5344CB8AC3E}">
        <p14:creationId xmlns:p14="http://schemas.microsoft.com/office/powerpoint/2010/main" val="33545874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67744" y="620688"/>
            <a:ext cx="5410944" cy="996720"/>
          </a:xfrm>
        </p:spPr>
        <p:txBody>
          <a:bodyPr/>
          <a:lstStyle/>
          <a:p>
            <a:r>
              <a:rPr lang="cs-CZ" dirty="0" smtClean="0"/>
              <a:t>Křivka deformace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23184" y="1759747"/>
            <a:ext cx="4997088" cy="48376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Popis křivky deformace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4661872"/>
          </a:xfrm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1.     </a:t>
            </a:r>
            <a:r>
              <a:rPr lang="cs-CZ" b="1" dirty="0" smtClean="0"/>
              <a:t>OA</a:t>
            </a:r>
            <a:r>
              <a:rPr lang="cs-CZ" dirty="0" smtClean="0"/>
              <a:t> - </a:t>
            </a:r>
            <a:r>
              <a:rPr lang="cs-CZ" b="1" dirty="0" smtClean="0"/>
              <a:t>pružná deformace</a:t>
            </a:r>
            <a:r>
              <a:rPr lang="cs-CZ" dirty="0" smtClean="0"/>
              <a:t>. Normálové napětí je přímo úměrné relativnímu prodloužení a platí tedy </a:t>
            </a:r>
            <a:r>
              <a:rPr lang="cs-CZ" dirty="0" err="1" smtClean="0"/>
              <a:t>Hookův</a:t>
            </a:r>
            <a:r>
              <a:rPr lang="cs-CZ" dirty="0" smtClean="0"/>
              <a:t> zákon. Napětí v bodě A se nazývá </a:t>
            </a:r>
            <a:r>
              <a:rPr lang="cs-CZ" b="1" dirty="0" smtClean="0"/>
              <a:t>mez úměrnosti</a:t>
            </a:r>
            <a:r>
              <a:rPr lang="cs-CZ" dirty="0" smtClean="0"/>
              <a:t>. </a:t>
            </a:r>
          </a:p>
          <a:p>
            <a:r>
              <a:rPr lang="cs-CZ" dirty="0" smtClean="0"/>
              <a:t>2.     </a:t>
            </a:r>
            <a:r>
              <a:rPr lang="cs-CZ" b="1" dirty="0" smtClean="0"/>
              <a:t>AB - dopružování</a:t>
            </a:r>
            <a:r>
              <a:rPr lang="cs-CZ" dirty="0" smtClean="0"/>
              <a:t>. Přestanou-li působit vnější síly, deformace nezmizí ihned, ale až za určitou dobu Dopružování nastává u těles, u nichž nebylo vyvoláno větší normálové napětí než </a:t>
            </a:r>
            <a:r>
              <a:rPr lang="cs-CZ" b="1" dirty="0" smtClean="0"/>
              <a:t>mez pružnosti</a:t>
            </a:r>
            <a:r>
              <a:rPr lang="cs-CZ" dirty="0" smtClean="0"/>
              <a:t> . Většinou se mez pružnosti příliš neliší od meze úměrnosti (někdy jsou dokonce stejné).</a:t>
            </a:r>
          </a:p>
          <a:p>
            <a:r>
              <a:rPr lang="cs-CZ" dirty="0" smtClean="0"/>
              <a:t>3.     </a:t>
            </a:r>
            <a:r>
              <a:rPr lang="cs-CZ" b="1" dirty="0" smtClean="0"/>
              <a:t>CD - tečení materiálu</a:t>
            </a:r>
            <a:r>
              <a:rPr lang="cs-CZ" dirty="0" smtClean="0"/>
              <a:t>. Malé změně normálového napětí odpovídá velká změna relativního prodloužení. Napětí , při kterém nastává náhlé prodloužení materiálu, se nazývá </a:t>
            </a:r>
            <a:r>
              <a:rPr lang="cs-CZ" b="1" dirty="0" smtClean="0"/>
              <a:t>mez kluzu </a:t>
            </a:r>
            <a:r>
              <a:rPr lang="cs-CZ" dirty="0" smtClean="0"/>
              <a:t>(průtažnosti). </a:t>
            </a:r>
          </a:p>
          <a:p>
            <a:r>
              <a:rPr lang="cs-CZ" dirty="0" smtClean="0"/>
              <a:t>4.     </a:t>
            </a:r>
            <a:r>
              <a:rPr lang="cs-CZ" b="1" dirty="0" smtClean="0"/>
              <a:t>DE - zpevnění materiálu</a:t>
            </a:r>
            <a:r>
              <a:rPr lang="cs-CZ" dirty="0" smtClean="0"/>
              <a:t>. Zpevnění materiálu končí dosažením meze pevnosti , po jejímž překročení se poruší soudržnost materiálu (tyč se přetrhne).</a:t>
            </a:r>
          </a:p>
          <a:p>
            <a:r>
              <a:rPr lang="cs-CZ" dirty="0" smtClean="0"/>
              <a:t>Část </a:t>
            </a:r>
            <a:r>
              <a:rPr lang="cs-CZ" b="1" dirty="0" smtClean="0"/>
              <a:t>BE</a:t>
            </a:r>
            <a:r>
              <a:rPr lang="cs-CZ" dirty="0" smtClean="0"/>
              <a:t> křivky deformace je oblast </a:t>
            </a:r>
            <a:r>
              <a:rPr lang="cs-CZ" b="1" dirty="0" smtClean="0"/>
              <a:t>plastické deformace</a:t>
            </a:r>
            <a:r>
              <a:rPr lang="cs-CZ" dirty="0" smtClean="0"/>
              <a:t>, tj. oblast deformace, která přetrvá i pokud přestanou působit vnější síly.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768</TotalTime>
  <Words>118</Words>
  <Application>Microsoft Office PowerPoint</Application>
  <PresentationFormat>Předvádění na obrazovce (4:3)</PresentationFormat>
  <Paragraphs>26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Tok</vt:lpstr>
      <vt:lpstr>Deformace a napětí</vt:lpstr>
      <vt:lpstr>Druhy deformací</vt:lpstr>
      <vt:lpstr>Síly pružnosti</vt:lpstr>
      <vt:lpstr>Normálové napětí, prodloužení</vt:lpstr>
      <vt:lpstr>Hookův zákon</vt:lpstr>
      <vt:lpstr>Youngův modul pružnosti</vt:lpstr>
      <vt:lpstr>Křivka deformace</vt:lpstr>
      <vt:lpstr>Popis křivky deformace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Deformace a napětí</dc:title>
  <dc:creator>k</dc:creator>
  <cp:lastModifiedBy>Kalichová</cp:lastModifiedBy>
  <cp:revision>14</cp:revision>
  <dcterms:created xsi:type="dcterms:W3CDTF">2015-03-25T22:05:33Z</dcterms:created>
  <dcterms:modified xsi:type="dcterms:W3CDTF">2016-04-18T19:18:01Z</dcterms:modified>
</cp:coreProperties>
</file>