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45"/>
  </p:notesMasterIdLst>
  <p:sldIdLst>
    <p:sldId id="256" r:id="rId2"/>
    <p:sldId id="511" r:id="rId3"/>
    <p:sldId id="257" r:id="rId4"/>
    <p:sldId id="593" r:id="rId5"/>
    <p:sldId id="594" r:id="rId6"/>
    <p:sldId id="596" r:id="rId7"/>
    <p:sldId id="597" r:id="rId8"/>
    <p:sldId id="598" r:id="rId9"/>
    <p:sldId id="595" r:id="rId10"/>
    <p:sldId id="526" r:id="rId11"/>
    <p:sldId id="353" r:id="rId12"/>
    <p:sldId id="301" r:id="rId13"/>
    <p:sldId id="343" r:id="rId14"/>
    <p:sldId id="345" r:id="rId15"/>
    <p:sldId id="304" r:id="rId16"/>
    <p:sldId id="305" r:id="rId17"/>
    <p:sldId id="306" r:id="rId18"/>
    <p:sldId id="346" r:id="rId19"/>
    <p:sldId id="347" r:id="rId20"/>
    <p:sldId id="348" r:id="rId21"/>
    <p:sldId id="349" r:id="rId22"/>
    <p:sldId id="527" r:id="rId23"/>
    <p:sldId id="262" r:id="rId24"/>
    <p:sldId id="263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258" r:id="rId33"/>
    <p:sldId id="609" r:id="rId34"/>
    <p:sldId id="608" r:id="rId35"/>
    <p:sldId id="531" r:id="rId36"/>
    <p:sldId id="589" r:id="rId37"/>
    <p:sldId id="599" r:id="rId38"/>
    <p:sldId id="600" r:id="rId39"/>
    <p:sldId id="601" r:id="rId40"/>
    <p:sldId id="602" r:id="rId41"/>
    <p:sldId id="604" r:id="rId42"/>
    <p:sldId id="590" r:id="rId43"/>
    <p:sldId id="603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E077E-176E-4122-A575-11D14BA954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00D9E2-912D-4736-96D7-2F524B33EB0E}">
      <dgm:prSet custT="1"/>
      <dgm:spPr/>
      <dgm:t>
        <a:bodyPr/>
        <a:lstStyle/>
        <a:p>
          <a:r>
            <a:rPr lang="cs-CZ" sz="2000"/>
            <a:t>Legislativa doplňků stravy</a:t>
          </a:r>
          <a:endParaRPr lang="en-US" sz="2000"/>
        </a:p>
      </dgm:t>
    </dgm:pt>
    <dgm:pt modelId="{E56B5854-4B31-4091-98B8-E73764347840}" type="parTrans" cxnId="{F945A80E-AB31-4F8B-ADF9-7F1125DC4FFF}">
      <dgm:prSet/>
      <dgm:spPr/>
      <dgm:t>
        <a:bodyPr/>
        <a:lstStyle/>
        <a:p>
          <a:endParaRPr lang="en-US" sz="2000"/>
        </a:p>
      </dgm:t>
    </dgm:pt>
    <dgm:pt modelId="{18E16511-2EB2-446F-B390-66B8CAB9D25F}" type="sibTrans" cxnId="{F945A80E-AB31-4F8B-ADF9-7F1125DC4FFF}">
      <dgm:prSet/>
      <dgm:spPr/>
      <dgm:t>
        <a:bodyPr/>
        <a:lstStyle/>
        <a:p>
          <a:endParaRPr lang="en-US" sz="2000"/>
        </a:p>
      </dgm:t>
    </dgm:pt>
    <dgm:pt modelId="{46DF99EB-E050-482F-8E45-E852413FDDB8}">
      <dgm:prSet custT="1"/>
      <dgm:spPr/>
      <dgm:t>
        <a:bodyPr/>
        <a:lstStyle/>
        <a:p>
          <a:r>
            <a:rPr lang="cs-CZ" sz="2000" dirty="0"/>
            <a:t>Klasifikace doplňků stravy</a:t>
          </a:r>
          <a:endParaRPr lang="en-US" sz="2000" dirty="0"/>
        </a:p>
      </dgm:t>
    </dgm:pt>
    <dgm:pt modelId="{A29A9666-7A12-4507-8458-6AAD3E778EA6}" type="parTrans" cxnId="{590E55C1-FBE3-405B-9CE1-4C02474D07F9}">
      <dgm:prSet/>
      <dgm:spPr/>
      <dgm:t>
        <a:bodyPr/>
        <a:lstStyle/>
        <a:p>
          <a:endParaRPr lang="en-US" sz="2000"/>
        </a:p>
      </dgm:t>
    </dgm:pt>
    <dgm:pt modelId="{D8DAF5E3-2136-47E9-B715-49E5344582CB}" type="sibTrans" cxnId="{590E55C1-FBE3-405B-9CE1-4C02474D07F9}">
      <dgm:prSet/>
      <dgm:spPr/>
      <dgm:t>
        <a:bodyPr/>
        <a:lstStyle/>
        <a:p>
          <a:endParaRPr lang="en-US" sz="2000"/>
        </a:p>
      </dgm:t>
    </dgm:pt>
    <dgm:pt modelId="{7334102C-A40C-4439-ADD3-674CB3F3F6AD}">
      <dgm:prSet custT="1"/>
      <dgm:spPr/>
      <dgm:t>
        <a:bodyPr/>
        <a:lstStyle/>
        <a:p>
          <a:r>
            <a:rPr lang="cs-CZ" sz="2000" dirty="0"/>
            <a:t>ABCD systém </a:t>
          </a:r>
          <a:r>
            <a:rPr lang="cs-CZ" sz="2000" dirty="0" err="1"/>
            <a:t>Australian</a:t>
          </a:r>
          <a:r>
            <a:rPr lang="cs-CZ" sz="2000" dirty="0"/>
            <a:t> Institute </a:t>
          </a:r>
          <a:r>
            <a:rPr lang="cs-CZ" sz="2000" dirty="0" err="1"/>
            <a:t>of</a:t>
          </a:r>
          <a:r>
            <a:rPr lang="cs-CZ" sz="2000" dirty="0"/>
            <a:t> Sport</a:t>
          </a:r>
          <a:endParaRPr lang="en-US" sz="2000" dirty="0"/>
        </a:p>
      </dgm:t>
    </dgm:pt>
    <dgm:pt modelId="{917519AB-23AB-4AB7-BFBC-14906E89EAEF}" type="parTrans" cxnId="{81F6A549-D9D0-4983-806E-EA628F120224}">
      <dgm:prSet/>
      <dgm:spPr/>
      <dgm:t>
        <a:bodyPr/>
        <a:lstStyle/>
        <a:p>
          <a:endParaRPr lang="en-US" sz="2000"/>
        </a:p>
      </dgm:t>
    </dgm:pt>
    <dgm:pt modelId="{2C6C05C2-ED4E-4028-8289-E5CA7AB08AC4}" type="sibTrans" cxnId="{81F6A549-D9D0-4983-806E-EA628F120224}">
      <dgm:prSet/>
      <dgm:spPr/>
      <dgm:t>
        <a:bodyPr/>
        <a:lstStyle/>
        <a:p>
          <a:endParaRPr lang="en-US" sz="2000"/>
        </a:p>
      </dgm:t>
    </dgm:pt>
    <dgm:pt modelId="{E5E038D5-002B-4DA3-9FF2-F00CA3B7E272}">
      <dgm:prSet custT="1"/>
      <dgm:spPr/>
      <dgm:t>
        <a:bodyPr/>
        <a:lstStyle/>
        <a:p>
          <a:r>
            <a:rPr lang="cs-CZ" sz="2000"/>
            <a:t>Vybrané doplňky stravy</a:t>
          </a:r>
          <a:endParaRPr lang="en-US" sz="2000"/>
        </a:p>
      </dgm:t>
    </dgm:pt>
    <dgm:pt modelId="{C2F17CF6-E789-4F88-A57D-D4299DC295B0}" type="parTrans" cxnId="{06F811F0-5751-4A95-9AE0-43AC423703DA}">
      <dgm:prSet/>
      <dgm:spPr/>
      <dgm:t>
        <a:bodyPr/>
        <a:lstStyle/>
        <a:p>
          <a:endParaRPr lang="en-US" sz="2000"/>
        </a:p>
      </dgm:t>
    </dgm:pt>
    <dgm:pt modelId="{A5B8AB1E-11A3-4EAD-A40B-E272E2A04787}" type="sibTrans" cxnId="{06F811F0-5751-4A95-9AE0-43AC423703DA}">
      <dgm:prSet/>
      <dgm:spPr/>
      <dgm:t>
        <a:bodyPr/>
        <a:lstStyle/>
        <a:p>
          <a:endParaRPr lang="en-US" sz="2000"/>
        </a:p>
      </dgm:t>
    </dgm:pt>
    <dgm:pt modelId="{F5AC6EB0-5A56-47C4-AAC2-28B78448BD62}">
      <dgm:prSet custT="1"/>
      <dgm:spPr/>
      <dgm:t>
        <a:bodyPr/>
        <a:lstStyle/>
        <a:p>
          <a:r>
            <a:rPr lang="cs-CZ" sz="2000" dirty="0"/>
            <a:t>Úvod </a:t>
          </a:r>
          <a:r>
            <a:rPr lang="cs-CZ" sz="2000"/>
            <a:t>k doplňkům stravy</a:t>
          </a:r>
          <a:endParaRPr lang="en-US" sz="2000"/>
        </a:p>
      </dgm:t>
    </dgm:pt>
    <dgm:pt modelId="{43095B99-B0C8-4ED2-B67F-A7CF8C124E3A}" type="parTrans" cxnId="{314B93FE-6CAC-4835-9593-A5CCCF99552D}">
      <dgm:prSet/>
      <dgm:spPr/>
      <dgm:t>
        <a:bodyPr/>
        <a:lstStyle/>
        <a:p>
          <a:endParaRPr lang="cs-CZ" sz="2000"/>
        </a:p>
      </dgm:t>
    </dgm:pt>
    <dgm:pt modelId="{FE92BCB0-A89F-4E32-93EA-1902AB11D358}" type="sibTrans" cxnId="{314B93FE-6CAC-4835-9593-A5CCCF99552D}">
      <dgm:prSet/>
      <dgm:spPr/>
      <dgm:t>
        <a:bodyPr/>
        <a:lstStyle/>
        <a:p>
          <a:endParaRPr lang="cs-CZ" sz="2000"/>
        </a:p>
      </dgm:t>
    </dgm:pt>
    <dgm:pt modelId="{A7086770-408B-4027-A4A5-34854B8E07FC}" type="pres">
      <dgm:prSet presAssocID="{F32E077E-176E-4122-A575-11D14BA954C7}" presName="linear" presStyleCnt="0">
        <dgm:presLayoutVars>
          <dgm:dir/>
          <dgm:animLvl val="lvl"/>
          <dgm:resizeHandles val="exact"/>
        </dgm:presLayoutVars>
      </dgm:prSet>
      <dgm:spPr/>
    </dgm:pt>
    <dgm:pt modelId="{EAB3162D-8FFC-410A-BE51-5D4D93A0D00F}" type="pres">
      <dgm:prSet presAssocID="{F5AC6EB0-5A56-47C4-AAC2-28B78448BD62}" presName="parentLin" presStyleCnt="0"/>
      <dgm:spPr/>
    </dgm:pt>
    <dgm:pt modelId="{10467C95-04E8-47A4-A041-5CAFF8EA7B1D}" type="pres">
      <dgm:prSet presAssocID="{F5AC6EB0-5A56-47C4-AAC2-28B78448BD62}" presName="parentLeftMargin" presStyleLbl="node1" presStyleIdx="0" presStyleCnt="5"/>
      <dgm:spPr/>
    </dgm:pt>
    <dgm:pt modelId="{EDB7D913-4C47-4335-9566-8B835B85E37E}" type="pres">
      <dgm:prSet presAssocID="{F5AC6EB0-5A56-47C4-AAC2-28B78448BD6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40E81C2-AB33-4B61-8A05-8F41014C0F97}" type="pres">
      <dgm:prSet presAssocID="{F5AC6EB0-5A56-47C4-AAC2-28B78448BD62}" presName="negativeSpace" presStyleCnt="0"/>
      <dgm:spPr/>
    </dgm:pt>
    <dgm:pt modelId="{08BF07F4-599F-465F-8A49-38FECA92D723}" type="pres">
      <dgm:prSet presAssocID="{F5AC6EB0-5A56-47C4-AAC2-28B78448BD62}" presName="childText" presStyleLbl="conFgAcc1" presStyleIdx="0" presStyleCnt="5">
        <dgm:presLayoutVars>
          <dgm:bulletEnabled val="1"/>
        </dgm:presLayoutVars>
      </dgm:prSet>
      <dgm:spPr/>
    </dgm:pt>
    <dgm:pt modelId="{48CF1444-CA9F-4979-A62E-C8062822BD23}" type="pres">
      <dgm:prSet presAssocID="{FE92BCB0-A89F-4E32-93EA-1902AB11D358}" presName="spaceBetweenRectangles" presStyleCnt="0"/>
      <dgm:spPr/>
    </dgm:pt>
    <dgm:pt modelId="{F44EC3C2-481D-4E72-AE95-9CD6D81D1A92}" type="pres">
      <dgm:prSet presAssocID="{3C00D9E2-912D-4736-96D7-2F524B33EB0E}" presName="parentLin" presStyleCnt="0"/>
      <dgm:spPr/>
    </dgm:pt>
    <dgm:pt modelId="{72CCF4BB-5681-48B2-8DA0-12CF06ED3BA1}" type="pres">
      <dgm:prSet presAssocID="{3C00D9E2-912D-4736-96D7-2F524B33EB0E}" presName="parentLeftMargin" presStyleLbl="node1" presStyleIdx="0" presStyleCnt="5"/>
      <dgm:spPr/>
    </dgm:pt>
    <dgm:pt modelId="{5C15CA42-76AF-4A9E-90CF-285242D0121F}" type="pres">
      <dgm:prSet presAssocID="{3C00D9E2-912D-4736-96D7-2F524B33EB0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3640CE7-EE11-405A-B3C2-ED512B0A1A5A}" type="pres">
      <dgm:prSet presAssocID="{3C00D9E2-912D-4736-96D7-2F524B33EB0E}" presName="negativeSpace" presStyleCnt="0"/>
      <dgm:spPr/>
    </dgm:pt>
    <dgm:pt modelId="{9025AE99-2482-4177-98FB-9EAF29C4553C}" type="pres">
      <dgm:prSet presAssocID="{3C00D9E2-912D-4736-96D7-2F524B33EB0E}" presName="childText" presStyleLbl="conFgAcc1" presStyleIdx="1" presStyleCnt="5">
        <dgm:presLayoutVars>
          <dgm:bulletEnabled val="1"/>
        </dgm:presLayoutVars>
      </dgm:prSet>
      <dgm:spPr/>
    </dgm:pt>
    <dgm:pt modelId="{CA73755E-18D4-4DB5-889B-6AC7D2954A64}" type="pres">
      <dgm:prSet presAssocID="{18E16511-2EB2-446F-B390-66B8CAB9D25F}" presName="spaceBetweenRectangles" presStyleCnt="0"/>
      <dgm:spPr/>
    </dgm:pt>
    <dgm:pt modelId="{C53F96AF-10C1-48A9-A75A-E123943C69DB}" type="pres">
      <dgm:prSet presAssocID="{46DF99EB-E050-482F-8E45-E852413FDDB8}" presName="parentLin" presStyleCnt="0"/>
      <dgm:spPr/>
    </dgm:pt>
    <dgm:pt modelId="{4CC0F740-5990-4697-AE96-6783FD7561CD}" type="pres">
      <dgm:prSet presAssocID="{46DF99EB-E050-482F-8E45-E852413FDDB8}" presName="parentLeftMargin" presStyleLbl="node1" presStyleIdx="1" presStyleCnt="5"/>
      <dgm:spPr/>
    </dgm:pt>
    <dgm:pt modelId="{BB99F40B-063E-42CD-9490-0B441F1BE0AD}" type="pres">
      <dgm:prSet presAssocID="{46DF99EB-E050-482F-8E45-E852413FDD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989EFE-E684-4B6C-A0AC-CD43A34EE66F}" type="pres">
      <dgm:prSet presAssocID="{46DF99EB-E050-482F-8E45-E852413FDDB8}" presName="negativeSpace" presStyleCnt="0"/>
      <dgm:spPr/>
    </dgm:pt>
    <dgm:pt modelId="{5D8B935C-D088-4F2F-AC92-1A52E8D5B9F5}" type="pres">
      <dgm:prSet presAssocID="{46DF99EB-E050-482F-8E45-E852413FDDB8}" presName="childText" presStyleLbl="conFgAcc1" presStyleIdx="2" presStyleCnt="5">
        <dgm:presLayoutVars>
          <dgm:bulletEnabled val="1"/>
        </dgm:presLayoutVars>
      </dgm:prSet>
      <dgm:spPr/>
    </dgm:pt>
    <dgm:pt modelId="{900FA0AD-BFB2-4D55-B558-32E9554F4270}" type="pres">
      <dgm:prSet presAssocID="{D8DAF5E3-2136-47E9-B715-49E5344582CB}" presName="spaceBetweenRectangles" presStyleCnt="0"/>
      <dgm:spPr/>
    </dgm:pt>
    <dgm:pt modelId="{AFBD127B-5DCC-426E-874D-64251FCF7223}" type="pres">
      <dgm:prSet presAssocID="{7334102C-A40C-4439-ADD3-674CB3F3F6AD}" presName="parentLin" presStyleCnt="0"/>
      <dgm:spPr/>
    </dgm:pt>
    <dgm:pt modelId="{6F78A872-BE74-4804-8263-C63E72DA645E}" type="pres">
      <dgm:prSet presAssocID="{7334102C-A40C-4439-ADD3-674CB3F3F6AD}" presName="parentLeftMargin" presStyleLbl="node1" presStyleIdx="2" presStyleCnt="5"/>
      <dgm:spPr/>
    </dgm:pt>
    <dgm:pt modelId="{C309CB76-8490-4B46-8A10-9102FEE048F2}" type="pres">
      <dgm:prSet presAssocID="{7334102C-A40C-4439-ADD3-674CB3F3F6A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10A03EE-D824-4372-80B4-DFCEBEE0DFE0}" type="pres">
      <dgm:prSet presAssocID="{7334102C-A40C-4439-ADD3-674CB3F3F6AD}" presName="negativeSpace" presStyleCnt="0"/>
      <dgm:spPr/>
    </dgm:pt>
    <dgm:pt modelId="{56FAF597-5C57-41CA-82BA-799D14384127}" type="pres">
      <dgm:prSet presAssocID="{7334102C-A40C-4439-ADD3-674CB3F3F6AD}" presName="childText" presStyleLbl="conFgAcc1" presStyleIdx="3" presStyleCnt="5">
        <dgm:presLayoutVars>
          <dgm:bulletEnabled val="1"/>
        </dgm:presLayoutVars>
      </dgm:prSet>
      <dgm:spPr/>
    </dgm:pt>
    <dgm:pt modelId="{8A18F8BF-488D-4495-8E1E-9D2EAA973C1D}" type="pres">
      <dgm:prSet presAssocID="{2C6C05C2-ED4E-4028-8289-E5CA7AB08AC4}" presName="spaceBetweenRectangles" presStyleCnt="0"/>
      <dgm:spPr/>
    </dgm:pt>
    <dgm:pt modelId="{6CD9AE79-4FF6-4485-A393-E85B4DB87FBE}" type="pres">
      <dgm:prSet presAssocID="{E5E038D5-002B-4DA3-9FF2-F00CA3B7E272}" presName="parentLin" presStyleCnt="0"/>
      <dgm:spPr/>
    </dgm:pt>
    <dgm:pt modelId="{FA2C9675-0B91-486D-9A32-4F56D249FE45}" type="pres">
      <dgm:prSet presAssocID="{E5E038D5-002B-4DA3-9FF2-F00CA3B7E272}" presName="parentLeftMargin" presStyleLbl="node1" presStyleIdx="3" presStyleCnt="5"/>
      <dgm:spPr/>
    </dgm:pt>
    <dgm:pt modelId="{B3E7D476-EC4C-4C54-B91F-42425E850C06}" type="pres">
      <dgm:prSet presAssocID="{E5E038D5-002B-4DA3-9FF2-F00CA3B7E27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D5FBFC7-74BD-4B5A-B8BA-F223B932766A}" type="pres">
      <dgm:prSet presAssocID="{E5E038D5-002B-4DA3-9FF2-F00CA3B7E272}" presName="negativeSpace" presStyleCnt="0"/>
      <dgm:spPr/>
    </dgm:pt>
    <dgm:pt modelId="{06481335-E8C7-4988-99A3-EB8691F832F0}" type="pres">
      <dgm:prSet presAssocID="{E5E038D5-002B-4DA3-9FF2-F00CA3B7E27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7D4B207-83F0-4D68-9CE2-D712C4DFF539}" type="presOf" srcId="{F5AC6EB0-5A56-47C4-AAC2-28B78448BD62}" destId="{10467C95-04E8-47A4-A041-5CAFF8EA7B1D}" srcOrd="0" destOrd="0" presId="urn:microsoft.com/office/officeart/2005/8/layout/list1"/>
    <dgm:cxn modelId="{18D71B09-C60B-4AC0-B9D3-17C7F61E3807}" type="presOf" srcId="{7334102C-A40C-4439-ADD3-674CB3F3F6AD}" destId="{6F78A872-BE74-4804-8263-C63E72DA645E}" srcOrd="0" destOrd="0" presId="urn:microsoft.com/office/officeart/2005/8/layout/list1"/>
    <dgm:cxn modelId="{A5AD9F0A-B88C-4FC2-903D-097D50843A70}" type="presOf" srcId="{F5AC6EB0-5A56-47C4-AAC2-28B78448BD62}" destId="{EDB7D913-4C47-4335-9566-8B835B85E37E}" srcOrd="1" destOrd="0" presId="urn:microsoft.com/office/officeart/2005/8/layout/list1"/>
    <dgm:cxn modelId="{F945A80E-AB31-4F8B-ADF9-7F1125DC4FFF}" srcId="{F32E077E-176E-4122-A575-11D14BA954C7}" destId="{3C00D9E2-912D-4736-96D7-2F524B33EB0E}" srcOrd="1" destOrd="0" parTransId="{E56B5854-4B31-4091-98B8-E73764347840}" sibTransId="{18E16511-2EB2-446F-B390-66B8CAB9D25F}"/>
    <dgm:cxn modelId="{0CB5C70E-DEE6-447B-A074-04AA5CE6F4FC}" type="presOf" srcId="{3C00D9E2-912D-4736-96D7-2F524B33EB0E}" destId="{5C15CA42-76AF-4A9E-90CF-285242D0121F}" srcOrd="1" destOrd="0" presId="urn:microsoft.com/office/officeart/2005/8/layout/list1"/>
    <dgm:cxn modelId="{E950611C-1111-48DE-9061-32B51D05C146}" type="presOf" srcId="{E5E038D5-002B-4DA3-9FF2-F00CA3B7E272}" destId="{B3E7D476-EC4C-4C54-B91F-42425E850C06}" srcOrd="1" destOrd="0" presId="urn:microsoft.com/office/officeart/2005/8/layout/list1"/>
    <dgm:cxn modelId="{81F6A549-D9D0-4983-806E-EA628F120224}" srcId="{F32E077E-176E-4122-A575-11D14BA954C7}" destId="{7334102C-A40C-4439-ADD3-674CB3F3F6AD}" srcOrd="3" destOrd="0" parTransId="{917519AB-23AB-4AB7-BFBC-14906E89EAEF}" sibTransId="{2C6C05C2-ED4E-4028-8289-E5CA7AB08AC4}"/>
    <dgm:cxn modelId="{B32AEA56-5D2B-4032-8766-2FFA8D72D37F}" type="presOf" srcId="{E5E038D5-002B-4DA3-9FF2-F00CA3B7E272}" destId="{FA2C9675-0B91-486D-9A32-4F56D249FE45}" srcOrd="0" destOrd="0" presId="urn:microsoft.com/office/officeart/2005/8/layout/list1"/>
    <dgm:cxn modelId="{8C48D28A-1894-4E8C-994F-2F0DD87BC372}" type="presOf" srcId="{46DF99EB-E050-482F-8E45-E852413FDDB8}" destId="{4CC0F740-5990-4697-AE96-6783FD7561CD}" srcOrd="0" destOrd="0" presId="urn:microsoft.com/office/officeart/2005/8/layout/list1"/>
    <dgm:cxn modelId="{82238398-792E-4AFD-BF3D-92B60114995E}" type="presOf" srcId="{3C00D9E2-912D-4736-96D7-2F524B33EB0E}" destId="{72CCF4BB-5681-48B2-8DA0-12CF06ED3BA1}" srcOrd="0" destOrd="0" presId="urn:microsoft.com/office/officeart/2005/8/layout/list1"/>
    <dgm:cxn modelId="{DB44689B-ACF3-488E-89EF-F6166034F3A5}" type="presOf" srcId="{F32E077E-176E-4122-A575-11D14BA954C7}" destId="{A7086770-408B-4027-A4A5-34854B8E07FC}" srcOrd="0" destOrd="0" presId="urn:microsoft.com/office/officeart/2005/8/layout/list1"/>
    <dgm:cxn modelId="{5CF815A0-05AE-4509-95F3-E313B51EBD12}" type="presOf" srcId="{7334102C-A40C-4439-ADD3-674CB3F3F6AD}" destId="{C309CB76-8490-4B46-8A10-9102FEE048F2}" srcOrd="1" destOrd="0" presId="urn:microsoft.com/office/officeart/2005/8/layout/list1"/>
    <dgm:cxn modelId="{590E55C1-FBE3-405B-9CE1-4C02474D07F9}" srcId="{F32E077E-176E-4122-A575-11D14BA954C7}" destId="{46DF99EB-E050-482F-8E45-E852413FDDB8}" srcOrd="2" destOrd="0" parTransId="{A29A9666-7A12-4507-8458-6AAD3E778EA6}" sibTransId="{D8DAF5E3-2136-47E9-B715-49E5344582CB}"/>
    <dgm:cxn modelId="{06F811F0-5751-4A95-9AE0-43AC423703DA}" srcId="{F32E077E-176E-4122-A575-11D14BA954C7}" destId="{E5E038D5-002B-4DA3-9FF2-F00CA3B7E272}" srcOrd="4" destOrd="0" parTransId="{C2F17CF6-E789-4F88-A57D-D4299DC295B0}" sibTransId="{A5B8AB1E-11A3-4EAD-A40B-E272E2A04787}"/>
    <dgm:cxn modelId="{98B22AFC-7269-42A7-867C-FF82E402475D}" type="presOf" srcId="{46DF99EB-E050-482F-8E45-E852413FDDB8}" destId="{BB99F40B-063E-42CD-9490-0B441F1BE0AD}" srcOrd="1" destOrd="0" presId="urn:microsoft.com/office/officeart/2005/8/layout/list1"/>
    <dgm:cxn modelId="{314B93FE-6CAC-4835-9593-A5CCCF99552D}" srcId="{F32E077E-176E-4122-A575-11D14BA954C7}" destId="{F5AC6EB0-5A56-47C4-AAC2-28B78448BD62}" srcOrd="0" destOrd="0" parTransId="{43095B99-B0C8-4ED2-B67F-A7CF8C124E3A}" sibTransId="{FE92BCB0-A89F-4E32-93EA-1902AB11D358}"/>
    <dgm:cxn modelId="{F04672F6-01B3-4481-8E24-2ED7F2E06177}" type="presParOf" srcId="{A7086770-408B-4027-A4A5-34854B8E07FC}" destId="{EAB3162D-8FFC-410A-BE51-5D4D93A0D00F}" srcOrd="0" destOrd="0" presId="urn:microsoft.com/office/officeart/2005/8/layout/list1"/>
    <dgm:cxn modelId="{04CDE3B6-134B-47CE-ADAE-5621214DB5DD}" type="presParOf" srcId="{EAB3162D-8FFC-410A-BE51-5D4D93A0D00F}" destId="{10467C95-04E8-47A4-A041-5CAFF8EA7B1D}" srcOrd="0" destOrd="0" presId="urn:microsoft.com/office/officeart/2005/8/layout/list1"/>
    <dgm:cxn modelId="{E98F3901-07F7-42D5-B4A5-68F9A3479ECF}" type="presParOf" srcId="{EAB3162D-8FFC-410A-BE51-5D4D93A0D00F}" destId="{EDB7D913-4C47-4335-9566-8B835B85E37E}" srcOrd="1" destOrd="0" presId="urn:microsoft.com/office/officeart/2005/8/layout/list1"/>
    <dgm:cxn modelId="{C57068A0-4441-452A-A8BB-6D8A23671155}" type="presParOf" srcId="{A7086770-408B-4027-A4A5-34854B8E07FC}" destId="{740E81C2-AB33-4B61-8A05-8F41014C0F97}" srcOrd="1" destOrd="0" presId="urn:microsoft.com/office/officeart/2005/8/layout/list1"/>
    <dgm:cxn modelId="{97DD7D0C-8B7E-43BB-82C2-4ED909E468F3}" type="presParOf" srcId="{A7086770-408B-4027-A4A5-34854B8E07FC}" destId="{08BF07F4-599F-465F-8A49-38FECA92D723}" srcOrd="2" destOrd="0" presId="urn:microsoft.com/office/officeart/2005/8/layout/list1"/>
    <dgm:cxn modelId="{39ED9983-3CE2-44A9-9800-0BAD8FFB8EDC}" type="presParOf" srcId="{A7086770-408B-4027-A4A5-34854B8E07FC}" destId="{48CF1444-CA9F-4979-A62E-C8062822BD23}" srcOrd="3" destOrd="0" presId="urn:microsoft.com/office/officeart/2005/8/layout/list1"/>
    <dgm:cxn modelId="{036ADF77-D219-4965-8DA1-BC79DA41DE26}" type="presParOf" srcId="{A7086770-408B-4027-A4A5-34854B8E07FC}" destId="{F44EC3C2-481D-4E72-AE95-9CD6D81D1A92}" srcOrd="4" destOrd="0" presId="urn:microsoft.com/office/officeart/2005/8/layout/list1"/>
    <dgm:cxn modelId="{389197F2-5715-41C7-A7A3-6D353EF17774}" type="presParOf" srcId="{F44EC3C2-481D-4E72-AE95-9CD6D81D1A92}" destId="{72CCF4BB-5681-48B2-8DA0-12CF06ED3BA1}" srcOrd="0" destOrd="0" presId="urn:microsoft.com/office/officeart/2005/8/layout/list1"/>
    <dgm:cxn modelId="{9DEEC04D-7983-43BB-A2B0-E068523F1189}" type="presParOf" srcId="{F44EC3C2-481D-4E72-AE95-9CD6D81D1A92}" destId="{5C15CA42-76AF-4A9E-90CF-285242D0121F}" srcOrd="1" destOrd="0" presId="urn:microsoft.com/office/officeart/2005/8/layout/list1"/>
    <dgm:cxn modelId="{F59BD460-E921-40E1-AD21-9C717ACF1FE9}" type="presParOf" srcId="{A7086770-408B-4027-A4A5-34854B8E07FC}" destId="{A3640CE7-EE11-405A-B3C2-ED512B0A1A5A}" srcOrd="5" destOrd="0" presId="urn:microsoft.com/office/officeart/2005/8/layout/list1"/>
    <dgm:cxn modelId="{FE03858E-ACC9-427A-9F43-1DC37478ED82}" type="presParOf" srcId="{A7086770-408B-4027-A4A5-34854B8E07FC}" destId="{9025AE99-2482-4177-98FB-9EAF29C4553C}" srcOrd="6" destOrd="0" presId="urn:microsoft.com/office/officeart/2005/8/layout/list1"/>
    <dgm:cxn modelId="{8A8F0A92-64B9-4C17-AA2B-B8649586D42C}" type="presParOf" srcId="{A7086770-408B-4027-A4A5-34854B8E07FC}" destId="{CA73755E-18D4-4DB5-889B-6AC7D2954A64}" srcOrd="7" destOrd="0" presId="urn:microsoft.com/office/officeart/2005/8/layout/list1"/>
    <dgm:cxn modelId="{173DAEDC-2905-4619-B99A-835B7BD4DCEE}" type="presParOf" srcId="{A7086770-408B-4027-A4A5-34854B8E07FC}" destId="{C53F96AF-10C1-48A9-A75A-E123943C69DB}" srcOrd="8" destOrd="0" presId="urn:microsoft.com/office/officeart/2005/8/layout/list1"/>
    <dgm:cxn modelId="{AE255687-3A20-4384-A097-6CE58D5C3FA2}" type="presParOf" srcId="{C53F96AF-10C1-48A9-A75A-E123943C69DB}" destId="{4CC0F740-5990-4697-AE96-6783FD7561CD}" srcOrd="0" destOrd="0" presId="urn:microsoft.com/office/officeart/2005/8/layout/list1"/>
    <dgm:cxn modelId="{2F4AC422-B031-426B-BA00-D0F53786AABD}" type="presParOf" srcId="{C53F96AF-10C1-48A9-A75A-E123943C69DB}" destId="{BB99F40B-063E-42CD-9490-0B441F1BE0AD}" srcOrd="1" destOrd="0" presId="urn:microsoft.com/office/officeart/2005/8/layout/list1"/>
    <dgm:cxn modelId="{400B1534-AC4F-4600-94FB-FBFB02555F4B}" type="presParOf" srcId="{A7086770-408B-4027-A4A5-34854B8E07FC}" destId="{25989EFE-E684-4B6C-A0AC-CD43A34EE66F}" srcOrd="9" destOrd="0" presId="urn:microsoft.com/office/officeart/2005/8/layout/list1"/>
    <dgm:cxn modelId="{F1F586EA-CC57-45BF-86C3-0EB9A33CE9A5}" type="presParOf" srcId="{A7086770-408B-4027-A4A5-34854B8E07FC}" destId="{5D8B935C-D088-4F2F-AC92-1A52E8D5B9F5}" srcOrd="10" destOrd="0" presId="urn:microsoft.com/office/officeart/2005/8/layout/list1"/>
    <dgm:cxn modelId="{FEEE3EB1-31E6-4A72-96E7-0A93C03A5588}" type="presParOf" srcId="{A7086770-408B-4027-A4A5-34854B8E07FC}" destId="{900FA0AD-BFB2-4D55-B558-32E9554F4270}" srcOrd="11" destOrd="0" presId="urn:microsoft.com/office/officeart/2005/8/layout/list1"/>
    <dgm:cxn modelId="{DEED5401-C5F7-4730-9A06-920A824FB93D}" type="presParOf" srcId="{A7086770-408B-4027-A4A5-34854B8E07FC}" destId="{AFBD127B-5DCC-426E-874D-64251FCF7223}" srcOrd="12" destOrd="0" presId="urn:microsoft.com/office/officeart/2005/8/layout/list1"/>
    <dgm:cxn modelId="{AC88EF51-43E6-4659-AEE2-874670B4661A}" type="presParOf" srcId="{AFBD127B-5DCC-426E-874D-64251FCF7223}" destId="{6F78A872-BE74-4804-8263-C63E72DA645E}" srcOrd="0" destOrd="0" presId="urn:microsoft.com/office/officeart/2005/8/layout/list1"/>
    <dgm:cxn modelId="{937CF1A4-8018-49A8-BEEB-F25562686357}" type="presParOf" srcId="{AFBD127B-5DCC-426E-874D-64251FCF7223}" destId="{C309CB76-8490-4B46-8A10-9102FEE048F2}" srcOrd="1" destOrd="0" presId="urn:microsoft.com/office/officeart/2005/8/layout/list1"/>
    <dgm:cxn modelId="{73A531BD-9007-4417-ACC5-09AAD8E7CDA5}" type="presParOf" srcId="{A7086770-408B-4027-A4A5-34854B8E07FC}" destId="{B10A03EE-D824-4372-80B4-DFCEBEE0DFE0}" srcOrd="13" destOrd="0" presId="urn:microsoft.com/office/officeart/2005/8/layout/list1"/>
    <dgm:cxn modelId="{3BF8DB7D-9E85-49FC-BEDD-CC68CDDC90FE}" type="presParOf" srcId="{A7086770-408B-4027-A4A5-34854B8E07FC}" destId="{56FAF597-5C57-41CA-82BA-799D14384127}" srcOrd="14" destOrd="0" presId="urn:microsoft.com/office/officeart/2005/8/layout/list1"/>
    <dgm:cxn modelId="{FAB1F59B-38A7-404C-B19F-C26C6743593B}" type="presParOf" srcId="{A7086770-408B-4027-A4A5-34854B8E07FC}" destId="{8A18F8BF-488D-4495-8E1E-9D2EAA973C1D}" srcOrd="15" destOrd="0" presId="urn:microsoft.com/office/officeart/2005/8/layout/list1"/>
    <dgm:cxn modelId="{6EAA0E2B-C690-4F20-A34E-A302EAEC292C}" type="presParOf" srcId="{A7086770-408B-4027-A4A5-34854B8E07FC}" destId="{6CD9AE79-4FF6-4485-A393-E85B4DB87FBE}" srcOrd="16" destOrd="0" presId="urn:microsoft.com/office/officeart/2005/8/layout/list1"/>
    <dgm:cxn modelId="{A9C78299-1B5F-4A4E-A118-4B081A2BEC8B}" type="presParOf" srcId="{6CD9AE79-4FF6-4485-A393-E85B4DB87FBE}" destId="{FA2C9675-0B91-486D-9A32-4F56D249FE45}" srcOrd="0" destOrd="0" presId="urn:microsoft.com/office/officeart/2005/8/layout/list1"/>
    <dgm:cxn modelId="{A21B31B3-3DB6-439C-B873-09FBB9314AC6}" type="presParOf" srcId="{6CD9AE79-4FF6-4485-A393-E85B4DB87FBE}" destId="{B3E7D476-EC4C-4C54-B91F-42425E850C06}" srcOrd="1" destOrd="0" presId="urn:microsoft.com/office/officeart/2005/8/layout/list1"/>
    <dgm:cxn modelId="{2E06828B-E72A-42FF-83FB-ED92AD53279F}" type="presParOf" srcId="{A7086770-408B-4027-A4A5-34854B8E07FC}" destId="{4D5FBFC7-74BD-4B5A-B8BA-F223B932766A}" srcOrd="17" destOrd="0" presId="urn:microsoft.com/office/officeart/2005/8/layout/list1"/>
    <dgm:cxn modelId="{ADB7803D-320F-4651-AB2D-48B4E23041E0}" type="presParOf" srcId="{A7086770-408B-4027-A4A5-34854B8E07FC}" destId="{06481335-E8C7-4988-99A3-EB8691F832F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ABF67-A17B-4CC1-9426-CAE774BEE89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7B1CF95-A9EE-479F-91C8-777668F0392F}">
      <dgm:prSet phldrT="[Text]" custT="1"/>
      <dgm:spPr/>
      <dgm:t>
        <a:bodyPr/>
        <a:lstStyle/>
        <a:p>
          <a:r>
            <a:rPr lang="cs-CZ" sz="2000" dirty="0"/>
            <a:t>Ministerstvo zemědělství</a:t>
          </a:r>
        </a:p>
      </dgm:t>
    </dgm:pt>
    <dgm:pt modelId="{F156C132-DE91-4F0F-AF89-88B7BDF58F51}" type="parTrans" cxnId="{52B32A45-1029-401B-9E4B-028DF98F7AD4}">
      <dgm:prSet/>
      <dgm:spPr/>
      <dgm:t>
        <a:bodyPr/>
        <a:lstStyle/>
        <a:p>
          <a:endParaRPr lang="cs-CZ" sz="2000"/>
        </a:p>
      </dgm:t>
    </dgm:pt>
    <dgm:pt modelId="{B18D0291-B6D8-4181-ADC1-9A9551DCC93D}" type="sibTrans" cxnId="{52B32A45-1029-401B-9E4B-028DF98F7AD4}">
      <dgm:prSet custT="1"/>
      <dgm:spPr/>
      <dgm:t>
        <a:bodyPr/>
        <a:lstStyle/>
        <a:p>
          <a:endParaRPr lang="cs-CZ" sz="2000"/>
        </a:p>
      </dgm:t>
    </dgm:pt>
    <dgm:pt modelId="{1D795F3F-BE89-417B-954F-192994701F90}">
      <dgm:prSet phldrT="[Text]" custT="1"/>
      <dgm:spPr/>
      <dgm:t>
        <a:bodyPr/>
        <a:lstStyle/>
        <a:p>
          <a:r>
            <a:rPr lang="cs-CZ" sz="2000" dirty="0"/>
            <a:t>Státní zdravotnický ústav</a:t>
          </a:r>
        </a:p>
      </dgm:t>
    </dgm:pt>
    <dgm:pt modelId="{85EF71F4-4815-48FB-9659-14076E94A3B8}" type="parTrans" cxnId="{D73550D2-23F5-4E76-B371-DD8A31D51189}">
      <dgm:prSet/>
      <dgm:spPr/>
      <dgm:t>
        <a:bodyPr/>
        <a:lstStyle/>
        <a:p>
          <a:endParaRPr lang="cs-CZ" sz="2000"/>
        </a:p>
      </dgm:t>
    </dgm:pt>
    <dgm:pt modelId="{2EE9FF0D-3DE3-4ED3-ADF3-98BAD21A22E1}" type="sibTrans" cxnId="{D73550D2-23F5-4E76-B371-DD8A31D51189}">
      <dgm:prSet custT="1"/>
      <dgm:spPr/>
      <dgm:t>
        <a:bodyPr/>
        <a:lstStyle/>
        <a:p>
          <a:endParaRPr lang="cs-CZ" sz="2000"/>
        </a:p>
      </dgm:t>
    </dgm:pt>
    <dgm:pt modelId="{E657A1E8-3487-48EA-B1F9-8CB99A068B95}">
      <dgm:prSet phldrT="[Text]" custT="1"/>
      <dgm:spPr/>
      <dgm:t>
        <a:bodyPr/>
        <a:lstStyle/>
        <a:p>
          <a:r>
            <a:rPr lang="cs-CZ" sz="2000" dirty="0"/>
            <a:t>Státní zemědělská a potravinářská inspekce</a:t>
          </a:r>
        </a:p>
      </dgm:t>
    </dgm:pt>
    <dgm:pt modelId="{D4EFAF92-812D-4503-8890-9DC1D8E006E6}" type="parTrans" cxnId="{D3E0A092-4631-4E86-B572-3808B2F6F82D}">
      <dgm:prSet/>
      <dgm:spPr/>
      <dgm:t>
        <a:bodyPr/>
        <a:lstStyle/>
        <a:p>
          <a:endParaRPr lang="cs-CZ" sz="2000"/>
        </a:p>
      </dgm:t>
    </dgm:pt>
    <dgm:pt modelId="{E8BB2AFF-F7E8-4FEE-B440-9ACBB349E96D}" type="sibTrans" cxnId="{D3E0A092-4631-4E86-B572-3808B2F6F82D}">
      <dgm:prSet custT="1"/>
      <dgm:spPr/>
      <dgm:t>
        <a:bodyPr/>
        <a:lstStyle/>
        <a:p>
          <a:endParaRPr lang="cs-CZ" sz="2000"/>
        </a:p>
      </dgm:t>
    </dgm:pt>
    <dgm:pt modelId="{0C569B93-1C82-4A09-AF4D-A221D9C4AA9F}">
      <dgm:prSet custT="1"/>
      <dgm:spPr/>
      <dgm:t>
        <a:bodyPr/>
        <a:lstStyle/>
        <a:p>
          <a:r>
            <a:rPr lang="cs-CZ" sz="2000" dirty="0"/>
            <a:t>Dodavatel </a:t>
          </a:r>
        </a:p>
      </dgm:t>
    </dgm:pt>
    <dgm:pt modelId="{136DA217-4FDF-440B-B58C-124B512FC20D}" type="parTrans" cxnId="{DE70F428-015C-49BC-88A5-0F8D2002F21A}">
      <dgm:prSet/>
      <dgm:spPr/>
      <dgm:t>
        <a:bodyPr/>
        <a:lstStyle/>
        <a:p>
          <a:endParaRPr lang="cs-CZ" sz="2000"/>
        </a:p>
      </dgm:t>
    </dgm:pt>
    <dgm:pt modelId="{B1FF7479-4D0E-4C29-9AA8-D28D296DD53B}" type="sibTrans" cxnId="{DE70F428-015C-49BC-88A5-0F8D2002F21A}">
      <dgm:prSet custT="1"/>
      <dgm:spPr/>
      <dgm:t>
        <a:bodyPr/>
        <a:lstStyle/>
        <a:p>
          <a:endParaRPr lang="cs-CZ" sz="2000"/>
        </a:p>
      </dgm:t>
    </dgm:pt>
    <dgm:pt modelId="{47E9966E-607D-4072-BC64-A5505C65F45F}">
      <dgm:prSet custT="1"/>
      <dgm:spPr/>
      <dgm:t>
        <a:bodyPr/>
        <a:lstStyle/>
        <a:p>
          <a:r>
            <a:rPr lang="cs-CZ" sz="2000" dirty="0"/>
            <a:t>Zákazník </a:t>
          </a:r>
        </a:p>
      </dgm:t>
    </dgm:pt>
    <dgm:pt modelId="{1210CC6A-1A21-4CAE-B648-39DDA309413B}" type="parTrans" cxnId="{1629CBE5-6A2D-4213-B3CF-45EE9DFD5CF8}">
      <dgm:prSet/>
      <dgm:spPr/>
      <dgm:t>
        <a:bodyPr/>
        <a:lstStyle/>
        <a:p>
          <a:endParaRPr lang="cs-CZ" sz="2000"/>
        </a:p>
      </dgm:t>
    </dgm:pt>
    <dgm:pt modelId="{C378F605-8582-4E87-B769-8BC525ECBF92}" type="sibTrans" cxnId="{1629CBE5-6A2D-4213-B3CF-45EE9DFD5CF8}">
      <dgm:prSet/>
      <dgm:spPr/>
      <dgm:t>
        <a:bodyPr/>
        <a:lstStyle/>
        <a:p>
          <a:endParaRPr lang="cs-CZ" sz="2000"/>
        </a:p>
      </dgm:t>
    </dgm:pt>
    <dgm:pt modelId="{A7BB825C-EB6D-4719-96AD-21F814F35276}" type="pres">
      <dgm:prSet presAssocID="{ABFABF67-A17B-4CC1-9426-CAE774BEE893}" presName="Name0" presStyleCnt="0">
        <dgm:presLayoutVars>
          <dgm:dir/>
          <dgm:resizeHandles val="exact"/>
        </dgm:presLayoutVars>
      </dgm:prSet>
      <dgm:spPr/>
    </dgm:pt>
    <dgm:pt modelId="{7746BD73-4978-4805-B676-B26F4AECAC7B}" type="pres">
      <dgm:prSet presAssocID="{A7B1CF95-A9EE-479F-91C8-777668F0392F}" presName="node" presStyleLbl="node1" presStyleIdx="0" presStyleCnt="5">
        <dgm:presLayoutVars>
          <dgm:bulletEnabled val="1"/>
        </dgm:presLayoutVars>
      </dgm:prSet>
      <dgm:spPr/>
    </dgm:pt>
    <dgm:pt modelId="{7B53C318-8170-4269-87B0-98DC5D698E50}" type="pres">
      <dgm:prSet presAssocID="{B18D0291-B6D8-4181-ADC1-9A9551DCC93D}" presName="sibTrans" presStyleLbl="sibTrans2D1" presStyleIdx="0" presStyleCnt="4"/>
      <dgm:spPr/>
    </dgm:pt>
    <dgm:pt modelId="{4ADA5389-4A87-47B5-B819-C1FDD8399468}" type="pres">
      <dgm:prSet presAssocID="{B18D0291-B6D8-4181-ADC1-9A9551DCC93D}" presName="connectorText" presStyleLbl="sibTrans2D1" presStyleIdx="0" presStyleCnt="4"/>
      <dgm:spPr/>
    </dgm:pt>
    <dgm:pt modelId="{A08F7D05-14D8-4A14-A674-6B9764A930C8}" type="pres">
      <dgm:prSet presAssocID="{1D795F3F-BE89-417B-954F-192994701F90}" presName="node" presStyleLbl="node1" presStyleIdx="1" presStyleCnt="5">
        <dgm:presLayoutVars>
          <dgm:bulletEnabled val="1"/>
        </dgm:presLayoutVars>
      </dgm:prSet>
      <dgm:spPr/>
    </dgm:pt>
    <dgm:pt modelId="{D11B362D-46E2-437D-A12F-B0001B0F9D35}" type="pres">
      <dgm:prSet presAssocID="{2EE9FF0D-3DE3-4ED3-ADF3-98BAD21A22E1}" presName="sibTrans" presStyleLbl="sibTrans2D1" presStyleIdx="1" presStyleCnt="4"/>
      <dgm:spPr/>
    </dgm:pt>
    <dgm:pt modelId="{FCA3A610-2139-440E-9781-2BEDF5BA50EB}" type="pres">
      <dgm:prSet presAssocID="{2EE9FF0D-3DE3-4ED3-ADF3-98BAD21A22E1}" presName="connectorText" presStyleLbl="sibTrans2D1" presStyleIdx="1" presStyleCnt="4"/>
      <dgm:spPr/>
    </dgm:pt>
    <dgm:pt modelId="{2084077D-3112-402B-BEF4-11EF8D8DE75C}" type="pres">
      <dgm:prSet presAssocID="{E657A1E8-3487-48EA-B1F9-8CB99A068B95}" presName="node" presStyleLbl="node1" presStyleIdx="2" presStyleCnt="5">
        <dgm:presLayoutVars>
          <dgm:bulletEnabled val="1"/>
        </dgm:presLayoutVars>
      </dgm:prSet>
      <dgm:spPr/>
    </dgm:pt>
    <dgm:pt modelId="{D8566C34-01BD-49A5-9DCE-9B5D9514C2AB}" type="pres">
      <dgm:prSet presAssocID="{E8BB2AFF-F7E8-4FEE-B440-9ACBB349E96D}" presName="sibTrans" presStyleLbl="sibTrans2D1" presStyleIdx="2" presStyleCnt="4"/>
      <dgm:spPr/>
    </dgm:pt>
    <dgm:pt modelId="{AA72C9EC-B7E6-4F27-9E57-3728EC7F0B09}" type="pres">
      <dgm:prSet presAssocID="{E8BB2AFF-F7E8-4FEE-B440-9ACBB349E96D}" presName="connectorText" presStyleLbl="sibTrans2D1" presStyleIdx="2" presStyleCnt="4"/>
      <dgm:spPr/>
    </dgm:pt>
    <dgm:pt modelId="{D2693F8B-1A4C-49DC-BD79-974390FF83D0}" type="pres">
      <dgm:prSet presAssocID="{0C569B93-1C82-4A09-AF4D-A221D9C4AA9F}" presName="node" presStyleLbl="node1" presStyleIdx="3" presStyleCnt="5">
        <dgm:presLayoutVars>
          <dgm:bulletEnabled val="1"/>
        </dgm:presLayoutVars>
      </dgm:prSet>
      <dgm:spPr/>
    </dgm:pt>
    <dgm:pt modelId="{43364792-B5DF-4FA3-97BA-02D74260D2A2}" type="pres">
      <dgm:prSet presAssocID="{B1FF7479-4D0E-4C29-9AA8-D28D296DD53B}" presName="sibTrans" presStyleLbl="sibTrans2D1" presStyleIdx="3" presStyleCnt="4"/>
      <dgm:spPr/>
    </dgm:pt>
    <dgm:pt modelId="{265BC0AE-04C7-4003-8398-E665FDFD1848}" type="pres">
      <dgm:prSet presAssocID="{B1FF7479-4D0E-4C29-9AA8-D28D296DD53B}" presName="connectorText" presStyleLbl="sibTrans2D1" presStyleIdx="3" presStyleCnt="4"/>
      <dgm:spPr/>
    </dgm:pt>
    <dgm:pt modelId="{A2EDDD5F-F2D7-498D-8C10-1DA8D246BE06}" type="pres">
      <dgm:prSet presAssocID="{47E9966E-607D-4072-BC64-A5505C65F45F}" presName="node" presStyleLbl="node1" presStyleIdx="4" presStyleCnt="5">
        <dgm:presLayoutVars>
          <dgm:bulletEnabled val="1"/>
        </dgm:presLayoutVars>
      </dgm:prSet>
      <dgm:spPr/>
    </dgm:pt>
  </dgm:ptLst>
  <dgm:cxnLst>
    <dgm:cxn modelId="{DE70F428-015C-49BC-88A5-0F8D2002F21A}" srcId="{ABFABF67-A17B-4CC1-9426-CAE774BEE893}" destId="{0C569B93-1C82-4A09-AF4D-A221D9C4AA9F}" srcOrd="3" destOrd="0" parTransId="{136DA217-4FDF-440B-B58C-124B512FC20D}" sibTransId="{B1FF7479-4D0E-4C29-9AA8-D28D296DD53B}"/>
    <dgm:cxn modelId="{5F005A29-DED5-4E5D-B499-ACA97C6E28AC}" type="presOf" srcId="{B1FF7479-4D0E-4C29-9AA8-D28D296DD53B}" destId="{43364792-B5DF-4FA3-97BA-02D74260D2A2}" srcOrd="0" destOrd="0" presId="urn:microsoft.com/office/officeart/2005/8/layout/process1"/>
    <dgm:cxn modelId="{9933DF36-AE38-4334-957F-8A06BA00B51E}" type="presOf" srcId="{2EE9FF0D-3DE3-4ED3-ADF3-98BAD21A22E1}" destId="{FCA3A610-2139-440E-9781-2BEDF5BA50EB}" srcOrd="1" destOrd="0" presId="urn:microsoft.com/office/officeart/2005/8/layout/process1"/>
    <dgm:cxn modelId="{52B32A45-1029-401B-9E4B-028DF98F7AD4}" srcId="{ABFABF67-A17B-4CC1-9426-CAE774BEE893}" destId="{A7B1CF95-A9EE-479F-91C8-777668F0392F}" srcOrd="0" destOrd="0" parTransId="{F156C132-DE91-4F0F-AF89-88B7BDF58F51}" sibTransId="{B18D0291-B6D8-4181-ADC1-9A9551DCC93D}"/>
    <dgm:cxn modelId="{54953849-14CB-4241-BCA9-2B726BB01EB4}" type="presOf" srcId="{0C569B93-1C82-4A09-AF4D-A221D9C4AA9F}" destId="{D2693F8B-1A4C-49DC-BD79-974390FF83D0}" srcOrd="0" destOrd="0" presId="urn:microsoft.com/office/officeart/2005/8/layout/process1"/>
    <dgm:cxn modelId="{5FE0056A-2728-4B14-8523-8610FA07C445}" type="presOf" srcId="{B18D0291-B6D8-4181-ADC1-9A9551DCC93D}" destId="{7B53C318-8170-4269-87B0-98DC5D698E50}" srcOrd="0" destOrd="0" presId="urn:microsoft.com/office/officeart/2005/8/layout/process1"/>
    <dgm:cxn modelId="{C9002688-5E56-4E0D-BFE1-6565A92E6F79}" type="presOf" srcId="{2EE9FF0D-3DE3-4ED3-ADF3-98BAD21A22E1}" destId="{D11B362D-46E2-437D-A12F-B0001B0F9D35}" srcOrd="0" destOrd="0" presId="urn:microsoft.com/office/officeart/2005/8/layout/process1"/>
    <dgm:cxn modelId="{6498D48A-4076-4797-A449-EAA5B04E5A7C}" type="presOf" srcId="{E657A1E8-3487-48EA-B1F9-8CB99A068B95}" destId="{2084077D-3112-402B-BEF4-11EF8D8DE75C}" srcOrd="0" destOrd="0" presId="urn:microsoft.com/office/officeart/2005/8/layout/process1"/>
    <dgm:cxn modelId="{D3E0A092-4631-4E86-B572-3808B2F6F82D}" srcId="{ABFABF67-A17B-4CC1-9426-CAE774BEE893}" destId="{E657A1E8-3487-48EA-B1F9-8CB99A068B95}" srcOrd="2" destOrd="0" parTransId="{D4EFAF92-812D-4503-8890-9DC1D8E006E6}" sibTransId="{E8BB2AFF-F7E8-4FEE-B440-9ACBB349E96D}"/>
    <dgm:cxn modelId="{3C2919A2-982F-4B32-839D-5C2BE4900C95}" type="presOf" srcId="{A7B1CF95-A9EE-479F-91C8-777668F0392F}" destId="{7746BD73-4978-4805-B676-B26F4AECAC7B}" srcOrd="0" destOrd="0" presId="urn:microsoft.com/office/officeart/2005/8/layout/process1"/>
    <dgm:cxn modelId="{F3D052AC-A53B-4975-A754-933615D1700C}" type="presOf" srcId="{B1FF7479-4D0E-4C29-9AA8-D28D296DD53B}" destId="{265BC0AE-04C7-4003-8398-E665FDFD1848}" srcOrd="1" destOrd="0" presId="urn:microsoft.com/office/officeart/2005/8/layout/process1"/>
    <dgm:cxn modelId="{993C76AD-2483-4B32-A6F6-CFB942DB97AB}" type="presOf" srcId="{ABFABF67-A17B-4CC1-9426-CAE774BEE893}" destId="{A7BB825C-EB6D-4719-96AD-21F814F35276}" srcOrd="0" destOrd="0" presId="urn:microsoft.com/office/officeart/2005/8/layout/process1"/>
    <dgm:cxn modelId="{1DC9D1C6-748C-49A0-AE70-BC15D91583E3}" type="presOf" srcId="{E8BB2AFF-F7E8-4FEE-B440-9ACBB349E96D}" destId="{AA72C9EC-B7E6-4F27-9E57-3728EC7F0B09}" srcOrd="1" destOrd="0" presId="urn:microsoft.com/office/officeart/2005/8/layout/process1"/>
    <dgm:cxn modelId="{2B7E7AC8-C831-45F2-AC7C-D4DD72E866D4}" type="presOf" srcId="{47E9966E-607D-4072-BC64-A5505C65F45F}" destId="{A2EDDD5F-F2D7-498D-8C10-1DA8D246BE06}" srcOrd="0" destOrd="0" presId="urn:microsoft.com/office/officeart/2005/8/layout/process1"/>
    <dgm:cxn modelId="{D73550D2-23F5-4E76-B371-DD8A31D51189}" srcId="{ABFABF67-A17B-4CC1-9426-CAE774BEE893}" destId="{1D795F3F-BE89-417B-954F-192994701F90}" srcOrd="1" destOrd="0" parTransId="{85EF71F4-4815-48FB-9659-14076E94A3B8}" sibTransId="{2EE9FF0D-3DE3-4ED3-ADF3-98BAD21A22E1}"/>
    <dgm:cxn modelId="{4CC58CE4-7F2C-4EA6-8DBE-FDA297ADBD9B}" type="presOf" srcId="{B18D0291-B6D8-4181-ADC1-9A9551DCC93D}" destId="{4ADA5389-4A87-47B5-B819-C1FDD8399468}" srcOrd="1" destOrd="0" presId="urn:microsoft.com/office/officeart/2005/8/layout/process1"/>
    <dgm:cxn modelId="{1629CBE5-6A2D-4213-B3CF-45EE9DFD5CF8}" srcId="{ABFABF67-A17B-4CC1-9426-CAE774BEE893}" destId="{47E9966E-607D-4072-BC64-A5505C65F45F}" srcOrd="4" destOrd="0" parTransId="{1210CC6A-1A21-4CAE-B648-39DDA309413B}" sibTransId="{C378F605-8582-4E87-B769-8BC525ECBF92}"/>
    <dgm:cxn modelId="{D6E316EA-72CB-488D-BEBF-A4E93FE5B1D9}" type="presOf" srcId="{E8BB2AFF-F7E8-4FEE-B440-9ACBB349E96D}" destId="{D8566C34-01BD-49A5-9DCE-9B5D9514C2AB}" srcOrd="0" destOrd="0" presId="urn:microsoft.com/office/officeart/2005/8/layout/process1"/>
    <dgm:cxn modelId="{CA88A0FB-D7D5-4708-AAE0-38D10E44BA66}" type="presOf" srcId="{1D795F3F-BE89-417B-954F-192994701F90}" destId="{A08F7D05-14D8-4A14-A674-6B9764A930C8}" srcOrd="0" destOrd="0" presId="urn:microsoft.com/office/officeart/2005/8/layout/process1"/>
    <dgm:cxn modelId="{D366DB99-C1FA-411B-9A3E-F52DCBFA3609}" type="presParOf" srcId="{A7BB825C-EB6D-4719-96AD-21F814F35276}" destId="{7746BD73-4978-4805-B676-B26F4AECAC7B}" srcOrd="0" destOrd="0" presId="urn:microsoft.com/office/officeart/2005/8/layout/process1"/>
    <dgm:cxn modelId="{0F8273CE-B7D9-49D2-B195-D19587F15979}" type="presParOf" srcId="{A7BB825C-EB6D-4719-96AD-21F814F35276}" destId="{7B53C318-8170-4269-87B0-98DC5D698E50}" srcOrd="1" destOrd="0" presId="urn:microsoft.com/office/officeart/2005/8/layout/process1"/>
    <dgm:cxn modelId="{1AE566C4-F758-49D3-989F-63601607E664}" type="presParOf" srcId="{7B53C318-8170-4269-87B0-98DC5D698E50}" destId="{4ADA5389-4A87-47B5-B819-C1FDD8399468}" srcOrd="0" destOrd="0" presId="urn:microsoft.com/office/officeart/2005/8/layout/process1"/>
    <dgm:cxn modelId="{A4D5D150-C460-42D7-9E63-031FA26064D8}" type="presParOf" srcId="{A7BB825C-EB6D-4719-96AD-21F814F35276}" destId="{A08F7D05-14D8-4A14-A674-6B9764A930C8}" srcOrd="2" destOrd="0" presId="urn:microsoft.com/office/officeart/2005/8/layout/process1"/>
    <dgm:cxn modelId="{1BE837DA-8CC0-4DD8-9E35-4AE193DC0948}" type="presParOf" srcId="{A7BB825C-EB6D-4719-96AD-21F814F35276}" destId="{D11B362D-46E2-437D-A12F-B0001B0F9D35}" srcOrd="3" destOrd="0" presId="urn:microsoft.com/office/officeart/2005/8/layout/process1"/>
    <dgm:cxn modelId="{1CFBEC8E-CF94-4551-989F-B7A7A8C917F9}" type="presParOf" srcId="{D11B362D-46E2-437D-A12F-B0001B0F9D35}" destId="{FCA3A610-2139-440E-9781-2BEDF5BA50EB}" srcOrd="0" destOrd="0" presId="urn:microsoft.com/office/officeart/2005/8/layout/process1"/>
    <dgm:cxn modelId="{A792E935-FE42-452F-9D4A-D439E1F0AC4A}" type="presParOf" srcId="{A7BB825C-EB6D-4719-96AD-21F814F35276}" destId="{2084077D-3112-402B-BEF4-11EF8D8DE75C}" srcOrd="4" destOrd="0" presId="urn:microsoft.com/office/officeart/2005/8/layout/process1"/>
    <dgm:cxn modelId="{F2FB7703-22BE-42B7-839C-85FE6D3A1114}" type="presParOf" srcId="{A7BB825C-EB6D-4719-96AD-21F814F35276}" destId="{D8566C34-01BD-49A5-9DCE-9B5D9514C2AB}" srcOrd="5" destOrd="0" presId="urn:microsoft.com/office/officeart/2005/8/layout/process1"/>
    <dgm:cxn modelId="{732109D3-88BF-45FF-ABAE-E41DE4CEC0A9}" type="presParOf" srcId="{D8566C34-01BD-49A5-9DCE-9B5D9514C2AB}" destId="{AA72C9EC-B7E6-4F27-9E57-3728EC7F0B09}" srcOrd="0" destOrd="0" presId="urn:microsoft.com/office/officeart/2005/8/layout/process1"/>
    <dgm:cxn modelId="{EB57EB50-C526-41BD-8ACB-88DD0655F883}" type="presParOf" srcId="{A7BB825C-EB6D-4719-96AD-21F814F35276}" destId="{D2693F8B-1A4C-49DC-BD79-974390FF83D0}" srcOrd="6" destOrd="0" presId="urn:microsoft.com/office/officeart/2005/8/layout/process1"/>
    <dgm:cxn modelId="{42F9082D-7138-41E7-9FE8-D130FE7FB534}" type="presParOf" srcId="{A7BB825C-EB6D-4719-96AD-21F814F35276}" destId="{43364792-B5DF-4FA3-97BA-02D74260D2A2}" srcOrd="7" destOrd="0" presId="urn:microsoft.com/office/officeart/2005/8/layout/process1"/>
    <dgm:cxn modelId="{881E4DB3-CA03-4A0E-BF1F-F865F6CF2619}" type="presParOf" srcId="{43364792-B5DF-4FA3-97BA-02D74260D2A2}" destId="{265BC0AE-04C7-4003-8398-E665FDFD1848}" srcOrd="0" destOrd="0" presId="urn:microsoft.com/office/officeart/2005/8/layout/process1"/>
    <dgm:cxn modelId="{339C6C20-710E-4EE0-8E95-F7C891904194}" type="presParOf" srcId="{A7BB825C-EB6D-4719-96AD-21F814F35276}" destId="{A2EDDD5F-F2D7-498D-8C10-1DA8D246BE0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54774A-D420-4661-A365-854FFE44BFD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3A778B1-DB87-4C0D-8B9C-65FBC45285CE}">
      <dgm:prSet/>
      <dgm:spPr/>
      <dgm:t>
        <a:bodyPr/>
        <a:lstStyle/>
        <a:p>
          <a:r>
            <a:rPr lang="cs-CZ" b="0" i="0" dirty="0"/>
            <a:t>Je to bezpečné?</a:t>
          </a:r>
          <a:endParaRPr lang="en-US" dirty="0"/>
        </a:p>
      </dgm:t>
    </dgm:pt>
    <dgm:pt modelId="{647A1693-7773-45CB-991D-7679DC6C20BA}" type="parTrans" cxnId="{8358E0CB-ED1C-41F4-B677-A77BB3616A82}">
      <dgm:prSet/>
      <dgm:spPr/>
      <dgm:t>
        <a:bodyPr/>
        <a:lstStyle/>
        <a:p>
          <a:endParaRPr lang="en-US"/>
        </a:p>
      </dgm:t>
    </dgm:pt>
    <dgm:pt modelId="{B1E73DDA-DE10-40DC-B9EC-A2EF1658FA31}" type="sibTrans" cxnId="{8358E0CB-ED1C-41F4-B677-A77BB3616A82}">
      <dgm:prSet/>
      <dgm:spPr/>
      <dgm:t>
        <a:bodyPr/>
        <a:lstStyle/>
        <a:p>
          <a:endParaRPr lang="en-US"/>
        </a:p>
      </dgm:t>
    </dgm:pt>
    <dgm:pt modelId="{BFC9B5BC-7779-4763-AA96-0274BD74A590}">
      <dgm:prSet custT="1"/>
      <dgm:spPr/>
      <dgm:t>
        <a:bodyPr/>
        <a:lstStyle/>
        <a:p>
          <a:r>
            <a:rPr lang="cs-CZ" sz="2000" b="0" i="0" dirty="0"/>
            <a:t>Nehrozí negativní účinky spojené s konzumací daného doplňku stravy?</a:t>
          </a:r>
          <a:endParaRPr lang="en-US" sz="2000" dirty="0"/>
        </a:p>
      </dgm:t>
    </dgm:pt>
    <dgm:pt modelId="{FC266870-E42D-4092-9D35-102B1D8EDECE}" type="parTrans" cxnId="{6A094280-25B2-4182-B651-934D355C2C59}">
      <dgm:prSet/>
      <dgm:spPr/>
      <dgm:t>
        <a:bodyPr/>
        <a:lstStyle/>
        <a:p>
          <a:endParaRPr lang="en-US"/>
        </a:p>
      </dgm:t>
    </dgm:pt>
    <dgm:pt modelId="{A526845D-3F57-4C11-9350-523362D60B23}" type="sibTrans" cxnId="{6A094280-25B2-4182-B651-934D355C2C59}">
      <dgm:prSet/>
      <dgm:spPr/>
      <dgm:t>
        <a:bodyPr/>
        <a:lstStyle/>
        <a:p>
          <a:endParaRPr lang="en-US"/>
        </a:p>
      </dgm:t>
    </dgm:pt>
    <dgm:pt modelId="{9AB83CDF-4473-4D3E-82A4-A855B1FB4E8D}">
      <dgm:prSet/>
      <dgm:spPr/>
      <dgm:t>
        <a:bodyPr/>
        <a:lstStyle/>
        <a:p>
          <a:r>
            <a:rPr lang="cs-CZ" b="0" i="0" dirty="0"/>
            <a:t>Je to efektivní?</a:t>
          </a:r>
          <a:endParaRPr lang="en-US" dirty="0"/>
        </a:p>
      </dgm:t>
    </dgm:pt>
    <dgm:pt modelId="{AB9937D0-344C-4E29-91CA-944FCF0709BD}" type="parTrans" cxnId="{497FCC8F-0B8C-49AB-90EE-E0EB93D4E2F6}">
      <dgm:prSet/>
      <dgm:spPr/>
      <dgm:t>
        <a:bodyPr/>
        <a:lstStyle/>
        <a:p>
          <a:endParaRPr lang="en-US"/>
        </a:p>
      </dgm:t>
    </dgm:pt>
    <dgm:pt modelId="{1B622CF8-FAF8-4028-8ED0-E9752A19E544}" type="sibTrans" cxnId="{497FCC8F-0B8C-49AB-90EE-E0EB93D4E2F6}">
      <dgm:prSet/>
      <dgm:spPr/>
      <dgm:t>
        <a:bodyPr/>
        <a:lstStyle/>
        <a:p>
          <a:endParaRPr lang="en-US"/>
        </a:p>
      </dgm:t>
    </dgm:pt>
    <dgm:pt modelId="{5F8E2AD8-950E-4B88-AE9F-04306DF1B36C}">
      <dgm:prSet custT="1"/>
      <dgm:spPr/>
      <dgm:t>
        <a:bodyPr/>
        <a:lstStyle/>
        <a:p>
          <a:r>
            <a:rPr lang="cs-CZ" sz="2000" b="0" i="0" dirty="0"/>
            <a:t>Existují důkazy o tom, že doplněk stravy pomůže s dosažením vytyčených cílů?</a:t>
          </a:r>
          <a:endParaRPr lang="en-US" sz="2000" dirty="0"/>
        </a:p>
      </dgm:t>
    </dgm:pt>
    <dgm:pt modelId="{E67CA152-EE57-4660-82AB-C353A9EB6024}" type="parTrans" cxnId="{E2FFDA9C-B3C2-4FE9-AA5C-F74D8627D4B5}">
      <dgm:prSet/>
      <dgm:spPr/>
      <dgm:t>
        <a:bodyPr/>
        <a:lstStyle/>
        <a:p>
          <a:endParaRPr lang="en-US"/>
        </a:p>
      </dgm:t>
    </dgm:pt>
    <dgm:pt modelId="{7C1AA01F-50E3-40A0-ACA0-D8B88A0B40AE}" type="sibTrans" cxnId="{E2FFDA9C-B3C2-4FE9-AA5C-F74D8627D4B5}">
      <dgm:prSet/>
      <dgm:spPr/>
      <dgm:t>
        <a:bodyPr/>
        <a:lstStyle/>
        <a:p>
          <a:endParaRPr lang="en-US"/>
        </a:p>
      </dgm:t>
    </dgm:pt>
    <dgm:pt modelId="{5849BB8A-3085-4593-88FD-0CEE5609D91E}">
      <dgm:prSet/>
      <dgm:spPr/>
      <dgm:t>
        <a:bodyPr/>
        <a:lstStyle/>
        <a:p>
          <a:r>
            <a:rPr lang="cs-CZ" b="0" i="0" dirty="0"/>
            <a:t>Je použití ve sportu povoleno?</a:t>
          </a:r>
          <a:endParaRPr lang="en-US" dirty="0"/>
        </a:p>
      </dgm:t>
    </dgm:pt>
    <dgm:pt modelId="{54BB3518-5728-4288-8BBC-2AC5458EE5BD}" type="parTrans" cxnId="{A1867FE0-C30E-4768-85DC-D6F1CBBB7238}">
      <dgm:prSet/>
      <dgm:spPr/>
      <dgm:t>
        <a:bodyPr/>
        <a:lstStyle/>
        <a:p>
          <a:endParaRPr lang="en-US"/>
        </a:p>
      </dgm:t>
    </dgm:pt>
    <dgm:pt modelId="{2C47BA7F-4178-416B-98F0-A2A3BE0E1E20}" type="sibTrans" cxnId="{A1867FE0-C30E-4768-85DC-D6F1CBBB7238}">
      <dgm:prSet/>
      <dgm:spPr/>
      <dgm:t>
        <a:bodyPr/>
        <a:lstStyle/>
        <a:p>
          <a:endParaRPr lang="en-US"/>
        </a:p>
      </dgm:t>
    </dgm:pt>
    <dgm:pt modelId="{247EC9B4-CEA8-4128-900D-CE8AAFABA349}">
      <dgm:prSet custT="1"/>
      <dgm:spPr/>
      <dgm:t>
        <a:bodyPr/>
        <a:lstStyle/>
        <a:p>
          <a:r>
            <a:rPr lang="cs-CZ" sz="2000" b="0" i="0" dirty="0"/>
            <a:t>Není daný doplněk stravy na seznamu zakázaných látek?</a:t>
          </a:r>
          <a:endParaRPr lang="en-US" sz="2000" dirty="0"/>
        </a:p>
      </dgm:t>
    </dgm:pt>
    <dgm:pt modelId="{426CDD50-E086-4A06-916C-0C16C310C0CB}" type="parTrans" cxnId="{627229F5-1576-4D47-BE0E-BE783D917500}">
      <dgm:prSet/>
      <dgm:spPr/>
      <dgm:t>
        <a:bodyPr/>
        <a:lstStyle/>
        <a:p>
          <a:endParaRPr lang="en-US"/>
        </a:p>
      </dgm:t>
    </dgm:pt>
    <dgm:pt modelId="{77B76B94-54D4-48BE-984C-C3406DDE5268}" type="sibTrans" cxnId="{627229F5-1576-4D47-BE0E-BE783D917500}">
      <dgm:prSet/>
      <dgm:spPr/>
      <dgm:t>
        <a:bodyPr/>
        <a:lstStyle/>
        <a:p>
          <a:endParaRPr lang="en-US"/>
        </a:p>
      </dgm:t>
    </dgm:pt>
    <dgm:pt modelId="{2C7469C8-8622-4845-8542-7E0ACF1B802C}" type="pres">
      <dgm:prSet presAssocID="{BD54774A-D420-4661-A365-854FFE44BF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7EA194-E0D2-4239-85D5-9C777B3E837B}" type="pres">
      <dgm:prSet presAssocID="{D3A778B1-DB87-4C0D-8B9C-65FBC45285CE}" presName="root" presStyleCnt="0"/>
      <dgm:spPr/>
    </dgm:pt>
    <dgm:pt modelId="{FA462FDB-ED3F-4313-A807-5A011F783583}" type="pres">
      <dgm:prSet presAssocID="{D3A778B1-DB87-4C0D-8B9C-65FBC45285CE}" presName="rootComposite" presStyleCnt="0"/>
      <dgm:spPr/>
    </dgm:pt>
    <dgm:pt modelId="{E229918F-78BE-4DFE-B92B-0E37758122E5}" type="pres">
      <dgm:prSet presAssocID="{D3A778B1-DB87-4C0D-8B9C-65FBC45285CE}" presName="rootText" presStyleLbl="node1" presStyleIdx="0" presStyleCnt="3"/>
      <dgm:spPr/>
    </dgm:pt>
    <dgm:pt modelId="{109E4923-A1AB-4598-A046-4D711EBF7C37}" type="pres">
      <dgm:prSet presAssocID="{D3A778B1-DB87-4C0D-8B9C-65FBC45285CE}" presName="rootConnector" presStyleLbl="node1" presStyleIdx="0" presStyleCnt="3"/>
      <dgm:spPr/>
    </dgm:pt>
    <dgm:pt modelId="{12CA86C6-C5DD-4F2D-A296-592E5E94CB47}" type="pres">
      <dgm:prSet presAssocID="{D3A778B1-DB87-4C0D-8B9C-65FBC45285CE}" presName="childShape" presStyleCnt="0"/>
      <dgm:spPr/>
    </dgm:pt>
    <dgm:pt modelId="{3AF302DC-668F-4697-8D7A-FD6DFF799FD7}" type="pres">
      <dgm:prSet presAssocID="{FC266870-E42D-4092-9D35-102B1D8EDECE}" presName="Name13" presStyleLbl="parChTrans1D2" presStyleIdx="0" presStyleCnt="3"/>
      <dgm:spPr/>
    </dgm:pt>
    <dgm:pt modelId="{F68F3384-928E-4ABB-ABD3-48803A5A77A7}" type="pres">
      <dgm:prSet presAssocID="{BFC9B5BC-7779-4763-AA96-0274BD74A590}" presName="childText" presStyleLbl="bgAcc1" presStyleIdx="0" presStyleCnt="3">
        <dgm:presLayoutVars>
          <dgm:bulletEnabled val="1"/>
        </dgm:presLayoutVars>
      </dgm:prSet>
      <dgm:spPr/>
    </dgm:pt>
    <dgm:pt modelId="{4002E7B2-AF7D-494E-A180-8634816F69D1}" type="pres">
      <dgm:prSet presAssocID="{9AB83CDF-4473-4D3E-82A4-A855B1FB4E8D}" presName="root" presStyleCnt="0"/>
      <dgm:spPr/>
    </dgm:pt>
    <dgm:pt modelId="{197F9236-7857-4C75-8990-C154BAF33424}" type="pres">
      <dgm:prSet presAssocID="{9AB83CDF-4473-4D3E-82A4-A855B1FB4E8D}" presName="rootComposite" presStyleCnt="0"/>
      <dgm:spPr/>
    </dgm:pt>
    <dgm:pt modelId="{926C35C8-EEB4-4817-BBF2-6FE7EC1E0285}" type="pres">
      <dgm:prSet presAssocID="{9AB83CDF-4473-4D3E-82A4-A855B1FB4E8D}" presName="rootText" presStyleLbl="node1" presStyleIdx="1" presStyleCnt="3"/>
      <dgm:spPr/>
    </dgm:pt>
    <dgm:pt modelId="{D8A661D6-B677-455F-AABC-F865542D1922}" type="pres">
      <dgm:prSet presAssocID="{9AB83CDF-4473-4D3E-82A4-A855B1FB4E8D}" presName="rootConnector" presStyleLbl="node1" presStyleIdx="1" presStyleCnt="3"/>
      <dgm:spPr/>
    </dgm:pt>
    <dgm:pt modelId="{9E760229-727F-4303-BB13-F16B1F264E9D}" type="pres">
      <dgm:prSet presAssocID="{9AB83CDF-4473-4D3E-82A4-A855B1FB4E8D}" presName="childShape" presStyleCnt="0"/>
      <dgm:spPr/>
    </dgm:pt>
    <dgm:pt modelId="{26E273E3-5942-42D0-A12E-DA97767B9DBE}" type="pres">
      <dgm:prSet presAssocID="{E67CA152-EE57-4660-82AB-C353A9EB6024}" presName="Name13" presStyleLbl="parChTrans1D2" presStyleIdx="1" presStyleCnt="3"/>
      <dgm:spPr/>
    </dgm:pt>
    <dgm:pt modelId="{D58C98D9-9932-42F0-A746-410D54EE80DF}" type="pres">
      <dgm:prSet presAssocID="{5F8E2AD8-950E-4B88-AE9F-04306DF1B36C}" presName="childText" presStyleLbl="bgAcc1" presStyleIdx="1" presStyleCnt="3">
        <dgm:presLayoutVars>
          <dgm:bulletEnabled val="1"/>
        </dgm:presLayoutVars>
      </dgm:prSet>
      <dgm:spPr/>
    </dgm:pt>
    <dgm:pt modelId="{FFF3BBA5-54C3-43EA-AB3C-77800972A571}" type="pres">
      <dgm:prSet presAssocID="{5849BB8A-3085-4593-88FD-0CEE5609D91E}" presName="root" presStyleCnt="0"/>
      <dgm:spPr/>
    </dgm:pt>
    <dgm:pt modelId="{F3725D4D-C18B-4A1E-BECE-E72DE970F32D}" type="pres">
      <dgm:prSet presAssocID="{5849BB8A-3085-4593-88FD-0CEE5609D91E}" presName="rootComposite" presStyleCnt="0"/>
      <dgm:spPr/>
    </dgm:pt>
    <dgm:pt modelId="{53F19AEC-665A-40B1-B0AE-1CCD32CE2033}" type="pres">
      <dgm:prSet presAssocID="{5849BB8A-3085-4593-88FD-0CEE5609D91E}" presName="rootText" presStyleLbl="node1" presStyleIdx="2" presStyleCnt="3"/>
      <dgm:spPr/>
    </dgm:pt>
    <dgm:pt modelId="{6F664FE4-4357-4826-99B2-15AB038AF46B}" type="pres">
      <dgm:prSet presAssocID="{5849BB8A-3085-4593-88FD-0CEE5609D91E}" presName="rootConnector" presStyleLbl="node1" presStyleIdx="2" presStyleCnt="3"/>
      <dgm:spPr/>
    </dgm:pt>
    <dgm:pt modelId="{AA244B35-BB5C-4AA7-AE4A-6AE0F7AD0E34}" type="pres">
      <dgm:prSet presAssocID="{5849BB8A-3085-4593-88FD-0CEE5609D91E}" presName="childShape" presStyleCnt="0"/>
      <dgm:spPr/>
    </dgm:pt>
    <dgm:pt modelId="{E3B5AAD1-5085-48C1-ABAE-A04F96AE0629}" type="pres">
      <dgm:prSet presAssocID="{426CDD50-E086-4A06-916C-0C16C310C0CB}" presName="Name13" presStyleLbl="parChTrans1D2" presStyleIdx="2" presStyleCnt="3"/>
      <dgm:spPr/>
    </dgm:pt>
    <dgm:pt modelId="{2B0CB0C0-F809-4459-8696-3FF113D20B23}" type="pres">
      <dgm:prSet presAssocID="{247EC9B4-CEA8-4128-900D-CE8AAFABA349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684BE405-9EA2-47E0-AAE3-C58BA2404C35}" type="presOf" srcId="{247EC9B4-CEA8-4128-900D-CE8AAFABA349}" destId="{2B0CB0C0-F809-4459-8696-3FF113D20B23}" srcOrd="0" destOrd="0" presId="urn:microsoft.com/office/officeart/2005/8/layout/hierarchy3"/>
    <dgm:cxn modelId="{8E82080A-0B52-43C0-9D18-2ABDEF5A61F7}" type="presOf" srcId="{FC266870-E42D-4092-9D35-102B1D8EDECE}" destId="{3AF302DC-668F-4697-8D7A-FD6DFF799FD7}" srcOrd="0" destOrd="0" presId="urn:microsoft.com/office/officeart/2005/8/layout/hierarchy3"/>
    <dgm:cxn modelId="{D437FC0B-4649-4A73-BB26-48B20F9FE833}" type="presOf" srcId="{BFC9B5BC-7779-4763-AA96-0274BD74A590}" destId="{F68F3384-928E-4ABB-ABD3-48803A5A77A7}" srcOrd="0" destOrd="0" presId="urn:microsoft.com/office/officeart/2005/8/layout/hierarchy3"/>
    <dgm:cxn modelId="{8A6A9B1A-ACE2-4FCF-BFCF-92234A75C9F1}" type="presOf" srcId="{5849BB8A-3085-4593-88FD-0CEE5609D91E}" destId="{53F19AEC-665A-40B1-B0AE-1CCD32CE2033}" srcOrd="0" destOrd="0" presId="urn:microsoft.com/office/officeart/2005/8/layout/hierarchy3"/>
    <dgm:cxn modelId="{AA60D52B-408B-44B3-ACD0-239C879891D9}" type="presOf" srcId="{D3A778B1-DB87-4C0D-8B9C-65FBC45285CE}" destId="{E229918F-78BE-4DFE-B92B-0E37758122E5}" srcOrd="0" destOrd="0" presId="urn:microsoft.com/office/officeart/2005/8/layout/hierarchy3"/>
    <dgm:cxn modelId="{C8E57A3F-2413-48CD-8031-DC7F4877C9E4}" type="presOf" srcId="{E67CA152-EE57-4660-82AB-C353A9EB6024}" destId="{26E273E3-5942-42D0-A12E-DA97767B9DBE}" srcOrd="0" destOrd="0" presId="urn:microsoft.com/office/officeart/2005/8/layout/hierarchy3"/>
    <dgm:cxn modelId="{2026C672-01E8-4E91-8A7B-8D8E2BD7EF9A}" type="presOf" srcId="{9AB83CDF-4473-4D3E-82A4-A855B1FB4E8D}" destId="{D8A661D6-B677-455F-AABC-F865542D1922}" srcOrd="1" destOrd="0" presId="urn:microsoft.com/office/officeart/2005/8/layout/hierarchy3"/>
    <dgm:cxn modelId="{6A094280-25B2-4182-B651-934D355C2C59}" srcId="{D3A778B1-DB87-4C0D-8B9C-65FBC45285CE}" destId="{BFC9B5BC-7779-4763-AA96-0274BD74A590}" srcOrd="0" destOrd="0" parTransId="{FC266870-E42D-4092-9D35-102B1D8EDECE}" sibTransId="{A526845D-3F57-4C11-9350-523362D60B23}"/>
    <dgm:cxn modelId="{497FCC8F-0B8C-49AB-90EE-E0EB93D4E2F6}" srcId="{BD54774A-D420-4661-A365-854FFE44BFD2}" destId="{9AB83CDF-4473-4D3E-82A4-A855B1FB4E8D}" srcOrd="1" destOrd="0" parTransId="{AB9937D0-344C-4E29-91CA-944FCF0709BD}" sibTransId="{1B622CF8-FAF8-4028-8ED0-E9752A19E544}"/>
    <dgm:cxn modelId="{9FC98498-D2B6-48E2-927B-94B73BE96218}" type="presOf" srcId="{BD54774A-D420-4661-A365-854FFE44BFD2}" destId="{2C7469C8-8622-4845-8542-7E0ACF1B802C}" srcOrd="0" destOrd="0" presId="urn:microsoft.com/office/officeart/2005/8/layout/hierarchy3"/>
    <dgm:cxn modelId="{E2FFDA9C-B3C2-4FE9-AA5C-F74D8627D4B5}" srcId="{9AB83CDF-4473-4D3E-82A4-A855B1FB4E8D}" destId="{5F8E2AD8-950E-4B88-AE9F-04306DF1B36C}" srcOrd="0" destOrd="0" parTransId="{E67CA152-EE57-4660-82AB-C353A9EB6024}" sibTransId="{7C1AA01F-50E3-40A0-ACA0-D8B88A0B40AE}"/>
    <dgm:cxn modelId="{5785DCAD-B9F2-442B-AECD-7A616ADBD2C5}" type="presOf" srcId="{5849BB8A-3085-4593-88FD-0CEE5609D91E}" destId="{6F664FE4-4357-4826-99B2-15AB038AF46B}" srcOrd="1" destOrd="0" presId="urn:microsoft.com/office/officeart/2005/8/layout/hierarchy3"/>
    <dgm:cxn modelId="{5FC87EBE-F978-47D5-BF13-3728463A2D17}" type="presOf" srcId="{426CDD50-E086-4A06-916C-0C16C310C0CB}" destId="{E3B5AAD1-5085-48C1-ABAE-A04F96AE0629}" srcOrd="0" destOrd="0" presId="urn:microsoft.com/office/officeart/2005/8/layout/hierarchy3"/>
    <dgm:cxn modelId="{8358E0CB-ED1C-41F4-B677-A77BB3616A82}" srcId="{BD54774A-D420-4661-A365-854FFE44BFD2}" destId="{D3A778B1-DB87-4C0D-8B9C-65FBC45285CE}" srcOrd="0" destOrd="0" parTransId="{647A1693-7773-45CB-991D-7679DC6C20BA}" sibTransId="{B1E73DDA-DE10-40DC-B9EC-A2EF1658FA31}"/>
    <dgm:cxn modelId="{E0B8B0CC-F441-407A-A0D9-013F8819D485}" type="presOf" srcId="{9AB83CDF-4473-4D3E-82A4-A855B1FB4E8D}" destId="{926C35C8-EEB4-4817-BBF2-6FE7EC1E0285}" srcOrd="0" destOrd="0" presId="urn:microsoft.com/office/officeart/2005/8/layout/hierarchy3"/>
    <dgm:cxn modelId="{87F827D1-BC1A-4A07-ACE8-52AA730CCBC0}" type="presOf" srcId="{5F8E2AD8-950E-4B88-AE9F-04306DF1B36C}" destId="{D58C98D9-9932-42F0-A746-410D54EE80DF}" srcOrd="0" destOrd="0" presId="urn:microsoft.com/office/officeart/2005/8/layout/hierarchy3"/>
    <dgm:cxn modelId="{97D4A4DD-86E8-42AC-93D7-F96B6DE4938B}" type="presOf" srcId="{D3A778B1-DB87-4C0D-8B9C-65FBC45285CE}" destId="{109E4923-A1AB-4598-A046-4D711EBF7C37}" srcOrd="1" destOrd="0" presId="urn:microsoft.com/office/officeart/2005/8/layout/hierarchy3"/>
    <dgm:cxn modelId="{A1867FE0-C30E-4768-85DC-D6F1CBBB7238}" srcId="{BD54774A-D420-4661-A365-854FFE44BFD2}" destId="{5849BB8A-3085-4593-88FD-0CEE5609D91E}" srcOrd="2" destOrd="0" parTransId="{54BB3518-5728-4288-8BBC-2AC5458EE5BD}" sibTransId="{2C47BA7F-4178-416B-98F0-A2A3BE0E1E20}"/>
    <dgm:cxn modelId="{627229F5-1576-4D47-BE0E-BE783D917500}" srcId="{5849BB8A-3085-4593-88FD-0CEE5609D91E}" destId="{247EC9B4-CEA8-4128-900D-CE8AAFABA349}" srcOrd="0" destOrd="0" parTransId="{426CDD50-E086-4A06-916C-0C16C310C0CB}" sibTransId="{77B76B94-54D4-48BE-984C-C3406DDE5268}"/>
    <dgm:cxn modelId="{4D0D5C82-D738-4091-A273-14F4F89E16D4}" type="presParOf" srcId="{2C7469C8-8622-4845-8542-7E0ACF1B802C}" destId="{0A7EA194-E0D2-4239-85D5-9C777B3E837B}" srcOrd="0" destOrd="0" presId="urn:microsoft.com/office/officeart/2005/8/layout/hierarchy3"/>
    <dgm:cxn modelId="{3E5D792A-97E2-4CAF-9A66-706ECACDBAAC}" type="presParOf" srcId="{0A7EA194-E0D2-4239-85D5-9C777B3E837B}" destId="{FA462FDB-ED3F-4313-A807-5A011F783583}" srcOrd="0" destOrd="0" presId="urn:microsoft.com/office/officeart/2005/8/layout/hierarchy3"/>
    <dgm:cxn modelId="{07EDA08B-4D39-484E-8780-81A7C649BFEC}" type="presParOf" srcId="{FA462FDB-ED3F-4313-A807-5A011F783583}" destId="{E229918F-78BE-4DFE-B92B-0E37758122E5}" srcOrd="0" destOrd="0" presId="urn:microsoft.com/office/officeart/2005/8/layout/hierarchy3"/>
    <dgm:cxn modelId="{55BFA18A-4DC9-4424-B433-42BCF19C592A}" type="presParOf" srcId="{FA462FDB-ED3F-4313-A807-5A011F783583}" destId="{109E4923-A1AB-4598-A046-4D711EBF7C37}" srcOrd="1" destOrd="0" presId="urn:microsoft.com/office/officeart/2005/8/layout/hierarchy3"/>
    <dgm:cxn modelId="{4DABC249-3A29-45A7-A9D6-AC28D06F9B8D}" type="presParOf" srcId="{0A7EA194-E0D2-4239-85D5-9C777B3E837B}" destId="{12CA86C6-C5DD-4F2D-A296-592E5E94CB47}" srcOrd="1" destOrd="0" presId="urn:microsoft.com/office/officeart/2005/8/layout/hierarchy3"/>
    <dgm:cxn modelId="{D24B4CAC-E771-4575-A933-4D143DB1A3D7}" type="presParOf" srcId="{12CA86C6-C5DD-4F2D-A296-592E5E94CB47}" destId="{3AF302DC-668F-4697-8D7A-FD6DFF799FD7}" srcOrd="0" destOrd="0" presId="urn:microsoft.com/office/officeart/2005/8/layout/hierarchy3"/>
    <dgm:cxn modelId="{4D173119-731A-43BB-AB96-99032F685593}" type="presParOf" srcId="{12CA86C6-C5DD-4F2D-A296-592E5E94CB47}" destId="{F68F3384-928E-4ABB-ABD3-48803A5A77A7}" srcOrd="1" destOrd="0" presId="urn:microsoft.com/office/officeart/2005/8/layout/hierarchy3"/>
    <dgm:cxn modelId="{5CAEC714-9FD0-4577-AC26-4E1FED87AE2A}" type="presParOf" srcId="{2C7469C8-8622-4845-8542-7E0ACF1B802C}" destId="{4002E7B2-AF7D-494E-A180-8634816F69D1}" srcOrd="1" destOrd="0" presId="urn:microsoft.com/office/officeart/2005/8/layout/hierarchy3"/>
    <dgm:cxn modelId="{C03655CD-FC97-46E6-B3D5-CC92AA7A789F}" type="presParOf" srcId="{4002E7B2-AF7D-494E-A180-8634816F69D1}" destId="{197F9236-7857-4C75-8990-C154BAF33424}" srcOrd="0" destOrd="0" presId="urn:microsoft.com/office/officeart/2005/8/layout/hierarchy3"/>
    <dgm:cxn modelId="{EBBD7B1C-72E2-4586-B29E-F0E517AA69FE}" type="presParOf" srcId="{197F9236-7857-4C75-8990-C154BAF33424}" destId="{926C35C8-EEB4-4817-BBF2-6FE7EC1E0285}" srcOrd="0" destOrd="0" presId="urn:microsoft.com/office/officeart/2005/8/layout/hierarchy3"/>
    <dgm:cxn modelId="{ADC7208E-93F2-4667-84C2-C65587526391}" type="presParOf" srcId="{197F9236-7857-4C75-8990-C154BAF33424}" destId="{D8A661D6-B677-455F-AABC-F865542D1922}" srcOrd="1" destOrd="0" presId="urn:microsoft.com/office/officeart/2005/8/layout/hierarchy3"/>
    <dgm:cxn modelId="{DA53F06B-6992-46A9-8958-2B9FBC300ED6}" type="presParOf" srcId="{4002E7B2-AF7D-494E-A180-8634816F69D1}" destId="{9E760229-727F-4303-BB13-F16B1F264E9D}" srcOrd="1" destOrd="0" presId="urn:microsoft.com/office/officeart/2005/8/layout/hierarchy3"/>
    <dgm:cxn modelId="{19640FCB-C214-4C98-8C37-B9BEFCF9B188}" type="presParOf" srcId="{9E760229-727F-4303-BB13-F16B1F264E9D}" destId="{26E273E3-5942-42D0-A12E-DA97767B9DBE}" srcOrd="0" destOrd="0" presId="urn:microsoft.com/office/officeart/2005/8/layout/hierarchy3"/>
    <dgm:cxn modelId="{B4ADBC81-53BB-4397-BA4A-0F409F41C156}" type="presParOf" srcId="{9E760229-727F-4303-BB13-F16B1F264E9D}" destId="{D58C98D9-9932-42F0-A746-410D54EE80DF}" srcOrd="1" destOrd="0" presId="urn:microsoft.com/office/officeart/2005/8/layout/hierarchy3"/>
    <dgm:cxn modelId="{5E5E3E4D-2E06-430B-8E5F-54CF1A9EC71E}" type="presParOf" srcId="{2C7469C8-8622-4845-8542-7E0ACF1B802C}" destId="{FFF3BBA5-54C3-43EA-AB3C-77800972A571}" srcOrd="2" destOrd="0" presId="urn:microsoft.com/office/officeart/2005/8/layout/hierarchy3"/>
    <dgm:cxn modelId="{34FCBDC9-E79E-4D6E-ADED-EB4AF000E17D}" type="presParOf" srcId="{FFF3BBA5-54C3-43EA-AB3C-77800972A571}" destId="{F3725D4D-C18B-4A1E-BECE-E72DE970F32D}" srcOrd="0" destOrd="0" presId="urn:microsoft.com/office/officeart/2005/8/layout/hierarchy3"/>
    <dgm:cxn modelId="{34FD15E7-8127-47E6-A431-304BE2C00981}" type="presParOf" srcId="{F3725D4D-C18B-4A1E-BECE-E72DE970F32D}" destId="{53F19AEC-665A-40B1-B0AE-1CCD32CE2033}" srcOrd="0" destOrd="0" presId="urn:microsoft.com/office/officeart/2005/8/layout/hierarchy3"/>
    <dgm:cxn modelId="{A1B55F54-7D1D-4557-A2CD-B2E753A73B95}" type="presParOf" srcId="{F3725D4D-C18B-4A1E-BECE-E72DE970F32D}" destId="{6F664FE4-4357-4826-99B2-15AB038AF46B}" srcOrd="1" destOrd="0" presId="urn:microsoft.com/office/officeart/2005/8/layout/hierarchy3"/>
    <dgm:cxn modelId="{3425F6FF-449C-4B1F-A6E0-8B10EF7E254C}" type="presParOf" srcId="{FFF3BBA5-54C3-43EA-AB3C-77800972A571}" destId="{AA244B35-BB5C-4AA7-AE4A-6AE0F7AD0E34}" srcOrd="1" destOrd="0" presId="urn:microsoft.com/office/officeart/2005/8/layout/hierarchy3"/>
    <dgm:cxn modelId="{EBEDEBFC-3241-40E7-9405-4A7FA8D9EDBE}" type="presParOf" srcId="{AA244B35-BB5C-4AA7-AE4A-6AE0F7AD0E34}" destId="{E3B5AAD1-5085-48C1-ABAE-A04F96AE0629}" srcOrd="0" destOrd="0" presId="urn:microsoft.com/office/officeart/2005/8/layout/hierarchy3"/>
    <dgm:cxn modelId="{DE7CD6BC-BBDE-4054-AD78-0432A086A162}" type="presParOf" srcId="{AA244B35-BB5C-4AA7-AE4A-6AE0F7AD0E34}" destId="{2B0CB0C0-F809-4459-8696-3FF113D20B2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8A30C4-23D6-4900-9937-6EA97608343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3854A55-8244-4674-A29D-A4AD6A195EEF}">
      <dgm:prSet phldrT="[Text]"/>
      <dgm:spPr/>
      <dgm:t>
        <a:bodyPr/>
        <a:lstStyle/>
        <a:p>
          <a:r>
            <a:rPr lang="cs-CZ" b="1" dirty="0"/>
            <a:t>A</a:t>
          </a:r>
        </a:p>
      </dgm:t>
    </dgm:pt>
    <dgm:pt modelId="{6A2EAE93-5A26-4B2B-9DF2-CD91777EC242}" type="parTrans" cxnId="{B171CD35-D04F-4923-915B-2F471DA16CF0}">
      <dgm:prSet/>
      <dgm:spPr/>
      <dgm:t>
        <a:bodyPr/>
        <a:lstStyle/>
        <a:p>
          <a:endParaRPr lang="cs-CZ"/>
        </a:p>
      </dgm:t>
    </dgm:pt>
    <dgm:pt modelId="{EB1843A1-B51B-40DC-B067-D7DF58F71DB9}" type="sibTrans" cxnId="{B171CD35-D04F-4923-915B-2F471DA16CF0}">
      <dgm:prSet/>
      <dgm:spPr/>
      <dgm:t>
        <a:bodyPr/>
        <a:lstStyle/>
        <a:p>
          <a:endParaRPr lang="cs-CZ"/>
        </a:p>
      </dgm:t>
    </dgm:pt>
    <dgm:pt modelId="{51AC3B94-544F-4FEC-978A-20E0E7841C16}">
      <dgm:prSet phldrT="[Text]"/>
      <dgm:spPr/>
      <dgm:t>
        <a:bodyPr/>
        <a:lstStyle/>
        <a:p>
          <a:pPr algn="l"/>
          <a:r>
            <a:rPr lang="cs-CZ" dirty="0"/>
            <a:t>silné vědecké důkazy pro použití ve sportu, za podmínky použití „evidence </a:t>
          </a:r>
          <a:r>
            <a:rPr lang="cs-CZ" dirty="0" err="1"/>
            <a:t>based</a:t>
          </a:r>
          <a:r>
            <a:rPr lang="cs-CZ" dirty="0"/>
            <a:t>“ protokolu</a:t>
          </a:r>
        </a:p>
      </dgm:t>
    </dgm:pt>
    <dgm:pt modelId="{4CB4DCA4-121C-4D54-A664-0B2318EF2CD2}" type="parTrans" cxnId="{0B1BA01D-71CF-4BFC-8A70-39409B1B6569}">
      <dgm:prSet/>
      <dgm:spPr/>
      <dgm:t>
        <a:bodyPr/>
        <a:lstStyle/>
        <a:p>
          <a:endParaRPr lang="cs-CZ"/>
        </a:p>
      </dgm:t>
    </dgm:pt>
    <dgm:pt modelId="{834757AD-6F80-4ADA-9EDA-5EF03978CADC}" type="sibTrans" cxnId="{0B1BA01D-71CF-4BFC-8A70-39409B1B6569}">
      <dgm:prSet/>
      <dgm:spPr/>
      <dgm:t>
        <a:bodyPr/>
        <a:lstStyle/>
        <a:p>
          <a:endParaRPr lang="cs-CZ"/>
        </a:p>
      </dgm:t>
    </dgm:pt>
    <dgm:pt modelId="{FC77A246-B0BA-405E-9719-3B720AE63080}">
      <dgm:prSet phldrT="[Text]"/>
      <dgm:spPr/>
      <dgm:t>
        <a:bodyPr/>
        <a:lstStyle/>
        <a:p>
          <a:r>
            <a:rPr lang="cs-CZ" b="1" dirty="0"/>
            <a:t>B</a:t>
          </a:r>
        </a:p>
      </dgm:t>
    </dgm:pt>
    <dgm:pt modelId="{9F904083-FC39-43E3-A129-AE40CCD53E47}" type="parTrans" cxnId="{9022B207-DAA8-4D12-A192-2151A03F736D}">
      <dgm:prSet/>
      <dgm:spPr/>
      <dgm:t>
        <a:bodyPr/>
        <a:lstStyle/>
        <a:p>
          <a:endParaRPr lang="cs-CZ"/>
        </a:p>
      </dgm:t>
    </dgm:pt>
    <dgm:pt modelId="{35482564-C898-45D4-94E7-7F1AFD4CECFE}" type="sibTrans" cxnId="{9022B207-DAA8-4D12-A192-2151A03F736D}">
      <dgm:prSet/>
      <dgm:spPr/>
      <dgm:t>
        <a:bodyPr/>
        <a:lstStyle/>
        <a:p>
          <a:endParaRPr lang="cs-CZ"/>
        </a:p>
      </dgm:t>
    </dgm:pt>
    <dgm:pt modelId="{61AC69E8-DB48-4EF2-8380-658B8060E787}">
      <dgm:prSet phldrT="[Text]"/>
      <dgm:spPr/>
      <dgm:t>
        <a:bodyPr/>
        <a:lstStyle/>
        <a:p>
          <a:r>
            <a:rPr lang="cs-CZ" dirty="0"/>
            <a:t>vznikající vědecká podpora, zasluhující další výzkum</a:t>
          </a:r>
        </a:p>
      </dgm:t>
    </dgm:pt>
    <dgm:pt modelId="{021A1E37-EF12-4570-99F4-85E0D4C43470}" type="parTrans" cxnId="{04393FED-F64F-40D1-8240-077EF1591F70}">
      <dgm:prSet/>
      <dgm:spPr/>
      <dgm:t>
        <a:bodyPr/>
        <a:lstStyle/>
        <a:p>
          <a:endParaRPr lang="cs-CZ"/>
        </a:p>
      </dgm:t>
    </dgm:pt>
    <dgm:pt modelId="{DD259BA0-685F-48E5-B26A-973A9D30E3EC}" type="sibTrans" cxnId="{04393FED-F64F-40D1-8240-077EF1591F70}">
      <dgm:prSet/>
      <dgm:spPr/>
      <dgm:t>
        <a:bodyPr/>
        <a:lstStyle/>
        <a:p>
          <a:endParaRPr lang="cs-CZ"/>
        </a:p>
      </dgm:t>
    </dgm:pt>
    <dgm:pt modelId="{25E91DB6-35A2-42AF-B569-47DEA07119D9}">
      <dgm:prSet phldrT="[Text]"/>
      <dgm:spPr/>
      <dgm:t>
        <a:bodyPr/>
        <a:lstStyle/>
        <a:p>
          <a:r>
            <a:rPr lang="cs-CZ" b="1" dirty="0"/>
            <a:t>C</a:t>
          </a:r>
        </a:p>
      </dgm:t>
    </dgm:pt>
    <dgm:pt modelId="{D05DB595-F246-44E1-AF33-2A4AA35137A5}" type="parTrans" cxnId="{DB1FDB6D-7538-43FD-8498-33290C385E2E}">
      <dgm:prSet/>
      <dgm:spPr/>
      <dgm:t>
        <a:bodyPr/>
        <a:lstStyle/>
        <a:p>
          <a:endParaRPr lang="cs-CZ"/>
        </a:p>
      </dgm:t>
    </dgm:pt>
    <dgm:pt modelId="{4AB47FD3-EEFB-401B-8926-AAF31A56EAFE}" type="sibTrans" cxnId="{DB1FDB6D-7538-43FD-8498-33290C385E2E}">
      <dgm:prSet/>
      <dgm:spPr/>
      <dgm:t>
        <a:bodyPr/>
        <a:lstStyle/>
        <a:p>
          <a:endParaRPr lang="cs-CZ"/>
        </a:p>
      </dgm:t>
    </dgm:pt>
    <dgm:pt modelId="{EBAEAF2E-D08D-4707-8D10-BB93B35D0A27}">
      <dgm:prSet phldrT="[Text]"/>
      <dgm:spPr/>
      <dgm:t>
        <a:bodyPr/>
        <a:lstStyle/>
        <a:p>
          <a:r>
            <a:rPr lang="cs-CZ" dirty="0"/>
            <a:t>vědecká evidence buďto nepodporuje přínos, nebo nebyl proveden výzkum, na základě kterého by bylo možné použití zvážit</a:t>
          </a:r>
        </a:p>
      </dgm:t>
    </dgm:pt>
    <dgm:pt modelId="{BB984037-294A-4A37-A632-87322D78C7C0}" type="parTrans" cxnId="{EFCDBD84-F1E8-4D31-A93C-7B23AAE2CBE5}">
      <dgm:prSet/>
      <dgm:spPr/>
      <dgm:t>
        <a:bodyPr/>
        <a:lstStyle/>
        <a:p>
          <a:endParaRPr lang="cs-CZ"/>
        </a:p>
      </dgm:t>
    </dgm:pt>
    <dgm:pt modelId="{A4B74FEA-4D74-4FAF-9EC0-26B1DEB670D3}" type="sibTrans" cxnId="{EFCDBD84-F1E8-4D31-A93C-7B23AAE2CBE5}">
      <dgm:prSet/>
      <dgm:spPr/>
      <dgm:t>
        <a:bodyPr/>
        <a:lstStyle/>
        <a:p>
          <a:endParaRPr lang="cs-CZ"/>
        </a:p>
      </dgm:t>
    </dgm:pt>
    <dgm:pt modelId="{0219CCE9-F9C2-4929-AA17-A708FCCB48AE}">
      <dgm:prSet phldrT="[Text]"/>
      <dgm:spPr/>
      <dgm:t>
        <a:bodyPr/>
        <a:lstStyle/>
        <a:p>
          <a:r>
            <a:rPr lang="cs-CZ" b="1" dirty="0"/>
            <a:t>D</a:t>
          </a:r>
        </a:p>
      </dgm:t>
    </dgm:pt>
    <dgm:pt modelId="{69ABEF42-1DCA-4A3B-BCEE-809794DB6589}" type="parTrans" cxnId="{F9E1368C-00D9-4122-8FDB-DD16C65FC824}">
      <dgm:prSet/>
      <dgm:spPr/>
      <dgm:t>
        <a:bodyPr/>
        <a:lstStyle/>
        <a:p>
          <a:endParaRPr lang="cs-CZ"/>
        </a:p>
      </dgm:t>
    </dgm:pt>
    <dgm:pt modelId="{0728F3B9-2390-4EA2-8599-C7BDAF5E306C}" type="sibTrans" cxnId="{F9E1368C-00D9-4122-8FDB-DD16C65FC824}">
      <dgm:prSet/>
      <dgm:spPr/>
      <dgm:t>
        <a:bodyPr/>
        <a:lstStyle/>
        <a:p>
          <a:endParaRPr lang="cs-CZ"/>
        </a:p>
      </dgm:t>
    </dgm:pt>
    <dgm:pt modelId="{E97EF539-0C3C-4155-9F25-CBF7CA8E3036}">
      <dgm:prSet/>
      <dgm:spPr/>
      <dgm:t>
        <a:bodyPr/>
        <a:lstStyle/>
        <a:p>
          <a:r>
            <a:rPr lang="cs-CZ" dirty="0"/>
            <a:t>zakázané látky nebo látky s vysokým rizikem kontaminace, které by mohly vést k pozitivnímu dopingovému testu</a:t>
          </a:r>
        </a:p>
      </dgm:t>
    </dgm:pt>
    <dgm:pt modelId="{66791792-7934-450B-B63A-99002D455FA8}" type="parTrans" cxnId="{7BD6F901-50AB-4A92-9A8D-C3A2347B261C}">
      <dgm:prSet/>
      <dgm:spPr/>
      <dgm:t>
        <a:bodyPr/>
        <a:lstStyle/>
        <a:p>
          <a:endParaRPr lang="cs-CZ"/>
        </a:p>
      </dgm:t>
    </dgm:pt>
    <dgm:pt modelId="{7656426C-42D3-469B-861F-6C92554870BC}" type="sibTrans" cxnId="{7BD6F901-50AB-4A92-9A8D-C3A2347B261C}">
      <dgm:prSet/>
      <dgm:spPr/>
      <dgm:t>
        <a:bodyPr/>
        <a:lstStyle/>
        <a:p>
          <a:endParaRPr lang="cs-CZ"/>
        </a:p>
      </dgm:t>
    </dgm:pt>
    <dgm:pt modelId="{DE648EA4-67D0-4C7F-8BAF-8EF0840C4153}" type="pres">
      <dgm:prSet presAssocID="{1A8A30C4-23D6-4900-9937-6EA976083438}" presName="Name0" presStyleCnt="0">
        <dgm:presLayoutVars>
          <dgm:dir/>
          <dgm:animLvl val="lvl"/>
          <dgm:resizeHandles val="exact"/>
        </dgm:presLayoutVars>
      </dgm:prSet>
      <dgm:spPr/>
    </dgm:pt>
    <dgm:pt modelId="{A471FF2C-04C0-443A-BDCA-CF8B114AE560}" type="pres">
      <dgm:prSet presAssocID="{03854A55-8244-4674-A29D-A4AD6A195EEF}" presName="composite" presStyleCnt="0"/>
      <dgm:spPr/>
    </dgm:pt>
    <dgm:pt modelId="{CDBF967F-3DA0-4C0F-B299-8102705D5260}" type="pres">
      <dgm:prSet presAssocID="{03854A55-8244-4674-A29D-A4AD6A195EE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D4AC202-FD62-4090-992E-CF28654C33B2}" type="pres">
      <dgm:prSet presAssocID="{03854A55-8244-4674-A29D-A4AD6A195EEF}" presName="desTx" presStyleLbl="alignAccFollowNode1" presStyleIdx="0" presStyleCnt="4">
        <dgm:presLayoutVars>
          <dgm:bulletEnabled val="1"/>
        </dgm:presLayoutVars>
      </dgm:prSet>
      <dgm:spPr/>
    </dgm:pt>
    <dgm:pt modelId="{DA1EDDB6-E4B8-44AE-AC5B-A06E846C592B}" type="pres">
      <dgm:prSet presAssocID="{EB1843A1-B51B-40DC-B067-D7DF58F71DB9}" presName="space" presStyleCnt="0"/>
      <dgm:spPr/>
    </dgm:pt>
    <dgm:pt modelId="{17515F51-2FC6-4BD4-ABFC-1A1B7C666CA2}" type="pres">
      <dgm:prSet presAssocID="{FC77A246-B0BA-405E-9719-3B720AE63080}" presName="composite" presStyleCnt="0"/>
      <dgm:spPr/>
    </dgm:pt>
    <dgm:pt modelId="{A1DB99B3-0FAB-4FD1-88CF-7447E2BB0F83}" type="pres">
      <dgm:prSet presAssocID="{FC77A246-B0BA-405E-9719-3B720AE6308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48571F9-AAD8-4EA4-BC78-B5BC82532531}" type="pres">
      <dgm:prSet presAssocID="{FC77A246-B0BA-405E-9719-3B720AE63080}" presName="desTx" presStyleLbl="alignAccFollowNode1" presStyleIdx="1" presStyleCnt="4">
        <dgm:presLayoutVars>
          <dgm:bulletEnabled val="1"/>
        </dgm:presLayoutVars>
      </dgm:prSet>
      <dgm:spPr/>
    </dgm:pt>
    <dgm:pt modelId="{3E07227B-1401-4D1E-BDE0-E4C5F49F6C90}" type="pres">
      <dgm:prSet presAssocID="{35482564-C898-45D4-94E7-7F1AFD4CECFE}" presName="space" presStyleCnt="0"/>
      <dgm:spPr/>
    </dgm:pt>
    <dgm:pt modelId="{6901F67C-8396-4E6B-8016-D775BE2D56EA}" type="pres">
      <dgm:prSet presAssocID="{25E91DB6-35A2-42AF-B569-47DEA07119D9}" presName="composite" presStyleCnt="0"/>
      <dgm:spPr/>
    </dgm:pt>
    <dgm:pt modelId="{A1CB7608-8EF0-4EBA-879B-13EF5BC40531}" type="pres">
      <dgm:prSet presAssocID="{25E91DB6-35A2-42AF-B569-47DEA07119D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B5E1F34-6ACE-413A-90C0-8381E49AE042}" type="pres">
      <dgm:prSet presAssocID="{25E91DB6-35A2-42AF-B569-47DEA07119D9}" presName="desTx" presStyleLbl="alignAccFollowNode1" presStyleIdx="2" presStyleCnt="4">
        <dgm:presLayoutVars>
          <dgm:bulletEnabled val="1"/>
        </dgm:presLayoutVars>
      </dgm:prSet>
      <dgm:spPr/>
    </dgm:pt>
    <dgm:pt modelId="{223B4771-BAA9-4C57-9293-61AA3E6D58BE}" type="pres">
      <dgm:prSet presAssocID="{4AB47FD3-EEFB-401B-8926-AAF31A56EAFE}" presName="space" presStyleCnt="0"/>
      <dgm:spPr/>
    </dgm:pt>
    <dgm:pt modelId="{03C9B24A-FE11-413F-80AD-D117FBAF4C1E}" type="pres">
      <dgm:prSet presAssocID="{0219CCE9-F9C2-4929-AA17-A708FCCB48AE}" presName="composite" presStyleCnt="0"/>
      <dgm:spPr/>
    </dgm:pt>
    <dgm:pt modelId="{A0EAC1FC-EA05-4B7A-B429-AD2293701223}" type="pres">
      <dgm:prSet presAssocID="{0219CCE9-F9C2-4929-AA17-A708FCCB48A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3DC82D9-0B3C-4851-8D8C-F0C368571D2A}" type="pres">
      <dgm:prSet presAssocID="{0219CCE9-F9C2-4929-AA17-A708FCCB48A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BD6F901-50AB-4A92-9A8D-C3A2347B261C}" srcId="{0219CCE9-F9C2-4929-AA17-A708FCCB48AE}" destId="{E97EF539-0C3C-4155-9F25-CBF7CA8E3036}" srcOrd="0" destOrd="0" parTransId="{66791792-7934-450B-B63A-99002D455FA8}" sibTransId="{7656426C-42D3-469B-861F-6C92554870BC}"/>
    <dgm:cxn modelId="{9022B207-DAA8-4D12-A192-2151A03F736D}" srcId="{1A8A30C4-23D6-4900-9937-6EA976083438}" destId="{FC77A246-B0BA-405E-9719-3B720AE63080}" srcOrd="1" destOrd="0" parTransId="{9F904083-FC39-43E3-A129-AE40CCD53E47}" sibTransId="{35482564-C898-45D4-94E7-7F1AFD4CECFE}"/>
    <dgm:cxn modelId="{0B1BA01D-71CF-4BFC-8A70-39409B1B6569}" srcId="{03854A55-8244-4674-A29D-A4AD6A195EEF}" destId="{51AC3B94-544F-4FEC-978A-20E0E7841C16}" srcOrd="0" destOrd="0" parTransId="{4CB4DCA4-121C-4D54-A664-0B2318EF2CD2}" sibTransId="{834757AD-6F80-4ADA-9EDA-5EF03978CADC}"/>
    <dgm:cxn modelId="{58E25E2A-F4DB-4F66-A16D-6B508AD5FE83}" type="presOf" srcId="{FC77A246-B0BA-405E-9719-3B720AE63080}" destId="{A1DB99B3-0FAB-4FD1-88CF-7447E2BB0F83}" srcOrd="0" destOrd="0" presId="urn:microsoft.com/office/officeart/2005/8/layout/hList1"/>
    <dgm:cxn modelId="{B171CD35-D04F-4923-915B-2F471DA16CF0}" srcId="{1A8A30C4-23D6-4900-9937-6EA976083438}" destId="{03854A55-8244-4674-A29D-A4AD6A195EEF}" srcOrd="0" destOrd="0" parTransId="{6A2EAE93-5A26-4B2B-9DF2-CD91777EC242}" sibTransId="{EB1843A1-B51B-40DC-B067-D7DF58F71DB9}"/>
    <dgm:cxn modelId="{DB1FDB6D-7538-43FD-8498-33290C385E2E}" srcId="{1A8A30C4-23D6-4900-9937-6EA976083438}" destId="{25E91DB6-35A2-42AF-B569-47DEA07119D9}" srcOrd="2" destOrd="0" parTransId="{D05DB595-F246-44E1-AF33-2A4AA35137A5}" sibTransId="{4AB47FD3-EEFB-401B-8926-AAF31A56EAFE}"/>
    <dgm:cxn modelId="{AF150E77-6766-40A9-8B30-7259F8DF3095}" type="presOf" srcId="{61AC69E8-DB48-4EF2-8380-658B8060E787}" destId="{A48571F9-AAD8-4EA4-BC78-B5BC82532531}" srcOrd="0" destOrd="0" presId="urn:microsoft.com/office/officeart/2005/8/layout/hList1"/>
    <dgm:cxn modelId="{EFCDBD84-F1E8-4D31-A93C-7B23AAE2CBE5}" srcId="{25E91DB6-35A2-42AF-B569-47DEA07119D9}" destId="{EBAEAF2E-D08D-4707-8D10-BB93B35D0A27}" srcOrd="0" destOrd="0" parTransId="{BB984037-294A-4A37-A632-87322D78C7C0}" sibTransId="{A4B74FEA-4D74-4FAF-9EC0-26B1DEB670D3}"/>
    <dgm:cxn modelId="{AFCCC287-0392-405D-ADAF-17651F9F20EE}" type="presOf" srcId="{51AC3B94-544F-4FEC-978A-20E0E7841C16}" destId="{FD4AC202-FD62-4090-992E-CF28654C33B2}" srcOrd="0" destOrd="0" presId="urn:microsoft.com/office/officeart/2005/8/layout/hList1"/>
    <dgm:cxn modelId="{7F528789-01DC-4756-8B17-B2ABABA0252E}" type="presOf" srcId="{03854A55-8244-4674-A29D-A4AD6A195EEF}" destId="{CDBF967F-3DA0-4C0F-B299-8102705D5260}" srcOrd="0" destOrd="0" presId="urn:microsoft.com/office/officeart/2005/8/layout/hList1"/>
    <dgm:cxn modelId="{F9E1368C-00D9-4122-8FDB-DD16C65FC824}" srcId="{1A8A30C4-23D6-4900-9937-6EA976083438}" destId="{0219CCE9-F9C2-4929-AA17-A708FCCB48AE}" srcOrd="3" destOrd="0" parTransId="{69ABEF42-1DCA-4A3B-BCEE-809794DB6589}" sibTransId="{0728F3B9-2390-4EA2-8599-C7BDAF5E306C}"/>
    <dgm:cxn modelId="{48235FC4-660A-4830-B186-8EC8FA3D695D}" type="presOf" srcId="{25E91DB6-35A2-42AF-B569-47DEA07119D9}" destId="{A1CB7608-8EF0-4EBA-879B-13EF5BC40531}" srcOrd="0" destOrd="0" presId="urn:microsoft.com/office/officeart/2005/8/layout/hList1"/>
    <dgm:cxn modelId="{8F5C9ECC-B730-4DD6-929E-EE618BE68E31}" type="presOf" srcId="{1A8A30C4-23D6-4900-9937-6EA976083438}" destId="{DE648EA4-67D0-4C7F-8BAF-8EF0840C4153}" srcOrd="0" destOrd="0" presId="urn:microsoft.com/office/officeart/2005/8/layout/hList1"/>
    <dgm:cxn modelId="{04393FED-F64F-40D1-8240-077EF1591F70}" srcId="{FC77A246-B0BA-405E-9719-3B720AE63080}" destId="{61AC69E8-DB48-4EF2-8380-658B8060E787}" srcOrd="0" destOrd="0" parTransId="{021A1E37-EF12-4570-99F4-85E0D4C43470}" sibTransId="{DD259BA0-685F-48E5-B26A-973A9D30E3EC}"/>
    <dgm:cxn modelId="{2D2300F1-A65F-47CA-B9E8-EE32777F8829}" type="presOf" srcId="{E97EF539-0C3C-4155-9F25-CBF7CA8E3036}" destId="{33DC82D9-0B3C-4851-8D8C-F0C368571D2A}" srcOrd="0" destOrd="0" presId="urn:microsoft.com/office/officeart/2005/8/layout/hList1"/>
    <dgm:cxn modelId="{FA7E52F6-CBB7-4B24-8BD4-F05EBDBED7B2}" type="presOf" srcId="{EBAEAF2E-D08D-4707-8D10-BB93B35D0A27}" destId="{5B5E1F34-6ACE-413A-90C0-8381E49AE042}" srcOrd="0" destOrd="0" presId="urn:microsoft.com/office/officeart/2005/8/layout/hList1"/>
    <dgm:cxn modelId="{13A734FE-C494-4908-8A70-1E9AABCCBE0E}" type="presOf" srcId="{0219CCE9-F9C2-4929-AA17-A708FCCB48AE}" destId="{A0EAC1FC-EA05-4B7A-B429-AD2293701223}" srcOrd="0" destOrd="0" presId="urn:microsoft.com/office/officeart/2005/8/layout/hList1"/>
    <dgm:cxn modelId="{6C4C718A-EB60-40E0-A175-C8217CD3DD73}" type="presParOf" srcId="{DE648EA4-67D0-4C7F-8BAF-8EF0840C4153}" destId="{A471FF2C-04C0-443A-BDCA-CF8B114AE560}" srcOrd="0" destOrd="0" presId="urn:microsoft.com/office/officeart/2005/8/layout/hList1"/>
    <dgm:cxn modelId="{9ABF6F2C-2ECA-4932-90E7-6D6A1AFF0FD7}" type="presParOf" srcId="{A471FF2C-04C0-443A-BDCA-CF8B114AE560}" destId="{CDBF967F-3DA0-4C0F-B299-8102705D5260}" srcOrd="0" destOrd="0" presId="urn:microsoft.com/office/officeart/2005/8/layout/hList1"/>
    <dgm:cxn modelId="{600B4440-4269-44A0-BB6F-F4567117D180}" type="presParOf" srcId="{A471FF2C-04C0-443A-BDCA-CF8B114AE560}" destId="{FD4AC202-FD62-4090-992E-CF28654C33B2}" srcOrd="1" destOrd="0" presId="urn:microsoft.com/office/officeart/2005/8/layout/hList1"/>
    <dgm:cxn modelId="{2D214010-04BC-4D68-BB4D-A93F8B86552D}" type="presParOf" srcId="{DE648EA4-67D0-4C7F-8BAF-8EF0840C4153}" destId="{DA1EDDB6-E4B8-44AE-AC5B-A06E846C592B}" srcOrd="1" destOrd="0" presId="urn:microsoft.com/office/officeart/2005/8/layout/hList1"/>
    <dgm:cxn modelId="{42953AAA-B37F-473D-9F60-8EB1B62B14F4}" type="presParOf" srcId="{DE648EA4-67D0-4C7F-8BAF-8EF0840C4153}" destId="{17515F51-2FC6-4BD4-ABFC-1A1B7C666CA2}" srcOrd="2" destOrd="0" presId="urn:microsoft.com/office/officeart/2005/8/layout/hList1"/>
    <dgm:cxn modelId="{7C36B199-315A-4295-846A-F65B5427A6A4}" type="presParOf" srcId="{17515F51-2FC6-4BD4-ABFC-1A1B7C666CA2}" destId="{A1DB99B3-0FAB-4FD1-88CF-7447E2BB0F83}" srcOrd="0" destOrd="0" presId="urn:microsoft.com/office/officeart/2005/8/layout/hList1"/>
    <dgm:cxn modelId="{5BB08D2B-9252-4D58-AF76-851285A7B32A}" type="presParOf" srcId="{17515F51-2FC6-4BD4-ABFC-1A1B7C666CA2}" destId="{A48571F9-AAD8-4EA4-BC78-B5BC82532531}" srcOrd="1" destOrd="0" presId="urn:microsoft.com/office/officeart/2005/8/layout/hList1"/>
    <dgm:cxn modelId="{300B744F-8106-4A68-B2DF-667E2633407E}" type="presParOf" srcId="{DE648EA4-67D0-4C7F-8BAF-8EF0840C4153}" destId="{3E07227B-1401-4D1E-BDE0-E4C5F49F6C90}" srcOrd="3" destOrd="0" presId="urn:microsoft.com/office/officeart/2005/8/layout/hList1"/>
    <dgm:cxn modelId="{7B6934F7-32E3-4F1A-BAA2-A8CEAB75D83C}" type="presParOf" srcId="{DE648EA4-67D0-4C7F-8BAF-8EF0840C4153}" destId="{6901F67C-8396-4E6B-8016-D775BE2D56EA}" srcOrd="4" destOrd="0" presId="urn:microsoft.com/office/officeart/2005/8/layout/hList1"/>
    <dgm:cxn modelId="{24B6850B-8CAD-4A3B-A81A-5BAE8160EF2F}" type="presParOf" srcId="{6901F67C-8396-4E6B-8016-D775BE2D56EA}" destId="{A1CB7608-8EF0-4EBA-879B-13EF5BC40531}" srcOrd="0" destOrd="0" presId="urn:microsoft.com/office/officeart/2005/8/layout/hList1"/>
    <dgm:cxn modelId="{36C309C6-6985-451D-9AE4-D2B5B0A9D6E4}" type="presParOf" srcId="{6901F67C-8396-4E6B-8016-D775BE2D56EA}" destId="{5B5E1F34-6ACE-413A-90C0-8381E49AE042}" srcOrd="1" destOrd="0" presId="urn:microsoft.com/office/officeart/2005/8/layout/hList1"/>
    <dgm:cxn modelId="{7BE7C394-0A97-4A4A-835D-518D81FEFE50}" type="presParOf" srcId="{DE648EA4-67D0-4C7F-8BAF-8EF0840C4153}" destId="{223B4771-BAA9-4C57-9293-61AA3E6D58BE}" srcOrd="5" destOrd="0" presId="urn:microsoft.com/office/officeart/2005/8/layout/hList1"/>
    <dgm:cxn modelId="{1655FF62-10D7-414B-9444-338F6671B05E}" type="presParOf" srcId="{DE648EA4-67D0-4C7F-8BAF-8EF0840C4153}" destId="{03C9B24A-FE11-413F-80AD-D117FBAF4C1E}" srcOrd="6" destOrd="0" presId="urn:microsoft.com/office/officeart/2005/8/layout/hList1"/>
    <dgm:cxn modelId="{823DA457-1BBB-4830-A89E-5CA439B47546}" type="presParOf" srcId="{03C9B24A-FE11-413F-80AD-D117FBAF4C1E}" destId="{A0EAC1FC-EA05-4B7A-B429-AD2293701223}" srcOrd="0" destOrd="0" presId="urn:microsoft.com/office/officeart/2005/8/layout/hList1"/>
    <dgm:cxn modelId="{6E70A6D2-F639-4A40-A53B-4D2A9C6A71E8}" type="presParOf" srcId="{03C9B24A-FE11-413F-80AD-D117FBAF4C1E}" destId="{33DC82D9-0B3C-4851-8D8C-F0C368571D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8A30C4-23D6-4900-9937-6EA97608343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3854A55-8244-4674-A29D-A4AD6A195EEF}">
      <dgm:prSet phldrT="[Text]"/>
      <dgm:spPr/>
      <dgm:t>
        <a:bodyPr/>
        <a:lstStyle/>
        <a:p>
          <a:r>
            <a:rPr lang="cs-CZ" b="1" dirty="0"/>
            <a:t>A</a:t>
          </a:r>
        </a:p>
      </dgm:t>
    </dgm:pt>
    <dgm:pt modelId="{6A2EAE93-5A26-4B2B-9DF2-CD91777EC242}" type="parTrans" cxnId="{B171CD35-D04F-4923-915B-2F471DA16CF0}">
      <dgm:prSet/>
      <dgm:spPr/>
      <dgm:t>
        <a:bodyPr/>
        <a:lstStyle/>
        <a:p>
          <a:endParaRPr lang="cs-CZ"/>
        </a:p>
      </dgm:t>
    </dgm:pt>
    <dgm:pt modelId="{EB1843A1-B51B-40DC-B067-D7DF58F71DB9}" type="sibTrans" cxnId="{B171CD35-D04F-4923-915B-2F471DA16CF0}">
      <dgm:prSet/>
      <dgm:spPr/>
      <dgm:t>
        <a:bodyPr/>
        <a:lstStyle/>
        <a:p>
          <a:endParaRPr lang="cs-CZ"/>
        </a:p>
      </dgm:t>
    </dgm:pt>
    <dgm:pt modelId="{51AC3B94-544F-4FEC-978A-20E0E7841C16}">
      <dgm:prSet phldrT="[Text]"/>
      <dgm:spPr/>
      <dgm:t>
        <a:bodyPr/>
        <a:lstStyle/>
        <a:p>
          <a:pPr algn="l"/>
          <a:r>
            <a:rPr lang="cs-CZ" dirty="0"/>
            <a:t>Sportovní drinky a gely</a:t>
          </a:r>
        </a:p>
      </dgm:t>
    </dgm:pt>
    <dgm:pt modelId="{4CB4DCA4-121C-4D54-A664-0B2318EF2CD2}" type="parTrans" cxnId="{0B1BA01D-71CF-4BFC-8A70-39409B1B6569}">
      <dgm:prSet/>
      <dgm:spPr/>
      <dgm:t>
        <a:bodyPr/>
        <a:lstStyle/>
        <a:p>
          <a:endParaRPr lang="cs-CZ"/>
        </a:p>
      </dgm:t>
    </dgm:pt>
    <dgm:pt modelId="{834757AD-6F80-4ADA-9EDA-5EF03978CADC}" type="sibTrans" cxnId="{0B1BA01D-71CF-4BFC-8A70-39409B1B6569}">
      <dgm:prSet/>
      <dgm:spPr/>
      <dgm:t>
        <a:bodyPr/>
        <a:lstStyle/>
        <a:p>
          <a:endParaRPr lang="cs-CZ"/>
        </a:p>
      </dgm:t>
    </dgm:pt>
    <dgm:pt modelId="{FC77A246-B0BA-405E-9719-3B720AE63080}">
      <dgm:prSet phldrT="[Text]"/>
      <dgm:spPr/>
      <dgm:t>
        <a:bodyPr/>
        <a:lstStyle/>
        <a:p>
          <a:r>
            <a:rPr lang="cs-CZ" b="1" dirty="0"/>
            <a:t>B</a:t>
          </a:r>
        </a:p>
      </dgm:t>
    </dgm:pt>
    <dgm:pt modelId="{9F904083-FC39-43E3-A129-AE40CCD53E47}" type="parTrans" cxnId="{9022B207-DAA8-4D12-A192-2151A03F736D}">
      <dgm:prSet/>
      <dgm:spPr/>
      <dgm:t>
        <a:bodyPr/>
        <a:lstStyle/>
        <a:p>
          <a:endParaRPr lang="cs-CZ"/>
        </a:p>
      </dgm:t>
    </dgm:pt>
    <dgm:pt modelId="{35482564-C898-45D4-94E7-7F1AFD4CECFE}" type="sibTrans" cxnId="{9022B207-DAA8-4D12-A192-2151A03F736D}">
      <dgm:prSet/>
      <dgm:spPr/>
      <dgm:t>
        <a:bodyPr/>
        <a:lstStyle/>
        <a:p>
          <a:endParaRPr lang="cs-CZ"/>
        </a:p>
      </dgm:t>
    </dgm:pt>
    <dgm:pt modelId="{61AC69E8-DB48-4EF2-8380-658B8060E787}">
      <dgm:prSet phldrT="[Text]"/>
      <dgm:spPr/>
      <dgm:t>
        <a:bodyPr/>
        <a:lstStyle/>
        <a:p>
          <a:r>
            <a:rPr lang="cs-CZ" dirty="0"/>
            <a:t>Vitamín C</a:t>
          </a:r>
        </a:p>
      </dgm:t>
    </dgm:pt>
    <dgm:pt modelId="{021A1E37-EF12-4570-99F4-85E0D4C43470}" type="parTrans" cxnId="{04393FED-F64F-40D1-8240-077EF1591F70}">
      <dgm:prSet/>
      <dgm:spPr/>
      <dgm:t>
        <a:bodyPr/>
        <a:lstStyle/>
        <a:p>
          <a:endParaRPr lang="cs-CZ"/>
        </a:p>
      </dgm:t>
    </dgm:pt>
    <dgm:pt modelId="{DD259BA0-685F-48E5-B26A-973A9D30E3EC}" type="sibTrans" cxnId="{04393FED-F64F-40D1-8240-077EF1591F70}">
      <dgm:prSet/>
      <dgm:spPr/>
      <dgm:t>
        <a:bodyPr/>
        <a:lstStyle/>
        <a:p>
          <a:endParaRPr lang="cs-CZ"/>
        </a:p>
      </dgm:t>
    </dgm:pt>
    <dgm:pt modelId="{25E91DB6-35A2-42AF-B569-47DEA07119D9}">
      <dgm:prSet phldrT="[Text]"/>
      <dgm:spPr/>
      <dgm:t>
        <a:bodyPr/>
        <a:lstStyle/>
        <a:p>
          <a:r>
            <a:rPr lang="cs-CZ" b="1" dirty="0"/>
            <a:t>C</a:t>
          </a:r>
        </a:p>
      </dgm:t>
    </dgm:pt>
    <dgm:pt modelId="{D05DB595-F246-44E1-AF33-2A4AA35137A5}" type="parTrans" cxnId="{DB1FDB6D-7538-43FD-8498-33290C385E2E}">
      <dgm:prSet/>
      <dgm:spPr/>
      <dgm:t>
        <a:bodyPr/>
        <a:lstStyle/>
        <a:p>
          <a:endParaRPr lang="cs-CZ"/>
        </a:p>
      </dgm:t>
    </dgm:pt>
    <dgm:pt modelId="{4AB47FD3-EEFB-401B-8926-AAF31A56EAFE}" type="sibTrans" cxnId="{DB1FDB6D-7538-43FD-8498-33290C385E2E}">
      <dgm:prSet/>
      <dgm:spPr/>
      <dgm:t>
        <a:bodyPr/>
        <a:lstStyle/>
        <a:p>
          <a:endParaRPr lang="cs-CZ"/>
        </a:p>
      </dgm:t>
    </dgm:pt>
    <dgm:pt modelId="{EBAEAF2E-D08D-4707-8D10-BB93B35D0A27}">
      <dgm:prSet phldrT="[Text]"/>
      <dgm:spPr/>
      <dgm:t>
        <a:bodyPr/>
        <a:lstStyle/>
        <a:p>
          <a:r>
            <a:rPr lang="cs-CZ" dirty="0"/>
            <a:t>Magnesium</a:t>
          </a:r>
        </a:p>
      </dgm:t>
    </dgm:pt>
    <dgm:pt modelId="{BB984037-294A-4A37-A632-87322D78C7C0}" type="parTrans" cxnId="{EFCDBD84-F1E8-4D31-A93C-7B23AAE2CBE5}">
      <dgm:prSet/>
      <dgm:spPr/>
      <dgm:t>
        <a:bodyPr/>
        <a:lstStyle/>
        <a:p>
          <a:endParaRPr lang="cs-CZ"/>
        </a:p>
      </dgm:t>
    </dgm:pt>
    <dgm:pt modelId="{A4B74FEA-4D74-4FAF-9EC0-26B1DEB670D3}" type="sibTrans" cxnId="{EFCDBD84-F1E8-4D31-A93C-7B23AAE2CBE5}">
      <dgm:prSet/>
      <dgm:spPr/>
      <dgm:t>
        <a:bodyPr/>
        <a:lstStyle/>
        <a:p>
          <a:endParaRPr lang="cs-CZ"/>
        </a:p>
      </dgm:t>
    </dgm:pt>
    <dgm:pt modelId="{0219CCE9-F9C2-4929-AA17-A708FCCB48AE}">
      <dgm:prSet phldrT="[Text]"/>
      <dgm:spPr/>
      <dgm:t>
        <a:bodyPr/>
        <a:lstStyle/>
        <a:p>
          <a:r>
            <a:rPr lang="cs-CZ" b="1" dirty="0"/>
            <a:t>D</a:t>
          </a:r>
        </a:p>
      </dgm:t>
    </dgm:pt>
    <dgm:pt modelId="{69ABEF42-1DCA-4A3B-BCEE-809794DB6589}" type="parTrans" cxnId="{F9E1368C-00D9-4122-8FDB-DD16C65FC824}">
      <dgm:prSet/>
      <dgm:spPr/>
      <dgm:t>
        <a:bodyPr/>
        <a:lstStyle/>
        <a:p>
          <a:endParaRPr lang="cs-CZ"/>
        </a:p>
      </dgm:t>
    </dgm:pt>
    <dgm:pt modelId="{0728F3B9-2390-4EA2-8599-C7BDAF5E306C}" type="sibTrans" cxnId="{F9E1368C-00D9-4122-8FDB-DD16C65FC824}">
      <dgm:prSet/>
      <dgm:spPr/>
      <dgm:t>
        <a:bodyPr/>
        <a:lstStyle/>
        <a:p>
          <a:endParaRPr lang="cs-CZ"/>
        </a:p>
      </dgm:t>
    </dgm:pt>
    <dgm:pt modelId="{E97EF539-0C3C-4155-9F25-CBF7CA8E3036}">
      <dgm:prSet/>
      <dgm:spPr/>
      <dgm:t>
        <a:bodyPr/>
        <a:lstStyle/>
        <a:p>
          <a:r>
            <a:rPr lang="cs-CZ" dirty="0"/>
            <a:t>Efedrin</a:t>
          </a:r>
        </a:p>
      </dgm:t>
    </dgm:pt>
    <dgm:pt modelId="{66791792-7934-450B-B63A-99002D455FA8}" type="parTrans" cxnId="{7BD6F901-50AB-4A92-9A8D-C3A2347B261C}">
      <dgm:prSet/>
      <dgm:spPr/>
      <dgm:t>
        <a:bodyPr/>
        <a:lstStyle/>
        <a:p>
          <a:endParaRPr lang="cs-CZ"/>
        </a:p>
      </dgm:t>
    </dgm:pt>
    <dgm:pt modelId="{7656426C-42D3-469B-861F-6C92554870BC}" type="sibTrans" cxnId="{7BD6F901-50AB-4A92-9A8D-C3A2347B261C}">
      <dgm:prSet/>
      <dgm:spPr/>
      <dgm:t>
        <a:bodyPr/>
        <a:lstStyle/>
        <a:p>
          <a:endParaRPr lang="cs-CZ"/>
        </a:p>
      </dgm:t>
    </dgm:pt>
    <dgm:pt modelId="{4A1A9E36-FFDE-4D17-AA2F-2B23CE77230C}">
      <dgm:prSet phldrT="[Text]"/>
      <dgm:spPr/>
      <dgm:t>
        <a:bodyPr/>
        <a:lstStyle/>
        <a:p>
          <a:pPr algn="l"/>
          <a:r>
            <a:rPr lang="cs-CZ" dirty="0"/>
            <a:t>Protein</a:t>
          </a:r>
        </a:p>
      </dgm:t>
    </dgm:pt>
    <dgm:pt modelId="{F6D9B958-02E4-487F-94B1-3446CABF0976}" type="parTrans" cxnId="{EC5B40CD-200B-40D8-A08A-770FA4A25C54}">
      <dgm:prSet/>
      <dgm:spPr/>
      <dgm:t>
        <a:bodyPr/>
        <a:lstStyle/>
        <a:p>
          <a:endParaRPr lang="cs-CZ"/>
        </a:p>
      </dgm:t>
    </dgm:pt>
    <dgm:pt modelId="{D7C4F713-FACA-4392-AF46-FCB5A70C2FBB}" type="sibTrans" cxnId="{EC5B40CD-200B-40D8-A08A-770FA4A25C54}">
      <dgm:prSet/>
      <dgm:spPr/>
      <dgm:t>
        <a:bodyPr/>
        <a:lstStyle/>
        <a:p>
          <a:endParaRPr lang="cs-CZ"/>
        </a:p>
      </dgm:t>
    </dgm:pt>
    <dgm:pt modelId="{D088BE63-6F58-4253-9F31-05D2C264756C}">
      <dgm:prSet phldrT="[Text]"/>
      <dgm:spPr/>
      <dgm:t>
        <a:bodyPr/>
        <a:lstStyle/>
        <a:p>
          <a:pPr algn="l"/>
          <a:r>
            <a:rPr lang="cs-CZ" dirty="0"/>
            <a:t>Probiotika</a:t>
          </a:r>
        </a:p>
      </dgm:t>
    </dgm:pt>
    <dgm:pt modelId="{AD0A4FB3-F804-4210-AB3B-3CEBE84733BC}" type="parTrans" cxnId="{8B0B3DF2-9D6A-454E-B1CE-B35710928B54}">
      <dgm:prSet/>
      <dgm:spPr/>
      <dgm:t>
        <a:bodyPr/>
        <a:lstStyle/>
        <a:p>
          <a:endParaRPr lang="cs-CZ"/>
        </a:p>
      </dgm:t>
    </dgm:pt>
    <dgm:pt modelId="{B89888D8-3F73-4C89-84B7-93F3C732FB66}" type="sibTrans" cxnId="{8B0B3DF2-9D6A-454E-B1CE-B35710928B54}">
      <dgm:prSet/>
      <dgm:spPr/>
      <dgm:t>
        <a:bodyPr/>
        <a:lstStyle/>
        <a:p>
          <a:endParaRPr lang="cs-CZ"/>
        </a:p>
      </dgm:t>
    </dgm:pt>
    <dgm:pt modelId="{F1AD71E9-E1C3-4548-9777-0655E4326D37}">
      <dgm:prSet phldrT="[Text]"/>
      <dgm:spPr/>
      <dgm:t>
        <a:bodyPr/>
        <a:lstStyle/>
        <a:p>
          <a:pPr algn="l"/>
          <a:r>
            <a:rPr lang="cs-CZ" dirty="0"/>
            <a:t>Vápník</a:t>
          </a:r>
        </a:p>
      </dgm:t>
    </dgm:pt>
    <dgm:pt modelId="{7BE15021-C84F-4C3D-9FB0-0F64E475BD71}" type="parTrans" cxnId="{721419EB-4152-4D63-8208-CC58E5DFC07D}">
      <dgm:prSet/>
      <dgm:spPr/>
      <dgm:t>
        <a:bodyPr/>
        <a:lstStyle/>
        <a:p>
          <a:endParaRPr lang="cs-CZ"/>
        </a:p>
      </dgm:t>
    </dgm:pt>
    <dgm:pt modelId="{DD157987-3673-4EB9-A318-32E48B239C5E}" type="sibTrans" cxnId="{721419EB-4152-4D63-8208-CC58E5DFC07D}">
      <dgm:prSet/>
      <dgm:spPr/>
      <dgm:t>
        <a:bodyPr/>
        <a:lstStyle/>
        <a:p>
          <a:endParaRPr lang="cs-CZ"/>
        </a:p>
      </dgm:t>
    </dgm:pt>
    <dgm:pt modelId="{99FA772D-E827-4C54-881F-088E32016B07}">
      <dgm:prSet phldrT="[Text]"/>
      <dgm:spPr/>
      <dgm:t>
        <a:bodyPr/>
        <a:lstStyle/>
        <a:p>
          <a:pPr algn="l"/>
          <a:r>
            <a:rPr lang="cs-CZ" dirty="0"/>
            <a:t>Kofein</a:t>
          </a:r>
        </a:p>
      </dgm:t>
    </dgm:pt>
    <dgm:pt modelId="{24593087-81B2-450A-8246-DE0847EA2124}" type="parTrans" cxnId="{B605A66B-8205-4317-84D8-7B740DCDED3E}">
      <dgm:prSet/>
      <dgm:spPr/>
      <dgm:t>
        <a:bodyPr/>
        <a:lstStyle/>
        <a:p>
          <a:endParaRPr lang="cs-CZ"/>
        </a:p>
      </dgm:t>
    </dgm:pt>
    <dgm:pt modelId="{A6922BE4-476E-489A-8A58-18F6AF81131D}" type="sibTrans" cxnId="{B605A66B-8205-4317-84D8-7B740DCDED3E}">
      <dgm:prSet/>
      <dgm:spPr/>
      <dgm:t>
        <a:bodyPr/>
        <a:lstStyle/>
        <a:p>
          <a:endParaRPr lang="cs-CZ"/>
        </a:p>
      </dgm:t>
    </dgm:pt>
    <dgm:pt modelId="{D5C4D61D-46CC-49DA-8945-5FDB54D519DC}">
      <dgm:prSet phldrT="[Text]"/>
      <dgm:spPr/>
      <dgm:t>
        <a:bodyPr/>
        <a:lstStyle/>
        <a:p>
          <a:pPr algn="l"/>
          <a:r>
            <a:rPr lang="cs-CZ" dirty="0"/>
            <a:t>Kreatin</a:t>
          </a:r>
        </a:p>
      </dgm:t>
    </dgm:pt>
    <dgm:pt modelId="{CF1E19BF-A306-46A3-B881-F8442EFF6102}" type="parTrans" cxnId="{4417C657-D20B-4179-9FD7-615D6E9798D9}">
      <dgm:prSet/>
      <dgm:spPr/>
      <dgm:t>
        <a:bodyPr/>
        <a:lstStyle/>
        <a:p>
          <a:endParaRPr lang="cs-CZ"/>
        </a:p>
      </dgm:t>
    </dgm:pt>
    <dgm:pt modelId="{BCA88717-18EB-4519-98B6-A5595DCDD61A}" type="sibTrans" cxnId="{4417C657-D20B-4179-9FD7-615D6E9798D9}">
      <dgm:prSet/>
      <dgm:spPr/>
      <dgm:t>
        <a:bodyPr/>
        <a:lstStyle/>
        <a:p>
          <a:endParaRPr lang="cs-CZ"/>
        </a:p>
      </dgm:t>
    </dgm:pt>
    <dgm:pt modelId="{D6D32DA6-BBBB-4876-8026-12432DE537F3}">
      <dgm:prSet phldrT="[Text]"/>
      <dgm:spPr/>
      <dgm:t>
        <a:bodyPr/>
        <a:lstStyle/>
        <a:p>
          <a:pPr algn="l"/>
          <a:r>
            <a:rPr lang="cs-CZ" dirty="0"/>
            <a:t>Vitamín D</a:t>
          </a:r>
        </a:p>
      </dgm:t>
    </dgm:pt>
    <dgm:pt modelId="{C62B173C-8583-4FC4-BB1A-6E26590FCA2C}" type="parTrans" cxnId="{D8FFEABD-BDD3-4B33-BC1C-FB96341EC8B6}">
      <dgm:prSet/>
      <dgm:spPr/>
      <dgm:t>
        <a:bodyPr/>
        <a:lstStyle/>
        <a:p>
          <a:endParaRPr lang="cs-CZ"/>
        </a:p>
      </dgm:t>
    </dgm:pt>
    <dgm:pt modelId="{546214A6-4239-4C05-ACDB-52181ADCA98F}" type="sibTrans" cxnId="{D8FFEABD-BDD3-4B33-BC1C-FB96341EC8B6}">
      <dgm:prSet/>
      <dgm:spPr/>
      <dgm:t>
        <a:bodyPr/>
        <a:lstStyle/>
        <a:p>
          <a:endParaRPr lang="cs-CZ"/>
        </a:p>
      </dgm:t>
    </dgm:pt>
    <dgm:pt modelId="{D3EEE114-F532-4E46-9005-70DDFF595380}">
      <dgm:prSet phldrT="[Text]"/>
      <dgm:spPr/>
      <dgm:t>
        <a:bodyPr/>
        <a:lstStyle/>
        <a:p>
          <a:pPr algn="l"/>
          <a:r>
            <a:rPr lang="el-GR" b="0" i="0" dirty="0"/>
            <a:t>β-</a:t>
          </a:r>
          <a:r>
            <a:rPr lang="cs-CZ" b="0" i="0" dirty="0"/>
            <a:t>Alanin</a:t>
          </a:r>
          <a:endParaRPr lang="cs-CZ" b="0" dirty="0"/>
        </a:p>
      </dgm:t>
    </dgm:pt>
    <dgm:pt modelId="{8741B319-7133-4D55-BA0F-7A0B00E4449E}" type="parTrans" cxnId="{19100C6F-6C91-4688-A591-6A4873C72191}">
      <dgm:prSet/>
      <dgm:spPr/>
      <dgm:t>
        <a:bodyPr/>
        <a:lstStyle/>
        <a:p>
          <a:endParaRPr lang="cs-CZ"/>
        </a:p>
      </dgm:t>
    </dgm:pt>
    <dgm:pt modelId="{424F1951-72C1-48E4-8A3C-14BA2AEE271E}" type="sibTrans" cxnId="{19100C6F-6C91-4688-A591-6A4873C72191}">
      <dgm:prSet/>
      <dgm:spPr/>
      <dgm:t>
        <a:bodyPr/>
        <a:lstStyle/>
        <a:p>
          <a:endParaRPr lang="cs-CZ"/>
        </a:p>
      </dgm:t>
    </dgm:pt>
    <dgm:pt modelId="{2E4B2BF8-F0F1-4CC5-8D00-9CCB242E76AF}">
      <dgm:prSet phldrT="[Text]"/>
      <dgm:spPr/>
      <dgm:t>
        <a:bodyPr/>
        <a:lstStyle/>
        <a:p>
          <a:pPr algn="l"/>
          <a:r>
            <a:rPr lang="cs-CZ" b="0" dirty="0"/>
            <a:t>Bikarbonát</a:t>
          </a:r>
        </a:p>
      </dgm:t>
    </dgm:pt>
    <dgm:pt modelId="{31F2BAFC-6571-4F50-ACD0-F4FCDE828296}" type="parTrans" cxnId="{CDAA1B7E-A25E-4628-90FE-056F790F0CF6}">
      <dgm:prSet/>
      <dgm:spPr/>
      <dgm:t>
        <a:bodyPr/>
        <a:lstStyle/>
        <a:p>
          <a:endParaRPr lang="cs-CZ"/>
        </a:p>
      </dgm:t>
    </dgm:pt>
    <dgm:pt modelId="{8ACB7071-4017-4E01-B3A1-962090486430}" type="sibTrans" cxnId="{CDAA1B7E-A25E-4628-90FE-056F790F0CF6}">
      <dgm:prSet/>
      <dgm:spPr/>
      <dgm:t>
        <a:bodyPr/>
        <a:lstStyle/>
        <a:p>
          <a:endParaRPr lang="cs-CZ"/>
        </a:p>
      </dgm:t>
    </dgm:pt>
    <dgm:pt modelId="{98F59E9B-09AE-48D2-A607-52B98BD37B63}">
      <dgm:prSet phldrT="[Text]"/>
      <dgm:spPr/>
      <dgm:t>
        <a:bodyPr/>
        <a:lstStyle/>
        <a:p>
          <a:pPr algn="l"/>
          <a:r>
            <a:rPr lang="cs-CZ" b="0" dirty="0"/>
            <a:t>Dietní nitráty</a:t>
          </a:r>
        </a:p>
      </dgm:t>
    </dgm:pt>
    <dgm:pt modelId="{583A2EDA-3D87-4517-BF63-FF37BE1AD4E4}" type="parTrans" cxnId="{03DDE253-9159-46FA-983B-3F34D3EDD1AB}">
      <dgm:prSet/>
      <dgm:spPr/>
      <dgm:t>
        <a:bodyPr/>
        <a:lstStyle/>
        <a:p>
          <a:endParaRPr lang="cs-CZ"/>
        </a:p>
      </dgm:t>
    </dgm:pt>
    <dgm:pt modelId="{1F96AF43-F81C-45B5-9063-4F7E2D21E151}" type="sibTrans" cxnId="{03DDE253-9159-46FA-983B-3F34D3EDD1AB}">
      <dgm:prSet/>
      <dgm:spPr/>
      <dgm:t>
        <a:bodyPr/>
        <a:lstStyle/>
        <a:p>
          <a:endParaRPr lang="cs-CZ"/>
        </a:p>
      </dgm:t>
    </dgm:pt>
    <dgm:pt modelId="{88CDE2AB-5D9E-40F7-AEB2-F7D714734C9E}">
      <dgm:prSet phldrT="[Text]"/>
      <dgm:spPr/>
      <dgm:t>
        <a:bodyPr/>
        <a:lstStyle/>
        <a:p>
          <a:r>
            <a:rPr lang="cs-CZ" dirty="0" err="1"/>
            <a:t>Menthol</a:t>
          </a:r>
          <a:endParaRPr lang="cs-CZ" dirty="0"/>
        </a:p>
      </dgm:t>
    </dgm:pt>
    <dgm:pt modelId="{7D0433C1-1D9B-40F2-860B-FD2A86C8DCD5}" type="parTrans" cxnId="{8B0B0781-8818-48F9-A93A-EA914AAEBDB4}">
      <dgm:prSet/>
      <dgm:spPr/>
      <dgm:t>
        <a:bodyPr/>
        <a:lstStyle/>
        <a:p>
          <a:endParaRPr lang="cs-CZ"/>
        </a:p>
      </dgm:t>
    </dgm:pt>
    <dgm:pt modelId="{67F6EFCA-A449-42E5-8E14-DF5E4898CB90}" type="sibTrans" cxnId="{8B0B0781-8818-48F9-A93A-EA914AAEBDB4}">
      <dgm:prSet/>
      <dgm:spPr/>
      <dgm:t>
        <a:bodyPr/>
        <a:lstStyle/>
        <a:p>
          <a:endParaRPr lang="cs-CZ"/>
        </a:p>
      </dgm:t>
    </dgm:pt>
    <dgm:pt modelId="{AA080301-4021-46E8-8AF1-5C99DD0722B7}">
      <dgm:prSet phldrT="[Text]"/>
      <dgm:spPr/>
      <dgm:t>
        <a:bodyPr/>
        <a:lstStyle/>
        <a:p>
          <a:r>
            <a:rPr lang="cs-CZ" dirty="0"/>
            <a:t>Rybí tuk</a:t>
          </a:r>
        </a:p>
      </dgm:t>
    </dgm:pt>
    <dgm:pt modelId="{03B6B7C2-5BA0-4CBA-9A7D-F0BA6AAD4C6A}" type="parTrans" cxnId="{3D2FE8DB-6A2D-4D6C-885B-73C733E0F7DF}">
      <dgm:prSet/>
      <dgm:spPr/>
      <dgm:t>
        <a:bodyPr/>
        <a:lstStyle/>
        <a:p>
          <a:endParaRPr lang="cs-CZ"/>
        </a:p>
      </dgm:t>
    </dgm:pt>
    <dgm:pt modelId="{C75715E5-73EF-4163-8227-554EE823A1B7}" type="sibTrans" cxnId="{3D2FE8DB-6A2D-4D6C-885B-73C733E0F7DF}">
      <dgm:prSet/>
      <dgm:spPr/>
      <dgm:t>
        <a:bodyPr/>
        <a:lstStyle/>
        <a:p>
          <a:endParaRPr lang="cs-CZ"/>
        </a:p>
      </dgm:t>
    </dgm:pt>
    <dgm:pt modelId="{8457E512-AACB-4BF4-BF55-0CC4BC404C27}">
      <dgm:prSet phldrT="[Text]"/>
      <dgm:spPr/>
      <dgm:t>
        <a:bodyPr/>
        <a:lstStyle/>
        <a:p>
          <a:r>
            <a:rPr lang="cs-CZ" dirty="0"/>
            <a:t>Kolagen</a:t>
          </a:r>
        </a:p>
      </dgm:t>
    </dgm:pt>
    <dgm:pt modelId="{A82CCA90-B9FB-4CD3-878E-C73BB57ED99A}" type="parTrans" cxnId="{32B1FB00-14EB-4BA6-8D87-226E1DB1027A}">
      <dgm:prSet/>
      <dgm:spPr/>
      <dgm:t>
        <a:bodyPr/>
        <a:lstStyle/>
        <a:p>
          <a:endParaRPr lang="cs-CZ"/>
        </a:p>
      </dgm:t>
    </dgm:pt>
    <dgm:pt modelId="{650ED887-A8EE-4C4F-9067-F0A860718CDB}" type="sibTrans" cxnId="{32B1FB00-14EB-4BA6-8D87-226E1DB1027A}">
      <dgm:prSet/>
      <dgm:spPr/>
      <dgm:t>
        <a:bodyPr/>
        <a:lstStyle/>
        <a:p>
          <a:endParaRPr lang="cs-CZ"/>
        </a:p>
      </dgm:t>
    </dgm:pt>
    <dgm:pt modelId="{D0660049-0E2E-4318-93ED-1C8A8B6D4BBD}">
      <dgm:prSet phldrT="[Text]"/>
      <dgm:spPr/>
      <dgm:t>
        <a:bodyPr/>
        <a:lstStyle/>
        <a:p>
          <a:r>
            <a:rPr lang="cs-CZ" dirty="0"/>
            <a:t>Karnitin</a:t>
          </a:r>
        </a:p>
      </dgm:t>
    </dgm:pt>
    <dgm:pt modelId="{3D799FCB-81E1-415F-AD01-4D138BB3231C}" type="parTrans" cxnId="{625FBB01-CB2F-43F2-A854-CAC557AB22B6}">
      <dgm:prSet/>
      <dgm:spPr/>
      <dgm:t>
        <a:bodyPr/>
        <a:lstStyle/>
        <a:p>
          <a:endParaRPr lang="cs-CZ"/>
        </a:p>
      </dgm:t>
    </dgm:pt>
    <dgm:pt modelId="{3788861B-7F43-4382-98AA-8CFD20D21593}" type="sibTrans" cxnId="{625FBB01-CB2F-43F2-A854-CAC557AB22B6}">
      <dgm:prSet/>
      <dgm:spPr/>
      <dgm:t>
        <a:bodyPr/>
        <a:lstStyle/>
        <a:p>
          <a:endParaRPr lang="cs-CZ"/>
        </a:p>
      </dgm:t>
    </dgm:pt>
    <dgm:pt modelId="{BE6DAC32-9C90-4FD1-AB18-C05564695FE9}">
      <dgm:prSet phldrT="[Text]"/>
      <dgm:spPr/>
      <dgm:t>
        <a:bodyPr/>
        <a:lstStyle/>
        <a:p>
          <a:r>
            <a:rPr lang="cs-CZ" dirty="0" err="1"/>
            <a:t>Kurkumin</a:t>
          </a:r>
          <a:endParaRPr lang="cs-CZ" dirty="0"/>
        </a:p>
      </dgm:t>
    </dgm:pt>
    <dgm:pt modelId="{A5111136-DC5C-4508-A817-7AC80BD301AD}" type="parTrans" cxnId="{5CBB010F-CF42-40B7-972F-BC06DD405181}">
      <dgm:prSet/>
      <dgm:spPr/>
      <dgm:t>
        <a:bodyPr/>
        <a:lstStyle/>
        <a:p>
          <a:endParaRPr lang="cs-CZ"/>
        </a:p>
      </dgm:t>
    </dgm:pt>
    <dgm:pt modelId="{C045005E-F336-4626-BA8A-7ABC83F9CF53}" type="sibTrans" cxnId="{5CBB010F-CF42-40B7-972F-BC06DD405181}">
      <dgm:prSet/>
      <dgm:spPr/>
      <dgm:t>
        <a:bodyPr/>
        <a:lstStyle/>
        <a:p>
          <a:endParaRPr lang="cs-CZ"/>
        </a:p>
      </dgm:t>
    </dgm:pt>
    <dgm:pt modelId="{CD235CEC-8CE7-480F-AE54-8D557355C356}">
      <dgm:prSet phldrT="[Text]"/>
      <dgm:spPr/>
      <dgm:t>
        <a:bodyPr/>
        <a:lstStyle/>
        <a:p>
          <a:endParaRPr lang="cs-CZ" dirty="0"/>
        </a:p>
      </dgm:t>
    </dgm:pt>
    <dgm:pt modelId="{13F6C79D-2759-4477-A2DE-7E106E37285A}" type="parTrans" cxnId="{101532D9-FD9A-470C-8ECA-D6FA3A2464F2}">
      <dgm:prSet/>
      <dgm:spPr/>
      <dgm:t>
        <a:bodyPr/>
        <a:lstStyle/>
        <a:p>
          <a:endParaRPr lang="cs-CZ"/>
        </a:p>
      </dgm:t>
    </dgm:pt>
    <dgm:pt modelId="{C1688039-2CAB-4CE4-AE9E-7E74EDBEA49B}" type="sibTrans" cxnId="{101532D9-FD9A-470C-8ECA-D6FA3A2464F2}">
      <dgm:prSet/>
      <dgm:spPr/>
      <dgm:t>
        <a:bodyPr/>
        <a:lstStyle/>
        <a:p>
          <a:endParaRPr lang="cs-CZ"/>
        </a:p>
      </dgm:t>
    </dgm:pt>
    <dgm:pt modelId="{69DFD03F-D90B-4F3F-9922-1E10A2E31132}">
      <dgm:prSet phldrT="[Text]"/>
      <dgm:spPr/>
      <dgm:t>
        <a:bodyPr/>
        <a:lstStyle/>
        <a:p>
          <a:r>
            <a:rPr lang="cs-CZ" dirty="0"/>
            <a:t>BCAA</a:t>
          </a:r>
        </a:p>
      </dgm:t>
    </dgm:pt>
    <dgm:pt modelId="{CE44DD41-877E-4A9D-BBA0-8A3347AA7BEF}" type="parTrans" cxnId="{D5B1BB6E-15AE-4372-962F-DD6D00042493}">
      <dgm:prSet/>
      <dgm:spPr/>
      <dgm:t>
        <a:bodyPr/>
        <a:lstStyle/>
        <a:p>
          <a:endParaRPr lang="cs-CZ"/>
        </a:p>
      </dgm:t>
    </dgm:pt>
    <dgm:pt modelId="{6E6AA2BC-D899-4817-88F2-36310308F108}" type="sibTrans" cxnId="{D5B1BB6E-15AE-4372-962F-DD6D00042493}">
      <dgm:prSet/>
      <dgm:spPr/>
      <dgm:t>
        <a:bodyPr/>
        <a:lstStyle/>
        <a:p>
          <a:endParaRPr lang="cs-CZ"/>
        </a:p>
      </dgm:t>
    </dgm:pt>
    <dgm:pt modelId="{294DFC9A-3297-4FA4-A682-393400397957}">
      <dgm:prSet phldrT="[Text]"/>
      <dgm:spPr/>
      <dgm:t>
        <a:bodyPr/>
        <a:lstStyle/>
        <a:p>
          <a:r>
            <a:rPr lang="cs-CZ" dirty="0"/>
            <a:t>HMB</a:t>
          </a:r>
        </a:p>
      </dgm:t>
    </dgm:pt>
    <dgm:pt modelId="{AAAFDD89-1DB1-4544-AC4D-0296E74AF462}" type="parTrans" cxnId="{C0853D7F-BDD1-434B-980E-AF4274DBE5B3}">
      <dgm:prSet/>
      <dgm:spPr/>
      <dgm:t>
        <a:bodyPr/>
        <a:lstStyle/>
        <a:p>
          <a:endParaRPr lang="cs-CZ"/>
        </a:p>
      </dgm:t>
    </dgm:pt>
    <dgm:pt modelId="{DA260D8D-2D03-4F80-AB7A-9653956F4825}" type="sibTrans" cxnId="{C0853D7F-BDD1-434B-980E-AF4274DBE5B3}">
      <dgm:prSet/>
      <dgm:spPr/>
      <dgm:t>
        <a:bodyPr/>
        <a:lstStyle/>
        <a:p>
          <a:endParaRPr lang="cs-CZ"/>
        </a:p>
      </dgm:t>
    </dgm:pt>
    <dgm:pt modelId="{1451A6AC-1899-46CD-9598-54C75FA5F5CE}">
      <dgm:prSet phldrT="[Text]"/>
      <dgm:spPr/>
      <dgm:t>
        <a:bodyPr/>
        <a:lstStyle/>
        <a:p>
          <a:r>
            <a:rPr lang="cs-CZ" dirty="0" err="1"/>
            <a:t>Prebiotika</a:t>
          </a:r>
          <a:endParaRPr lang="cs-CZ" dirty="0"/>
        </a:p>
      </dgm:t>
    </dgm:pt>
    <dgm:pt modelId="{89F48D60-5078-4DA7-8BA3-6EF54190BEFA}" type="parTrans" cxnId="{D83F4909-7BC5-42D2-A027-21EE23CA7622}">
      <dgm:prSet/>
      <dgm:spPr/>
      <dgm:t>
        <a:bodyPr/>
        <a:lstStyle/>
        <a:p>
          <a:endParaRPr lang="cs-CZ"/>
        </a:p>
      </dgm:t>
    </dgm:pt>
    <dgm:pt modelId="{55416E29-2E69-499E-B825-A0552E8162FE}" type="sibTrans" cxnId="{D83F4909-7BC5-42D2-A027-21EE23CA7622}">
      <dgm:prSet/>
      <dgm:spPr/>
      <dgm:t>
        <a:bodyPr/>
        <a:lstStyle/>
        <a:p>
          <a:endParaRPr lang="cs-CZ"/>
        </a:p>
      </dgm:t>
    </dgm:pt>
    <dgm:pt modelId="{75F85C15-4E02-44CE-962C-20ADF6EAE338}">
      <dgm:prSet phldrT="[Text]"/>
      <dgm:spPr/>
      <dgm:t>
        <a:bodyPr/>
        <a:lstStyle/>
        <a:p>
          <a:r>
            <a:rPr lang="cs-CZ" dirty="0"/>
            <a:t>Vitamín E</a:t>
          </a:r>
        </a:p>
      </dgm:t>
    </dgm:pt>
    <dgm:pt modelId="{487892C0-7BAE-4782-95E3-12EA8DE86C9D}" type="parTrans" cxnId="{9DBED21D-DE9B-441B-9061-C7BAF3A33FB4}">
      <dgm:prSet/>
      <dgm:spPr/>
      <dgm:t>
        <a:bodyPr/>
        <a:lstStyle/>
        <a:p>
          <a:endParaRPr lang="cs-CZ"/>
        </a:p>
      </dgm:t>
    </dgm:pt>
    <dgm:pt modelId="{DA97E8D5-59A4-4B27-A010-9B7D3C2E84D4}" type="sibTrans" cxnId="{9DBED21D-DE9B-441B-9061-C7BAF3A33FB4}">
      <dgm:prSet/>
      <dgm:spPr/>
      <dgm:t>
        <a:bodyPr/>
        <a:lstStyle/>
        <a:p>
          <a:endParaRPr lang="cs-CZ"/>
        </a:p>
      </dgm:t>
    </dgm:pt>
    <dgm:pt modelId="{D79311BC-5A8C-4827-B941-705891D80A87}">
      <dgm:prSet phldrT="[Text]"/>
      <dgm:spPr/>
      <dgm:t>
        <a:bodyPr/>
        <a:lstStyle/>
        <a:p>
          <a:r>
            <a:rPr lang="cs-CZ" dirty="0"/>
            <a:t>Tyrosin</a:t>
          </a:r>
        </a:p>
      </dgm:t>
    </dgm:pt>
    <dgm:pt modelId="{39BE514A-2E46-4119-9822-8D5D91619978}" type="parTrans" cxnId="{DCEDA115-25E5-43D7-A252-E5A79F5010D2}">
      <dgm:prSet/>
      <dgm:spPr/>
      <dgm:t>
        <a:bodyPr/>
        <a:lstStyle/>
        <a:p>
          <a:endParaRPr lang="cs-CZ"/>
        </a:p>
      </dgm:t>
    </dgm:pt>
    <dgm:pt modelId="{A3E1F310-D363-4A42-9AED-430E50D46704}" type="sibTrans" cxnId="{DCEDA115-25E5-43D7-A252-E5A79F5010D2}">
      <dgm:prSet/>
      <dgm:spPr/>
      <dgm:t>
        <a:bodyPr/>
        <a:lstStyle/>
        <a:p>
          <a:endParaRPr lang="cs-CZ"/>
        </a:p>
      </dgm:t>
    </dgm:pt>
    <dgm:pt modelId="{AD6389A4-A2BD-44EF-8AB1-5EDD7CD2E3A3}">
      <dgm:prSet phldrT="[Text]"/>
      <dgm:spPr/>
      <dgm:t>
        <a:bodyPr/>
        <a:lstStyle/>
        <a:p>
          <a:endParaRPr lang="cs-CZ" dirty="0"/>
        </a:p>
      </dgm:t>
    </dgm:pt>
    <dgm:pt modelId="{4FD9E137-40BF-4F3A-A237-1AD49828DAC1}" type="parTrans" cxnId="{4A125E3E-E87C-4C48-8178-790FD7EBE2AB}">
      <dgm:prSet/>
      <dgm:spPr/>
      <dgm:t>
        <a:bodyPr/>
        <a:lstStyle/>
        <a:p>
          <a:endParaRPr lang="cs-CZ"/>
        </a:p>
      </dgm:t>
    </dgm:pt>
    <dgm:pt modelId="{1C27F906-D31C-43F5-B8D0-00CEB6FA4498}" type="sibTrans" cxnId="{4A125E3E-E87C-4C48-8178-790FD7EBE2AB}">
      <dgm:prSet/>
      <dgm:spPr/>
      <dgm:t>
        <a:bodyPr/>
        <a:lstStyle/>
        <a:p>
          <a:endParaRPr lang="cs-CZ"/>
        </a:p>
      </dgm:t>
    </dgm:pt>
    <dgm:pt modelId="{B322483F-CF8E-4A15-9E68-4EEAB575F2CA}">
      <dgm:prSet/>
      <dgm:spPr/>
      <dgm:t>
        <a:bodyPr/>
        <a:lstStyle/>
        <a:p>
          <a:r>
            <a:rPr lang="cs-CZ" dirty="0" err="1"/>
            <a:t>Prohormony</a:t>
          </a:r>
          <a:endParaRPr lang="cs-CZ" dirty="0"/>
        </a:p>
      </dgm:t>
    </dgm:pt>
    <dgm:pt modelId="{595C6D62-0C9B-495E-BDC9-54D7100D61E8}" type="parTrans" cxnId="{6B961CCF-8679-4AF0-ABDE-A9B7CEF7FF36}">
      <dgm:prSet/>
      <dgm:spPr/>
      <dgm:t>
        <a:bodyPr/>
        <a:lstStyle/>
        <a:p>
          <a:endParaRPr lang="cs-CZ"/>
        </a:p>
      </dgm:t>
    </dgm:pt>
    <dgm:pt modelId="{21AB8B0F-7F69-4A4D-94F3-E7E2315B4A4D}" type="sibTrans" cxnId="{6B961CCF-8679-4AF0-ABDE-A9B7CEF7FF36}">
      <dgm:prSet/>
      <dgm:spPr/>
      <dgm:t>
        <a:bodyPr/>
        <a:lstStyle/>
        <a:p>
          <a:endParaRPr lang="cs-CZ"/>
        </a:p>
      </dgm:t>
    </dgm:pt>
    <dgm:pt modelId="{1BD6079C-3A66-4D04-B02D-E91F0118CFE5}">
      <dgm:prSet/>
      <dgm:spPr/>
      <dgm:t>
        <a:bodyPr/>
        <a:lstStyle/>
        <a:p>
          <a:r>
            <a:rPr lang="cs-CZ" dirty="0"/>
            <a:t>Peptidy</a:t>
          </a:r>
        </a:p>
      </dgm:t>
    </dgm:pt>
    <dgm:pt modelId="{9875F72F-E225-4F86-8D70-E5CB1BAF8E4E}" type="parTrans" cxnId="{549CA687-BFF0-437D-B500-CE25786C4DAB}">
      <dgm:prSet/>
      <dgm:spPr/>
      <dgm:t>
        <a:bodyPr/>
        <a:lstStyle/>
        <a:p>
          <a:endParaRPr lang="cs-CZ"/>
        </a:p>
      </dgm:t>
    </dgm:pt>
    <dgm:pt modelId="{544BCF91-BF36-4358-8506-15751AD195C7}" type="sibTrans" cxnId="{549CA687-BFF0-437D-B500-CE25786C4DAB}">
      <dgm:prSet/>
      <dgm:spPr/>
      <dgm:t>
        <a:bodyPr/>
        <a:lstStyle/>
        <a:p>
          <a:endParaRPr lang="cs-CZ"/>
        </a:p>
      </dgm:t>
    </dgm:pt>
    <dgm:pt modelId="{9B809C2A-9496-4814-9CBE-1F29DAFBD620}">
      <dgm:prSet/>
      <dgm:spPr/>
      <dgm:t>
        <a:bodyPr/>
        <a:lstStyle/>
        <a:p>
          <a:r>
            <a:rPr lang="cs-CZ" dirty="0"/>
            <a:t>Selektivní modulátory androgenních receptorů</a:t>
          </a:r>
        </a:p>
      </dgm:t>
    </dgm:pt>
    <dgm:pt modelId="{15B84051-5718-4B74-9BB2-9ED9D3D68131}" type="parTrans" cxnId="{99CE6E23-2B7A-423E-A38F-57DB1EADE341}">
      <dgm:prSet/>
      <dgm:spPr/>
      <dgm:t>
        <a:bodyPr/>
        <a:lstStyle/>
        <a:p>
          <a:endParaRPr lang="cs-CZ"/>
        </a:p>
      </dgm:t>
    </dgm:pt>
    <dgm:pt modelId="{E65689AC-504B-46DD-A1DA-BB3A6F688F05}" type="sibTrans" cxnId="{99CE6E23-2B7A-423E-A38F-57DB1EADE341}">
      <dgm:prSet/>
      <dgm:spPr/>
      <dgm:t>
        <a:bodyPr/>
        <a:lstStyle/>
        <a:p>
          <a:endParaRPr lang="cs-CZ"/>
        </a:p>
      </dgm:t>
    </dgm:pt>
    <dgm:pt modelId="{A09C9B52-169E-446B-8D71-6C9E7F6D5604}">
      <dgm:prSet/>
      <dgm:spPr/>
      <dgm:t>
        <a:bodyPr/>
        <a:lstStyle/>
        <a:p>
          <a:r>
            <a:rPr lang="cs-CZ" dirty="0" err="1"/>
            <a:t>Tribulus</a:t>
          </a:r>
          <a:r>
            <a:rPr lang="cs-CZ" dirty="0"/>
            <a:t> </a:t>
          </a:r>
          <a:r>
            <a:rPr lang="cs-CZ" dirty="0" err="1"/>
            <a:t>terrestris</a:t>
          </a:r>
          <a:endParaRPr lang="cs-CZ" dirty="0"/>
        </a:p>
      </dgm:t>
    </dgm:pt>
    <dgm:pt modelId="{3599F9AB-0336-44C3-A354-B66DF2D15ADA}" type="parTrans" cxnId="{8E0E58DE-AC23-4022-8C07-37ED7925E785}">
      <dgm:prSet/>
      <dgm:spPr/>
      <dgm:t>
        <a:bodyPr/>
        <a:lstStyle/>
        <a:p>
          <a:endParaRPr lang="cs-CZ"/>
        </a:p>
      </dgm:t>
    </dgm:pt>
    <dgm:pt modelId="{2791A1AA-B5D0-491E-938A-2CB03405E922}" type="sibTrans" cxnId="{8E0E58DE-AC23-4022-8C07-37ED7925E785}">
      <dgm:prSet/>
      <dgm:spPr/>
      <dgm:t>
        <a:bodyPr/>
        <a:lstStyle/>
        <a:p>
          <a:endParaRPr lang="cs-CZ"/>
        </a:p>
      </dgm:t>
    </dgm:pt>
    <dgm:pt modelId="{B86B8F63-5405-4D54-809B-5313592E02A2}">
      <dgm:prSet/>
      <dgm:spPr/>
      <dgm:t>
        <a:bodyPr/>
        <a:lstStyle/>
        <a:p>
          <a:endParaRPr lang="cs-CZ" dirty="0"/>
        </a:p>
      </dgm:t>
    </dgm:pt>
    <dgm:pt modelId="{6C24ED0E-E7F6-4D29-90A4-32181A22F01C}" type="parTrans" cxnId="{25A75F23-DF2B-41C5-BE81-699C5FD62677}">
      <dgm:prSet/>
      <dgm:spPr/>
      <dgm:t>
        <a:bodyPr/>
        <a:lstStyle/>
        <a:p>
          <a:endParaRPr lang="cs-CZ"/>
        </a:p>
      </dgm:t>
    </dgm:pt>
    <dgm:pt modelId="{6948F216-3273-49AF-9467-C15AEE496FA9}" type="sibTrans" cxnId="{25A75F23-DF2B-41C5-BE81-699C5FD62677}">
      <dgm:prSet/>
      <dgm:spPr/>
      <dgm:t>
        <a:bodyPr/>
        <a:lstStyle/>
        <a:p>
          <a:endParaRPr lang="cs-CZ"/>
        </a:p>
      </dgm:t>
    </dgm:pt>
    <dgm:pt modelId="{DE648EA4-67D0-4C7F-8BAF-8EF0840C4153}" type="pres">
      <dgm:prSet presAssocID="{1A8A30C4-23D6-4900-9937-6EA976083438}" presName="Name0" presStyleCnt="0">
        <dgm:presLayoutVars>
          <dgm:dir/>
          <dgm:animLvl val="lvl"/>
          <dgm:resizeHandles val="exact"/>
        </dgm:presLayoutVars>
      </dgm:prSet>
      <dgm:spPr/>
    </dgm:pt>
    <dgm:pt modelId="{A471FF2C-04C0-443A-BDCA-CF8B114AE560}" type="pres">
      <dgm:prSet presAssocID="{03854A55-8244-4674-A29D-A4AD6A195EEF}" presName="composite" presStyleCnt="0"/>
      <dgm:spPr/>
    </dgm:pt>
    <dgm:pt modelId="{CDBF967F-3DA0-4C0F-B299-8102705D5260}" type="pres">
      <dgm:prSet presAssocID="{03854A55-8244-4674-A29D-A4AD6A195EE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D4AC202-FD62-4090-992E-CF28654C33B2}" type="pres">
      <dgm:prSet presAssocID="{03854A55-8244-4674-A29D-A4AD6A195EEF}" presName="desTx" presStyleLbl="alignAccFollowNode1" presStyleIdx="0" presStyleCnt="4">
        <dgm:presLayoutVars>
          <dgm:bulletEnabled val="1"/>
        </dgm:presLayoutVars>
      </dgm:prSet>
      <dgm:spPr/>
    </dgm:pt>
    <dgm:pt modelId="{DA1EDDB6-E4B8-44AE-AC5B-A06E846C592B}" type="pres">
      <dgm:prSet presAssocID="{EB1843A1-B51B-40DC-B067-D7DF58F71DB9}" presName="space" presStyleCnt="0"/>
      <dgm:spPr/>
    </dgm:pt>
    <dgm:pt modelId="{17515F51-2FC6-4BD4-ABFC-1A1B7C666CA2}" type="pres">
      <dgm:prSet presAssocID="{FC77A246-B0BA-405E-9719-3B720AE63080}" presName="composite" presStyleCnt="0"/>
      <dgm:spPr/>
    </dgm:pt>
    <dgm:pt modelId="{A1DB99B3-0FAB-4FD1-88CF-7447E2BB0F83}" type="pres">
      <dgm:prSet presAssocID="{FC77A246-B0BA-405E-9719-3B720AE6308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48571F9-AAD8-4EA4-BC78-B5BC82532531}" type="pres">
      <dgm:prSet presAssocID="{FC77A246-B0BA-405E-9719-3B720AE63080}" presName="desTx" presStyleLbl="alignAccFollowNode1" presStyleIdx="1" presStyleCnt="4">
        <dgm:presLayoutVars>
          <dgm:bulletEnabled val="1"/>
        </dgm:presLayoutVars>
      </dgm:prSet>
      <dgm:spPr/>
    </dgm:pt>
    <dgm:pt modelId="{3E07227B-1401-4D1E-BDE0-E4C5F49F6C90}" type="pres">
      <dgm:prSet presAssocID="{35482564-C898-45D4-94E7-7F1AFD4CECFE}" presName="space" presStyleCnt="0"/>
      <dgm:spPr/>
    </dgm:pt>
    <dgm:pt modelId="{6901F67C-8396-4E6B-8016-D775BE2D56EA}" type="pres">
      <dgm:prSet presAssocID="{25E91DB6-35A2-42AF-B569-47DEA07119D9}" presName="composite" presStyleCnt="0"/>
      <dgm:spPr/>
    </dgm:pt>
    <dgm:pt modelId="{A1CB7608-8EF0-4EBA-879B-13EF5BC40531}" type="pres">
      <dgm:prSet presAssocID="{25E91DB6-35A2-42AF-B569-47DEA07119D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B5E1F34-6ACE-413A-90C0-8381E49AE042}" type="pres">
      <dgm:prSet presAssocID="{25E91DB6-35A2-42AF-B569-47DEA07119D9}" presName="desTx" presStyleLbl="alignAccFollowNode1" presStyleIdx="2" presStyleCnt="4">
        <dgm:presLayoutVars>
          <dgm:bulletEnabled val="1"/>
        </dgm:presLayoutVars>
      </dgm:prSet>
      <dgm:spPr/>
    </dgm:pt>
    <dgm:pt modelId="{223B4771-BAA9-4C57-9293-61AA3E6D58BE}" type="pres">
      <dgm:prSet presAssocID="{4AB47FD3-EEFB-401B-8926-AAF31A56EAFE}" presName="space" presStyleCnt="0"/>
      <dgm:spPr/>
    </dgm:pt>
    <dgm:pt modelId="{03C9B24A-FE11-413F-80AD-D117FBAF4C1E}" type="pres">
      <dgm:prSet presAssocID="{0219CCE9-F9C2-4929-AA17-A708FCCB48AE}" presName="composite" presStyleCnt="0"/>
      <dgm:spPr/>
    </dgm:pt>
    <dgm:pt modelId="{A0EAC1FC-EA05-4B7A-B429-AD2293701223}" type="pres">
      <dgm:prSet presAssocID="{0219CCE9-F9C2-4929-AA17-A708FCCB48A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3DC82D9-0B3C-4851-8D8C-F0C368571D2A}" type="pres">
      <dgm:prSet presAssocID="{0219CCE9-F9C2-4929-AA17-A708FCCB48A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2B1FB00-14EB-4BA6-8D87-226E1DB1027A}" srcId="{FC77A246-B0BA-405E-9719-3B720AE63080}" destId="{8457E512-AACB-4BF4-BF55-0CC4BC404C27}" srcOrd="3" destOrd="0" parTransId="{A82CCA90-B9FB-4CD3-878E-C73BB57ED99A}" sibTransId="{650ED887-A8EE-4C4F-9067-F0A860718CDB}"/>
    <dgm:cxn modelId="{625FBB01-CB2F-43F2-A854-CAC557AB22B6}" srcId="{FC77A246-B0BA-405E-9719-3B720AE63080}" destId="{D0660049-0E2E-4318-93ED-1C8A8B6D4BBD}" srcOrd="4" destOrd="0" parTransId="{3D799FCB-81E1-415F-AD01-4D138BB3231C}" sibTransId="{3788861B-7F43-4382-98AA-8CFD20D21593}"/>
    <dgm:cxn modelId="{7BD6F901-50AB-4A92-9A8D-C3A2347B261C}" srcId="{0219CCE9-F9C2-4929-AA17-A708FCCB48AE}" destId="{E97EF539-0C3C-4155-9F25-CBF7CA8E3036}" srcOrd="0" destOrd="0" parTransId="{66791792-7934-450B-B63A-99002D455FA8}" sibTransId="{7656426C-42D3-469B-861F-6C92554870BC}"/>
    <dgm:cxn modelId="{424A0402-0B8B-45BF-B164-B3C8B0CBD957}" type="presOf" srcId="{AA080301-4021-46E8-8AF1-5C99DD0722B7}" destId="{A48571F9-AAD8-4EA4-BC78-B5BC82532531}" srcOrd="0" destOrd="2" presId="urn:microsoft.com/office/officeart/2005/8/layout/hList1"/>
    <dgm:cxn modelId="{9022B207-DAA8-4D12-A192-2151A03F736D}" srcId="{1A8A30C4-23D6-4900-9937-6EA976083438}" destId="{FC77A246-B0BA-405E-9719-3B720AE63080}" srcOrd="1" destOrd="0" parTransId="{9F904083-FC39-43E3-A129-AE40CCD53E47}" sibTransId="{35482564-C898-45D4-94E7-7F1AFD4CECFE}"/>
    <dgm:cxn modelId="{D83F4909-7BC5-42D2-A027-21EE23CA7622}" srcId="{25E91DB6-35A2-42AF-B569-47DEA07119D9}" destId="{1451A6AC-1899-46CD-9598-54C75FA5F5CE}" srcOrd="3" destOrd="0" parTransId="{89F48D60-5078-4DA7-8BA3-6EF54190BEFA}" sibTransId="{55416E29-2E69-499E-B825-A0552E8162FE}"/>
    <dgm:cxn modelId="{5CBB010F-CF42-40B7-972F-BC06DD405181}" srcId="{FC77A246-B0BA-405E-9719-3B720AE63080}" destId="{BE6DAC32-9C90-4FD1-AB18-C05564695FE9}" srcOrd="5" destOrd="0" parTransId="{A5111136-DC5C-4508-A817-7AC80BD301AD}" sibTransId="{C045005E-F336-4626-BA8A-7ABC83F9CF53}"/>
    <dgm:cxn modelId="{DCEDA115-25E5-43D7-A252-E5A79F5010D2}" srcId="{25E91DB6-35A2-42AF-B569-47DEA07119D9}" destId="{D79311BC-5A8C-4827-B941-705891D80A87}" srcOrd="5" destOrd="0" parTransId="{39BE514A-2E46-4119-9822-8D5D91619978}" sibTransId="{A3E1F310-D363-4A42-9AED-430E50D46704}"/>
    <dgm:cxn modelId="{70D90F17-5C11-49B7-8578-8CEA03759C83}" type="presOf" srcId="{B322483F-CF8E-4A15-9E68-4EEAB575F2CA}" destId="{33DC82D9-0B3C-4851-8D8C-F0C368571D2A}" srcOrd="0" destOrd="1" presId="urn:microsoft.com/office/officeart/2005/8/layout/hList1"/>
    <dgm:cxn modelId="{08A3191A-AC34-4E37-B524-EC6C847F43CA}" type="presOf" srcId="{D0660049-0E2E-4318-93ED-1C8A8B6D4BBD}" destId="{A48571F9-AAD8-4EA4-BC78-B5BC82532531}" srcOrd="0" destOrd="4" presId="urn:microsoft.com/office/officeart/2005/8/layout/hList1"/>
    <dgm:cxn modelId="{FF393C1A-FF9C-4901-B5C5-28A0E0F7519E}" type="presOf" srcId="{99FA772D-E827-4C54-881F-088E32016B07}" destId="{FD4AC202-FD62-4090-992E-CF28654C33B2}" srcOrd="0" destOrd="4" presId="urn:microsoft.com/office/officeart/2005/8/layout/hList1"/>
    <dgm:cxn modelId="{0B1BA01D-71CF-4BFC-8A70-39409B1B6569}" srcId="{03854A55-8244-4674-A29D-A4AD6A195EEF}" destId="{51AC3B94-544F-4FEC-978A-20E0E7841C16}" srcOrd="0" destOrd="0" parTransId="{4CB4DCA4-121C-4D54-A664-0B2318EF2CD2}" sibTransId="{834757AD-6F80-4ADA-9EDA-5EF03978CADC}"/>
    <dgm:cxn modelId="{9DBED21D-DE9B-441B-9061-C7BAF3A33FB4}" srcId="{25E91DB6-35A2-42AF-B569-47DEA07119D9}" destId="{75F85C15-4E02-44CE-962C-20ADF6EAE338}" srcOrd="4" destOrd="0" parTransId="{487892C0-7BAE-4782-95E3-12EA8DE86C9D}" sibTransId="{DA97E8D5-59A4-4B27-A010-9B7D3C2E84D4}"/>
    <dgm:cxn modelId="{E0A2B51F-8188-40C5-A6D9-DBBBF3EC9E12}" type="presOf" srcId="{D6D32DA6-BBBB-4876-8026-12432DE537F3}" destId="{FD4AC202-FD62-4090-992E-CF28654C33B2}" srcOrd="0" destOrd="6" presId="urn:microsoft.com/office/officeart/2005/8/layout/hList1"/>
    <dgm:cxn modelId="{DA63F41F-99A0-4771-B21B-9BF92CB37D95}" type="presOf" srcId="{9B809C2A-9496-4814-9CBE-1F29DAFBD620}" destId="{33DC82D9-0B3C-4851-8D8C-F0C368571D2A}" srcOrd="0" destOrd="3" presId="urn:microsoft.com/office/officeart/2005/8/layout/hList1"/>
    <dgm:cxn modelId="{25A75F23-DF2B-41C5-BE81-699C5FD62677}" srcId="{0219CCE9-F9C2-4929-AA17-A708FCCB48AE}" destId="{B86B8F63-5405-4D54-809B-5313592E02A2}" srcOrd="5" destOrd="0" parTransId="{6C24ED0E-E7F6-4D29-90A4-32181A22F01C}" sibTransId="{6948F216-3273-49AF-9467-C15AEE496FA9}"/>
    <dgm:cxn modelId="{99CE6E23-2B7A-423E-A38F-57DB1EADE341}" srcId="{0219CCE9-F9C2-4929-AA17-A708FCCB48AE}" destId="{9B809C2A-9496-4814-9CBE-1F29DAFBD620}" srcOrd="3" destOrd="0" parTransId="{15B84051-5718-4B74-9BB2-9ED9D3D68131}" sibTransId="{E65689AC-504B-46DD-A1DA-BB3A6F688F05}"/>
    <dgm:cxn modelId="{A3E6A928-434A-45FC-ADA2-A577E9FEAA6F}" type="presOf" srcId="{8457E512-AACB-4BF4-BF55-0CC4BC404C27}" destId="{A48571F9-AAD8-4EA4-BC78-B5BC82532531}" srcOrd="0" destOrd="3" presId="urn:microsoft.com/office/officeart/2005/8/layout/hList1"/>
    <dgm:cxn modelId="{58E25E2A-F4DB-4F66-A16D-6B508AD5FE83}" type="presOf" srcId="{FC77A246-B0BA-405E-9719-3B720AE63080}" destId="{A1DB99B3-0FAB-4FD1-88CF-7447E2BB0F83}" srcOrd="0" destOrd="0" presId="urn:microsoft.com/office/officeart/2005/8/layout/hList1"/>
    <dgm:cxn modelId="{A6786D2C-3C0A-4158-8E88-C6C5A66BE30D}" type="presOf" srcId="{AD6389A4-A2BD-44EF-8AB1-5EDD7CD2E3A3}" destId="{5B5E1F34-6ACE-413A-90C0-8381E49AE042}" srcOrd="0" destOrd="6" presId="urn:microsoft.com/office/officeart/2005/8/layout/hList1"/>
    <dgm:cxn modelId="{B171CD35-D04F-4923-915B-2F471DA16CF0}" srcId="{1A8A30C4-23D6-4900-9937-6EA976083438}" destId="{03854A55-8244-4674-A29D-A4AD6A195EEF}" srcOrd="0" destOrd="0" parTransId="{6A2EAE93-5A26-4B2B-9DF2-CD91777EC242}" sibTransId="{EB1843A1-B51B-40DC-B067-D7DF58F71DB9}"/>
    <dgm:cxn modelId="{4A125E3E-E87C-4C48-8178-790FD7EBE2AB}" srcId="{25E91DB6-35A2-42AF-B569-47DEA07119D9}" destId="{AD6389A4-A2BD-44EF-8AB1-5EDD7CD2E3A3}" srcOrd="6" destOrd="0" parTransId="{4FD9E137-40BF-4F3A-A237-1AD49828DAC1}" sibTransId="{1C27F906-D31C-43F5-B8D0-00CEB6FA4498}"/>
    <dgm:cxn modelId="{07F53F61-9995-46F5-8D01-D56BEB8C7517}" type="presOf" srcId="{1BD6079C-3A66-4D04-B02D-E91F0118CFE5}" destId="{33DC82D9-0B3C-4851-8D8C-F0C368571D2A}" srcOrd="0" destOrd="2" presId="urn:microsoft.com/office/officeart/2005/8/layout/hList1"/>
    <dgm:cxn modelId="{7132F045-8438-4BBB-82CC-C82528E82D3E}" type="presOf" srcId="{BE6DAC32-9C90-4FD1-AB18-C05564695FE9}" destId="{A48571F9-AAD8-4EA4-BC78-B5BC82532531}" srcOrd="0" destOrd="5" presId="urn:microsoft.com/office/officeart/2005/8/layout/hList1"/>
    <dgm:cxn modelId="{B605A66B-8205-4317-84D8-7B740DCDED3E}" srcId="{03854A55-8244-4674-A29D-A4AD6A195EEF}" destId="{99FA772D-E827-4C54-881F-088E32016B07}" srcOrd="4" destOrd="0" parTransId="{24593087-81B2-450A-8246-DE0847EA2124}" sibTransId="{A6922BE4-476E-489A-8A58-18F6AF81131D}"/>
    <dgm:cxn modelId="{D7DA0D6C-C7FE-431F-AE90-5C6A1A26FA9C}" type="presOf" srcId="{294DFC9A-3297-4FA4-A682-393400397957}" destId="{5B5E1F34-6ACE-413A-90C0-8381E49AE042}" srcOrd="0" destOrd="2" presId="urn:microsoft.com/office/officeart/2005/8/layout/hList1"/>
    <dgm:cxn modelId="{DB1FDB6D-7538-43FD-8498-33290C385E2E}" srcId="{1A8A30C4-23D6-4900-9937-6EA976083438}" destId="{25E91DB6-35A2-42AF-B569-47DEA07119D9}" srcOrd="2" destOrd="0" parTransId="{D05DB595-F246-44E1-AF33-2A4AA35137A5}" sibTransId="{4AB47FD3-EEFB-401B-8926-AAF31A56EAFE}"/>
    <dgm:cxn modelId="{D5B1BB6E-15AE-4372-962F-DD6D00042493}" srcId="{25E91DB6-35A2-42AF-B569-47DEA07119D9}" destId="{69DFD03F-D90B-4F3F-9922-1E10A2E31132}" srcOrd="1" destOrd="0" parTransId="{CE44DD41-877E-4A9D-BBA0-8A3347AA7BEF}" sibTransId="{6E6AA2BC-D899-4817-88F2-36310308F108}"/>
    <dgm:cxn modelId="{19100C6F-6C91-4688-A591-6A4873C72191}" srcId="{03854A55-8244-4674-A29D-A4AD6A195EEF}" destId="{D3EEE114-F532-4E46-9005-70DDFF595380}" srcOrd="7" destOrd="0" parTransId="{8741B319-7133-4D55-BA0F-7A0B00E4449E}" sibTransId="{424F1951-72C1-48E4-8A3C-14BA2AEE271E}"/>
    <dgm:cxn modelId="{03DDE253-9159-46FA-983B-3F34D3EDD1AB}" srcId="{03854A55-8244-4674-A29D-A4AD6A195EEF}" destId="{98F59E9B-09AE-48D2-A607-52B98BD37B63}" srcOrd="9" destOrd="0" parTransId="{583A2EDA-3D87-4517-BF63-FF37BE1AD4E4}" sibTransId="{1F96AF43-F81C-45B5-9063-4F7E2D21E151}"/>
    <dgm:cxn modelId="{935D7374-8557-4612-A3AC-A6062CE632B8}" type="presOf" srcId="{D79311BC-5A8C-4827-B941-705891D80A87}" destId="{5B5E1F34-6ACE-413A-90C0-8381E49AE042}" srcOrd="0" destOrd="5" presId="urn:microsoft.com/office/officeart/2005/8/layout/hList1"/>
    <dgm:cxn modelId="{95150B56-E78D-4C3B-A057-BF7A476C1A04}" type="presOf" srcId="{88CDE2AB-5D9E-40F7-AEB2-F7D714734C9E}" destId="{A48571F9-AAD8-4EA4-BC78-B5BC82532531}" srcOrd="0" destOrd="1" presId="urn:microsoft.com/office/officeart/2005/8/layout/hList1"/>
    <dgm:cxn modelId="{AF150E77-6766-40A9-8B30-7259F8DF3095}" type="presOf" srcId="{61AC69E8-DB48-4EF2-8380-658B8060E787}" destId="{A48571F9-AAD8-4EA4-BC78-B5BC82532531}" srcOrd="0" destOrd="0" presId="urn:microsoft.com/office/officeart/2005/8/layout/hList1"/>
    <dgm:cxn modelId="{4417C657-D20B-4179-9FD7-615D6E9798D9}" srcId="{03854A55-8244-4674-A29D-A4AD6A195EEF}" destId="{D5C4D61D-46CC-49DA-8945-5FDB54D519DC}" srcOrd="5" destOrd="0" parTransId="{CF1E19BF-A306-46A3-B881-F8442EFF6102}" sibTransId="{BCA88717-18EB-4519-98B6-A5595DCDD61A}"/>
    <dgm:cxn modelId="{6E1E625A-6C33-4B88-96C5-6440616AA1F3}" type="presOf" srcId="{D3EEE114-F532-4E46-9005-70DDFF595380}" destId="{FD4AC202-FD62-4090-992E-CF28654C33B2}" srcOrd="0" destOrd="7" presId="urn:microsoft.com/office/officeart/2005/8/layout/hList1"/>
    <dgm:cxn modelId="{BA8A4E7B-D0F7-4D93-89AE-4683682BACDD}" type="presOf" srcId="{CD235CEC-8CE7-480F-AE54-8D557355C356}" destId="{A48571F9-AAD8-4EA4-BC78-B5BC82532531}" srcOrd="0" destOrd="6" presId="urn:microsoft.com/office/officeart/2005/8/layout/hList1"/>
    <dgm:cxn modelId="{0BAED77B-0C69-49DA-8E22-BB1515113A73}" type="presOf" srcId="{69DFD03F-D90B-4F3F-9922-1E10A2E31132}" destId="{5B5E1F34-6ACE-413A-90C0-8381E49AE042}" srcOrd="0" destOrd="1" presId="urn:microsoft.com/office/officeart/2005/8/layout/hList1"/>
    <dgm:cxn modelId="{CDAA1B7E-A25E-4628-90FE-056F790F0CF6}" srcId="{03854A55-8244-4674-A29D-A4AD6A195EEF}" destId="{2E4B2BF8-F0F1-4CC5-8D00-9CCB242E76AF}" srcOrd="8" destOrd="0" parTransId="{31F2BAFC-6571-4F50-ACD0-F4FCDE828296}" sibTransId="{8ACB7071-4017-4E01-B3A1-962090486430}"/>
    <dgm:cxn modelId="{C0853D7F-BDD1-434B-980E-AF4274DBE5B3}" srcId="{25E91DB6-35A2-42AF-B569-47DEA07119D9}" destId="{294DFC9A-3297-4FA4-A682-393400397957}" srcOrd="2" destOrd="0" parTransId="{AAAFDD89-1DB1-4544-AC4D-0296E74AF462}" sibTransId="{DA260D8D-2D03-4F80-AB7A-9653956F4825}"/>
    <dgm:cxn modelId="{8B0B0781-8818-48F9-A93A-EA914AAEBDB4}" srcId="{FC77A246-B0BA-405E-9719-3B720AE63080}" destId="{88CDE2AB-5D9E-40F7-AEB2-F7D714734C9E}" srcOrd="1" destOrd="0" parTransId="{7D0433C1-1D9B-40F2-860B-FD2A86C8DCD5}" sibTransId="{67F6EFCA-A449-42E5-8E14-DF5E4898CB90}"/>
    <dgm:cxn modelId="{EFCDBD84-F1E8-4D31-A93C-7B23AAE2CBE5}" srcId="{25E91DB6-35A2-42AF-B569-47DEA07119D9}" destId="{EBAEAF2E-D08D-4707-8D10-BB93B35D0A27}" srcOrd="0" destOrd="0" parTransId="{BB984037-294A-4A37-A632-87322D78C7C0}" sibTransId="{A4B74FEA-4D74-4FAF-9EC0-26B1DEB670D3}"/>
    <dgm:cxn modelId="{549CA687-BFF0-437D-B500-CE25786C4DAB}" srcId="{0219CCE9-F9C2-4929-AA17-A708FCCB48AE}" destId="{1BD6079C-3A66-4D04-B02D-E91F0118CFE5}" srcOrd="2" destOrd="0" parTransId="{9875F72F-E225-4F86-8D70-E5CB1BAF8E4E}" sibTransId="{544BCF91-BF36-4358-8506-15751AD195C7}"/>
    <dgm:cxn modelId="{AFCCC287-0392-405D-ADAF-17651F9F20EE}" type="presOf" srcId="{51AC3B94-544F-4FEC-978A-20E0E7841C16}" destId="{FD4AC202-FD62-4090-992E-CF28654C33B2}" srcOrd="0" destOrd="0" presId="urn:microsoft.com/office/officeart/2005/8/layout/hList1"/>
    <dgm:cxn modelId="{7F528789-01DC-4756-8B17-B2ABABA0252E}" type="presOf" srcId="{03854A55-8244-4674-A29D-A4AD6A195EEF}" destId="{CDBF967F-3DA0-4C0F-B299-8102705D5260}" srcOrd="0" destOrd="0" presId="urn:microsoft.com/office/officeart/2005/8/layout/hList1"/>
    <dgm:cxn modelId="{F9E1368C-00D9-4122-8FDB-DD16C65FC824}" srcId="{1A8A30C4-23D6-4900-9937-6EA976083438}" destId="{0219CCE9-F9C2-4929-AA17-A708FCCB48AE}" srcOrd="3" destOrd="0" parTransId="{69ABEF42-1DCA-4A3B-BCEE-809794DB6589}" sibTransId="{0728F3B9-2390-4EA2-8599-C7BDAF5E306C}"/>
    <dgm:cxn modelId="{91352696-61E6-4A62-9D62-2229B0DF9902}" type="presOf" srcId="{D5C4D61D-46CC-49DA-8945-5FDB54D519DC}" destId="{FD4AC202-FD62-4090-992E-CF28654C33B2}" srcOrd="0" destOrd="5" presId="urn:microsoft.com/office/officeart/2005/8/layout/hList1"/>
    <dgm:cxn modelId="{FA5503AC-FFC1-4A73-856E-B43163B4B7AA}" type="presOf" srcId="{4A1A9E36-FFDE-4D17-AA2F-2B23CE77230C}" destId="{FD4AC202-FD62-4090-992E-CF28654C33B2}" srcOrd="0" destOrd="1" presId="urn:microsoft.com/office/officeart/2005/8/layout/hList1"/>
    <dgm:cxn modelId="{BDCB67B1-640A-432F-A86E-5B1650943368}" type="presOf" srcId="{98F59E9B-09AE-48D2-A607-52B98BD37B63}" destId="{FD4AC202-FD62-4090-992E-CF28654C33B2}" srcOrd="0" destOrd="9" presId="urn:microsoft.com/office/officeart/2005/8/layout/hList1"/>
    <dgm:cxn modelId="{F958A4B1-8C52-4586-BC7E-B8FE672C7C81}" type="presOf" srcId="{75F85C15-4E02-44CE-962C-20ADF6EAE338}" destId="{5B5E1F34-6ACE-413A-90C0-8381E49AE042}" srcOrd="0" destOrd="4" presId="urn:microsoft.com/office/officeart/2005/8/layout/hList1"/>
    <dgm:cxn modelId="{D8FFEABD-BDD3-4B33-BC1C-FB96341EC8B6}" srcId="{03854A55-8244-4674-A29D-A4AD6A195EEF}" destId="{D6D32DA6-BBBB-4876-8026-12432DE537F3}" srcOrd="6" destOrd="0" parTransId="{C62B173C-8583-4FC4-BB1A-6E26590FCA2C}" sibTransId="{546214A6-4239-4C05-ACDB-52181ADCA98F}"/>
    <dgm:cxn modelId="{606C7AC2-8DA2-4774-BCEE-402E079AA0C1}" type="presOf" srcId="{2E4B2BF8-F0F1-4CC5-8D00-9CCB242E76AF}" destId="{FD4AC202-FD62-4090-992E-CF28654C33B2}" srcOrd="0" destOrd="8" presId="urn:microsoft.com/office/officeart/2005/8/layout/hList1"/>
    <dgm:cxn modelId="{48235FC4-660A-4830-B186-8EC8FA3D695D}" type="presOf" srcId="{25E91DB6-35A2-42AF-B569-47DEA07119D9}" destId="{A1CB7608-8EF0-4EBA-879B-13EF5BC40531}" srcOrd="0" destOrd="0" presId="urn:microsoft.com/office/officeart/2005/8/layout/hList1"/>
    <dgm:cxn modelId="{8F5C9ECC-B730-4DD6-929E-EE618BE68E31}" type="presOf" srcId="{1A8A30C4-23D6-4900-9937-6EA976083438}" destId="{DE648EA4-67D0-4C7F-8BAF-8EF0840C4153}" srcOrd="0" destOrd="0" presId="urn:microsoft.com/office/officeart/2005/8/layout/hList1"/>
    <dgm:cxn modelId="{EC5B40CD-200B-40D8-A08A-770FA4A25C54}" srcId="{03854A55-8244-4674-A29D-A4AD6A195EEF}" destId="{4A1A9E36-FFDE-4D17-AA2F-2B23CE77230C}" srcOrd="1" destOrd="0" parTransId="{F6D9B958-02E4-487F-94B1-3446CABF0976}" sibTransId="{D7C4F713-FACA-4392-AF46-FCB5A70C2FBB}"/>
    <dgm:cxn modelId="{6B961CCF-8679-4AF0-ABDE-A9B7CEF7FF36}" srcId="{0219CCE9-F9C2-4929-AA17-A708FCCB48AE}" destId="{B322483F-CF8E-4A15-9E68-4EEAB575F2CA}" srcOrd="1" destOrd="0" parTransId="{595C6D62-0C9B-495E-BDC9-54D7100D61E8}" sibTransId="{21AB8B0F-7F69-4A4D-94F3-E7E2315B4A4D}"/>
    <dgm:cxn modelId="{154303D2-3D4C-4DCE-B008-9EB2059A663E}" type="presOf" srcId="{A09C9B52-169E-446B-8D71-6C9E7F6D5604}" destId="{33DC82D9-0B3C-4851-8D8C-F0C368571D2A}" srcOrd="0" destOrd="4" presId="urn:microsoft.com/office/officeart/2005/8/layout/hList1"/>
    <dgm:cxn modelId="{101532D9-FD9A-470C-8ECA-D6FA3A2464F2}" srcId="{FC77A246-B0BA-405E-9719-3B720AE63080}" destId="{CD235CEC-8CE7-480F-AE54-8D557355C356}" srcOrd="6" destOrd="0" parTransId="{13F6C79D-2759-4477-A2DE-7E106E37285A}" sibTransId="{C1688039-2CAB-4CE4-AE9E-7E74EDBEA49B}"/>
    <dgm:cxn modelId="{3D2FE8DB-6A2D-4D6C-885B-73C733E0F7DF}" srcId="{FC77A246-B0BA-405E-9719-3B720AE63080}" destId="{AA080301-4021-46E8-8AF1-5C99DD0722B7}" srcOrd="2" destOrd="0" parTransId="{03B6B7C2-5BA0-4CBA-9A7D-F0BA6AAD4C6A}" sibTransId="{C75715E5-73EF-4163-8227-554EE823A1B7}"/>
    <dgm:cxn modelId="{8E0E58DE-AC23-4022-8C07-37ED7925E785}" srcId="{0219CCE9-F9C2-4929-AA17-A708FCCB48AE}" destId="{A09C9B52-169E-446B-8D71-6C9E7F6D5604}" srcOrd="4" destOrd="0" parTransId="{3599F9AB-0336-44C3-A354-B66DF2D15ADA}" sibTransId="{2791A1AA-B5D0-491E-938A-2CB03405E922}"/>
    <dgm:cxn modelId="{32DAECE2-53BF-445D-B7C5-E8D714726A6C}" type="presOf" srcId="{1451A6AC-1899-46CD-9598-54C75FA5F5CE}" destId="{5B5E1F34-6ACE-413A-90C0-8381E49AE042}" srcOrd="0" destOrd="3" presId="urn:microsoft.com/office/officeart/2005/8/layout/hList1"/>
    <dgm:cxn modelId="{23E617E5-D93D-4790-AC57-FD838C5EBA8F}" type="presOf" srcId="{F1AD71E9-E1C3-4548-9777-0655E4326D37}" destId="{FD4AC202-FD62-4090-992E-CF28654C33B2}" srcOrd="0" destOrd="3" presId="urn:microsoft.com/office/officeart/2005/8/layout/hList1"/>
    <dgm:cxn modelId="{721419EB-4152-4D63-8208-CC58E5DFC07D}" srcId="{03854A55-8244-4674-A29D-A4AD6A195EEF}" destId="{F1AD71E9-E1C3-4548-9777-0655E4326D37}" srcOrd="3" destOrd="0" parTransId="{7BE15021-C84F-4C3D-9FB0-0F64E475BD71}" sibTransId="{DD157987-3673-4EB9-A318-32E48B239C5E}"/>
    <dgm:cxn modelId="{04393FED-F64F-40D1-8240-077EF1591F70}" srcId="{FC77A246-B0BA-405E-9719-3B720AE63080}" destId="{61AC69E8-DB48-4EF2-8380-658B8060E787}" srcOrd="0" destOrd="0" parTransId="{021A1E37-EF12-4570-99F4-85E0D4C43470}" sibTransId="{DD259BA0-685F-48E5-B26A-973A9D30E3EC}"/>
    <dgm:cxn modelId="{2D2300F1-A65F-47CA-B9E8-EE32777F8829}" type="presOf" srcId="{E97EF539-0C3C-4155-9F25-CBF7CA8E3036}" destId="{33DC82D9-0B3C-4851-8D8C-F0C368571D2A}" srcOrd="0" destOrd="0" presId="urn:microsoft.com/office/officeart/2005/8/layout/hList1"/>
    <dgm:cxn modelId="{50FBA5F1-0D2D-4748-A288-9EA7A518C2E2}" type="presOf" srcId="{B86B8F63-5405-4D54-809B-5313592E02A2}" destId="{33DC82D9-0B3C-4851-8D8C-F0C368571D2A}" srcOrd="0" destOrd="5" presId="urn:microsoft.com/office/officeart/2005/8/layout/hList1"/>
    <dgm:cxn modelId="{8B0B3DF2-9D6A-454E-B1CE-B35710928B54}" srcId="{03854A55-8244-4674-A29D-A4AD6A195EEF}" destId="{D088BE63-6F58-4253-9F31-05D2C264756C}" srcOrd="2" destOrd="0" parTransId="{AD0A4FB3-F804-4210-AB3B-3CEBE84733BC}" sibTransId="{B89888D8-3F73-4C89-84B7-93F3C732FB66}"/>
    <dgm:cxn modelId="{B2BB11F3-4A91-424E-B27E-B24B5D9F2F7B}" type="presOf" srcId="{D088BE63-6F58-4253-9F31-05D2C264756C}" destId="{FD4AC202-FD62-4090-992E-CF28654C33B2}" srcOrd="0" destOrd="2" presId="urn:microsoft.com/office/officeart/2005/8/layout/hList1"/>
    <dgm:cxn modelId="{FA7E52F6-CBB7-4B24-8BD4-F05EBDBED7B2}" type="presOf" srcId="{EBAEAF2E-D08D-4707-8D10-BB93B35D0A27}" destId="{5B5E1F34-6ACE-413A-90C0-8381E49AE042}" srcOrd="0" destOrd="0" presId="urn:microsoft.com/office/officeart/2005/8/layout/hList1"/>
    <dgm:cxn modelId="{13A734FE-C494-4908-8A70-1E9AABCCBE0E}" type="presOf" srcId="{0219CCE9-F9C2-4929-AA17-A708FCCB48AE}" destId="{A0EAC1FC-EA05-4B7A-B429-AD2293701223}" srcOrd="0" destOrd="0" presId="urn:microsoft.com/office/officeart/2005/8/layout/hList1"/>
    <dgm:cxn modelId="{6C4C718A-EB60-40E0-A175-C8217CD3DD73}" type="presParOf" srcId="{DE648EA4-67D0-4C7F-8BAF-8EF0840C4153}" destId="{A471FF2C-04C0-443A-BDCA-CF8B114AE560}" srcOrd="0" destOrd="0" presId="urn:microsoft.com/office/officeart/2005/8/layout/hList1"/>
    <dgm:cxn modelId="{9ABF6F2C-2ECA-4932-90E7-6D6A1AFF0FD7}" type="presParOf" srcId="{A471FF2C-04C0-443A-BDCA-CF8B114AE560}" destId="{CDBF967F-3DA0-4C0F-B299-8102705D5260}" srcOrd="0" destOrd="0" presId="urn:microsoft.com/office/officeart/2005/8/layout/hList1"/>
    <dgm:cxn modelId="{600B4440-4269-44A0-BB6F-F4567117D180}" type="presParOf" srcId="{A471FF2C-04C0-443A-BDCA-CF8B114AE560}" destId="{FD4AC202-FD62-4090-992E-CF28654C33B2}" srcOrd="1" destOrd="0" presId="urn:microsoft.com/office/officeart/2005/8/layout/hList1"/>
    <dgm:cxn modelId="{2D214010-04BC-4D68-BB4D-A93F8B86552D}" type="presParOf" srcId="{DE648EA4-67D0-4C7F-8BAF-8EF0840C4153}" destId="{DA1EDDB6-E4B8-44AE-AC5B-A06E846C592B}" srcOrd="1" destOrd="0" presId="urn:microsoft.com/office/officeart/2005/8/layout/hList1"/>
    <dgm:cxn modelId="{42953AAA-B37F-473D-9F60-8EB1B62B14F4}" type="presParOf" srcId="{DE648EA4-67D0-4C7F-8BAF-8EF0840C4153}" destId="{17515F51-2FC6-4BD4-ABFC-1A1B7C666CA2}" srcOrd="2" destOrd="0" presId="urn:microsoft.com/office/officeart/2005/8/layout/hList1"/>
    <dgm:cxn modelId="{7C36B199-315A-4295-846A-F65B5427A6A4}" type="presParOf" srcId="{17515F51-2FC6-4BD4-ABFC-1A1B7C666CA2}" destId="{A1DB99B3-0FAB-4FD1-88CF-7447E2BB0F83}" srcOrd="0" destOrd="0" presId="urn:microsoft.com/office/officeart/2005/8/layout/hList1"/>
    <dgm:cxn modelId="{5BB08D2B-9252-4D58-AF76-851285A7B32A}" type="presParOf" srcId="{17515F51-2FC6-4BD4-ABFC-1A1B7C666CA2}" destId="{A48571F9-AAD8-4EA4-BC78-B5BC82532531}" srcOrd="1" destOrd="0" presId="urn:microsoft.com/office/officeart/2005/8/layout/hList1"/>
    <dgm:cxn modelId="{300B744F-8106-4A68-B2DF-667E2633407E}" type="presParOf" srcId="{DE648EA4-67D0-4C7F-8BAF-8EF0840C4153}" destId="{3E07227B-1401-4D1E-BDE0-E4C5F49F6C90}" srcOrd="3" destOrd="0" presId="urn:microsoft.com/office/officeart/2005/8/layout/hList1"/>
    <dgm:cxn modelId="{7B6934F7-32E3-4F1A-BAA2-A8CEAB75D83C}" type="presParOf" srcId="{DE648EA4-67D0-4C7F-8BAF-8EF0840C4153}" destId="{6901F67C-8396-4E6B-8016-D775BE2D56EA}" srcOrd="4" destOrd="0" presId="urn:microsoft.com/office/officeart/2005/8/layout/hList1"/>
    <dgm:cxn modelId="{24B6850B-8CAD-4A3B-A81A-5BAE8160EF2F}" type="presParOf" srcId="{6901F67C-8396-4E6B-8016-D775BE2D56EA}" destId="{A1CB7608-8EF0-4EBA-879B-13EF5BC40531}" srcOrd="0" destOrd="0" presId="urn:microsoft.com/office/officeart/2005/8/layout/hList1"/>
    <dgm:cxn modelId="{36C309C6-6985-451D-9AE4-D2B5B0A9D6E4}" type="presParOf" srcId="{6901F67C-8396-4E6B-8016-D775BE2D56EA}" destId="{5B5E1F34-6ACE-413A-90C0-8381E49AE042}" srcOrd="1" destOrd="0" presId="urn:microsoft.com/office/officeart/2005/8/layout/hList1"/>
    <dgm:cxn modelId="{7BE7C394-0A97-4A4A-835D-518D81FEFE50}" type="presParOf" srcId="{DE648EA4-67D0-4C7F-8BAF-8EF0840C4153}" destId="{223B4771-BAA9-4C57-9293-61AA3E6D58BE}" srcOrd="5" destOrd="0" presId="urn:microsoft.com/office/officeart/2005/8/layout/hList1"/>
    <dgm:cxn modelId="{1655FF62-10D7-414B-9444-338F6671B05E}" type="presParOf" srcId="{DE648EA4-67D0-4C7F-8BAF-8EF0840C4153}" destId="{03C9B24A-FE11-413F-80AD-D117FBAF4C1E}" srcOrd="6" destOrd="0" presId="urn:microsoft.com/office/officeart/2005/8/layout/hList1"/>
    <dgm:cxn modelId="{823DA457-1BBB-4830-A89E-5CA439B47546}" type="presParOf" srcId="{03C9B24A-FE11-413F-80AD-D117FBAF4C1E}" destId="{A0EAC1FC-EA05-4B7A-B429-AD2293701223}" srcOrd="0" destOrd="0" presId="urn:microsoft.com/office/officeart/2005/8/layout/hList1"/>
    <dgm:cxn modelId="{6E70A6D2-F639-4A40-A53B-4D2A9C6A71E8}" type="presParOf" srcId="{03C9B24A-FE11-413F-80AD-D117FBAF4C1E}" destId="{33DC82D9-0B3C-4851-8D8C-F0C368571D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F07F4-599F-465F-8A49-38FECA92D723}">
      <dsp:nvSpPr>
        <dsp:cNvPr id="0" name=""/>
        <dsp:cNvSpPr/>
      </dsp:nvSpPr>
      <dsp:spPr>
        <a:xfrm>
          <a:off x="0" y="305079"/>
          <a:ext cx="95606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7D913-4C47-4335-9566-8B835B85E37E}">
      <dsp:nvSpPr>
        <dsp:cNvPr id="0" name=""/>
        <dsp:cNvSpPr/>
      </dsp:nvSpPr>
      <dsp:spPr>
        <a:xfrm>
          <a:off x="478033" y="39399"/>
          <a:ext cx="669246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59" tIns="0" rIns="25295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Úvod </a:t>
          </a:r>
          <a:r>
            <a:rPr lang="cs-CZ" sz="2000" kern="1200"/>
            <a:t>k doplňkům stravy</a:t>
          </a:r>
          <a:endParaRPr lang="en-US" sz="2000" kern="1200"/>
        </a:p>
      </dsp:txBody>
      <dsp:txXfrm>
        <a:off x="503972" y="65338"/>
        <a:ext cx="6640591" cy="479482"/>
      </dsp:txXfrm>
    </dsp:sp>
    <dsp:sp modelId="{9025AE99-2482-4177-98FB-9EAF29C4553C}">
      <dsp:nvSpPr>
        <dsp:cNvPr id="0" name=""/>
        <dsp:cNvSpPr/>
      </dsp:nvSpPr>
      <dsp:spPr>
        <a:xfrm>
          <a:off x="0" y="1121559"/>
          <a:ext cx="95606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5CA42-76AF-4A9E-90CF-285242D0121F}">
      <dsp:nvSpPr>
        <dsp:cNvPr id="0" name=""/>
        <dsp:cNvSpPr/>
      </dsp:nvSpPr>
      <dsp:spPr>
        <a:xfrm>
          <a:off x="478033" y="855879"/>
          <a:ext cx="669246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59" tIns="0" rIns="25295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Legislativa doplňků stravy</a:t>
          </a:r>
          <a:endParaRPr lang="en-US" sz="2000" kern="1200"/>
        </a:p>
      </dsp:txBody>
      <dsp:txXfrm>
        <a:off x="503972" y="881818"/>
        <a:ext cx="6640591" cy="479482"/>
      </dsp:txXfrm>
    </dsp:sp>
    <dsp:sp modelId="{5D8B935C-D088-4F2F-AC92-1A52E8D5B9F5}">
      <dsp:nvSpPr>
        <dsp:cNvPr id="0" name=""/>
        <dsp:cNvSpPr/>
      </dsp:nvSpPr>
      <dsp:spPr>
        <a:xfrm>
          <a:off x="0" y="1938039"/>
          <a:ext cx="95606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9F40B-063E-42CD-9490-0B441F1BE0AD}">
      <dsp:nvSpPr>
        <dsp:cNvPr id="0" name=""/>
        <dsp:cNvSpPr/>
      </dsp:nvSpPr>
      <dsp:spPr>
        <a:xfrm>
          <a:off x="478033" y="1672359"/>
          <a:ext cx="669246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59" tIns="0" rIns="25295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Klasifikace doplňků stravy</a:t>
          </a:r>
          <a:endParaRPr lang="en-US" sz="2000" kern="1200" dirty="0"/>
        </a:p>
      </dsp:txBody>
      <dsp:txXfrm>
        <a:off x="503972" y="1698298"/>
        <a:ext cx="6640591" cy="479482"/>
      </dsp:txXfrm>
    </dsp:sp>
    <dsp:sp modelId="{56FAF597-5C57-41CA-82BA-799D14384127}">
      <dsp:nvSpPr>
        <dsp:cNvPr id="0" name=""/>
        <dsp:cNvSpPr/>
      </dsp:nvSpPr>
      <dsp:spPr>
        <a:xfrm>
          <a:off x="0" y="2754520"/>
          <a:ext cx="95606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9CB76-8490-4B46-8A10-9102FEE048F2}">
      <dsp:nvSpPr>
        <dsp:cNvPr id="0" name=""/>
        <dsp:cNvSpPr/>
      </dsp:nvSpPr>
      <dsp:spPr>
        <a:xfrm>
          <a:off x="478033" y="2488840"/>
          <a:ext cx="669246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59" tIns="0" rIns="25295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ABCD systém </a:t>
          </a:r>
          <a:r>
            <a:rPr lang="cs-CZ" sz="2000" kern="1200" dirty="0" err="1"/>
            <a:t>Australian</a:t>
          </a:r>
          <a:r>
            <a:rPr lang="cs-CZ" sz="2000" kern="1200" dirty="0"/>
            <a:t> Institute </a:t>
          </a:r>
          <a:r>
            <a:rPr lang="cs-CZ" sz="2000" kern="1200" dirty="0" err="1"/>
            <a:t>of</a:t>
          </a:r>
          <a:r>
            <a:rPr lang="cs-CZ" sz="2000" kern="1200" dirty="0"/>
            <a:t> Sport</a:t>
          </a:r>
          <a:endParaRPr lang="en-US" sz="2000" kern="1200" dirty="0"/>
        </a:p>
      </dsp:txBody>
      <dsp:txXfrm>
        <a:off x="503972" y="2514779"/>
        <a:ext cx="6640591" cy="479482"/>
      </dsp:txXfrm>
    </dsp:sp>
    <dsp:sp modelId="{06481335-E8C7-4988-99A3-EB8691F832F0}">
      <dsp:nvSpPr>
        <dsp:cNvPr id="0" name=""/>
        <dsp:cNvSpPr/>
      </dsp:nvSpPr>
      <dsp:spPr>
        <a:xfrm>
          <a:off x="0" y="3571000"/>
          <a:ext cx="95606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7D476-EC4C-4C54-B91F-42425E850C06}">
      <dsp:nvSpPr>
        <dsp:cNvPr id="0" name=""/>
        <dsp:cNvSpPr/>
      </dsp:nvSpPr>
      <dsp:spPr>
        <a:xfrm>
          <a:off x="478033" y="3305320"/>
          <a:ext cx="669246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59" tIns="0" rIns="25295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Vybrané doplňky stravy</a:t>
          </a:r>
          <a:endParaRPr lang="en-US" sz="2000" kern="1200"/>
        </a:p>
      </dsp:txBody>
      <dsp:txXfrm>
        <a:off x="503972" y="3331259"/>
        <a:ext cx="6640591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6BD73-4978-4805-B676-B26F4AECAC7B}">
      <dsp:nvSpPr>
        <dsp:cNvPr id="0" name=""/>
        <dsp:cNvSpPr/>
      </dsp:nvSpPr>
      <dsp:spPr>
        <a:xfrm>
          <a:off x="11900" y="1671390"/>
          <a:ext cx="1843666" cy="1676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Ministerstvo zemědělství</a:t>
          </a:r>
        </a:p>
      </dsp:txBody>
      <dsp:txXfrm>
        <a:off x="61005" y="1720495"/>
        <a:ext cx="1745456" cy="1578374"/>
      </dsp:txXfrm>
    </dsp:sp>
    <dsp:sp modelId="{7B53C318-8170-4269-87B0-98DC5D698E50}">
      <dsp:nvSpPr>
        <dsp:cNvPr id="0" name=""/>
        <dsp:cNvSpPr/>
      </dsp:nvSpPr>
      <dsp:spPr>
        <a:xfrm>
          <a:off x="2039933" y="2281068"/>
          <a:ext cx="390857" cy="457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2039933" y="2372514"/>
        <a:ext cx="273600" cy="274337"/>
      </dsp:txXfrm>
    </dsp:sp>
    <dsp:sp modelId="{A08F7D05-14D8-4A14-A674-6B9764A930C8}">
      <dsp:nvSpPr>
        <dsp:cNvPr id="0" name=""/>
        <dsp:cNvSpPr/>
      </dsp:nvSpPr>
      <dsp:spPr>
        <a:xfrm>
          <a:off x="2593033" y="1671390"/>
          <a:ext cx="1843666" cy="1676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Státní zdravotnický ústav</a:t>
          </a:r>
        </a:p>
      </dsp:txBody>
      <dsp:txXfrm>
        <a:off x="2642138" y="1720495"/>
        <a:ext cx="1745456" cy="1578374"/>
      </dsp:txXfrm>
    </dsp:sp>
    <dsp:sp modelId="{D11B362D-46E2-437D-A12F-B0001B0F9D35}">
      <dsp:nvSpPr>
        <dsp:cNvPr id="0" name=""/>
        <dsp:cNvSpPr/>
      </dsp:nvSpPr>
      <dsp:spPr>
        <a:xfrm>
          <a:off x="4621066" y="2281068"/>
          <a:ext cx="390857" cy="457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4621066" y="2372514"/>
        <a:ext cx="273600" cy="274337"/>
      </dsp:txXfrm>
    </dsp:sp>
    <dsp:sp modelId="{2084077D-3112-402B-BEF4-11EF8D8DE75C}">
      <dsp:nvSpPr>
        <dsp:cNvPr id="0" name=""/>
        <dsp:cNvSpPr/>
      </dsp:nvSpPr>
      <dsp:spPr>
        <a:xfrm>
          <a:off x="5174166" y="1671390"/>
          <a:ext cx="1843666" cy="1676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Státní zemědělská a potravinářská inspekce</a:t>
          </a:r>
        </a:p>
      </dsp:txBody>
      <dsp:txXfrm>
        <a:off x="5223271" y="1720495"/>
        <a:ext cx="1745456" cy="1578374"/>
      </dsp:txXfrm>
    </dsp:sp>
    <dsp:sp modelId="{D8566C34-01BD-49A5-9DCE-9B5D9514C2AB}">
      <dsp:nvSpPr>
        <dsp:cNvPr id="0" name=""/>
        <dsp:cNvSpPr/>
      </dsp:nvSpPr>
      <dsp:spPr>
        <a:xfrm>
          <a:off x="7202199" y="2281068"/>
          <a:ext cx="390857" cy="457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7202199" y="2372514"/>
        <a:ext cx="273600" cy="274337"/>
      </dsp:txXfrm>
    </dsp:sp>
    <dsp:sp modelId="{D2693F8B-1A4C-49DC-BD79-974390FF83D0}">
      <dsp:nvSpPr>
        <dsp:cNvPr id="0" name=""/>
        <dsp:cNvSpPr/>
      </dsp:nvSpPr>
      <dsp:spPr>
        <a:xfrm>
          <a:off x="7755299" y="1671390"/>
          <a:ext cx="1843666" cy="1676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Dodavatel </a:t>
          </a:r>
        </a:p>
      </dsp:txBody>
      <dsp:txXfrm>
        <a:off x="7804404" y="1720495"/>
        <a:ext cx="1745456" cy="1578374"/>
      </dsp:txXfrm>
    </dsp:sp>
    <dsp:sp modelId="{43364792-B5DF-4FA3-97BA-02D74260D2A2}">
      <dsp:nvSpPr>
        <dsp:cNvPr id="0" name=""/>
        <dsp:cNvSpPr/>
      </dsp:nvSpPr>
      <dsp:spPr>
        <a:xfrm>
          <a:off x="9783332" y="2281068"/>
          <a:ext cx="390857" cy="457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9783332" y="2372514"/>
        <a:ext cx="273600" cy="274337"/>
      </dsp:txXfrm>
    </dsp:sp>
    <dsp:sp modelId="{A2EDDD5F-F2D7-498D-8C10-1DA8D246BE06}">
      <dsp:nvSpPr>
        <dsp:cNvPr id="0" name=""/>
        <dsp:cNvSpPr/>
      </dsp:nvSpPr>
      <dsp:spPr>
        <a:xfrm>
          <a:off x="10336432" y="1671390"/>
          <a:ext cx="1843666" cy="1676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Zákazník </a:t>
          </a:r>
        </a:p>
      </dsp:txBody>
      <dsp:txXfrm>
        <a:off x="10385537" y="1720495"/>
        <a:ext cx="1745456" cy="1578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9918F-78BE-4DFE-B92B-0E37758122E5}">
      <dsp:nvSpPr>
        <dsp:cNvPr id="0" name=""/>
        <dsp:cNvSpPr/>
      </dsp:nvSpPr>
      <dsp:spPr>
        <a:xfrm>
          <a:off x="1354" y="289994"/>
          <a:ext cx="3169145" cy="15845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i="0" kern="1200" dirty="0"/>
            <a:t>Je to bezpečné?</a:t>
          </a:r>
          <a:endParaRPr lang="en-US" sz="3300" kern="1200" dirty="0"/>
        </a:p>
      </dsp:txBody>
      <dsp:txXfrm>
        <a:off x="47765" y="336405"/>
        <a:ext cx="3076323" cy="1491750"/>
      </dsp:txXfrm>
    </dsp:sp>
    <dsp:sp modelId="{3AF302DC-668F-4697-8D7A-FD6DFF799FD7}">
      <dsp:nvSpPr>
        <dsp:cNvPr id="0" name=""/>
        <dsp:cNvSpPr/>
      </dsp:nvSpPr>
      <dsp:spPr>
        <a:xfrm>
          <a:off x="318268" y="1874567"/>
          <a:ext cx="316914" cy="1188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429"/>
              </a:lnTo>
              <a:lnTo>
                <a:pt x="316914" y="118842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F3384-928E-4ABB-ABD3-48803A5A77A7}">
      <dsp:nvSpPr>
        <dsp:cNvPr id="0" name=""/>
        <dsp:cNvSpPr/>
      </dsp:nvSpPr>
      <dsp:spPr>
        <a:xfrm>
          <a:off x="635183" y="2270711"/>
          <a:ext cx="2535316" cy="1584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Nehrozí negativní účinky spojené s konzumací daného doplňku stravy?</a:t>
          </a:r>
          <a:endParaRPr lang="en-US" sz="2000" kern="1200" dirty="0"/>
        </a:p>
      </dsp:txBody>
      <dsp:txXfrm>
        <a:off x="681594" y="2317122"/>
        <a:ext cx="2442494" cy="1491750"/>
      </dsp:txXfrm>
    </dsp:sp>
    <dsp:sp modelId="{926C35C8-EEB4-4817-BBF2-6FE7EC1E0285}">
      <dsp:nvSpPr>
        <dsp:cNvPr id="0" name=""/>
        <dsp:cNvSpPr/>
      </dsp:nvSpPr>
      <dsp:spPr>
        <a:xfrm>
          <a:off x="3962786" y="289994"/>
          <a:ext cx="3169145" cy="15845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i="0" kern="1200" dirty="0"/>
            <a:t>Je to efektivní?</a:t>
          </a:r>
          <a:endParaRPr lang="en-US" sz="3300" kern="1200" dirty="0"/>
        </a:p>
      </dsp:txBody>
      <dsp:txXfrm>
        <a:off x="4009197" y="336405"/>
        <a:ext cx="3076323" cy="1491750"/>
      </dsp:txXfrm>
    </dsp:sp>
    <dsp:sp modelId="{26E273E3-5942-42D0-A12E-DA97767B9DBE}">
      <dsp:nvSpPr>
        <dsp:cNvPr id="0" name=""/>
        <dsp:cNvSpPr/>
      </dsp:nvSpPr>
      <dsp:spPr>
        <a:xfrm>
          <a:off x="4279701" y="1874567"/>
          <a:ext cx="316914" cy="1188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429"/>
              </a:lnTo>
              <a:lnTo>
                <a:pt x="316914" y="118842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C98D9-9932-42F0-A746-410D54EE80DF}">
      <dsp:nvSpPr>
        <dsp:cNvPr id="0" name=""/>
        <dsp:cNvSpPr/>
      </dsp:nvSpPr>
      <dsp:spPr>
        <a:xfrm>
          <a:off x="4596615" y="2270711"/>
          <a:ext cx="2535316" cy="1584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Existují důkazy o tom, že doplněk stravy pomůže s dosažením vytyčených cílů?</a:t>
          </a:r>
          <a:endParaRPr lang="en-US" sz="2000" kern="1200" dirty="0"/>
        </a:p>
      </dsp:txBody>
      <dsp:txXfrm>
        <a:off x="4643026" y="2317122"/>
        <a:ext cx="2442494" cy="1491750"/>
      </dsp:txXfrm>
    </dsp:sp>
    <dsp:sp modelId="{53F19AEC-665A-40B1-B0AE-1CCD32CE2033}">
      <dsp:nvSpPr>
        <dsp:cNvPr id="0" name=""/>
        <dsp:cNvSpPr/>
      </dsp:nvSpPr>
      <dsp:spPr>
        <a:xfrm>
          <a:off x="7924218" y="289994"/>
          <a:ext cx="3169145" cy="15845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i="0" kern="1200" dirty="0"/>
            <a:t>Je použití ve sportu povoleno?</a:t>
          </a:r>
          <a:endParaRPr lang="en-US" sz="3300" kern="1200" dirty="0"/>
        </a:p>
      </dsp:txBody>
      <dsp:txXfrm>
        <a:off x="7970629" y="336405"/>
        <a:ext cx="3076323" cy="1491750"/>
      </dsp:txXfrm>
    </dsp:sp>
    <dsp:sp modelId="{E3B5AAD1-5085-48C1-ABAE-A04F96AE0629}">
      <dsp:nvSpPr>
        <dsp:cNvPr id="0" name=""/>
        <dsp:cNvSpPr/>
      </dsp:nvSpPr>
      <dsp:spPr>
        <a:xfrm>
          <a:off x="8241133" y="1874567"/>
          <a:ext cx="316914" cy="1188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429"/>
              </a:lnTo>
              <a:lnTo>
                <a:pt x="316914" y="118842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CB0C0-F809-4459-8696-3FF113D20B23}">
      <dsp:nvSpPr>
        <dsp:cNvPr id="0" name=""/>
        <dsp:cNvSpPr/>
      </dsp:nvSpPr>
      <dsp:spPr>
        <a:xfrm>
          <a:off x="8558048" y="2270711"/>
          <a:ext cx="2535316" cy="1584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Není daný doplněk stravy na seznamu zakázaných látek?</a:t>
          </a:r>
          <a:endParaRPr lang="en-US" sz="2000" kern="1200" dirty="0"/>
        </a:p>
      </dsp:txBody>
      <dsp:txXfrm>
        <a:off x="8604459" y="2317122"/>
        <a:ext cx="2442494" cy="1491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F967F-3DA0-4C0F-B299-8102705D5260}">
      <dsp:nvSpPr>
        <dsp:cNvPr id="0" name=""/>
        <dsp:cNvSpPr/>
      </dsp:nvSpPr>
      <dsp:spPr>
        <a:xfrm>
          <a:off x="4195" y="78967"/>
          <a:ext cx="2522479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A</a:t>
          </a:r>
        </a:p>
      </dsp:txBody>
      <dsp:txXfrm>
        <a:off x="4195" y="78967"/>
        <a:ext cx="2522479" cy="633600"/>
      </dsp:txXfrm>
    </dsp:sp>
    <dsp:sp modelId="{FD4AC202-FD62-4090-992E-CF28654C33B2}">
      <dsp:nvSpPr>
        <dsp:cNvPr id="0" name=""/>
        <dsp:cNvSpPr/>
      </dsp:nvSpPr>
      <dsp:spPr>
        <a:xfrm>
          <a:off x="4195" y="712567"/>
          <a:ext cx="2522479" cy="4042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silné vědecké důkazy pro použití ve sportu, za podmínky použití „evidence </a:t>
          </a:r>
          <a:r>
            <a:rPr lang="cs-CZ" sz="2200" kern="1200" dirty="0" err="1"/>
            <a:t>based</a:t>
          </a:r>
          <a:r>
            <a:rPr lang="cs-CZ" sz="2200" kern="1200" dirty="0"/>
            <a:t>“ protokolu</a:t>
          </a:r>
        </a:p>
      </dsp:txBody>
      <dsp:txXfrm>
        <a:off x="4195" y="712567"/>
        <a:ext cx="2522479" cy="4042355"/>
      </dsp:txXfrm>
    </dsp:sp>
    <dsp:sp modelId="{A1DB99B3-0FAB-4FD1-88CF-7447E2BB0F83}">
      <dsp:nvSpPr>
        <dsp:cNvPr id="0" name=""/>
        <dsp:cNvSpPr/>
      </dsp:nvSpPr>
      <dsp:spPr>
        <a:xfrm>
          <a:off x="2879822" y="78967"/>
          <a:ext cx="2522479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B</a:t>
          </a:r>
        </a:p>
      </dsp:txBody>
      <dsp:txXfrm>
        <a:off x="2879822" y="78967"/>
        <a:ext cx="2522479" cy="633600"/>
      </dsp:txXfrm>
    </dsp:sp>
    <dsp:sp modelId="{A48571F9-AAD8-4EA4-BC78-B5BC82532531}">
      <dsp:nvSpPr>
        <dsp:cNvPr id="0" name=""/>
        <dsp:cNvSpPr/>
      </dsp:nvSpPr>
      <dsp:spPr>
        <a:xfrm>
          <a:off x="2879822" y="712567"/>
          <a:ext cx="2522479" cy="4042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vznikající vědecká podpora, zasluhující další výzkum</a:t>
          </a:r>
        </a:p>
      </dsp:txBody>
      <dsp:txXfrm>
        <a:off x="2879822" y="712567"/>
        <a:ext cx="2522479" cy="4042355"/>
      </dsp:txXfrm>
    </dsp:sp>
    <dsp:sp modelId="{A1CB7608-8EF0-4EBA-879B-13EF5BC40531}">
      <dsp:nvSpPr>
        <dsp:cNvPr id="0" name=""/>
        <dsp:cNvSpPr/>
      </dsp:nvSpPr>
      <dsp:spPr>
        <a:xfrm>
          <a:off x="5755449" y="78967"/>
          <a:ext cx="2522479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C</a:t>
          </a:r>
        </a:p>
      </dsp:txBody>
      <dsp:txXfrm>
        <a:off x="5755449" y="78967"/>
        <a:ext cx="2522479" cy="633600"/>
      </dsp:txXfrm>
    </dsp:sp>
    <dsp:sp modelId="{5B5E1F34-6ACE-413A-90C0-8381E49AE042}">
      <dsp:nvSpPr>
        <dsp:cNvPr id="0" name=""/>
        <dsp:cNvSpPr/>
      </dsp:nvSpPr>
      <dsp:spPr>
        <a:xfrm>
          <a:off x="5755449" y="712567"/>
          <a:ext cx="2522479" cy="4042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vědecká evidence buďto nepodporuje přínos, nebo nebyl proveden výzkum, na základě kterého by bylo možné použití zvážit</a:t>
          </a:r>
        </a:p>
      </dsp:txBody>
      <dsp:txXfrm>
        <a:off x="5755449" y="712567"/>
        <a:ext cx="2522479" cy="4042355"/>
      </dsp:txXfrm>
    </dsp:sp>
    <dsp:sp modelId="{A0EAC1FC-EA05-4B7A-B429-AD2293701223}">
      <dsp:nvSpPr>
        <dsp:cNvPr id="0" name=""/>
        <dsp:cNvSpPr/>
      </dsp:nvSpPr>
      <dsp:spPr>
        <a:xfrm>
          <a:off x="8631076" y="78967"/>
          <a:ext cx="2522479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D</a:t>
          </a:r>
        </a:p>
      </dsp:txBody>
      <dsp:txXfrm>
        <a:off x="8631076" y="78967"/>
        <a:ext cx="2522479" cy="633600"/>
      </dsp:txXfrm>
    </dsp:sp>
    <dsp:sp modelId="{33DC82D9-0B3C-4851-8D8C-F0C368571D2A}">
      <dsp:nvSpPr>
        <dsp:cNvPr id="0" name=""/>
        <dsp:cNvSpPr/>
      </dsp:nvSpPr>
      <dsp:spPr>
        <a:xfrm>
          <a:off x="8631076" y="712567"/>
          <a:ext cx="2522479" cy="4042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zakázané látky nebo látky s vysokým rizikem kontaminace, které by mohly vést k pozitivnímu dopingovému testu</a:t>
          </a:r>
        </a:p>
      </dsp:txBody>
      <dsp:txXfrm>
        <a:off x="8631076" y="712567"/>
        <a:ext cx="2522479" cy="40423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F967F-3DA0-4C0F-B299-8102705D5260}">
      <dsp:nvSpPr>
        <dsp:cNvPr id="0" name=""/>
        <dsp:cNvSpPr/>
      </dsp:nvSpPr>
      <dsp:spPr>
        <a:xfrm>
          <a:off x="4195" y="96970"/>
          <a:ext cx="252247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A</a:t>
          </a:r>
        </a:p>
      </dsp:txBody>
      <dsp:txXfrm>
        <a:off x="4195" y="96970"/>
        <a:ext cx="2522479" cy="604800"/>
      </dsp:txXfrm>
    </dsp:sp>
    <dsp:sp modelId="{FD4AC202-FD62-4090-992E-CF28654C33B2}">
      <dsp:nvSpPr>
        <dsp:cNvPr id="0" name=""/>
        <dsp:cNvSpPr/>
      </dsp:nvSpPr>
      <dsp:spPr>
        <a:xfrm>
          <a:off x="4195" y="701770"/>
          <a:ext cx="2522479" cy="4035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Sportovní drinky a gely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Protein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Probiotika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Vápník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Kofein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Kreatin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Vitamín 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100" b="0" i="0" kern="1200" dirty="0"/>
            <a:t>β-</a:t>
          </a:r>
          <a:r>
            <a:rPr lang="cs-CZ" sz="2100" b="0" i="0" kern="1200" dirty="0"/>
            <a:t>Alanin</a:t>
          </a:r>
          <a:endParaRPr lang="cs-CZ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0" kern="1200" dirty="0"/>
            <a:t>Bikarbonát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0" kern="1200" dirty="0"/>
            <a:t>Dietní nitráty</a:t>
          </a:r>
        </a:p>
      </dsp:txBody>
      <dsp:txXfrm>
        <a:off x="4195" y="701770"/>
        <a:ext cx="2522479" cy="4035150"/>
      </dsp:txXfrm>
    </dsp:sp>
    <dsp:sp modelId="{A1DB99B3-0FAB-4FD1-88CF-7447E2BB0F83}">
      <dsp:nvSpPr>
        <dsp:cNvPr id="0" name=""/>
        <dsp:cNvSpPr/>
      </dsp:nvSpPr>
      <dsp:spPr>
        <a:xfrm>
          <a:off x="2879822" y="96970"/>
          <a:ext cx="252247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B</a:t>
          </a:r>
        </a:p>
      </dsp:txBody>
      <dsp:txXfrm>
        <a:off x="2879822" y="96970"/>
        <a:ext cx="2522479" cy="604800"/>
      </dsp:txXfrm>
    </dsp:sp>
    <dsp:sp modelId="{A48571F9-AAD8-4EA4-BC78-B5BC82532531}">
      <dsp:nvSpPr>
        <dsp:cNvPr id="0" name=""/>
        <dsp:cNvSpPr/>
      </dsp:nvSpPr>
      <dsp:spPr>
        <a:xfrm>
          <a:off x="2879822" y="701770"/>
          <a:ext cx="2522479" cy="4035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Vitamín 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 err="1"/>
            <a:t>Menthol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Rybí tuk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Kolagen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Karnitin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 err="1"/>
            <a:t>Kurkumin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100" kern="1200" dirty="0"/>
        </a:p>
      </dsp:txBody>
      <dsp:txXfrm>
        <a:off x="2879822" y="701770"/>
        <a:ext cx="2522479" cy="4035150"/>
      </dsp:txXfrm>
    </dsp:sp>
    <dsp:sp modelId="{A1CB7608-8EF0-4EBA-879B-13EF5BC40531}">
      <dsp:nvSpPr>
        <dsp:cNvPr id="0" name=""/>
        <dsp:cNvSpPr/>
      </dsp:nvSpPr>
      <dsp:spPr>
        <a:xfrm>
          <a:off x="5755449" y="96970"/>
          <a:ext cx="252247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C</a:t>
          </a:r>
        </a:p>
      </dsp:txBody>
      <dsp:txXfrm>
        <a:off x="5755449" y="96970"/>
        <a:ext cx="2522479" cy="604800"/>
      </dsp:txXfrm>
    </dsp:sp>
    <dsp:sp modelId="{5B5E1F34-6ACE-413A-90C0-8381E49AE042}">
      <dsp:nvSpPr>
        <dsp:cNvPr id="0" name=""/>
        <dsp:cNvSpPr/>
      </dsp:nvSpPr>
      <dsp:spPr>
        <a:xfrm>
          <a:off x="5755449" y="701770"/>
          <a:ext cx="2522479" cy="4035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Magnesium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BCAA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HMB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 err="1"/>
            <a:t>Prebiotika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Vitamín 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Tyrosin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100" kern="1200" dirty="0"/>
        </a:p>
      </dsp:txBody>
      <dsp:txXfrm>
        <a:off x="5755449" y="701770"/>
        <a:ext cx="2522479" cy="4035150"/>
      </dsp:txXfrm>
    </dsp:sp>
    <dsp:sp modelId="{A0EAC1FC-EA05-4B7A-B429-AD2293701223}">
      <dsp:nvSpPr>
        <dsp:cNvPr id="0" name=""/>
        <dsp:cNvSpPr/>
      </dsp:nvSpPr>
      <dsp:spPr>
        <a:xfrm>
          <a:off x="8631076" y="96970"/>
          <a:ext cx="252247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D</a:t>
          </a:r>
        </a:p>
      </dsp:txBody>
      <dsp:txXfrm>
        <a:off x="8631076" y="96970"/>
        <a:ext cx="2522479" cy="604800"/>
      </dsp:txXfrm>
    </dsp:sp>
    <dsp:sp modelId="{33DC82D9-0B3C-4851-8D8C-F0C368571D2A}">
      <dsp:nvSpPr>
        <dsp:cNvPr id="0" name=""/>
        <dsp:cNvSpPr/>
      </dsp:nvSpPr>
      <dsp:spPr>
        <a:xfrm>
          <a:off x="8631076" y="701770"/>
          <a:ext cx="2522479" cy="4035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Efedrin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 err="1"/>
            <a:t>Prohormony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Peptidy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Selektivní modulátory androgenních receptorů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 err="1"/>
            <a:t>Tribulus</a:t>
          </a:r>
          <a:r>
            <a:rPr lang="cs-CZ" sz="2100" kern="1200" dirty="0"/>
            <a:t> </a:t>
          </a:r>
          <a:r>
            <a:rPr lang="cs-CZ" sz="2100" kern="1200" dirty="0" err="1"/>
            <a:t>terrestris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100" kern="1200" dirty="0"/>
        </a:p>
      </dsp:txBody>
      <dsp:txXfrm>
        <a:off x="8631076" y="701770"/>
        <a:ext cx="2522479" cy="4035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F696E-3674-4ECE-AE1D-BDC40DC4167C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E4A1E-EF45-4A02-8EFA-97F3599D0F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96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56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01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93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746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48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697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78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83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729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77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83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54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175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84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303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98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904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E75FB9E-5B8C-4E13-B711-FF1FD34173E4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8CEF021-EC04-4F5F-BC0E-85A0E1E62E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16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potraviny/legislativa/doplnky-stravy/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fsa.europa.eu/" TargetMode="External"/><Relationship Id="rId5" Type="http://schemas.openxmlformats.org/officeDocument/2006/relationships/hyperlink" Target="https://www.szpi.gov.cz/" TargetMode="External"/><Relationship Id="rId4" Type="http://schemas.openxmlformats.org/officeDocument/2006/relationships/hyperlink" Target="http://szu.cz/tema/bezpecnost-potravin/doplnky-stravy-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nuhclaim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food/safety/labelling_nutrition/claims/register/public/?event=search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?uri=celex%3A32006R192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nu1405095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doi.org/10.1111/1750-3841.1280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hanu.2020.10023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59/00032777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ontiersin.org/articles/10.3389/fnut.2019.0000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8FA74-FFF2-558D-1DF2-35B2EAA8E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834467"/>
            <a:ext cx="8825658" cy="5863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 dirty="0"/>
              <a:t>Doplňky stravy ve sportu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709338-02B2-8AE4-411E-5DDF3D593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420847"/>
            <a:ext cx="8825658" cy="5820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V2006</a:t>
            </a:r>
          </a:p>
          <a:p>
            <a:pPr>
              <a:lnSpc>
                <a:spcPct val="90000"/>
              </a:lnSpc>
            </a:pPr>
            <a:r>
              <a:rPr lang="cs-CZ" dirty="0"/>
              <a:t>Dominik Puda</a:t>
            </a:r>
          </a:p>
        </p:txBody>
      </p:sp>
      <p:pic>
        <p:nvPicPr>
          <p:cNvPr id="5" name="Obrázek 4" descr="Roztříděné Pills a tablety">
            <a:extLst>
              <a:ext uri="{FF2B5EF4-FFF2-40B4-BE49-F238E27FC236}">
                <a16:creationId xmlns:a16="http://schemas.microsoft.com/office/drawing/2014/main" id="{722E32F0-82CE-F7F1-52CF-902EA1EFD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3" r="-1" b="23210"/>
          <a:stretch/>
        </p:blipFill>
        <p:spPr>
          <a:xfrm>
            <a:off x="1154953" y="1143006"/>
            <a:ext cx="8825659" cy="3429000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363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CE0BD4-5243-B449-8557-B972E5EFD3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Legislativa doplňků stravy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F599055-463F-2757-FDD7-A4DAB1173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697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interiér, stůl, zeď, vsedě&#10;&#10;Popis vygenerován s velmi vysokou mírou spolehlivosti">
            <a:extLst>
              <a:ext uri="{FF2B5EF4-FFF2-40B4-BE49-F238E27FC236}">
                <a16:creationId xmlns:a16="http://schemas.microsoft.com/office/drawing/2014/main" id="{1157ED67-2D05-4670-881F-77C466762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4419E1-84FC-4FFB-A30A-325B7320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sz="3200" dirty="0"/>
              <a:t>Legislativa doplňků stravy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9022A-4BFB-4A93-8EA5-55AFACAF1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39990"/>
            <a:ext cx="9354433" cy="388077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Na trh doplňků stravy se vztahují: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Česká legislativa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Evropská legislativa</a:t>
            </a:r>
          </a:p>
          <a:p>
            <a:r>
              <a:rPr lang="cs-CZ" sz="2400" dirty="0">
                <a:solidFill>
                  <a:schemeClr val="tx1"/>
                </a:solidFill>
              </a:rPr>
              <a:t>Legislativa se týká: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Uvedení produktu na trh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Kontrola jeho zdravotní nezávadnosti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Správnost údajů uvedených na etiketě produktu</a:t>
            </a:r>
          </a:p>
        </p:txBody>
      </p:sp>
    </p:spTree>
    <p:extLst>
      <p:ext uri="{BB962C8B-B14F-4D97-AF65-F5344CB8AC3E}">
        <p14:creationId xmlns:p14="http://schemas.microsoft.com/office/powerpoint/2010/main" val="369321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1" name="Group 17415">
            <a:extLst>
              <a:ext uri="{FF2B5EF4-FFF2-40B4-BE49-F238E27FC236}">
                <a16:creationId xmlns:a16="http://schemas.microsoft.com/office/drawing/2014/main" id="{5BF82568-1A10-4641-B53A-E783AAD10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417" name="Rectangle 17416">
              <a:extLst>
                <a:ext uri="{FF2B5EF4-FFF2-40B4-BE49-F238E27FC236}">
                  <a16:creationId xmlns:a16="http://schemas.microsoft.com/office/drawing/2014/main" id="{1A3D0FDE-1217-4054-956A-5E679AD9D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418" name="Oval 17417">
              <a:extLst>
                <a:ext uri="{FF2B5EF4-FFF2-40B4-BE49-F238E27FC236}">
                  <a16:creationId xmlns:a16="http://schemas.microsoft.com/office/drawing/2014/main" id="{B4C24324-FAB8-4E90-BF7B-9719C4358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19" name="Oval 17418">
              <a:extLst>
                <a:ext uri="{FF2B5EF4-FFF2-40B4-BE49-F238E27FC236}">
                  <a16:creationId xmlns:a16="http://schemas.microsoft.com/office/drawing/2014/main" id="{772ECB2A-A355-44A9-963E-9A55CBF7C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20" name="Oval 17419">
              <a:extLst>
                <a:ext uri="{FF2B5EF4-FFF2-40B4-BE49-F238E27FC236}">
                  <a16:creationId xmlns:a16="http://schemas.microsoft.com/office/drawing/2014/main" id="{6E5E7D5B-5B2A-4857-9E49-836B237E9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21" name="Rectangle 17420">
              <a:extLst>
                <a:ext uri="{FF2B5EF4-FFF2-40B4-BE49-F238E27FC236}">
                  <a16:creationId xmlns:a16="http://schemas.microsoft.com/office/drawing/2014/main" id="{C355B74E-705E-4D3B-AF9B-1AA4DC2BC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22" name="Freeform 5">
              <a:extLst>
                <a:ext uri="{FF2B5EF4-FFF2-40B4-BE49-F238E27FC236}">
                  <a16:creationId xmlns:a16="http://schemas.microsoft.com/office/drawing/2014/main" id="{2380B8C1-4945-43C8-8E62-14BC1B42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423" name="Freeform 5">
              <a:extLst>
                <a:ext uri="{FF2B5EF4-FFF2-40B4-BE49-F238E27FC236}">
                  <a16:creationId xmlns:a16="http://schemas.microsoft.com/office/drawing/2014/main" id="{B179D13E-E1A8-4FC5-B60A-10092CC1E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424" name="Freeform 5">
              <a:extLst>
                <a:ext uri="{FF2B5EF4-FFF2-40B4-BE49-F238E27FC236}">
                  <a16:creationId xmlns:a16="http://schemas.microsoft.com/office/drawing/2014/main" id="{AFA7659A-B03D-4352-B716-F721BA005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39098" y="629265"/>
            <a:ext cx="6209299" cy="1622322"/>
          </a:xfrm>
        </p:spPr>
        <p:txBody>
          <a:bodyPr>
            <a:normAutofit/>
          </a:bodyPr>
          <a:lstStyle/>
          <a:p>
            <a:r>
              <a:rPr lang="cs-CZ" altLang="cs-CZ"/>
              <a:t>Legislativa doplňků stravy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639098" y="2143125"/>
            <a:ext cx="6209299" cy="4085610"/>
          </a:xfrm>
        </p:spPr>
        <p:txBody>
          <a:bodyPr anchor="ctr">
            <a:normAutofit/>
          </a:bodyPr>
          <a:lstStyle/>
          <a:p>
            <a:r>
              <a:rPr lang="cs-CZ" altLang="cs-CZ" sz="2000" b="1" dirty="0">
                <a:solidFill>
                  <a:schemeClr val="bg1"/>
                </a:solidFill>
              </a:rPr>
              <a:t>Zákon o potravinách č. 110/1997 Sb. </a:t>
            </a:r>
            <a:r>
              <a:rPr lang="cs-CZ" altLang="cs-CZ" sz="2000" dirty="0">
                <a:solidFill>
                  <a:schemeClr val="bg1"/>
                </a:solidFill>
              </a:rPr>
              <a:t>v platném znění:</a:t>
            </a:r>
          </a:p>
          <a:p>
            <a:r>
              <a:rPr lang="cs-CZ" altLang="cs-CZ" sz="2000" i="1" dirty="0">
                <a:solidFill>
                  <a:schemeClr val="bg1"/>
                </a:solidFill>
              </a:rPr>
              <a:t>„Potraviny, jejichž </a:t>
            </a:r>
            <a:r>
              <a:rPr lang="cs-CZ" altLang="cs-CZ" sz="2000" b="1" i="1" dirty="0">
                <a:solidFill>
                  <a:schemeClr val="bg1"/>
                </a:solidFill>
              </a:rPr>
              <a:t>účelem</a:t>
            </a:r>
            <a:r>
              <a:rPr lang="cs-CZ" altLang="cs-CZ" sz="2000" i="1" dirty="0">
                <a:solidFill>
                  <a:schemeClr val="bg1"/>
                </a:solidFill>
              </a:rPr>
              <a:t> je doplňovat běžnou stravu a které jsou koncentrovanými </a:t>
            </a:r>
            <a:r>
              <a:rPr lang="cs-CZ" altLang="cs-CZ" sz="2000" b="1" i="1" dirty="0">
                <a:solidFill>
                  <a:schemeClr val="bg1"/>
                </a:solidFill>
              </a:rPr>
              <a:t>zdroji</a:t>
            </a:r>
            <a:r>
              <a:rPr lang="cs-CZ" altLang="cs-CZ" sz="2000" i="1" dirty="0">
                <a:solidFill>
                  <a:schemeClr val="bg1"/>
                </a:solidFill>
              </a:rPr>
              <a:t> vitaminů a minerálních látek nebo dalších látek s nutričním nebo fyziologickým účinkem, </a:t>
            </a:r>
            <a:r>
              <a:rPr lang="cs-CZ" altLang="cs-CZ" sz="2000" b="1" i="1" dirty="0">
                <a:solidFill>
                  <a:schemeClr val="bg1"/>
                </a:solidFill>
              </a:rPr>
              <a:t>obsažených</a:t>
            </a:r>
            <a:r>
              <a:rPr lang="cs-CZ" altLang="cs-CZ" sz="2000" i="1" dirty="0">
                <a:solidFill>
                  <a:schemeClr val="bg1"/>
                </a:solidFill>
              </a:rPr>
              <a:t> v potravině samostatně nebo v kombinaci, </a:t>
            </a:r>
            <a:r>
              <a:rPr lang="cs-CZ" altLang="cs-CZ" sz="2000" b="1" i="1" dirty="0">
                <a:solidFill>
                  <a:schemeClr val="bg1"/>
                </a:solidFill>
              </a:rPr>
              <a:t>určené</a:t>
            </a:r>
            <a:r>
              <a:rPr lang="cs-CZ" altLang="cs-CZ" sz="2000" i="1" dirty="0">
                <a:solidFill>
                  <a:schemeClr val="bg1"/>
                </a:solidFill>
              </a:rPr>
              <a:t> k přímé spotřebě v malých odměřených množstvích.“</a:t>
            </a:r>
          </a:p>
        </p:txBody>
      </p:sp>
      <p:pic>
        <p:nvPicPr>
          <p:cNvPr id="7" name="Obrázek 6" descr="Obsah obrázku interiér, stůl, zeď, vsedě&#10;&#10;Popis vygenerován s velmi vysokou mírou spolehlivosti">
            <a:extLst>
              <a:ext uri="{FF2B5EF4-FFF2-40B4-BE49-F238E27FC236}">
                <a16:creationId xmlns:a16="http://schemas.microsoft.com/office/drawing/2014/main" id="{F49E05F3-3D45-4C03-A161-07512C903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9" r="21956" b="-2"/>
          <a:stretch/>
        </p:blipFill>
        <p:spPr>
          <a:xfrm>
            <a:off x="7541342" y="645106"/>
            <a:ext cx="4002201" cy="5585369"/>
          </a:xfrm>
          <a:prstGeom prst="rect">
            <a:avLst/>
          </a:prstGeom>
        </p:spPr>
      </p:pic>
      <p:sp>
        <p:nvSpPr>
          <p:cNvPr id="17426" name="Rectangle 17425">
            <a:extLst>
              <a:ext uri="{FF2B5EF4-FFF2-40B4-BE49-F238E27FC236}">
                <a16:creationId xmlns:a16="http://schemas.microsoft.com/office/drawing/2014/main" id="{F8CED34E-94D1-45D6-A770-785273CE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1025839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4" name="Group 17433">
            <a:extLst>
              <a:ext uri="{FF2B5EF4-FFF2-40B4-BE49-F238E27FC236}">
                <a16:creationId xmlns:a16="http://schemas.microsoft.com/office/drawing/2014/main" id="{5BF82568-1A10-4641-B53A-E783AAD10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435" name="Rectangle 17434">
              <a:extLst>
                <a:ext uri="{FF2B5EF4-FFF2-40B4-BE49-F238E27FC236}">
                  <a16:creationId xmlns:a16="http://schemas.microsoft.com/office/drawing/2014/main" id="{1A3D0FDE-1217-4054-956A-5E679AD9D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436" name="Oval 17435">
              <a:extLst>
                <a:ext uri="{FF2B5EF4-FFF2-40B4-BE49-F238E27FC236}">
                  <a16:creationId xmlns:a16="http://schemas.microsoft.com/office/drawing/2014/main" id="{B4C24324-FAB8-4E90-BF7B-9719C4358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37" name="Oval 17436">
              <a:extLst>
                <a:ext uri="{FF2B5EF4-FFF2-40B4-BE49-F238E27FC236}">
                  <a16:creationId xmlns:a16="http://schemas.microsoft.com/office/drawing/2014/main" id="{772ECB2A-A355-44A9-963E-9A55CBF7C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38" name="Oval 17437">
              <a:extLst>
                <a:ext uri="{FF2B5EF4-FFF2-40B4-BE49-F238E27FC236}">
                  <a16:creationId xmlns:a16="http://schemas.microsoft.com/office/drawing/2014/main" id="{6E5E7D5B-5B2A-4857-9E49-836B237E9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39" name="Rectangle 17438">
              <a:extLst>
                <a:ext uri="{FF2B5EF4-FFF2-40B4-BE49-F238E27FC236}">
                  <a16:creationId xmlns:a16="http://schemas.microsoft.com/office/drawing/2014/main" id="{C355B74E-705E-4D3B-AF9B-1AA4DC2BC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40" name="Freeform 5">
              <a:extLst>
                <a:ext uri="{FF2B5EF4-FFF2-40B4-BE49-F238E27FC236}">
                  <a16:creationId xmlns:a16="http://schemas.microsoft.com/office/drawing/2014/main" id="{2380B8C1-4945-43C8-8E62-14BC1B42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441" name="Freeform 5">
              <a:extLst>
                <a:ext uri="{FF2B5EF4-FFF2-40B4-BE49-F238E27FC236}">
                  <a16:creationId xmlns:a16="http://schemas.microsoft.com/office/drawing/2014/main" id="{B179D13E-E1A8-4FC5-B60A-10092CC1E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442" name="Freeform 5">
              <a:extLst>
                <a:ext uri="{FF2B5EF4-FFF2-40B4-BE49-F238E27FC236}">
                  <a16:creationId xmlns:a16="http://schemas.microsoft.com/office/drawing/2014/main" id="{AFA7659A-B03D-4352-B716-F721BA005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39098" y="461324"/>
            <a:ext cx="6209299" cy="1622322"/>
          </a:xfrm>
        </p:spPr>
        <p:txBody>
          <a:bodyPr>
            <a:normAutofit/>
          </a:bodyPr>
          <a:lstStyle/>
          <a:p>
            <a:r>
              <a:rPr lang="cs-CZ" altLang="cs-CZ" dirty="0"/>
              <a:t>Legislativa doplňků stravy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84676" y="1693335"/>
            <a:ext cx="6665740" cy="4762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bg1"/>
                </a:solidFill>
              </a:rPr>
              <a:t>Směrnice Evropského parlamentu a Rady 2002/46/EC ze dne 10. června 2002</a:t>
            </a:r>
            <a:r>
              <a:rPr lang="cs-CZ" altLang="cs-CZ" sz="2000" dirty="0">
                <a:solidFill>
                  <a:schemeClr val="bg1"/>
                </a:solidFill>
              </a:rPr>
              <a:t> o přibližování legislativy členských států tykající se doplňků stravy:</a:t>
            </a:r>
          </a:p>
          <a:p>
            <a:pPr>
              <a:lnSpc>
                <a:spcPct val="90000"/>
              </a:lnSpc>
            </a:pPr>
            <a:r>
              <a:rPr lang="cs-CZ" altLang="cs-CZ" sz="2000" i="1" dirty="0">
                <a:solidFill>
                  <a:schemeClr val="bg1"/>
                </a:solidFill>
              </a:rPr>
              <a:t>„Potraviny, jejichž </a:t>
            </a:r>
            <a:r>
              <a:rPr lang="cs-CZ" altLang="cs-CZ" sz="2000" b="1" i="1" dirty="0">
                <a:solidFill>
                  <a:schemeClr val="bg1"/>
                </a:solidFill>
              </a:rPr>
              <a:t>účelem</a:t>
            </a:r>
            <a:r>
              <a:rPr lang="cs-CZ" altLang="cs-CZ" sz="2000" i="1" dirty="0">
                <a:solidFill>
                  <a:schemeClr val="bg1"/>
                </a:solidFill>
              </a:rPr>
              <a:t> je doplňovat běžnou stravu a které jsou koncentrovanými </a:t>
            </a:r>
            <a:r>
              <a:rPr lang="cs-CZ" altLang="cs-CZ" sz="2000" b="1" i="1" dirty="0">
                <a:solidFill>
                  <a:schemeClr val="bg1"/>
                </a:solidFill>
              </a:rPr>
              <a:t>zdroji</a:t>
            </a:r>
            <a:r>
              <a:rPr lang="cs-CZ" altLang="cs-CZ" sz="2000" i="1" dirty="0">
                <a:solidFill>
                  <a:schemeClr val="bg1"/>
                </a:solidFill>
              </a:rPr>
              <a:t> živin nebo jiných látek s výživovým nebo fyziologickým účinkem, samostatně nebo v kombinaci, jsou uváděny na trh ve formě dávek, a to </a:t>
            </a:r>
            <a:r>
              <a:rPr lang="cs-CZ" altLang="cs-CZ" sz="2000" b="1" i="1" dirty="0">
                <a:solidFill>
                  <a:schemeClr val="bg1"/>
                </a:solidFill>
              </a:rPr>
              <a:t>ve formě tobolek, pastilek, tablet, pilulek a v jiných podobných formách, dále ve formě sypké, jako kapalina v ampulích, v lahvičkách s kapátkem a v jiných podobných formách kapalných nebo sypkých výrobků </a:t>
            </a:r>
            <a:r>
              <a:rPr lang="cs-CZ" altLang="cs-CZ" sz="2000" i="1" dirty="0">
                <a:solidFill>
                  <a:schemeClr val="bg1"/>
                </a:solidFill>
              </a:rPr>
              <a:t>určených k příjmu v malých odměřených množstvích.“</a:t>
            </a:r>
          </a:p>
        </p:txBody>
      </p:sp>
      <p:pic>
        <p:nvPicPr>
          <p:cNvPr id="7" name="Obrázek 6" descr="Obsah obrázku interiér, stůl, zeď, vsedě&#10;&#10;Popis vygenerován s velmi vysokou mírou spolehlivosti">
            <a:extLst>
              <a:ext uri="{FF2B5EF4-FFF2-40B4-BE49-F238E27FC236}">
                <a16:creationId xmlns:a16="http://schemas.microsoft.com/office/drawing/2014/main" id="{F49E05F3-3D45-4C03-A161-07512C903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9" r="21956" b="-2"/>
          <a:stretch/>
        </p:blipFill>
        <p:spPr>
          <a:xfrm>
            <a:off x="7541342" y="645106"/>
            <a:ext cx="4002201" cy="5585369"/>
          </a:xfrm>
          <a:prstGeom prst="rect">
            <a:avLst/>
          </a:prstGeom>
        </p:spPr>
      </p:pic>
      <p:sp>
        <p:nvSpPr>
          <p:cNvPr id="17444" name="Rectangle 17443">
            <a:extLst>
              <a:ext uri="{FF2B5EF4-FFF2-40B4-BE49-F238E27FC236}">
                <a16:creationId xmlns:a16="http://schemas.microsoft.com/office/drawing/2014/main" id="{F8CED34E-94D1-45D6-A770-785273CE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93275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17415">
            <a:extLst>
              <a:ext uri="{FF2B5EF4-FFF2-40B4-BE49-F238E27FC236}">
                <a16:creationId xmlns:a16="http://schemas.microsoft.com/office/drawing/2014/main" id="{B6CFB340-32E2-4A21-BAA6-3A501B059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8" name="Freeform 5">
            <a:extLst>
              <a:ext uri="{FF2B5EF4-FFF2-40B4-BE49-F238E27FC236}">
                <a16:creationId xmlns:a16="http://schemas.microsoft.com/office/drawing/2014/main" id="{139DC09A-7688-4E5B-8200-D0C4D4B1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7" name="Obrázek 6" descr="Obsah obrázku interiér, stůl, zeď, vsedě&#10;&#10;Popis vygenerován s velmi vysokou mírou spolehlivosti">
            <a:extLst>
              <a:ext uri="{FF2B5EF4-FFF2-40B4-BE49-F238E27FC236}">
                <a16:creationId xmlns:a16="http://schemas.microsoft.com/office/drawing/2014/main" id="{F49E05F3-3D45-4C03-A161-07512C903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9" r="9090" b="-1"/>
          <a:stretch/>
        </p:blipFill>
        <p:spPr>
          <a:xfrm>
            <a:off x="474133" y="482600"/>
            <a:ext cx="11243734" cy="5909733"/>
          </a:xfrm>
          <a:prstGeom prst="rect">
            <a:avLst/>
          </a:prstGeom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>
            <a:normAutofit/>
          </a:bodyPr>
          <a:lstStyle/>
          <a:p>
            <a:r>
              <a:rPr lang="cs-CZ" altLang="cs-CZ"/>
              <a:t>Legislativa doplňků stravy</a:t>
            </a:r>
          </a:p>
        </p:txBody>
      </p:sp>
      <p:sp>
        <p:nvSpPr>
          <p:cNvPr id="17420" name="Rectangle 17419">
            <a:extLst>
              <a:ext uri="{FF2B5EF4-FFF2-40B4-BE49-F238E27FC236}">
                <a16:creationId xmlns:a16="http://schemas.microsoft.com/office/drawing/2014/main" id="{F142682D-D684-4083-B0A9-75FA3AD47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1154954" y="1820333"/>
            <a:ext cx="10275046" cy="439949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Dne 29. 3. 2018 vešla v platnost vyhláška </a:t>
            </a:r>
            <a:r>
              <a:rPr lang="cs-CZ" altLang="cs-CZ" sz="2000" b="1" dirty="0">
                <a:solidFill>
                  <a:schemeClr val="bg1"/>
                </a:solidFill>
              </a:rPr>
              <a:t>Ministerstva zemědělství č. 58/2018 Sb., o doplňcích stravy a složení potravin</a:t>
            </a:r>
            <a:r>
              <a:rPr lang="cs-CZ" altLang="cs-CZ" sz="2000" dirty="0">
                <a:solidFill>
                  <a:schemeClr val="bg1"/>
                </a:solidFill>
              </a:rPr>
              <a:t>. Účinnost vyhlášky je od 1. 11. 2018.  Tato vyhláška zrušuje vyhlášku č. 225/2008 Sb., kterou se stanoví požadavky na doplňky stravy a na obohacování potravin, ve znění pozdějších předpisů.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Seznam vitaminů a minerálních látek a jejich forem, které lze použít pro výrobu doplňků stravy.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Seznam referenčních hodnot příjmu vitaminů a minerálních látek.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Termín „doporučená denní dávka“ je nahrazen termínem „referenční hodnota příjmu“ v souladu s nařízením č. 1169/2011.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Z důvodu nových vědeckých poznatků v dané problematice jsou upraveny podmínky použití některých rostlin i některých dalších látek jiných než rostliny v doplňcích stravy a také seznamy některých rostlin a některých dalších látek zakázaných při výrobě potravin.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>
                <a:solidFill>
                  <a:schemeClr val="bg1"/>
                </a:solidFill>
              </a:rPr>
              <a:t>Ke změnám došlo i v případě podmínek </a:t>
            </a:r>
            <a:r>
              <a:rPr lang="cs-CZ" altLang="cs-CZ" sz="2000" b="1" dirty="0">
                <a:solidFill>
                  <a:schemeClr val="bg1"/>
                </a:solidFill>
              </a:rPr>
              <a:t>označování doplňků stravy</a:t>
            </a:r>
            <a:r>
              <a:rPr lang="cs-CZ" altLang="cs-CZ" sz="2000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BF82568-1A10-4641-B53A-E783AAD10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3D0FDE-1217-4054-956A-5E679AD9D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C24324-FAB8-4E90-BF7B-9719C4358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72ECB2A-A355-44A9-963E-9A55CBF7C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E5E7D5B-5B2A-4857-9E49-836B237E9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55B74E-705E-4D3B-AF9B-1AA4DC2BC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380B8C1-4945-43C8-8E62-14BC1B42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B179D13E-E1A8-4FC5-B60A-10092CC1E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FA7659A-B03D-4352-B716-F721BA005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6209299" cy="1622322"/>
          </a:xfrm>
        </p:spPr>
        <p:txBody>
          <a:bodyPr>
            <a:normAutofit/>
          </a:bodyPr>
          <a:lstStyle/>
          <a:p>
            <a:r>
              <a:rPr lang="cs-CZ"/>
              <a:t>Uvedení produktu na 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9098" y="1885950"/>
            <a:ext cx="6511318" cy="4488112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U doplňků stravy </a:t>
            </a:r>
            <a:r>
              <a:rPr lang="cs-CZ" sz="2000" b="1" dirty="0">
                <a:solidFill>
                  <a:schemeClr val="bg1"/>
                </a:solidFill>
              </a:rPr>
              <a:t>se posuzuje pouze zdravotní nezávadnost</a:t>
            </a:r>
            <a:r>
              <a:rPr lang="cs-CZ" sz="2000" dirty="0">
                <a:solidFill>
                  <a:schemeClr val="bg1"/>
                </a:solidFill>
              </a:rPr>
              <a:t>, nikoliv účinnost.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Nejedná se o léčivo!</a:t>
            </a:r>
          </a:p>
          <a:p>
            <a:r>
              <a:rPr lang="cs-CZ" sz="2000" dirty="0">
                <a:solidFill>
                  <a:schemeClr val="bg1"/>
                </a:solidFill>
              </a:rPr>
              <a:t>Ověřují se tvrzení na etiketě produktu. Zde jsou jasně daná pravidla toho, co smí výrobce uvést.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Tvrzení uvedená například na webových stránkách prodejce však </a:t>
            </a:r>
            <a:r>
              <a:rPr lang="cs-CZ" sz="2000" b="1" dirty="0">
                <a:solidFill>
                  <a:schemeClr val="bg1"/>
                </a:solidFill>
              </a:rPr>
              <a:t>nejsou po odborné stránce posuzována</a:t>
            </a:r>
            <a:r>
              <a:rPr lang="cs-CZ" sz="2000" dirty="0">
                <a:solidFill>
                  <a:schemeClr val="bg1"/>
                </a:solidFill>
              </a:rPr>
              <a:t> (např. zda látka obsažená v doplňku stravy má skutečně výrobcem deklarovaný účinek nebo zda výrobek může skutečně příznivě působit na fyziologii člověka).</a:t>
            </a:r>
          </a:p>
        </p:txBody>
      </p:sp>
      <p:pic>
        <p:nvPicPr>
          <p:cNvPr id="11" name="Obrázek 10" descr="Obsah obrázku interiér, jídlo&#10;&#10;Popis vygenerován s velmi vysokou mírou spolehlivosti">
            <a:extLst>
              <a:ext uri="{FF2B5EF4-FFF2-40B4-BE49-F238E27FC236}">
                <a16:creationId xmlns:a16="http://schemas.microsoft.com/office/drawing/2014/main" id="{50341C37-D6EC-4BEC-B871-E85E45C2AB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1" r="40122" b="-2"/>
          <a:stretch/>
        </p:blipFill>
        <p:spPr>
          <a:xfrm>
            <a:off x="7541342" y="645106"/>
            <a:ext cx="4002201" cy="55853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8CED34E-94D1-45D6-A770-785273CE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186045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BF82568-1A10-4641-B53A-E783AAD10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3D0FDE-1217-4054-956A-5E679AD9D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C24324-FAB8-4E90-BF7B-9719C4358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2ECB2A-A355-44A9-963E-9A55CBF7C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5E7D5B-5B2A-4857-9E49-836B237E9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55B74E-705E-4D3B-AF9B-1AA4DC2BC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380B8C1-4945-43C8-8E62-14BC1B42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179D13E-E1A8-4FC5-B60A-10092CC1E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FA7659A-B03D-4352-B716-F721BA005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6209299" cy="1622322"/>
          </a:xfrm>
        </p:spPr>
        <p:txBody>
          <a:bodyPr>
            <a:normAutofit/>
          </a:bodyPr>
          <a:lstStyle/>
          <a:p>
            <a:r>
              <a:rPr lang="cs-CZ"/>
              <a:t>Státní a evropské řídící a kontrolní orgány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9098" y="2418735"/>
            <a:ext cx="6209299" cy="3811740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Ministerstvo zemědělství (</a:t>
            </a:r>
            <a:r>
              <a:rPr lang="cs-CZ" sz="2000" dirty="0">
                <a:solidFill>
                  <a:schemeClr val="bg1"/>
                </a:solidFill>
                <a:hlinkClick r:id="rId3"/>
              </a:rPr>
              <a:t>MZ</a:t>
            </a:r>
            <a:r>
              <a:rPr lang="cs-CZ" sz="2000" dirty="0">
                <a:solidFill>
                  <a:schemeClr val="bg1"/>
                </a:solidFill>
              </a:rPr>
              <a:t>) – Hlavní legislativní orgán</a:t>
            </a:r>
          </a:p>
          <a:p>
            <a:r>
              <a:rPr lang="cs-CZ" sz="2000" dirty="0">
                <a:solidFill>
                  <a:schemeClr val="bg1"/>
                </a:solidFill>
              </a:rPr>
              <a:t>Státní zdravotní ústav (</a:t>
            </a:r>
            <a:r>
              <a:rPr lang="cs-CZ" sz="2000" dirty="0">
                <a:solidFill>
                  <a:schemeClr val="bg1"/>
                </a:solidFill>
                <a:hlinkClick r:id="rId4"/>
              </a:rPr>
              <a:t>SZÚ</a:t>
            </a:r>
            <a:r>
              <a:rPr lang="cs-CZ" sz="2000" dirty="0">
                <a:solidFill>
                  <a:schemeClr val="bg1"/>
                </a:solidFill>
              </a:rPr>
              <a:t>) – Posouzení zdravotní nezávadnosti, zdravotní a výživová tvrzení etikety</a:t>
            </a:r>
          </a:p>
          <a:p>
            <a:r>
              <a:rPr lang="cs-CZ" sz="2000" dirty="0">
                <a:solidFill>
                  <a:schemeClr val="bg1"/>
                </a:solidFill>
              </a:rPr>
              <a:t>Státní zemědělská a potravinářská inspekce (</a:t>
            </a:r>
            <a:r>
              <a:rPr lang="cs-CZ" sz="2000" dirty="0">
                <a:solidFill>
                  <a:schemeClr val="bg1"/>
                </a:solidFill>
                <a:hlinkClick r:id="rId5"/>
              </a:rPr>
              <a:t>SZPI</a:t>
            </a:r>
            <a:r>
              <a:rPr lang="cs-CZ" sz="2000" dirty="0">
                <a:solidFill>
                  <a:schemeClr val="bg1"/>
                </a:solidFill>
              </a:rPr>
              <a:t>) – Kontrolní orgán</a:t>
            </a:r>
          </a:p>
          <a:p>
            <a:r>
              <a:rPr lang="cs-CZ" sz="2000" dirty="0">
                <a:solidFill>
                  <a:schemeClr val="bg1"/>
                </a:solidFill>
              </a:rPr>
              <a:t>Evropský úřad pro bezpečnost potravin (</a:t>
            </a:r>
            <a:r>
              <a:rPr lang="cs-CZ" sz="2000" dirty="0">
                <a:solidFill>
                  <a:schemeClr val="bg1"/>
                </a:solidFill>
                <a:hlinkClick r:id="rId6"/>
              </a:rPr>
              <a:t>EFSA</a:t>
            </a:r>
            <a:r>
              <a:rPr lang="cs-CZ" sz="2000" dirty="0">
                <a:solidFill>
                  <a:schemeClr val="bg1"/>
                </a:solidFill>
              </a:rPr>
              <a:t>) – </a:t>
            </a:r>
            <a:r>
              <a:rPr lang="cs-CZ" sz="2000" b="1" dirty="0">
                <a:solidFill>
                  <a:schemeClr val="bg1"/>
                </a:solidFill>
              </a:rPr>
              <a:t>Zdravotní a výživová tvrzení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5" name="Obrázek 4" descr="Obsah obrázku interiér, dřevěné, kladivo, stůl&#10;&#10;Popis vygenerován s velmi vysokou mírou spolehlivosti">
            <a:extLst>
              <a:ext uri="{FF2B5EF4-FFF2-40B4-BE49-F238E27FC236}">
                <a16:creationId xmlns:a16="http://schemas.microsoft.com/office/drawing/2014/main" id="{50B87F65-75FD-43CF-B39C-1C5272FC0F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8" r="17028" b="-1"/>
          <a:stretch/>
        </p:blipFill>
        <p:spPr>
          <a:xfrm>
            <a:off x="7541342" y="645106"/>
            <a:ext cx="4002201" cy="558536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8CED34E-94D1-45D6-A770-785273CE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9156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D8606A6-68E3-42A0-9E30-CA0C7E423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E37259-154B-4950-A38B-264B4FA1F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8439BC-169B-4501-88C1-F0A3F9126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64F75ED-C67C-4C01-8267-96712AFF9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AC2CEE-0BD2-4824-8C06-55FAF85A0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DF73CDB-9005-4A57-A1E0-D78BB4A4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B0D0E7A-A15F-483F-AA33-E1216844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E1DA231-CB64-4D3F-8A37-F70E3DC75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cs-CZ"/>
              <a:t>Tvrzení dle SZPI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cs-CZ" i="1">
                <a:solidFill>
                  <a:schemeClr val="bg1"/>
                </a:solidFill>
              </a:rPr>
              <a:t>„Jakékoliv</a:t>
            </a:r>
            <a:r>
              <a:rPr lang="cs-CZ" b="1" i="1">
                <a:solidFill>
                  <a:schemeClr val="bg1"/>
                </a:solidFill>
              </a:rPr>
              <a:t> sdělení nebo znázornění</a:t>
            </a:r>
            <a:r>
              <a:rPr lang="cs-CZ" i="1">
                <a:solidFill>
                  <a:schemeClr val="bg1"/>
                </a:solidFill>
              </a:rPr>
              <a:t>, které</a:t>
            </a:r>
            <a:r>
              <a:rPr lang="cs-CZ" b="1" i="1">
                <a:solidFill>
                  <a:schemeClr val="bg1"/>
                </a:solidFill>
              </a:rPr>
              <a:t> není </a:t>
            </a:r>
            <a:r>
              <a:rPr lang="cs-CZ" i="1">
                <a:solidFill>
                  <a:schemeClr val="bg1"/>
                </a:solidFill>
              </a:rPr>
              <a:t>podle právních předpisů Evropské unie nebo vnitrostátních právních předpisů </a:t>
            </a:r>
            <a:r>
              <a:rPr lang="cs-CZ" b="1" i="1">
                <a:solidFill>
                  <a:schemeClr val="bg1"/>
                </a:solidFill>
              </a:rPr>
              <a:t>povinné</a:t>
            </a:r>
            <a:r>
              <a:rPr lang="cs-CZ" i="1">
                <a:solidFill>
                  <a:schemeClr val="bg1"/>
                </a:solidFill>
              </a:rPr>
              <a:t>, včetně </a:t>
            </a:r>
            <a:r>
              <a:rPr lang="cs-CZ" b="1" i="1">
                <a:solidFill>
                  <a:schemeClr val="bg1"/>
                </a:solidFill>
              </a:rPr>
              <a:t>obrázkového, grafického nebo symbolického </a:t>
            </a:r>
            <a:r>
              <a:rPr lang="cs-CZ" i="1">
                <a:solidFill>
                  <a:schemeClr val="bg1"/>
                </a:solidFill>
              </a:rPr>
              <a:t>znázornění v jakékoliv podobě, </a:t>
            </a:r>
            <a:r>
              <a:rPr lang="cs-CZ" b="1" i="1">
                <a:solidFill>
                  <a:schemeClr val="bg1"/>
                </a:solidFill>
              </a:rPr>
              <a:t>které uvádí, naznačuje nebo ze kterého vyplývá, že potravina má určité vlastnosti.“</a:t>
            </a:r>
            <a:endParaRPr lang="cs-CZ" i="1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46F519-E02E-4E82-9E94-C2D5A496FF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r="18043" b="-1"/>
          <a:stretch/>
        </p:blipFill>
        <p:spPr>
          <a:xfrm>
            <a:off x="6700827" y="1341677"/>
            <a:ext cx="4842716" cy="4192227"/>
          </a:xfrm>
          <a:prstGeom prst="rect">
            <a:avLst/>
          </a:prstGeom>
        </p:spPr>
      </p:pic>
      <p:sp>
        <p:nvSpPr>
          <p:cNvPr id="9" name="Rectangle 18">
            <a:extLst>
              <a:ext uri="{FF2B5EF4-FFF2-40B4-BE49-F238E27FC236}">
                <a16:creationId xmlns:a16="http://schemas.microsoft.com/office/drawing/2014/main" id="{AAE14786-67C6-4181-AE13-325D2D41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69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altLang="cs-CZ" dirty="0"/>
              <a:t>Výživové či zdravotní tvrzení </a:t>
            </a:r>
            <a:br>
              <a:rPr lang="cs-CZ" altLang="cs-CZ" dirty="0"/>
            </a:br>
            <a:r>
              <a:rPr lang="cs-CZ" altLang="cs-CZ" sz="2400" i="1" dirty="0"/>
              <a:t>Upraveno nařízením (ES) č. 1924/2006</a:t>
            </a:r>
            <a:endParaRPr lang="cs-CZ" altLang="cs-CZ" i="1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952541" y="2348878"/>
            <a:ext cx="10206689" cy="4968551"/>
          </a:xfrm>
        </p:spPr>
        <p:txBody>
          <a:bodyPr numCol="2">
            <a:normAutofit lnSpcReduction="10000"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Zdravotní tvrzení:</a:t>
            </a:r>
          </a:p>
          <a:p>
            <a:r>
              <a:rPr lang="cs-CZ" i="1" dirty="0">
                <a:solidFill>
                  <a:schemeClr val="tx2"/>
                </a:solidFill>
              </a:rPr>
              <a:t>„Je každé </a:t>
            </a:r>
            <a:r>
              <a:rPr lang="cs-CZ" b="1" i="1" dirty="0">
                <a:solidFill>
                  <a:schemeClr val="tx2"/>
                </a:solidFill>
              </a:rPr>
              <a:t>tvrzení, které uvádí, naznačuje nebo ze kterého vyplývá, že existuje souvislost </a:t>
            </a:r>
            <a:r>
              <a:rPr lang="cs-CZ" i="1" dirty="0">
                <a:solidFill>
                  <a:schemeClr val="tx2"/>
                </a:solidFill>
              </a:rPr>
              <a:t>mezi kategorií potravin, potravinou nebo některou z jejích složek a zdravím.“</a:t>
            </a:r>
          </a:p>
          <a:p>
            <a:r>
              <a:rPr lang="cs-CZ" dirty="0"/>
              <a:t>Používat lze pouze </a:t>
            </a:r>
            <a:r>
              <a:rPr lang="cs-CZ" b="1" dirty="0"/>
              <a:t>tvrzení schválená </a:t>
            </a:r>
            <a:r>
              <a:rPr lang="cs-CZ" dirty="0"/>
              <a:t>v souladu s nařízením 1924/2006 a obsažena v </a:t>
            </a:r>
            <a:r>
              <a:rPr lang="cs-CZ" dirty="0">
                <a:hlinkClick r:id="rId3"/>
              </a:rPr>
              <a:t>seznamu schválených tvrzení</a:t>
            </a:r>
            <a:r>
              <a:rPr lang="cs-CZ" dirty="0"/>
              <a:t>.</a:t>
            </a:r>
          </a:p>
          <a:p>
            <a:r>
              <a:rPr lang="cs-CZ" dirty="0"/>
              <a:t>Tvrzení k </a:t>
            </a:r>
            <a:r>
              <a:rPr lang="cs-CZ" b="1" dirty="0"/>
              <a:t>rostlinám</a:t>
            </a:r>
            <a:r>
              <a:rPr lang="cs-CZ" dirty="0"/>
              <a:t>, jejichž posouzení nebylo ještě dokončeno, tzv. </a:t>
            </a:r>
            <a:r>
              <a:rPr lang="cs-CZ" b="1" dirty="0"/>
              <a:t>On hold seznam.</a:t>
            </a:r>
            <a:endParaRPr lang="cs-CZ" dirty="0"/>
          </a:p>
          <a:p>
            <a:endParaRPr lang="cs-CZ" altLang="cs-CZ" sz="1800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sz="1800" dirty="0"/>
          </a:p>
          <a:p>
            <a:r>
              <a:rPr lang="cs-CZ" altLang="cs-CZ" b="1" dirty="0"/>
              <a:t>Výživové tvrzení:</a:t>
            </a:r>
          </a:p>
          <a:p>
            <a:r>
              <a:rPr lang="cs-CZ" altLang="cs-CZ" i="1" dirty="0"/>
              <a:t>„Je jakékoliv </a:t>
            </a:r>
            <a:r>
              <a:rPr lang="cs-CZ" altLang="cs-CZ" b="1" i="1" dirty="0"/>
              <a:t>tvrzení, které uvádí, naznačuje nebo ze kterého vyplývá, že potravina má určité prospěšné výživové vlastnosti</a:t>
            </a:r>
            <a:r>
              <a:rPr lang="cs-CZ" altLang="cs-CZ" i="1" dirty="0"/>
              <a:t> v důsledku:</a:t>
            </a:r>
          </a:p>
          <a:p>
            <a:pPr lvl="1"/>
            <a:r>
              <a:rPr lang="cs-CZ" altLang="cs-CZ" i="1" dirty="0"/>
              <a:t>Energetické (kalorické) hodnoty, kterou poskytuje, poskytuje ve snížené nebo zvýšené míře nebo neobsahuje;</a:t>
            </a:r>
          </a:p>
          <a:p>
            <a:pPr lvl="1"/>
            <a:r>
              <a:rPr lang="cs-CZ" altLang="cs-CZ" i="1" dirty="0"/>
              <a:t>Živin či jiných látek, které buď obsahuje, obsahuje ve snížené či zvýšené míře, nebo neobsahuje.“</a:t>
            </a:r>
          </a:p>
          <a:p>
            <a:r>
              <a:rPr lang="cs-CZ" altLang="cs-CZ" dirty="0"/>
              <a:t>Musí být uvedené v příloze nařízení (ES) č. 1924/2006 (příloha 2 těchto vodítek obsahuje celkový seznam výživových tvrzení včetně dalších, později doplněných pozměňovacími nařízeními).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93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altLang="cs-CZ" dirty="0"/>
              <a:t>Zdravotní tvrzení </a:t>
            </a:r>
            <a:endParaRPr lang="cs-CZ" altLang="cs-CZ" i="1" dirty="0"/>
          </a:p>
        </p:txBody>
      </p:sp>
      <p:pic>
        <p:nvPicPr>
          <p:cNvPr id="16" name="Obrázek 15">
            <a:hlinkClick r:id="rId3"/>
            <a:extLst>
              <a:ext uri="{FF2B5EF4-FFF2-40B4-BE49-F238E27FC236}">
                <a16:creationId xmlns:a16="http://schemas.microsoft.com/office/drawing/2014/main" id="{1BE756C7-9F9D-4C6A-AA13-238AFC306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930400"/>
            <a:ext cx="9979157" cy="471215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188C55-BB66-4065-9FDD-28F1273ECE2F}"/>
              </a:ext>
            </a:extLst>
          </p:cNvPr>
          <p:cNvSpPr txBox="1"/>
          <p:nvPr/>
        </p:nvSpPr>
        <p:spPr>
          <a:xfrm>
            <a:off x="446230" y="6642556"/>
            <a:ext cx="531427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l-PL" sz="9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Zdroj: https://eur-lex.europa.eu/legal-content/CS/TXT/PDF/?uri=CELEX:32006R1924&amp;from=CS</a:t>
            </a:r>
            <a:endParaRPr lang="pl-PL" sz="900" b="0" dirty="0">
              <a:effectLst/>
            </a:endParaRPr>
          </a:p>
          <a:p>
            <a:br>
              <a:rPr lang="pl-PL" sz="900" dirty="0"/>
            </a:br>
            <a:endParaRPr lang="cs-CZ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94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7E14A-7B83-2E14-D490-1E4B39B8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k ukončení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8998F5-AD03-B776-A5C2-561B4F4F9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20" y="2603499"/>
            <a:ext cx="10679186" cy="3889579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Účast ve výuce</a:t>
            </a:r>
          </a:p>
          <a:p>
            <a:r>
              <a:rPr lang="cs-CZ" sz="2000" dirty="0"/>
              <a:t>Zpracování práce k vybranému (konkrétnímu) doplňku stravy</a:t>
            </a:r>
          </a:p>
          <a:p>
            <a:pPr lvl="1"/>
            <a:r>
              <a:rPr lang="cs-CZ" sz="2000" b="1" dirty="0"/>
              <a:t>Představení</a:t>
            </a:r>
            <a:r>
              <a:rPr lang="cs-CZ" sz="2000" dirty="0"/>
              <a:t> doplňku</a:t>
            </a:r>
          </a:p>
          <a:p>
            <a:pPr lvl="1"/>
            <a:r>
              <a:rPr lang="cs-CZ" sz="2000" b="1" dirty="0"/>
              <a:t>Mechanismus</a:t>
            </a:r>
            <a:r>
              <a:rPr lang="cs-CZ" sz="2000" dirty="0"/>
              <a:t> účinku</a:t>
            </a:r>
          </a:p>
          <a:p>
            <a:pPr lvl="1"/>
            <a:r>
              <a:rPr lang="cs-CZ" sz="2000" dirty="0"/>
              <a:t>Osobní </a:t>
            </a:r>
            <a:r>
              <a:rPr lang="cs-CZ" sz="2000" b="1" dirty="0"/>
              <a:t>zkušenost</a:t>
            </a:r>
            <a:r>
              <a:rPr lang="cs-CZ" sz="2000" dirty="0"/>
              <a:t> (ano/ne, jaká?)</a:t>
            </a:r>
          </a:p>
          <a:p>
            <a:pPr lvl="1"/>
            <a:r>
              <a:rPr lang="cs-CZ" sz="2000" dirty="0"/>
              <a:t>Cenové </a:t>
            </a:r>
            <a:r>
              <a:rPr lang="cs-CZ" sz="2000" b="1" dirty="0"/>
              <a:t>srovnání</a:t>
            </a:r>
            <a:r>
              <a:rPr lang="cs-CZ" sz="2000" dirty="0"/>
              <a:t> s konkurencí (balení, kč/gram účinné látky)</a:t>
            </a:r>
          </a:p>
          <a:p>
            <a:pPr lvl="1"/>
            <a:r>
              <a:rPr lang="cs-CZ" sz="2000" dirty="0"/>
              <a:t>Doporučuje </a:t>
            </a:r>
            <a:r>
              <a:rPr lang="cs-CZ" sz="2000" b="1" dirty="0"/>
              <a:t>vědecká evidence </a:t>
            </a:r>
            <a:r>
              <a:rPr lang="cs-CZ" sz="2000" dirty="0"/>
              <a:t>užívání?</a:t>
            </a:r>
          </a:p>
          <a:p>
            <a:pPr lvl="2"/>
            <a:r>
              <a:rPr lang="cs-CZ" sz="2000" dirty="0"/>
              <a:t>Kdo? Kdy? Jaký protokol?</a:t>
            </a:r>
          </a:p>
          <a:p>
            <a:pPr lvl="1"/>
            <a:r>
              <a:rPr lang="cs-CZ" sz="2200" dirty="0"/>
              <a:t>Formát doc., </a:t>
            </a:r>
            <a:r>
              <a:rPr lang="cs-CZ" sz="2200" dirty="0" err="1"/>
              <a:t>docx</a:t>
            </a:r>
            <a:r>
              <a:rPr lang="cs-CZ" sz="2200" dirty="0"/>
              <a:t>., </a:t>
            </a:r>
            <a:r>
              <a:rPr lang="cs-CZ" sz="2200" b="1" dirty="0"/>
              <a:t>vložení do odevzdávárny (do 8.2. 2023), diskuse v rámci posledního bloku 10.2. 2023 (nutná účast)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39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A9741149-0A03-4BD8-BCD3-644AFC8CD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269495"/>
            <a:ext cx="8963816" cy="4380256"/>
          </a:xfrm>
          <a:prstGeom prst="rect">
            <a:avLst/>
          </a:prstGeom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altLang="cs-CZ" dirty="0"/>
              <a:t>Výživová tvrzení </a:t>
            </a:r>
            <a:endParaRPr lang="cs-CZ" altLang="cs-CZ" i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6188C55-BB66-4065-9FDD-28F1273ECE2F}"/>
              </a:ext>
            </a:extLst>
          </p:cNvPr>
          <p:cNvSpPr txBox="1"/>
          <p:nvPr/>
        </p:nvSpPr>
        <p:spPr>
          <a:xfrm>
            <a:off x="446230" y="6642556"/>
            <a:ext cx="531427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l-PL" sz="9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Zdroj: https://eur-lex.europa.eu/legal-content/CS/TXT/PDF/?uri=CELEX:32006R1924&amp;from=CS</a:t>
            </a:r>
            <a:endParaRPr lang="pl-PL" sz="900" b="0" dirty="0">
              <a:effectLst/>
            </a:endParaRPr>
          </a:p>
          <a:p>
            <a:br>
              <a:rPr lang="pl-PL" sz="900" dirty="0"/>
            </a:br>
            <a:endParaRPr lang="cs-CZ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440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altLang="cs-CZ" dirty="0"/>
              <a:t>Proces uvedení doplňku stravy na trh</a:t>
            </a:r>
            <a:endParaRPr lang="cs-CZ" altLang="cs-CZ" i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0D88F6-BC31-31CB-25E1-ECF0A1D97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742984"/>
              </p:ext>
            </p:extLst>
          </p:nvPr>
        </p:nvGraphicFramePr>
        <p:xfrm>
          <a:off x="0" y="1838633"/>
          <a:ext cx="12191999" cy="5019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5065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CDC3ECB-CCED-DFAA-CD0C-B89C75D34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Členění doplňků stravy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400BEAA-8814-19E7-3404-A16E17B28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53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CD8606A6-68E3-42A0-9E30-CA0C7E423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E37259-154B-4950-A38B-264B4FA1F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8439BC-169B-4501-88C1-F0A3F9126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64F75ED-C67C-4C01-8267-96712AFF9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AC2CEE-0BD2-4824-8C06-55FAF85A0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DF73CDB-9005-4A57-A1E0-D78BB4A4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B0D0E7A-A15F-483F-AA33-E1216844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E1DA231-CB64-4D3F-8A37-F70E3DC75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2776CAB-20F4-C80C-ACDB-A797025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cs-CZ"/>
              <a:t>Členění doplňků stravy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E3D6D6-C64D-558F-DB6D-99C0607EC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076450"/>
            <a:ext cx="5781368" cy="4154027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Dle cíle, za jakým je látka přijímána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Prevence nebo odstranění deficience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Praktická forma energie/nutrientů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Přímý pozitivní dopad na výkon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Nepřímý pozitivní dopad na výkon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706E36-DE55-C747-7730-622851265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0" y="2463308"/>
            <a:ext cx="5669280" cy="195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AE14786-67C6-4181-AE13-325D2D41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4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EAA88-3CBD-301D-4906-DE4BA369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doplňků stravy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4CBF9D-5C49-C4B3-A9C3-1DF79039B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Prevence nebo odstranění deficience</a:t>
            </a:r>
          </a:p>
          <a:p>
            <a:pPr lvl="1"/>
            <a:r>
              <a:rPr lang="cs-CZ" sz="2400" dirty="0"/>
              <a:t>Především mikronutrienty </a:t>
            </a:r>
          </a:p>
          <a:p>
            <a:pPr lvl="2"/>
            <a:r>
              <a:rPr lang="cs-CZ" sz="2000" dirty="0"/>
              <a:t>zapojují se do procesů „v pozadí“ sportovního výkonu</a:t>
            </a:r>
          </a:p>
          <a:p>
            <a:pPr lvl="2"/>
            <a:r>
              <a:rPr lang="cs-CZ" sz="2000" dirty="0"/>
              <a:t>Železo – anémie</a:t>
            </a:r>
          </a:p>
          <a:p>
            <a:pPr lvl="2"/>
            <a:r>
              <a:rPr lang="cs-CZ" sz="2000" dirty="0"/>
              <a:t>Vitamín D – kosterní systém</a:t>
            </a:r>
          </a:p>
          <a:p>
            <a:pPr lvl="2"/>
            <a:r>
              <a:rPr lang="cs-CZ" sz="2000" dirty="0"/>
              <a:t>Vápník – kosterní systém</a:t>
            </a:r>
          </a:p>
        </p:txBody>
      </p:sp>
    </p:spTree>
    <p:extLst>
      <p:ext uri="{BB962C8B-B14F-4D97-AF65-F5344CB8AC3E}">
        <p14:creationId xmlns:p14="http://schemas.microsoft.com/office/powerpoint/2010/main" val="210521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D1CF9-631A-2717-56E5-B2707F3D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doplňků stravy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5B1D4F-3692-644C-2294-9E569FAE6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379696" cy="3806825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Praktická forma energie/nutrientů</a:t>
            </a:r>
          </a:p>
          <a:p>
            <a:pPr lvl="1"/>
            <a:r>
              <a:rPr lang="cs-CZ" sz="2000" dirty="0"/>
              <a:t>Dodržení „</a:t>
            </a:r>
            <a:r>
              <a:rPr lang="cs-CZ" sz="2000" dirty="0" err="1"/>
              <a:t>guidelines</a:t>
            </a:r>
            <a:r>
              <a:rPr lang="cs-CZ" sz="2000" dirty="0"/>
              <a:t>“</a:t>
            </a:r>
          </a:p>
          <a:p>
            <a:pPr lvl="1"/>
            <a:r>
              <a:rPr lang="cs-CZ" sz="2000" dirty="0"/>
              <a:t>V určitých situacích je nepraktické přijímat energii/nutrienty běžnou stravou (vytrvalostní trénink/závod, kalorická restrikce, cestování apod.)</a:t>
            </a:r>
          </a:p>
          <a:p>
            <a:pPr lvl="1"/>
            <a:r>
              <a:rPr lang="cs-CZ" sz="2000" dirty="0"/>
              <a:t>Sportovní výživa poskytuje alternativní volbu (obvykle vyšší cena)</a:t>
            </a:r>
          </a:p>
          <a:p>
            <a:pPr lvl="1"/>
            <a:r>
              <a:rPr lang="cs-CZ" sz="2000" dirty="0"/>
              <a:t>Sportovní nápoje (Sacharidy, Na, Mg,…)</a:t>
            </a:r>
          </a:p>
          <a:p>
            <a:pPr lvl="1"/>
            <a:r>
              <a:rPr lang="cs-CZ" sz="2000" dirty="0"/>
              <a:t>Energetické drinky (Sacharidy, kofein, Vitamíny, a jiné)</a:t>
            </a:r>
          </a:p>
          <a:p>
            <a:pPr lvl="1"/>
            <a:r>
              <a:rPr lang="cs-CZ" sz="2000" dirty="0"/>
              <a:t>Sportovní gely</a:t>
            </a:r>
          </a:p>
          <a:p>
            <a:pPr lvl="1"/>
            <a:r>
              <a:rPr lang="cs-CZ" sz="2000" dirty="0"/>
              <a:t>Bílkovinné suplementy</a:t>
            </a:r>
          </a:p>
        </p:txBody>
      </p:sp>
    </p:spTree>
    <p:extLst>
      <p:ext uri="{BB962C8B-B14F-4D97-AF65-F5344CB8AC3E}">
        <p14:creationId xmlns:p14="http://schemas.microsoft.com/office/powerpoint/2010/main" val="343563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18EB6-D2DF-7F80-294E-24C0F3BA5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doplňků stravy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886C8-054F-E3CF-E0BA-DA74F35E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970121" cy="3873500"/>
          </a:xfrm>
        </p:spPr>
        <p:txBody>
          <a:bodyPr>
            <a:normAutofit/>
          </a:bodyPr>
          <a:lstStyle/>
          <a:p>
            <a:r>
              <a:rPr lang="cs-CZ" sz="2800" dirty="0"/>
              <a:t>Přímý vliv na sportovní výkon</a:t>
            </a:r>
          </a:p>
          <a:p>
            <a:pPr lvl="1"/>
            <a:r>
              <a:rPr lang="cs-CZ" sz="2400" dirty="0"/>
              <a:t>Doplňky, u kterých lze na základě dostupné evidence říci, že mohou mít pozitivní vliv na výkon</a:t>
            </a:r>
          </a:p>
          <a:p>
            <a:pPr lvl="2"/>
            <a:r>
              <a:rPr lang="cs-CZ" sz="2000" dirty="0"/>
              <a:t>Kofein</a:t>
            </a:r>
          </a:p>
          <a:p>
            <a:pPr lvl="2"/>
            <a:r>
              <a:rPr lang="cs-CZ" sz="2000" dirty="0"/>
              <a:t>Kreatin</a:t>
            </a:r>
          </a:p>
          <a:p>
            <a:pPr lvl="2"/>
            <a:r>
              <a:rPr lang="cs-CZ" sz="2000" dirty="0"/>
              <a:t>Dietní nitráty</a:t>
            </a:r>
          </a:p>
          <a:p>
            <a:pPr lvl="2"/>
            <a:r>
              <a:rPr lang="cs-CZ" sz="2000" dirty="0"/>
              <a:t>Beta-alanin</a:t>
            </a:r>
          </a:p>
          <a:p>
            <a:pPr lvl="2"/>
            <a:r>
              <a:rPr lang="cs-CZ" sz="2000" dirty="0"/>
              <a:t>A další</a:t>
            </a:r>
          </a:p>
          <a:p>
            <a:pPr marL="914400" lvl="2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7001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39DBE-4337-2C8C-113A-7712DD44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doplňků stravy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716AFB-FBF1-4E86-F1D5-43A49A22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208246" cy="3997325"/>
          </a:xfrm>
        </p:spPr>
        <p:txBody>
          <a:bodyPr>
            <a:normAutofit/>
          </a:bodyPr>
          <a:lstStyle/>
          <a:p>
            <a:r>
              <a:rPr lang="cs-CZ" sz="2400" dirty="0"/>
              <a:t>Nepřímý vliv na sportovní výkon</a:t>
            </a:r>
          </a:p>
          <a:p>
            <a:pPr lvl="1"/>
            <a:r>
              <a:rPr lang="cs-CZ" sz="2000" dirty="0"/>
              <a:t>Skrze ovlivnění zdraví, tělesné kompozice, tréninku, regenerace, bolestivosti</a:t>
            </a:r>
          </a:p>
          <a:p>
            <a:pPr lvl="2"/>
            <a:r>
              <a:rPr lang="cs-CZ" sz="2000" dirty="0" err="1"/>
              <a:t>Probotioka</a:t>
            </a:r>
            <a:endParaRPr lang="cs-CZ" sz="2000" dirty="0"/>
          </a:p>
          <a:p>
            <a:pPr lvl="2"/>
            <a:r>
              <a:rPr lang="cs-CZ" sz="2000" dirty="0"/>
              <a:t>Vitamín D</a:t>
            </a:r>
          </a:p>
          <a:p>
            <a:pPr lvl="2"/>
            <a:r>
              <a:rPr lang="cs-CZ" sz="2000" dirty="0"/>
              <a:t>Vitamín C</a:t>
            </a:r>
          </a:p>
          <a:p>
            <a:pPr lvl="2"/>
            <a:r>
              <a:rPr lang="cs-CZ" sz="2000" dirty="0"/>
              <a:t>A další (omezená evidence, nízká podpora použití – zinek, </a:t>
            </a:r>
            <a:r>
              <a:rPr lang="cs-CZ" sz="2000" dirty="0" err="1"/>
              <a:t>echinacea</a:t>
            </a:r>
            <a:r>
              <a:rPr lang="cs-CZ" sz="2000" dirty="0"/>
              <a:t>, glutamin,…)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7482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A7ABA1F-E2C2-588D-AE76-4CDE69B28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5" y="1143000"/>
            <a:ext cx="6268246" cy="31340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/>
              <a:t>ABCD klasifikace Australian Institute of Sport</a:t>
            </a:r>
          </a:p>
        </p:txBody>
      </p:sp>
      <p:pic>
        <p:nvPicPr>
          <p:cNvPr id="2050" name="Picture 2" descr="Australian Institute of Sport (@theAIS) / Twitter">
            <a:extLst>
              <a:ext uri="{FF2B5EF4-FFF2-40B4-BE49-F238E27FC236}">
                <a16:creationId xmlns:a16="http://schemas.microsoft.com/office/drawing/2014/main" id="{C29495DE-B129-A9E1-04AB-8A801FB8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2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70BE9-C73C-57D7-0736-98F6C596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>
                <a:solidFill>
                  <a:srgbClr val="EBEBEB"/>
                </a:solidFill>
              </a:rPr>
              <a:t>ABCD klasifikace Australian Institute of Sport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276D7F9-1C3F-2E51-B47D-049D0E96B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746123"/>
              </p:ext>
            </p:extLst>
          </p:nvPr>
        </p:nvGraphicFramePr>
        <p:xfrm>
          <a:off x="548640" y="2418080"/>
          <a:ext cx="11094719" cy="414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758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B806B-42E3-CA2E-D677-8BCD4C20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předmětu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85DE8EA6-BB65-5BF0-8540-6F3B2100A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883991"/>
              </p:ext>
            </p:extLst>
          </p:nvPr>
        </p:nvGraphicFramePr>
        <p:xfrm>
          <a:off x="1154954" y="2603500"/>
          <a:ext cx="95606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39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34E3E-73EE-3E9A-86D9-7B07B2C8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ABCD klasifikace Australian Institute of Sport</a:t>
            </a: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71B128-34F2-0902-EFA7-F50E07CCE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504688"/>
              </p:ext>
            </p:extLst>
          </p:nvPr>
        </p:nvGraphicFramePr>
        <p:xfrm>
          <a:off x="517124" y="2219417"/>
          <a:ext cx="11157751" cy="483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60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5DCCB-75A0-9BB0-CD05-9DB952F5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ABCD klasifikace </a:t>
            </a:r>
            <a:r>
              <a:rPr lang="cs-CZ" dirty="0" err="1"/>
              <a:t>Australian</a:t>
            </a:r>
            <a:r>
              <a:rPr lang="cs-CZ" dirty="0"/>
              <a:t> Institute </a:t>
            </a:r>
            <a:r>
              <a:rPr lang="cs-CZ" dirty="0" err="1"/>
              <a:t>of</a:t>
            </a:r>
            <a:r>
              <a:rPr lang="cs-CZ" dirty="0"/>
              <a:t> Sport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EF2BDB8-E6E1-3BE6-D898-847052AD4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012736"/>
              </p:ext>
            </p:extLst>
          </p:nvPr>
        </p:nvGraphicFramePr>
        <p:xfrm>
          <a:off x="517124" y="2219417"/>
          <a:ext cx="11157751" cy="483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84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81B9AD-2118-9DB9-8081-3BDA519560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26" y="0"/>
            <a:ext cx="11657948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219B0A4B-D446-8E40-4A6A-9DA6B30888DC}"/>
              </a:ext>
            </a:extLst>
          </p:cNvPr>
          <p:cNvSpPr/>
          <p:nvPr/>
        </p:nvSpPr>
        <p:spPr>
          <a:xfrm>
            <a:off x="1518082" y="5653226"/>
            <a:ext cx="4039339" cy="985422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3411125B-9ED4-F464-90B9-AF22F121EE98}"/>
              </a:ext>
            </a:extLst>
          </p:cNvPr>
          <p:cNvSpPr/>
          <p:nvPr/>
        </p:nvSpPr>
        <p:spPr>
          <a:xfrm>
            <a:off x="1565422" y="4933950"/>
            <a:ext cx="4039339" cy="985422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9167A10E-4B83-3669-C6D9-71F73A3E0104}"/>
              </a:ext>
            </a:extLst>
          </p:cNvPr>
          <p:cNvSpPr/>
          <p:nvPr/>
        </p:nvSpPr>
        <p:spPr>
          <a:xfrm>
            <a:off x="1565422" y="2145137"/>
            <a:ext cx="4039339" cy="985422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B96B4607-4415-98EB-A6F8-B07FDC7237E4}"/>
              </a:ext>
            </a:extLst>
          </p:cNvPr>
          <p:cNvSpPr/>
          <p:nvPr/>
        </p:nvSpPr>
        <p:spPr>
          <a:xfrm>
            <a:off x="1313517" y="2981371"/>
            <a:ext cx="4543148" cy="219509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665E5BA-1A70-DAF5-F52E-A13E0724AAFB}"/>
              </a:ext>
            </a:extLst>
          </p:cNvPr>
          <p:cNvSpPr/>
          <p:nvPr/>
        </p:nvSpPr>
        <p:spPr>
          <a:xfrm>
            <a:off x="1565421" y="1276673"/>
            <a:ext cx="4039339" cy="985422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87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ED6F6A-3BEB-3EC1-1A87-73CB2B31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-24869"/>
            <a:ext cx="4191000" cy="687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07C8473-B8FD-6828-0FAC-86BE0388D61B}"/>
              </a:ext>
            </a:extLst>
          </p:cNvPr>
          <p:cNvSpPr txBox="1"/>
          <p:nvPr/>
        </p:nvSpPr>
        <p:spPr>
          <a:xfrm>
            <a:off x="8229600" y="5986178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effectLst/>
              </a:rPr>
              <a:t>Smith, E. S.,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McKay</a:t>
            </a:r>
            <a:r>
              <a:rPr lang="cs-CZ" sz="900" dirty="0">
                <a:solidFill>
                  <a:schemeClr val="bg1"/>
                </a:solidFill>
                <a:effectLst/>
              </a:rPr>
              <a:t>, A. K. A.,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Kuikman</a:t>
            </a:r>
            <a:r>
              <a:rPr lang="cs-CZ" sz="900" dirty="0">
                <a:solidFill>
                  <a:schemeClr val="bg1"/>
                </a:solidFill>
                <a:effectLst/>
              </a:rPr>
              <a:t>, M.,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Ackerman</a:t>
            </a:r>
            <a:r>
              <a:rPr lang="cs-CZ" sz="900" dirty="0">
                <a:solidFill>
                  <a:schemeClr val="bg1"/>
                </a:solidFill>
                <a:effectLst/>
              </a:rPr>
              <a:t>, K. E.,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Harris</a:t>
            </a:r>
            <a:r>
              <a:rPr lang="cs-CZ" sz="900" dirty="0">
                <a:solidFill>
                  <a:schemeClr val="bg1"/>
                </a:solidFill>
                <a:effectLst/>
              </a:rPr>
              <a:t>, R.,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Elliott-Sale</a:t>
            </a:r>
            <a:r>
              <a:rPr lang="cs-CZ" sz="900" dirty="0">
                <a:solidFill>
                  <a:schemeClr val="bg1"/>
                </a:solidFill>
                <a:effectLst/>
              </a:rPr>
              <a:t>, K. J.,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Stellingwerff</a:t>
            </a:r>
            <a:r>
              <a:rPr lang="cs-CZ" sz="900" dirty="0">
                <a:solidFill>
                  <a:schemeClr val="bg1"/>
                </a:solidFill>
                <a:effectLst/>
              </a:rPr>
              <a:t>, T., &amp;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Burke</a:t>
            </a:r>
            <a:r>
              <a:rPr lang="cs-CZ" sz="900" dirty="0">
                <a:solidFill>
                  <a:schemeClr val="bg1"/>
                </a:solidFill>
                <a:effectLst/>
              </a:rPr>
              <a:t>, L. M. (2022). Auditing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the</a:t>
            </a:r>
            <a:r>
              <a:rPr lang="cs-CZ" sz="900" dirty="0">
                <a:solidFill>
                  <a:schemeClr val="bg1"/>
                </a:solidFill>
                <a:effectLst/>
              </a:rPr>
              <a:t>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Representation</a:t>
            </a:r>
            <a:r>
              <a:rPr lang="cs-CZ" sz="900" dirty="0">
                <a:solidFill>
                  <a:schemeClr val="bg1"/>
                </a:solidFill>
                <a:effectLst/>
              </a:rPr>
              <a:t>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of</a:t>
            </a:r>
            <a:r>
              <a:rPr lang="cs-CZ" sz="900" dirty="0">
                <a:solidFill>
                  <a:schemeClr val="bg1"/>
                </a:solidFill>
                <a:effectLst/>
              </a:rPr>
              <a:t>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Female</a:t>
            </a:r>
            <a:r>
              <a:rPr lang="cs-CZ" sz="900" dirty="0">
                <a:solidFill>
                  <a:schemeClr val="bg1"/>
                </a:solidFill>
                <a:effectLst/>
              </a:rPr>
              <a:t> Versus Male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Athletes</a:t>
            </a:r>
            <a:r>
              <a:rPr lang="cs-CZ" sz="900" dirty="0">
                <a:solidFill>
                  <a:schemeClr val="bg1"/>
                </a:solidFill>
                <a:effectLst/>
              </a:rPr>
              <a:t> in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Sports</a:t>
            </a:r>
            <a:r>
              <a:rPr lang="cs-CZ" sz="900" dirty="0">
                <a:solidFill>
                  <a:schemeClr val="bg1"/>
                </a:solidFill>
                <a:effectLst/>
              </a:rPr>
              <a:t> Science and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Sports</a:t>
            </a:r>
            <a:r>
              <a:rPr lang="cs-CZ" sz="900" dirty="0">
                <a:solidFill>
                  <a:schemeClr val="bg1"/>
                </a:solidFill>
                <a:effectLst/>
              </a:rPr>
              <a:t>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Medicine</a:t>
            </a:r>
            <a:r>
              <a:rPr lang="cs-CZ" sz="900" dirty="0">
                <a:solidFill>
                  <a:schemeClr val="bg1"/>
                </a:solidFill>
                <a:effectLst/>
              </a:rPr>
              <a:t>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Research</a:t>
            </a:r>
            <a:r>
              <a:rPr lang="cs-CZ" sz="900" dirty="0">
                <a:solidFill>
                  <a:schemeClr val="bg1"/>
                </a:solidFill>
                <a:effectLst/>
              </a:rPr>
              <a:t>: Evidence-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Based</a:t>
            </a:r>
            <a:r>
              <a:rPr lang="cs-CZ" sz="900" dirty="0">
                <a:solidFill>
                  <a:schemeClr val="bg1"/>
                </a:solidFill>
                <a:effectLst/>
              </a:rPr>
              <a:t> Performance </a:t>
            </a:r>
            <a:r>
              <a:rPr lang="cs-CZ" sz="900" dirty="0" err="1">
                <a:solidFill>
                  <a:schemeClr val="bg1"/>
                </a:solidFill>
                <a:effectLst/>
              </a:rPr>
              <a:t>Supplements</a:t>
            </a:r>
            <a:r>
              <a:rPr lang="cs-CZ" sz="900" dirty="0">
                <a:solidFill>
                  <a:schemeClr val="bg1"/>
                </a:solidFill>
                <a:effectLst/>
              </a:rPr>
              <a:t>. </a:t>
            </a:r>
            <a:r>
              <a:rPr lang="cs-CZ" sz="900" i="1" dirty="0" err="1">
                <a:solidFill>
                  <a:schemeClr val="bg1"/>
                </a:solidFill>
                <a:effectLst/>
              </a:rPr>
              <a:t>Nutrients</a:t>
            </a:r>
            <a:r>
              <a:rPr lang="cs-CZ" sz="900" dirty="0">
                <a:solidFill>
                  <a:schemeClr val="bg1"/>
                </a:solidFill>
                <a:effectLst/>
              </a:rPr>
              <a:t>, </a:t>
            </a:r>
            <a:r>
              <a:rPr lang="cs-CZ" sz="900" i="1" dirty="0">
                <a:solidFill>
                  <a:schemeClr val="bg1"/>
                </a:solidFill>
                <a:effectLst/>
              </a:rPr>
              <a:t>14</a:t>
            </a:r>
            <a:r>
              <a:rPr lang="cs-CZ" sz="900" dirty="0">
                <a:solidFill>
                  <a:schemeClr val="bg1"/>
                </a:solidFill>
                <a:effectLst/>
              </a:rPr>
              <a:t>(5), Art. 5. </a:t>
            </a:r>
            <a:r>
              <a:rPr lang="cs-CZ" sz="900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https://doi.org/10.3390/nu14050953</a:t>
            </a:r>
            <a:endParaRPr lang="cs-CZ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251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4E7DB7BD-DE1A-4B9B-ABED-713D20FC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38C1ABCC-0C17-410C-8FFB-A1FAF7F3E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18BB1984-8C70-427F-8C07-42BB70B5B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15FBFFB4-8FE2-490E-B149-843645F9B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8FF157A5-E00A-463E-B8C1-540B28B0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C7912D45-865E-499D-82DD-0C5B0BB7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Freeform 5">
              <a:extLst>
                <a:ext uri="{FF2B5EF4-FFF2-40B4-BE49-F238E27FC236}">
                  <a16:creationId xmlns:a16="http://schemas.microsoft.com/office/drawing/2014/main" id="{99468C92-45E9-4ADF-BAEE-21642A4C6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29392CE4-0B4D-4F6A-8BDE-437332989E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39" name="Freeform 5">
              <a:extLst>
                <a:ext uri="{FF2B5EF4-FFF2-40B4-BE49-F238E27FC236}">
                  <a16:creationId xmlns:a16="http://schemas.microsoft.com/office/drawing/2014/main" id="{F684B706-D543-43E5-9863-D1FC6B4F8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958E6B7-479F-9D98-84DE-8C941197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06" y="485827"/>
            <a:ext cx="6209299" cy="1161945"/>
          </a:xfrm>
        </p:spPr>
        <p:txBody>
          <a:bodyPr>
            <a:normAutofit fontScale="90000"/>
          </a:bodyPr>
          <a:lstStyle/>
          <a:p>
            <a:r>
              <a:rPr lang="cs-CZ" dirty="0"/>
              <a:t>Statistická významnost vs. realita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ECC344-95BB-95B0-51E6-014EA819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1647772"/>
            <a:ext cx="6650702" cy="4724401"/>
          </a:xfrm>
        </p:spPr>
        <p:txBody>
          <a:bodyPr anchor="ctr">
            <a:normAutofit fontScale="92500"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Malé rozdíly ve výkonu mohou být rozhodující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100m sprint Rio 2016 – zlato a stříbro – 0,8 % rozdíl (9.81s vs 9.89s), vítěz vs poslední 2,5 % rozdíl (9.81s vs 10.06s) (</a:t>
            </a:r>
            <a:r>
              <a:rPr lang="cs-CZ" sz="2000" dirty="0" err="1">
                <a:solidFill>
                  <a:schemeClr val="bg1"/>
                </a:solidFill>
              </a:rPr>
              <a:t>Alonso</a:t>
            </a:r>
            <a:r>
              <a:rPr lang="cs-CZ" sz="2000" dirty="0">
                <a:solidFill>
                  <a:schemeClr val="bg1"/>
                </a:solidFill>
              </a:rPr>
              <a:t> &amp; </a:t>
            </a:r>
            <a:r>
              <a:rPr lang="cs-CZ" sz="2000" dirty="0" err="1">
                <a:solidFill>
                  <a:schemeClr val="bg1"/>
                </a:solidFill>
              </a:rPr>
              <a:t>Fernández-García</a:t>
            </a:r>
            <a:r>
              <a:rPr lang="cs-CZ" sz="2000" dirty="0">
                <a:solidFill>
                  <a:schemeClr val="bg1"/>
                </a:solidFill>
              </a:rPr>
              <a:t>, 2020)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Tour de France – vítěz 82h 57 min, druhé místo + 1 min 11s (0,024%)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Z toho důvodu i malé zlepšení výkonnosti může být rozhodující faktor úspěchu/neúspěchu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Pozor na „statistickou významnost“ u studií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Statisticky nevýznamný rozdíl &gt; rozdíl, který rozhodne o vítězi &gt; použití suplementů, které nemají dostatek „silných výsledků“ na vědeckém poli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37 Awesome olympic podium winners images | Olympic podium, Winners podium,  Winner image">
            <a:extLst>
              <a:ext uri="{FF2B5EF4-FFF2-40B4-BE49-F238E27FC236}">
                <a16:creationId xmlns:a16="http://schemas.microsoft.com/office/drawing/2014/main" id="{AE3E88D3-223B-0238-4903-2D4D7F78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1342" y="1436690"/>
            <a:ext cx="4002201" cy="400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C2389038-1ADC-4D42-8C96-7433ADCAE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547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485EF11-01E8-6C06-BC9F-9D69426C5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Vybrané doplňky stravy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FA96A93-4AC6-4FA4-1272-6852FBAF68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citec 100% Whey Protein Professional | největší nabídka proteinů v ČR">
            <a:extLst>
              <a:ext uri="{FF2B5EF4-FFF2-40B4-BE49-F238E27FC236}">
                <a16:creationId xmlns:a16="http://schemas.microsoft.com/office/drawing/2014/main" id="{CAF85B4A-A296-B6A3-2051-4EC1017A6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76" y="0"/>
            <a:ext cx="2166937" cy="318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eatin Nutrend Creatine Monohydrate 300g - inSPORTline">
            <a:extLst>
              <a:ext uri="{FF2B5EF4-FFF2-40B4-BE49-F238E27FC236}">
                <a16:creationId xmlns:a16="http://schemas.microsoft.com/office/drawing/2014/main" id="{5EE3F446-6A62-C6F4-6A18-08F202AC2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00" y="235350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limp BCAA Mega caps 1100 300 kapslí">
            <a:extLst>
              <a:ext uri="{FF2B5EF4-FFF2-40B4-BE49-F238E27FC236}">
                <a16:creationId xmlns:a16="http://schemas.microsoft.com/office/drawing/2014/main" id="{FD76ABF7-6B44-C218-B3F3-5219E5C4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69" y="1306912"/>
            <a:ext cx="206692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feinové tablety | NaMaximum">
            <a:extLst>
              <a:ext uri="{FF2B5EF4-FFF2-40B4-BE49-F238E27FC236}">
                <a16:creationId xmlns:a16="http://schemas.microsoft.com/office/drawing/2014/main" id="{E745F838-BCB3-6B2D-C305-6968796FB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466725"/>
            <a:ext cx="1724025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XXWIN Tribulus terrestris 90% 60 kapslí - Lékárna.cz">
            <a:extLst>
              <a:ext uri="{FF2B5EF4-FFF2-40B4-BE49-F238E27FC236}">
                <a16:creationId xmlns:a16="http://schemas.microsoft.com/office/drawing/2014/main" id="{82BB8C6F-1F00-8576-71D3-912201BE2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" y="147637"/>
            <a:ext cx="21336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hd Beta alanin - 90 cps | Profi-proteiny">
            <a:extLst>
              <a:ext uri="{FF2B5EF4-FFF2-40B4-BE49-F238E27FC236}">
                <a16:creationId xmlns:a16="http://schemas.microsoft.com/office/drawing/2014/main" id="{497E4217-C69B-ED18-B85E-C122B727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3705817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TREND COMPRESS B.I.G. | NUTREND.cz - Oficiální e-shop">
            <a:extLst>
              <a:ext uri="{FF2B5EF4-FFF2-40B4-BE49-F238E27FC236}">
                <a16:creationId xmlns:a16="http://schemas.microsoft.com/office/drawing/2014/main" id="{E0807529-CC96-F9C8-6091-C23303589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5" y="4838761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F18053C3-57F5-4A99-C8F2-02667FFE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777379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1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CAFA38AE-D1D2-46D0-81DD-CC26D3734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10" name="Rectangle 4109">
              <a:extLst>
                <a:ext uri="{FF2B5EF4-FFF2-40B4-BE49-F238E27FC236}">
                  <a16:creationId xmlns:a16="http://schemas.microsoft.com/office/drawing/2014/main" id="{357D8FFA-3018-4836-B60C-5A671B710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11" name="Freeform 5">
              <a:extLst>
                <a:ext uri="{FF2B5EF4-FFF2-40B4-BE49-F238E27FC236}">
                  <a16:creationId xmlns:a16="http://schemas.microsoft.com/office/drawing/2014/main" id="{23D9BBF4-93AB-4D96-9EB1-4CF6B6C93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763EDA9-2D0D-5BCA-3247-90240F19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91" y="568352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300" dirty="0"/>
              <a:t>Proteinové suplementy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D5F42B-A6A4-DDD5-1CC7-37C7F52C6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55" y="2155348"/>
            <a:ext cx="4039652" cy="3898900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Prášek, tekutina, tyčinka</a:t>
            </a:r>
          </a:p>
          <a:p>
            <a:r>
              <a:rPr lang="cs-CZ" sz="2000" dirty="0">
                <a:solidFill>
                  <a:schemeClr val="bg1"/>
                </a:solidFill>
              </a:rPr>
              <a:t>Různé zdroje bílkovin, aminokyselinové spektrum, způsob výroby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Ovlivňuje dostupnost AA, rychlost </a:t>
            </a:r>
            <a:r>
              <a:rPr lang="cs-CZ" sz="2000" dirty="0" err="1">
                <a:solidFill>
                  <a:schemeClr val="bg1"/>
                </a:solidFill>
              </a:rPr>
              <a:t>trvávení</a:t>
            </a:r>
            <a:r>
              <a:rPr lang="cs-CZ" sz="2000" dirty="0">
                <a:solidFill>
                  <a:schemeClr val="bg1"/>
                </a:solidFill>
              </a:rPr>
              <a:t> a vstřebávání, stimulaci MPS</a:t>
            </a:r>
          </a:p>
        </p:txBody>
      </p:sp>
      <p:pic>
        <p:nvPicPr>
          <p:cNvPr id="4098" name="Picture 2" descr="Optimum Nutrition Whey Gold Standard 100%">
            <a:extLst>
              <a:ext uri="{FF2B5EF4-FFF2-40B4-BE49-F238E27FC236}">
                <a16:creationId xmlns:a16="http://schemas.microsoft.com/office/drawing/2014/main" id="{B7234EFF-DF3C-3C07-0B73-1D660BE81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0" r="19202" b="-2"/>
          <a:stretch/>
        </p:blipFill>
        <p:spPr bwMode="auto">
          <a:xfrm>
            <a:off x="5194607" y="803751"/>
            <a:ext cx="3113903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üller Müllermilch Milk Drink Protein 400g - Tesco Groceries">
            <a:extLst>
              <a:ext uri="{FF2B5EF4-FFF2-40B4-BE49-F238E27FC236}">
                <a16:creationId xmlns:a16="http://schemas.microsoft.com/office/drawing/2014/main" id="{2268DAB1-4F85-6839-35F0-01F036D1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" r="3" b="12297"/>
          <a:stretch/>
        </p:blipFill>
        <p:spPr bwMode="auto">
          <a:xfrm>
            <a:off x="8472236" y="803752"/>
            <a:ext cx="3113904" cy="25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A8B36478-BB75-4EA5-860B-919243A1B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04" name="Picture 8" descr="NUTREND EXCELENT PROTEIN BAR | NUTREND.cz - Oficiální e-shop">
            <a:extLst>
              <a:ext uri="{FF2B5EF4-FFF2-40B4-BE49-F238E27FC236}">
                <a16:creationId xmlns:a16="http://schemas.microsoft.com/office/drawing/2014/main" id="{3D84927A-0E72-1A07-E9C1-D1A0DF78D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3" r="3" b="4487"/>
          <a:stretch/>
        </p:blipFill>
        <p:spPr bwMode="auto">
          <a:xfrm>
            <a:off x="8472236" y="3511959"/>
            <a:ext cx="3113904" cy="25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ál 19">
            <a:extLst>
              <a:ext uri="{FF2B5EF4-FFF2-40B4-BE49-F238E27FC236}">
                <a16:creationId xmlns:a16="http://schemas.microsoft.com/office/drawing/2014/main" id="{55F8A4C5-817F-9412-7044-8BF4D79FACF9}"/>
              </a:ext>
            </a:extLst>
          </p:cNvPr>
          <p:cNvSpPr/>
          <p:nvPr/>
        </p:nvSpPr>
        <p:spPr>
          <a:xfrm>
            <a:off x="3607997" y="568352"/>
            <a:ext cx="1207644" cy="1143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4013522-2253-2C9F-35AC-82E3292C770A}"/>
              </a:ext>
            </a:extLst>
          </p:cNvPr>
          <p:cNvSpPr txBox="1"/>
          <p:nvPr/>
        </p:nvSpPr>
        <p:spPr>
          <a:xfrm>
            <a:off x="3933394" y="835040"/>
            <a:ext cx="56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FF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2309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2" name="Group 5141">
            <a:extLst>
              <a:ext uri="{FF2B5EF4-FFF2-40B4-BE49-F238E27FC236}">
                <a16:creationId xmlns:a16="http://schemas.microsoft.com/office/drawing/2014/main" id="{4E7DB7BD-DE1A-4B9B-ABED-713D20FC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143" name="Rectangle 5142">
              <a:extLst>
                <a:ext uri="{FF2B5EF4-FFF2-40B4-BE49-F238E27FC236}">
                  <a16:creationId xmlns:a16="http://schemas.microsoft.com/office/drawing/2014/main" id="{38C1ABCC-0C17-410C-8FFB-A1FAF7F3E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44" name="Oval 5143">
              <a:extLst>
                <a:ext uri="{FF2B5EF4-FFF2-40B4-BE49-F238E27FC236}">
                  <a16:creationId xmlns:a16="http://schemas.microsoft.com/office/drawing/2014/main" id="{18BB1984-8C70-427F-8C07-42BB70B5B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45" name="Oval 5144">
              <a:extLst>
                <a:ext uri="{FF2B5EF4-FFF2-40B4-BE49-F238E27FC236}">
                  <a16:creationId xmlns:a16="http://schemas.microsoft.com/office/drawing/2014/main" id="{15FBFFB4-8FE2-490E-B149-843645F9B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46" name="Oval 5145">
              <a:extLst>
                <a:ext uri="{FF2B5EF4-FFF2-40B4-BE49-F238E27FC236}">
                  <a16:creationId xmlns:a16="http://schemas.microsoft.com/office/drawing/2014/main" id="{8FF157A5-E00A-463E-B8C1-540B28B0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47" name="Rectangle 5146">
              <a:extLst>
                <a:ext uri="{FF2B5EF4-FFF2-40B4-BE49-F238E27FC236}">
                  <a16:creationId xmlns:a16="http://schemas.microsoft.com/office/drawing/2014/main" id="{C7912D45-865E-499D-82DD-0C5B0BB7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48" name="Freeform 5">
              <a:extLst>
                <a:ext uri="{FF2B5EF4-FFF2-40B4-BE49-F238E27FC236}">
                  <a16:creationId xmlns:a16="http://schemas.microsoft.com/office/drawing/2014/main" id="{99468C92-45E9-4ADF-BAEE-21642A4C6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149" name="Freeform 5">
              <a:extLst>
                <a:ext uri="{FF2B5EF4-FFF2-40B4-BE49-F238E27FC236}">
                  <a16:creationId xmlns:a16="http://schemas.microsoft.com/office/drawing/2014/main" id="{29392CE4-0B4D-4F6A-8BDE-437332989E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150" name="Freeform 5">
              <a:extLst>
                <a:ext uri="{FF2B5EF4-FFF2-40B4-BE49-F238E27FC236}">
                  <a16:creationId xmlns:a16="http://schemas.microsoft.com/office/drawing/2014/main" id="{F684B706-D543-43E5-9863-D1FC6B4F8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0EC6FB9-A5BC-D056-85E5-4EED4876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58" y="506517"/>
            <a:ext cx="6209299" cy="921474"/>
          </a:xfrm>
        </p:spPr>
        <p:txBody>
          <a:bodyPr>
            <a:normAutofit/>
          </a:bodyPr>
          <a:lstStyle/>
          <a:p>
            <a:r>
              <a:rPr lang="cs-CZ" dirty="0"/>
              <a:t>Proteinové suplementy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07C17D-D442-813E-E059-1B572070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57374"/>
            <a:ext cx="6636066" cy="4516687"/>
          </a:xfrm>
        </p:spPr>
        <p:txBody>
          <a:bodyPr anchor="ctr">
            <a:normAutofit/>
          </a:bodyPr>
          <a:lstStyle/>
          <a:p>
            <a:r>
              <a:rPr lang="cs-CZ" sz="2000" dirty="0" err="1">
                <a:solidFill>
                  <a:schemeClr val="bg1"/>
                </a:solidFill>
              </a:rPr>
              <a:t>Whey</a:t>
            </a:r>
            <a:r>
              <a:rPr lang="cs-CZ" sz="2000" dirty="0">
                <a:solidFill>
                  <a:schemeClr val="bg1"/>
                </a:solidFill>
              </a:rPr>
              <a:t> protein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Vysoce biologicky hodnotná bílkovina ( 20 % mléčného proteinu)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Vysoké množství EAA (LEUCIN)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WPC – 70-80 % B, malé množství S a T, nejlevnější varianta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WPI - ~ 90 % B, minimum S a T, dražší varianta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WPH – hydrolyzovaný WPI/WPC, peptidy</a:t>
            </a:r>
          </a:p>
          <a:p>
            <a:pPr lvl="2"/>
            <a:r>
              <a:rPr lang="cs-CZ" sz="2000" dirty="0">
                <a:solidFill>
                  <a:schemeClr val="bg1"/>
                </a:solidFill>
              </a:rPr>
              <a:t>Proteázy</a:t>
            </a:r>
          </a:p>
          <a:p>
            <a:pPr lvl="2"/>
            <a:r>
              <a:rPr lang="cs-CZ" sz="2000" dirty="0">
                <a:solidFill>
                  <a:schemeClr val="bg1"/>
                </a:solidFill>
              </a:rPr>
              <a:t>DH 5-32</a:t>
            </a:r>
          </a:p>
          <a:p>
            <a:pPr lvl="2"/>
            <a:r>
              <a:rPr lang="cs-CZ" sz="2000" dirty="0">
                <a:solidFill>
                  <a:schemeClr val="bg1"/>
                </a:solidFill>
              </a:rPr>
              <a:t>chuť</a:t>
            </a:r>
          </a:p>
          <a:p>
            <a:pPr lvl="1"/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85DFF9-47F3-6331-06EA-EE05214C3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342" y="645106"/>
            <a:ext cx="3448966" cy="5585369"/>
          </a:xfrm>
          <a:prstGeom prst="rect">
            <a:avLst/>
          </a:prstGeom>
        </p:spPr>
      </p:pic>
      <p:sp>
        <p:nvSpPr>
          <p:cNvPr id="5152" name="Rectangle 5151">
            <a:extLst>
              <a:ext uri="{FF2B5EF4-FFF2-40B4-BE49-F238E27FC236}">
                <a16:creationId xmlns:a16="http://schemas.microsoft.com/office/drawing/2014/main" id="{C2389038-1ADC-4D42-8C96-7433ADCAE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37E7EE-EBB4-92F1-9EA7-9FA73D1E9F4E}"/>
              </a:ext>
            </a:extLst>
          </p:cNvPr>
          <p:cNvSpPr txBox="1"/>
          <p:nvPr/>
        </p:nvSpPr>
        <p:spPr>
          <a:xfrm>
            <a:off x="8218086" y="6230475"/>
            <a:ext cx="19383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 obrázku: google.com</a:t>
            </a:r>
          </a:p>
        </p:txBody>
      </p:sp>
    </p:spTree>
    <p:extLst>
      <p:ext uri="{BB962C8B-B14F-4D97-AF65-F5344CB8AC3E}">
        <p14:creationId xmlns:p14="http://schemas.microsoft.com/office/powerpoint/2010/main" val="95170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6150">
            <a:extLst>
              <a:ext uri="{FF2B5EF4-FFF2-40B4-BE49-F238E27FC236}">
                <a16:creationId xmlns:a16="http://schemas.microsoft.com/office/drawing/2014/main" id="{4E7DB7BD-DE1A-4B9B-ABED-713D20FC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152" name="Rectangle 6151">
              <a:extLst>
                <a:ext uri="{FF2B5EF4-FFF2-40B4-BE49-F238E27FC236}">
                  <a16:creationId xmlns:a16="http://schemas.microsoft.com/office/drawing/2014/main" id="{38C1ABCC-0C17-410C-8FFB-A1FAF7F3E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53" name="Oval 6152">
              <a:extLst>
                <a:ext uri="{FF2B5EF4-FFF2-40B4-BE49-F238E27FC236}">
                  <a16:creationId xmlns:a16="http://schemas.microsoft.com/office/drawing/2014/main" id="{18BB1984-8C70-427F-8C07-42BB70B5B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4" name="Oval 6153">
              <a:extLst>
                <a:ext uri="{FF2B5EF4-FFF2-40B4-BE49-F238E27FC236}">
                  <a16:creationId xmlns:a16="http://schemas.microsoft.com/office/drawing/2014/main" id="{15FBFFB4-8FE2-490E-B149-843645F9B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5" name="Oval 6154">
              <a:extLst>
                <a:ext uri="{FF2B5EF4-FFF2-40B4-BE49-F238E27FC236}">
                  <a16:creationId xmlns:a16="http://schemas.microsoft.com/office/drawing/2014/main" id="{8FF157A5-E00A-463E-B8C1-540B28B0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C7912D45-865E-499D-82DD-0C5B0BB7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7" name="Freeform 5">
              <a:extLst>
                <a:ext uri="{FF2B5EF4-FFF2-40B4-BE49-F238E27FC236}">
                  <a16:creationId xmlns:a16="http://schemas.microsoft.com/office/drawing/2014/main" id="{99468C92-45E9-4ADF-BAEE-21642A4C6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158" name="Freeform 5">
              <a:extLst>
                <a:ext uri="{FF2B5EF4-FFF2-40B4-BE49-F238E27FC236}">
                  <a16:creationId xmlns:a16="http://schemas.microsoft.com/office/drawing/2014/main" id="{29392CE4-0B4D-4F6A-8BDE-437332989E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159" name="Freeform 5">
              <a:extLst>
                <a:ext uri="{FF2B5EF4-FFF2-40B4-BE49-F238E27FC236}">
                  <a16:creationId xmlns:a16="http://schemas.microsoft.com/office/drawing/2014/main" id="{F684B706-D543-43E5-9863-D1FC6B4F8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AC272D6-3324-A6E4-D630-51C6E480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209299" cy="1065060"/>
          </a:xfrm>
        </p:spPr>
        <p:txBody>
          <a:bodyPr>
            <a:normAutofit/>
          </a:bodyPr>
          <a:lstStyle/>
          <a:p>
            <a:r>
              <a:rPr lang="cs-CZ" dirty="0"/>
              <a:t>Proteinové suplementy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3425FF-0475-0649-5605-D0CF25D55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209299" cy="3811740"/>
          </a:xfrm>
        </p:spPr>
        <p:txBody>
          <a:bodyPr anchor="ctr"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Kasein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Micelární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Vápenatý (způsob výroby – reakce s Ca, lépe rozpustný)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Hydrolyzovaný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Oproti syrovátkovému pomaleji vstřebáván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80 % mléčného proteinu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Doporučován především večer/pokud je dlouhá přestávka mezi pokrmy</a:t>
            </a:r>
          </a:p>
          <a:p>
            <a:pPr lvl="1"/>
            <a:endParaRPr lang="cs-CZ" sz="2000" dirty="0">
              <a:solidFill>
                <a:schemeClr val="bg1"/>
              </a:solidFill>
            </a:endParaRPr>
          </a:p>
          <a:p>
            <a:pPr lvl="1"/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Extrifit Micelar Casein 1000 g">
            <a:extLst>
              <a:ext uri="{FF2B5EF4-FFF2-40B4-BE49-F238E27FC236}">
                <a16:creationId xmlns:a16="http://schemas.microsoft.com/office/drawing/2014/main" id="{5D5AD6A4-4FB8-EBEA-1783-423C8E44D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1342" y="920683"/>
            <a:ext cx="4002201" cy="50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Rectangle 6160">
            <a:extLst>
              <a:ext uri="{FF2B5EF4-FFF2-40B4-BE49-F238E27FC236}">
                <a16:creationId xmlns:a16="http://schemas.microsoft.com/office/drawing/2014/main" id="{C2389038-1ADC-4D42-8C96-7433ADCAE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008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Group 7174">
            <a:extLst>
              <a:ext uri="{FF2B5EF4-FFF2-40B4-BE49-F238E27FC236}">
                <a16:creationId xmlns:a16="http://schemas.microsoft.com/office/drawing/2014/main" id="{CD8606A6-68E3-42A0-9E30-CA0C7E423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176" name="Rectangle 7175">
              <a:extLst>
                <a:ext uri="{FF2B5EF4-FFF2-40B4-BE49-F238E27FC236}">
                  <a16:creationId xmlns:a16="http://schemas.microsoft.com/office/drawing/2014/main" id="{24E37259-154B-4950-A38B-264B4FA1F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177" name="Oval 7176">
              <a:extLst>
                <a:ext uri="{FF2B5EF4-FFF2-40B4-BE49-F238E27FC236}">
                  <a16:creationId xmlns:a16="http://schemas.microsoft.com/office/drawing/2014/main" id="{E78439BC-169B-4501-88C1-F0A3F9126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78" name="Oval 7177">
              <a:extLst>
                <a:ext uri="{FF2B5EF4-FFF2-40B4-BE49-F238E27FC236}">
                  <a16:creationId xmlns:a16="http://schemas.microsoft.com/office/drawing/2014/main" id="{164F75ED-C67C-4C01-8267-96712AFF9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B4AC2CEE-0BD2-4824-8C06-55FAF85A0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80" name="Freeform 5">
              <a:extLst>
                <a:ext uri="{FF2B5EF4-FFF2-40B4-BE49-F238E27FC236}">
                  <a16:creationId xmlns:a16="http://schemas.microsoft.com/office/drawing/2014/main" id="{0DF73CDB-9005-4A57-A1E0-D78BB4A4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181" name="Freeform 5">
              <a:extLst>
                <a:ext uri="{FF2B5EF4-FFF2-40B4-BE49-F238E27FC236}">
                  <a16:creationId xmlns:a16="http://schemas.microsoft.com/office/drawing/2014/main" id="{AB0D0E7A-A15F-483F-AA33-E1216844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182" name="Freeform 5">
              <a:extLst>
                <a:ext uri="{FF2B5EF4-FFF2-40B4-BE49-F238E27FC236}">
                  <a16:creationId xmlns:a16="http://schemas.microsoft.com/office/drawing/2014/main" id="{5E1DA231-CB64-4D3F-8A37-F70E3DC75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B39386F-3797-0882-3756-3C74D74F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cs-CZ" dirty="0"/>
              <a:t>Proteinové suplementy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751F72-7C58-E8DF-87BB-831814E63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Vaječná bílkovina (vaječný bílek)</a:t>
            </a:r>
          </a:p>
          <a:p>
            <a:pPr lvl="1"/>
            <a:r>
              <a:rPr lang="cs-CZ" sz="2000">
                <a:solidFill>
                  <a:schemeClr val="bg1"/>
                </a:solidFill>
              </a:rPr>
              <a:t>Vysoká biologická hodnota, bez T a S</a:t>
            </a:r>
          </a:p>
          <a:p>
            <a:pPr lvl="1"/>
            <a:r>
              <a:rPr lang="cs-CZ" sz="2000">
                <a:solidFill>
                  <a:schemeClr val="bg1"/>
                </a:solidFill>
              </a:rPr>
              <a:t>Před nástupem mléčných proteinů – nejpopulárnější</a:t>
            </a:r>
          </a:p>
          <a:p>
            <a:pPr lvl="1"/>
            <a:endParaRPr lang="cs-CZ" sz="2000">
              <a:solidFill>
                <a:schemeClr val="bg1"/>
              </a:solidFill>
            </a:endParaRPr>
          </a:p>
          <a:p>
            <a:endParaRPr lang="cs-CZ" sz="2000">
              <a:solidFill>
                <a:schemeClr val="bg1"/>
              </a:solidFill>
            </a:endParaRPr>
          </a:p>
        </p:txBody>
      </p:sp>
      <p:pic>
        <p:nvPicPr>
          <p:cNvPr id="7170" name="Picture 2" descr="ALLNUTRITION Egg White Protein">
            <a:extLst>
              <a:ext uri="{FF2B5EF4-FFF2-40B4-BE49-F238E27FC236}">
                <a16:creationId xmlns:a16="http://schemas.microsoft.com/office/drawing/2014/main" id="{B7496012-F3AC-ECEE-9353-3F0EDB3C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827" y="1016432"/>
            <a:ext cx="4842716" cy="48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Rectangle 7183">
            <a:extLst>
              <a:ext uri="{FF2B5EF4-FFF2-40B4-BE49-F238E27FC236}">
                <a16:creationId xmlns:a16="http://schemas.microsoft.com/office/drawing/2014/main" id="{AAE14786-67C6-4181-AE13-325D2D41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51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AB7E6-5FB2-75A5-74E3-BD60930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Doplňky stravy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5D1BF5-09CD-6C8C-61B8-C82E4EFC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2547891"/>
            <a:ext cx="11132598" cy="4208015"/>
          </a:xfrm>
        </p:spPr>
        <p:txBody>
          <a:bodyPr>
            <a:normAutofit/>
          </a:bodyPr>
          <a:lstStyle/>
          <a:p>
            <a:r>
              <a:rPr lang="cs-CZ" sz="2000" dirty="0"/>
              <a:t>Mezinárodně není sjednocena formulace</a:t>
            </a:r>
          </a:p>
          <a:p>
            <a:r>
              <a:rPr lang="cs-CZ" sz="2000" b="0" i="0" dirty="0">
                <a:solidFill>
                  <a:srgbClr val="3A3A3A"/>
                </a:solidFill>
                <a:effectLst/>
              </a:rPr>
              <a:t>„Potraviny, jejichž účelem je doplňovat běžnou stravu a které jsou koncentrovanými zdroji vitaminů a minerálních látek nebo dalších látek s nutričním nebo fyziologickým účinkem, obsažených v potravině samostatně nebo v kombinaci, určené k přímé spotřebě v malých odměřených množstvích.“ (zákon č. 110/1997 Sb.)</a:t>
            </a:r>
          </a:p>
          <a:p>
            <a:r>
              <a:rPr lang="cs-CZ" sz="2000" b="0" i="0" dirty="0">
                <a:solidFill>
                  <a:srgbClr val="3A3A3A"/>
                </a:solidFill>
                <a:effectLst/>
              </a:rPr>
              <a:t>„Potraviny, jejichž účelem je doplňovat běžnou stravu a které jsou koncentrovanými zdroji živin nebo jiných látek s výživovým nebo fyziologickým účinkem, samostatně nebo v kombinaci, jsou uváděny na trh ve formě dávek, a to ve formě tobolek, pastilek, tablet, pilulek a v jiných podobných formách, dále ve formě sypké, jako kapalina v ampulích, v lahvičkách s kapátkem a v jiných podobných formách kapalných nebo sypkých výrobků určených k příjmu v malých odměřených množstvích.“ (Směrnice Evropského parlamentu a Rady 2002/46/EC)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2942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8202">
            <a:extLst>
              <a:ext uri="{FF2B5EF4-FFF2-40B4-BE49-F238E27FC236}">
                <a16:creationId xmlns:a16="http://schemas.microsoft.com/office/drawing/2014/main" id="{989D94C7-954A-41D0-90EA-DA55E98D8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83973CA2-16B1-4493-A4A0-8171D5662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12192000" cy="6856413"/>
            <a:chOff x="0" y="1587"/>
            <a:chExt cx="12192000" cy="6856413"/>
          </a:xfrm>
        </p:grpSpPr>
        <p:sp>
          <p:nvSpPr>
            <p:cNvPr id="8206" name="Oval 8205">
              <a:extLst>
                <a:ext uri="{FF2B5EF4-FFF2-40B4-BE49-F238E27FC236}">
                  <a16:creationId xmlns:a16="http://schemas.microsoft.com/office/drawing/2014/main" id="{23F10E68-A34A-4F1E-A22B-96D33CB6C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7" name="Oval 8206">
              <a:extLst>
                <a:ext uri="{FF2B5EF4-FFF2-40B4-BE49-F238E27FC236}">
                  <a16:creationId xmlns:a16="http://schemas.microsoft.com/office/drawing/2014/main" id="{4851EAF1-3F55-4EAD-8C72-DC39CBAF6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8" name="Rectangle 8207">
              <a:extLst>
                <a:ext uri="{FF2B5EF4-FFF2-40B4-BE49-F238E27FC236}">
                  <a16:creationId xmlns:a16="http://schemas.microsoft.com/office/drawing/2014/main" id="{E38259B4-2878-484A-88A1-E9C779E64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100728" y="402165"/>
              <a:ext cx="4667937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9" name="Freeform 5">
              <a:extLst>
                <a:ext uri="{FF2B5EF4-FFF2-40B4-BE49-F238E27FC236}">
                  <a16:creationId xmlns:a16="http://schemas.microsoft.com/office/drawing/2014/main" id="{2A198A4A-FCFE-4418-B8C3-CF691E451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68624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210" name="Freeform 5">
              <a:extLst>
                <a:ext uri="{FF2B5EF4-FFF2-40B4-BE49-F238E27FC236}">
                  <a16:creationId xmlns:a16="http://schemas.microsoft.com/office/drawing/2014/main" id="{C2C4471B-4EDB-4B18-8705-CF0DE44FA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59735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211" name="Freeform 5">
              <a:extLst>
                <a:ext uri="{FF2B5EF4-FFF2-40B4-BE49-F238E27FC236}">
                  <a16:creationId xmlns:a16="http://schemas.microsoft.com/office/drawing/2014/main" id="{FC4C95A0-E27A-42CA-BD4C-B899E6DA5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C8ABE88-746F-B8B1-3AC5-8C176512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283359" cy="1622322"/>
          </a:xfrm>
        </p:spPr>
        <p:txBody>
          <a:bodyPr>
            <a:normAutofit/>
          </a:bodyPr>
          <a:lstStyle/>
          <a:p>
            <a:r>
              <a:rPr lang="cs-CZ" dirty="0"/>
              <a:t>Proteinové suplementy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567C61-B4E9-70C9-7BC2-9C8BFA9F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283359" cy="381174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Sójová bílkovina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Vysoká biologická hodnota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Rychlá vstřebatelnost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Menší množství leucinu než whey</a:t>
            </a:r>
          </a:p>
          <a:p>
            <a:pPr lvl="1"/>
            <a:endParaRPr lang="cs-CZ">
              <a:solidFill>
                <a:schemeClr val="bg1"/>
              </a:solidFill>
            </a:endParaRPr>
          </a:p>
          <a:p>
            <a:r>
              <a:rPr lang="cs-CZ">
                <a:solidFill>
                  <a:schemeClr val="bg1"/>
                </a:solidFill>
              </a:rPr>
              <a:t>Další rostlinné varianty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Konopný, rýžový, hrachový, …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Nižší biologická hodnota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Směsi, fortifikace EAA</a:t>
            </a:r>
          </a:p>
        </p:txBody>
      </p:sp>
      <p:pic>
        <p:nvPicPr>
          <p:cNvPr id="8196" name="Picture 4" descr="GOOD HEMP 0,5 kg – veganfightershop.cz">
            <a:extLst>
              <a:ext uri="{FF2B5EF4-FFF2-40B4-BE49-F238E27FC236}">
                <a16:creationId xmlns:a16="http://schemas.microsoft.com/office/drawing/2014/main" id="{AC99A000-7758-10F3-16D4-5DBF087D8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7596" y="642855"/>
            <a:ext cx="1983068" cy="213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oy Protein 90 Isolate - The Protein Works">
            <a:extLst>
              <a:ext uri="{FF2B5EF4-FFF2-40B4-BE49-F238E27FC236}">
                <a16:creationId xmlns:a16="http://schemas.microsoft.com/office/drawing/2014/main" id="{35B41E7E-BFCD-05DC-38D5-82179C54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5916" y="642854"/>
            <a:ext cx="3386981" cy="33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3" name="Rectangle 8212">
            <a:extLst>
              <a:ext uri="{FF2B5EF4-FFF2-40B4-BE49-F238E27FC236}">
                <a16:creationId xmlns:a16="http://schemas.microsoft.com/office/drawing/2014/main" id="{0A723092-BE01-4D85-BD31-01F968405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8" name="Picture 6" descr="Now Foods Sprouted Brown Rice Protein 907 g">
            <a:extLst>
              <a:ext uri="{FF2B5EF4-FFF2-40B4-BE49-F238E27FC236}">
                <a16:creationId xmlns:a16="http://schemas.microsoft.com/office/drawing/2014/main" id="{6B32F190-B94F-BA51-506D-E4FBD4CA8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6423" y="3201021"/>
            <a:ext cx="4019480" cy="32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F781252-A6F0-64E4-A05F-ED1CE14A1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49" y="430008"/>
            <a:ext cx="9639914" cy="60569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B646CCD-E4BD-93A0-3E6D-2C13DD0C18F8}"/>
              </a:ext>
            </a:extLst>
          </p:cNvPr>
          <p:cNvSpPr txBox="1"/>
          <p:nvPr/>
        </p:nvSpPr>
        <p:spPr>
          <a:xfrm>
            <a:off x="500784" y="109835"/>
            <a:ext cx="976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Zdroj:</a:t>
            </a:r>
            <a:r>
              <a:rPr lang="en-US" sz="800" dirty="0">
                <a:effectLst/>
              </a:rPr>
              <a:t>Devries, M. C., &amp; Phillips, S. M. (2015). Supplemental Protein in Support of Muscle Mass and Health: Advantage Whey. </a:t>
            </a:r>
            <a:r>
              <a:rPr lang="en-US" sz="800" i="1" dirty="0">
                <a:effectLst/>
              </a:rPr>
              <a:t>Journal of Food Science</a:t>
            </a:r>
            <a:r>
              <a:rPr lang="en-US" sz="800" dirty="0">
                <a:effectLst/>
              </a:rPr>
              <a:t>, </a:t>
            </a:r>
            <a:r>
              <a:rPr lang="en-US" sz="800" i="1" dirty="0">
                <a:effectLst/>
              </a:rPr>
              <a:t>80</a:t>
            </a:r>
            <a:r>
              <a:rPr lang="en-US" sz="800" dirty="0">
                <a:effectLst/>
              </a:rPr>
              <a:t>(S1), A8–A15. </a:t>
            </a:r>
            <a:r>
              <a:rPr lang="en-US" sz="800" dirty="0">
                <a:effectLst/>
                <a:hlinkClick r:id="rId7"/>
              </a:rPr>
              <a:t>https://doi.org/10.1111/1750-3841.12802</a:t>
            </a:r>
            <a:endParaRPr lang="en-US" sz="800" dirty="0">
              <a:effectLst/>
            </a:endParaRPr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601482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132FA-9410-435B-A354-810C774C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Proteinové suplementy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D9ED6-422E-4B8F-B882-EADCE212E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Kdy?</a:t>
            </a:r>
          </a:p>
          <a:p>
            <a:r>
              <a:rPr lang="cs-CZ" dirty="0"/>
              <a:t>Kolik?</a:t>
            </a:r>
          </a:p>
          <a:p>
            <a:r>
              <a:rPr lang="cs-CZ" dirty="0"/>
              <a:t>Jaký?</a:t>
            </a:r>
          </a:p>
        </p:txBody>
      </p:sp>
    </p:spTree>
    <p:extLst>
      <p:ext uri="{BB962C8B-B14F-4D97-AF65-F5344CB8AC3E}">
        <p14:creationId xmlns:p14="http://schemas.microsoft.com/office/powerpoint/2010/main" val="423343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8606A6-68E3-42A0-9E30-CA0C7E423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E37259-154B-4950-A38B-264B4FA1F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8439BC-169B-4501-88C1-F0A3F9126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64F75ED-C67C-4C01-8267-96712AFF9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AC2CEE-0BD2-4824-8C06-55FAF85A0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DF73CDB-9005-4A57-A1E0-D78BB4A4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B0D0E7A-A15F-483F-AA33-E1216844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E1DA231-CB64-4D3F-8A37-F70E3DC75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675AFC6-6D96-3309-6C4E-521F1B72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cs-CZ" dirty="0" err="1"/>
              <a:t>Sacharidovo-bíkovinné</a:t>
            </a:r>
            <a:r>
              <a:rPr lang="cs-CZ" dirty="0"/>
              <a:t> suplementy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EF21F1-1E51-62B7-73A7-CBE55D67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232795"/>
            <a:ext cx="5433962" cy="3997682"/>
          </a:xfrm>
        </p:spPr>
        <p:txBody>
          <a:bodyPr anchor="ctr"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Směs S a B (B do 50 %)</a:t>
            </a:r>
          </a:p>
          <a:p>
            <a:r>
              <a:rPr lang="cs-CZ" sz="1800" dirty="0">
                <a:solidFill>
                  <a:schemeClr val="bg1"/>
                </a:solidFill>
              </a:rPr>
              <a:t>Vhodné po zatížení</a:t>
            </a:r>
          </a:p>
          <a:p>
            <a:r>
              <a:rPr lang="cs-CZ" sz="1800" dirty="0">
                <a:solidFill>
                  <a:schemeClr val="bg1"/>
                </a:solidFill>
              </a:rPr>
              <a:t>Ideální prostředek jak respektovat současné postupy optimalizující </a:t>
            </a:r>
            <a:r>
              <a:rPr lang="cs-CZ" sz="1800" b="1" dirty="0">
                <a:solidFill>
                  <a:schemeClr val="bg1"/>
                </a:solidFill>
              </a:rPr>
              <a:t>regeneraci glykogenu </a:t>
            </a:r>
            <a:r>
              <a:rPr lang="cs-CZ" sz="1800" dirty="0">
                <a:solidFill>
                  <a:schemeClr val="bg1"/>
                </a:solidFill>
              </a:rPr>
              <a:t>(1,2 g S/kg) a podporující </a:t>
            </a:r>
            <a:r>
              <a:rPr lang="cs-CZ" sz="1800" b="1" dirty="0">
                <a:solidFill>
                  <a:schemeClr val="bg1"/>
                </a:solidFill>
              </a:rPr>
              <a:t>proteosyntézu a svalovou adaptaci </a:t>
            </a:r>
            <a:r>
              <a:rPr lang="cs-CZ" sz="1800" dirty="0">
                <a:solidFill>
                  <a:schemeClr val="bg1"/>
                </a:solidFill>
              </a:rPr>
              <a:t>(20-25 g syrovátkové bílkoviny) </a:t>
            </a:r>
            <a:r>
              <a:rPr lang="cs-CZ" sz="1800" b="1" dirty="0">
                <a:solidFill>
                  <a:schemeClr val="bg1"/>
                </a:solidFill>
              </a:rPr>
              <a:t>po zatížení</a:t>
            </a:r>
          </a:p>
          <a:p>
            <a:r>
              <a:rPr lang="cs-CZ" sz="1800" dirty="0">
                <a:solidFill>
                  <a:schemeClr val="bg1"/>
                </a:solidFill>
              </a:rPr>
              <a:t>mohou dále obsahovat další látky – vit., minerály, kreatin, apod.</a:t>
            </a:r>
          </a:p>
          <a:p>
            <a:r>
              <a:rPr lang="cs-CZ" dirty="0">
                <a:solidFill>
                  <a:schemeClr val="bg1"/>
                </a:solidFill>
              </a:rPr>
              <a:t>Kdy?</a:t>
            </a:r>
          </a:p>
          <a:p>
            <a:r>
              <a:rPr lang="cs-CZ" sz="1800" dirty="0">
                <a:solidFill>
                  <a:schemeClr val="bg1"/>
                </a:solidFill>
              </a:rPr>
              <a:t>Kolik?</a:t>
            </a:r>
          </a:p>
          <a:p>
            <a:r>
              <a:rPr lang="cs-CZ" dirty="0">
                <a:solidFill>
                  <a:schemeClr val="bg1"/>
                </a:solidFill>
              </a:rPr>
              <a:t>Jak vybírat?</a:t>
            </a:r>
            <a:endParaRPr lang="cs-CZ" sz="1800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B098E4-CEF5-8017-3A84-50B619C5B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 r="15157"/>
          <a:stretch/>
        </p:blipFill>
        <p:spPr bwMode="auto">
          <a:xfrm>
            <a:off x="7234497" y="645106"/>
            <a:ext cx="3775375" cy="55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AE14786-67C6-4181-AE13-325D2D41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7369118-BD04-68C9-2B34-D69D76B09C53}"/>
              </a:ext>
            </a:extLst>
          </p:cNvPr>
          <p:cNvSpPr/>
          <p:nvPr/>
        </p:nvSpPr>
        <p:spPr>
          <a:xfrm>
            <a:off x="5028953" y="462117"/>
            <a:ext cx="1207644" cy="1143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52446F2-84EA-A72C-BB95-4AD7714885D4}"/>
              </a:ext>
            </a:extLst>
          </p:cNvPr>
          <p:cNvSpPr txBox="1"/>
          <p:nvPr/>
        </p:nvSpPr>
        <p:spPr>
          <a:xfrm>
            <a:off x="5354350" y="728805"/>
            <a:ext cx="56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FF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9145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CD8606A6-68E3-42A0-9E30-CA0C7E423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24E37259-154B-4950-A38B-264B4FA1F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E78439BC-169B-4501-88C1-F0A3F9126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164F75ED-C67C-4C01-8267-96712AFF9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B4AC2CEE-0BD2-4824-8C06-55FAF85A0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Freeform 5">
              <a:extLst>
                <a:ext uri="{FF2B5EF4-FFF2-40B4-BE49-F238E27FC236}">
                  <a16:creationId xmlns:a16="http://schemas.microsoft.com/office/drawing/2014/main" id="{0DF73CDB-9005-4A57-A1E0-D78BB4A4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37" name="Freeform 5">
              <a:extLst>
                <a:ext uri="{FF2B5EF4-FFF2-40B4-BE49-F238E27FC236}">
                  <a16:creationId xmlns:a16="http://schemas.microsoft.com/office/drawing/2014/main" id="{AB0D0E7A-A15F-483F-AA33-E12168444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5E1DA231-CB64-4D3F-8A37-F70E3DC75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95A8DC5-2DFA-A3EF-2E53-C1F6E4EC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57" y="461324"/>
            <a:ext cx="5132438" cy="1622322"/>
          </a:xfrm>
        </p:spPr>
        <p:txBody>
          <a:bodyPr>
            <a:normAutofit/>
          </a:bodyPr>
          <a:lstStyle/>
          <a:p>
            <a:r>
              <a:rPr lang="cs-CZ" dirty="0"/>
              <a:t>Sportovní gely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AC0BE5-DA73-5B72-695C-92D32DE7C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1800225"/>
            <a:ext cx="5547702" cy="46556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bg1"/>
                </a:solidFill>
              </a:rPr>
              <a:t>Vysoce koncentrované zdroje S (65-70 %) o „polotekuté konzistenci“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bg1"/>
                </a:solidFill>
              </a:rPr>
              <a:t>Lehce konzumovatelné a trávené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bg1"/>
                </a:solidFill>
              </a:rPr>
              <a:t>Např těsně před výkonem, během výkonu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bg1"/>
                </a:solidFill>
              </a:rPr>
              <a:t>Palivo pro výkon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bg1"/>
                </a:solidFill>
              </a:rPr>
              <a:t>U dlouhých výkonů mohou mít S i </a:t>
            </a:r>
            <a:r>
              <a:rPr lang="cs-CZ" sz="2000" dirty="0" err="1">
                <a:solidFill>
                  <a:schemeClr val="bg1"/>
                </a:solidFill>
              </a:rPr>
              <a:t>imunomodulační</a:t>
            </a:r>
            <a:r>
              <a:rPr lang="cs-CZ" sz="2000" dirty="0">
                <a:solidFill>
                  <a:schemeClr val="bg1"/>
                </a:solidFill>
              </a:rPr>
              <a:t> funkci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bg1"/>
                </a:solidFill>
              </a:rPr>
              <a:t>Typicky obsahují mezi 20-30 g S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bg1"/>
                </a:solidFill>
              </a:rPr>
              <a:t>Mohou obsahovat další látky (sodík, kofein, aj.)</a:t>
            </a:r>
          </a:p>
          <a:p>
            <a:pPr>
              <a:lnSpc>
                <a:spcPct val="90000"/>
              </a:lnSpc>
            </a:pP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arbosnack 50 g - Nutrend">
            <a:extLst>
              <a:ext uri="{FF2B5EF4-FFF2-40B4-BE49-F238E27FC236}">
                <a16:creationId xmlns:a16="http://schemas.microsoft.com/office/drawing/2014/main" id="{8E0A3B68-9377-5F8E-F9F4-19B1F823C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827" y="1016432"/>
            <a:ext cx="4842716" cy="48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AAE14786-67C6-4181-AE13-325D2D41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732332-C18B-FD5F-DFC7-191C60A61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503" y="0"/>
            <a:ext cx="6560817" cy="69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68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18288-733C-8A81-BEAB-4A255581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Evoluce doplňků stravy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565D0-4862-3C7F-DAC3-A8D65F859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rok ~1400 - konzumace plodin obsahujících kofein (např. kakao, cesmína) v populaci centrální Ameriky </a:t>
            </a:r>
          </a:p>
          <a:p>
            <a:r>
              <a:rPr lang="cs-CZ" dirty="0"/>
              <a:t>žvýkání listů koky v oblasti And (zřejmě pro zlepšení účinnosti svalové práce ve výškách)</a:t>
            </a:r>
          </a:p>
          <a:p>
            <a:r>
              <a:rPr lang="cs-CZ" dirty="0"/>
              <a:t>starověké Řecko (gladiátoři) - přesun od pšenice, sýra a fíků k masu, rybám, často jedli také bílý chléb s mákem (obsahuje látky navozující euforii a snižující vnímání bolesti)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48F95D-112B-F752-0303-79F56BD6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12192000" cy="6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AB4840C-FDE8-6044-03A6-997D1D303F78}"/>
              </a:ext>
            </a:extLst>
          </p:cNvPr>
          <p:cNvSpPr txBox="1"/>
          <p:nvPr/>
        </p:nvSpPr>
        <p:spPr>
          <a:xfrm>
            <a:off x="416982" y="6605588"/>
            <a:ext cx="1177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effectLst/>
              </a:rPr>
              <a:t>Zdroj: </a:t>
            </a:r>
            <a:r>
              <a:rPr lang="en-US" sz="900" dirty="0">
                <a:effectLst/>
              </a:rPr>
              <a:t>Alonso, M. R., &amp; Fernández-García, B. (2020). Evolution of the use of sports supplements. </a:t>
            </a:r>
            <a:r>
              <a:rPr lang="en-US" sz="900" i="1" dirty="0" err="1">
                <a:effectLst/>
              </a:rPr>
              <a:t>PharmaNutrition</a:t>
            </a:r>
            <a:r>
              <a:rPr lang="en-US" sz="900" dirty="0">
                <a:effectLst/>
              </a:rPr>
              <a:t>, </a:t>
            </a:r>
            <a:r>
              <a:rPr lang="en-US" sz="900" i="1" dirty="0">
                <a:effectLst/>
              </a:rPr>
              <a:t>14</a:t>
            </a:r>
            <a:r>
              <a:rPr lang="en-US" sz="900" dirty="0">
                <a:effectLst/>
              </a:rPr>
              <a:t>, 100239. </a:t>
            </a:r>
            <a:r>
              <a:rPr lang="en-US" sz="900" dirty="0">
                <a:effectLst/>
                <a:hlinkClick r:id="rId3"/>
              </a:rPr>
              <a:t>https://doi.org/10.1016/j.phanu.2020.100239</a:t>
            </a:r>
            <a:endParaRPr lang="en-US" sz="900" dirty="0">
              <a:effectLst/>
            </a:endParaRP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4219189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6CFB340-32E2-4A21-BAA6-3A501B059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39DC09A-7688-4E5B-8200-D0C4D4B1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7" name="Obrázek 6" descr="Ilustrace DNA">
            <a:extLst>
              <a:ext uri="{FF2B5EF4-FFF2-40B4-BE49-F238E27FC236}">
                <a16:creationId xmlns:a16="http://schemas.microsoft.com/office/drawing/2014/main" id="{6E5A6320-3520-B0F6-F5F1-90415E5B5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" r="9090" b="16183"/>
          <a:stretch/>
        </p:blipFill>
        <p:spPr>
          <a:xfrm>
            <a:off x="474133" y="482600"/>
            <a:ext cx="11243734" cy="59097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921086-1C04-51BC-1E90-EAF23EA0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41" y="422987"/>
            <a:ext cx="8761413" cy="728480"/>
          </a:xfrm>
        </p:spPr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fit </a:t>
            </a:r>
            <a:r>
              <a:rPr lang="cs-CZ" dirty="0" err="1"/>
              <a:t>all</a:t>
            </a:r>
            <a:r>
              <a:rPr lang="cs-CZ" dirty="0"/>
              <a:t>?“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42682D-D684-4083-B0A9-75FA3AD47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BD2F5E-102A-0AE8-FAF6-5BEA0473C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1820333"/>
            <a:ext cx="11079332" cy="4555067"/>
          </a:xfrm>
        </p:spPr>
        <p:txBody>
          <a:bodyPr anchor="ctr"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Individualizace doporučení?</a:t>
            </a:r>
          </a:p>
          <a:p>
            <a:r>
              <a:rPr lang="cs-CZ" sz="2000" dirty="0">
                <a:solidFill>
                  <a:schemeClr val="bg1"/>
                </a:solidFill>
              </a:rPr>
              <a:t>Hippokrates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„</a:t>
            </a:r>
            <a:r>
              <a:rPr lang="en-US" sz="2000" dirty="0">
                <a:solidFill>
                  <a:schemeClr val="bg1"/>
                </a:solidFill>
              </a:rPr>
              <a:t>Let food be thy medicine and medicine be thy food</a:t>
            </a:r>
            <a:r>
              <a:rPr lang="cs-CZ" sz="2000" dirty="0">
                <a:solidFill>
                  <a:schemeClr val="bg1"/>
                </a:solidFill>
              </a:rPr>
              <a:t>“ (400 BC)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Jeho pozorování vedla k asociací mezi stravou a tím, jak dokáže odlišným způsobem ovlivňovat fungování organismu každého jednotlivce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Předchůdce </a:t>
            </a:r>
            <a:r>
              <a:rPr lang="cs-CZ" sz="2000" dirty="0" err="1">
                <a:solidFill>
                  <a:schemeClr val="bg1"/>
                </a:solidFill>
              </a:rPr>
              <a:t>nutrigenomiky</a:t>
            </a:r>
            <a:r>
              <a:rPr lang="cs-CZ" sz="2000" dirty="0">
                <a:solidFill>
                  <a:schemeClr val="bg1"/>
                </a:solidFill>
              </a:rPr>
              <a:t>?</a:t>
            </a:r>
          </a:p>
          <a:p>
            <a:pPr lvl="1"/>
            <a:endParaRPr lang="cs-CZ" sz="2000" dirty="0">
              <a:solidFill>
                <a:schemeClr val="bg1"/>
              </a:solidFill>
            </a:endParaRPr>
          </a:p>
          <a:p>
            <a:pPr lvl="1"/>
            <a:r>
              <a:rPr lang="cs-CZ" sz="2000" b="1" dirty="0" err="1">
                <a:solidFill>
                  <a:schemeClr val="bg1"/>
                </a:solidFill>
              </a:rPr>
              <a:t>Nutrigenetika</a:t>
            </a:r>
            <a:r>
              <a:rPr lang="cs-CZ" sz="2000" b="1" dirty="0">
                <a:solidFill>
                  <a:schemeClr val="bg1"/>
                </a:solidFill>
              </a:rPr>
              <a:t> a </a:t>
            </a:r>
            <a:r>
              <a:rPr lang="cs-CZ" sz="2000" b="1" dirty="0" err="1">
                <a:solidFill>
                  <a:schemeClr val="bg1"/>
                </a:solidFill>
              </a:rPr>
              <a:t>nutrigenomika</a:t>
            </a:r>
            <a:r>
              <a:rPr lang="cs-CZ" sz="2000" dirty="0">
                <a:solidFill>
                  <a:schemeClr val="bg1"/>
                </a:solidFill>
              </a:rPr>
              <a:t> – </a:t>
            </a:r>
            <a:r>
              <a:rPr lang="cs-CZ" sz="2000" dirty="0" err="1">
                <a:solidFill>
                  <a:schemeClr val="bg1"/>
                </a:solidFill>
              </a:rPr>
              <a:t>Nutrigenetika</a:t>
            </a:r>
            <a:r>
              <a:rPr lang="cs-CZ" sz="2000" dirty="0">
                <a:solidFill>
                  <a:schemeClr val="bg1"/>
                </a:solidFill>
              </a:rPr>
              <a:t> a </a:t>
            </a:r>
            <a:r>
              <a:rPr lang="cs-CZ" sz="2000" dirty="0" err="1">
                <a:solidFill>
                  <a:schemeClr val="bg1"/>
                </a:solidFill>
              </a:rPr>
              <a:t>nutrigenomika</a:t>
            </a:r>
            <a:r>
              <a:rPr lang="cs-CZ" sz="2000" dirty="0">
                <a:solidFill>
                  <a:schemeClr val="bg1"/>
                </a:solidFill>
              </a:rPr>
              <a:t> jsou definovány jako věda o vlivu genetické variace na dietní reakci a roli živin a bioaktivních potravinových sloučenin v genové expresi (</a:t>
            </a:r>
            <a:r>
              <a:rPr lang="cs-CZ" sz="2000" dirty="0" err="1">
                <a:solidFill>
                  <a:schemeClr val="bg1"/>
                </a:solidFill>
              </a:rPr>
              <a:t>Fenech</a:t>
            </a:r>
            <a:r>
              <a:rPr lang="cs-CZ" sz="2000" dirty="0">
                <a:solidFill>
                  <a:schemeClr val="bg1"/>
                </a:solidFill>
              </a:rPr>
              <a:t> et al., 2011)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C47276F-16CA-0BC0-A35B-B686CC7AE21A}"/>
              </a:ext>
            </a:extLst>
          </p:cNvPr>
          <p:cNvSpPr txBox="1"/>
          <p:nvPr/>
        </p:nvSpPr>
        <p:spPr>
          <a:xfrm>
            <a:off x="474133" y="6336380"/>
            <a:ext cx="1143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>
                <a:effectLst/>
              </a:rPr>
              <a:t>Fenech</a:t>
            </a:r>
            <a:r>
              <a:rPr lang="cs-CZ" sz="1000" dirty="0">
                <a:effectLst/>
              </a:rPr>
              <a:t>, M., El-</a:t>
            </a:r>
            <a:r>
              <a:rPr lang="cs-CZ" sz="1000" dirty="0" err="1">
                <a:effectLst/>
              </a:rPr>
              <a:t>Sohemy</a:t>
            </a:r>
            <a:r>
              <a:rPr lang="cs-CZ" sz="1000" dirty="0">
                <a:effectLst/>
              </a:rPr>
              <a:t>, A., </a:t>
            </a:r>
            <a:r>
              <a:rPr lang="cs-CZ" sz="1000" dirty="0" err="1">
                <a:effectLst/>
              </a:rPr>
              <a:t>Cahill</a:t>
            </a:r>
            <a:r>
              <a:rPr lang="cs-CZ" sz="1000" dirty="0">
                <a:effectLst/>
              </a:rPr>
              <a:t>, L., </a:t>
            </a:r>
            <a:r>
              <a:rPr lang="cs-CZ" sz="1000" dirty="0" err="1">
                <a:effectLst/>
              </a:rPr>
              <a:t>Ferguson</a:t>
            </a:r>
            <a:r>
              <a:rPr lang="cs-CZ" sz="1000" dirty="0">
                <a:effectLst/>
              </a:rPr>
              <a:t>, L. R., </a:t>
            </a:r>
            <a:r>
              <a:rPr lang="cs-CZ" sz="1000" dirty="0" err="1">
                <a:effectLst/>
              </a:rPr>
              <a:t>French</a:t>
            </a:r>
            <a:r>
              <a:rPr lang="cs-CZ" sz="1000" dirty="0">
                <a:effectLst/>
              </a:rPr>
              <a:t>, T.-A. C., </a:t>
            </a:r>
            <a:r>
              <a:rPr lang="cs-CZ" sz="1000" dirty="0" err="1">
                <a:effectLst/>
              </a:rPr>
              <a:t>Tai</a:t>
            </a:r>
            <a:r>
              <a:rPr lang="cs-CZ" sz="1000" dirty="0">
                <a:effectLst/>
              </a:rPr>
              <a:t>, E. S., </a:t>
            </a:r>
            <a:r>
              <a:rPr lang="cs-CZ" sz="1000" dirty="0" err="1">
                <a:effectLst/>
              </a:rPr>
              <a:t>Milner</a:t>
            </a:r>
            <a:r>
              <a:rPr lang="cs-CZ" sz="1000" dirty="0">
                <a:effectLst/>
              </a:rPr>
              <a:t>, J., </a:t>
            </a:r>
            <a:r>
              <a:rPr lang="cs-CZ" sz="1000" dirty="0" err="1">
                <a:effectLst/>
              </a:rPr>
              <a:t>Koh</a:t>
            </a:r>
            <a:r>
              <a:rPr lang="cs-CZ" sz="1000" dirty="0">
                <a:effectLst/>
              </a:rPr>
              <a:t>, W.-P., </a:t>
            </a:r>
            <a:r>
              <a:rPr lang="cs-CZ" sz="1000" dirty="0" err="1">
                <a:effectLst/>
              </a:rPr>
              <a:t>Xie</a:t>
            </a:r>
            <a:r>
              <a:rPr lang="cs-CZ" sz="1000" dirty="0">
                <a:effectLst/>
              </a:rPr>
              <a:t>, L., </a:t>
            </a:r>
            <a:r>
              <a:rPr lang="cs-CZ" sz="1000" dirty="0" err="1">
                <a:effectLst/>
              </a:rPr>
              <a:t>Zucker</a:t>
            </a:r>
            <a:r>
              <a:rPr lang="cs-CZ" sz="1000" dirty="0">
                <a:effectLst/>
              </a:rPr>
              <a:t>, M., </a:t>
            </a:r>
            <a:r>
              <a:rPr lang="cs-CZ" sz="1000" dirty="0" err="1">
                <a:effectLst/>
              </a:rPr>
              <a:t>Buckley</a:t>
            </a:r>
            <a:r>
              <a:rPr lang="cs-CZ" sz="1000" dirty="0">
                <a:effectLst/>
              </a:rPr>
              <a:t>, M., </a:t>
            </a:r>
            <a:r>
              <a:rPr lang="cs-CZ" sz="1000" dirty="0" err="1">
                <a:effectLst/>
              </a:rPr>
              <a:t>Cosgrove</a:t>
            </a:r>
            <a:r>
              <a:rPr lang="cs-CZ" sz="1000" dirty="0">
                <a:effectLst/>
              </a:rPr>
              <a:t>, L., </a:t>
            </a:r>
            <a:r>
              <a:rPr lang="cs-CZ" sz="1000" dirty="0" err="1">
                <a:effectLst/>
              </a:rPr>
              <a:t>Lockett</a:t>
            </a:r>
            <a:r>
              <a:rPr lang="cs-CZ" sz="1000" dirty="0">
                <a:effectLst/>
              </a:rPr>
              <a:t>, T., </a:t>
            </a:r>
            <a:r>
              <a:rPr lang="cs-CZ" sz="1000" dirty="0" err="1">
                <a:effectLst/>
              </a:rPr>
              <a:t>Fung</a:t>
            </a:r>
            <a:r>
              <a:rPr lang="cs-CZ" sz="1000" dirty="0">
                <a:effectLst/>
              </a:rPr>
              <a:t>, K. Y. C., &amp; </a:t>
            </a:r>
            <a:r>
              <a:rPr lang="cs-CZ" sz="1000" dirty="0" err="1">
                <a:effectLst/>
              </a:rPr>
              <a:t>Head</a:t>
            </a:r>
            <a:r>
              <a:rPr lang="cs-CZ" sz="1000" dirty="0">
                <a:effectLst/>
              </a:rPr>
              <a:t>, R. (2011). </a:t>
            </a:r>
            <a:r>
              <a:rPr lang="cs-CZ" sz="1000" dirty="0" err="1">
                <a:effectLst/>
              </a:rPr>
              <a:t>Nutrigenetics</a:t>
            </a:r>
            <a:r>
              <a:rPr lang="cs-CZ" sz="1000" dirty="0">
                <a:effectLst/>
              </a:rPr>
              <a:t> and </a:t>
            </a:r>
            <a:r>
              <a:rPr lang="cs-CZ" sz="1000" dirty="0" err="1">
                <a:effectLst/>
              </a:rPr>
              <a:t>Nutrigenomics</a:t>
            </a:r>
            <a:r>
              <a:rPr lang="cs-CZ" sz="1000" dirty="0">
                <a:effectLst/>
              </a:rPr>
              <a:t>: </a:t>
            </a:r>
            <a:r>
              <a:rPr lang="cs-CZ" sz="1000" dirty="0" err="1">
                <a:effectLst/>
              </a:rPr>
              <a:t>Viewpoints</a:t>
            </a:r>
            <a:r>
              <a:rPr lang="cs-CZ" sz="1000" dirty="0">
                <a:effectLst/>
              </a:rPr>
              <a:t> on </a:t>
            </a:r>
            <a:r>
              <a:rPr lang="cs-CZ" sz="1000" dirty="0" err="1">
                <a:effectLst/>
              </a:rPr>
              <a:t>the</a:t>
            </a:r>
            <a:r>
              <a:rPr lang="cs-CZ" sz="1000" dirty="0">
                <a:effectLst/>
              </a:rPr>
              <a:t> </a:t>
            </a:r>
            <a:r>
              <a:rPr lang="cs-CZ" sz="1000" dirty="0" err="1">
                <a:effectLst/>
              </a:rPr>
              <a:t>Current</a:t>
            </a:r>
            <a:r>
              <a:rPr lang="cs-CZ" sz="1000" dirty="0">
                <a:effectLst/>
              </a:rPr>
              <a:t> Status and </a:t>
            </a:r>
            <a:r>
              <a:rPr lang="cs-CZ" sz="1000" dirty="0" err="1">
                <a:effectLst/>
              </a:rPr>
              <a:t>Applications</a:t>
            </a:r>
            <a:r>
              <a:rPr lang="cs-CZ" sz="1000" dirty="0">
                <a:effectLst/>
              </a:rPr>
              <a:t> in </a:t>
            </a:r>
            <a:r>
              <a:rPr lang="cs-CZ" sz="1000" dirty="0" err="1">
                <a:effectLst/>
              </a:rPr>
              <a:t>Nutrition</a:t>
            </a:r>
            <a:r>
              <a:rPr lang="cs-CZ" sz="1000" dirty="0">
                <a:effectLst/>
              </a:rPr>
              <a:t> </a:t>
            </a:r>
            <a:r>
              <a:rPr lang="cs-CZ" sz="1000" dirty="0" err="1">
                <a:effectLst/>
              </a:rPr>
              <a:t>Research</a:t>
            </a:r>
            <a:r>
              <a:rPr lang="cs-CZ" sz="1000" dirty="0">
                <a:effectLst/>
              </a:rPr>
              <a:t> and </a:t>
            </a:r>
            <a:r>
              <a:rPr lang="cs-CZ" sz="1000" dirty="0" err="1">
                <a:effectLst/>
              </a:rPr>
              <a:t>Practice</a:t>
            </a:r>
            <a:r>
              <a:rPr lang="cs-CZ" sz="1000" dirty="0">
                <a:effectLst/>
              </a:rPr>
              <a:t>. </a:t>
            </a:r>
            <a:r>
              <a:rPr lang="cs-CZ" sz="1000" i="1" dirty="0" err="1">
                <a:effectLst/>
              </a:rPr>
              <a:t>Journal</a:t>
            </a:r>
            <a:r>
              <a:rPr lang="cs-CZ" sz="1000" i="1" dirty="0">
                <a:effectLst/>
              </a:rPr>
              <a:t> </a:t>
            </a:r>
            <a:r>
              <a:rPr lang="cs-CZ" sz="1000" i="1" dirty="0" err="1">
                <a:effectLst/>
              </a:rPr>
              <a:t>of</a:t>
            </a:r>
            <a:r>
              <a:rPr lang="cs-CZ" sz="1000" i="1" dirty="0">
                <a:effectLst/>
              </a:rPr>
              <a:t> </a:t>
            </a:r>
            <a:r>
              <a:rPr lang="cs-CZ" sz="1000" i="1" dirty="0" err="1">
                <a:effectLst/>
              </a:rPr>
              <a:t>Nutrigenetics</a:t>
            </a:r>
            <a:r>
              <a:rPr lang="cs-CZ" sz="1000" i="1" dirty="0">
                <a:effectLst/>
              </a:rPr>
              <a:t> and </a:t>
            </a:r>
            <a:r>
              <a:rPr lang="cs-CZ" sz="1000" i="1" dirty="0" err="1">
                <a:effectLst/>
              </a:rPr>
              <a:t>Nutrigenomics</a:t>
            </a:r>
            <a:r>
              <a:rPr lang="cs-CZ" sz="1000" dirty="0">
                <a:effectLst/>
              </a:rPr>
              <a:t>, </a:t>
            </a:r>
            <a:r>
              <a:rPr lang="cs-CZ" sz="1000" i="1" dirty="0">
                <a:effectLst/>
              </a:rPr>
              <a:t>4</a:t>
            </a:r>
            <a:r>
              <a:rPr lang="cs-CZ" sz="1000" dirty="0">
                <a:effectLst/>
              </a:rPr>
              <a:t>(2), 69–89. </a:t>
            </a:r>
            <a:r>
              <a:rPr lang="cs-CZ" sz="1000" dirty="0">
                <a:effectLst/>
                <a:hlinkClick r:id="rId4"/>
              </a:rPr>
              <a:t>https://doi.org/10.1159/000327772</a:t>
            </a:r>
            <a:endParaRPr lang="cs-CZ" sz="1000" dirty="0">
              <a:effectLst/>
            </a:endParaRP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5507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6DF43FA8-38C4-45AB-9900-9EC53B168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83BA3B4D-83A1-4449-B7EB-22C0AEBC1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807C8D1D-E7A8-4E40-96CB-D37EAD8DF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7CE3635D-6C0E-4AF6-A849-738D76CEC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559C3FDF-43DF-4E4E-86C4-596BA6FCE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CBAFAE55-8355-40F4-8EA2-64649F12F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7" name="Oval 1056">
              <a:extLst>
                <a:ext uri="{FF2B5EF4-FFF2-40B4-BE49-F238E27FC236}">
                  <a16:creationId xmlns:a16="http://schemas.microsoft.com/office/drawing/2014/main" id="{4A36B589-6F79-4022-A257-7671D78E0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47282CF0-2AA6-4445-B290-4C2CCE0FF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9" name="Freeform 5">
              <a:extLst>
                <a:ext uri="{FF2B5EF4-FFF2-40B4-BE49-F238E27FC236}">
                  <a16:creationId xmlns:a16="http://schemas.microsoft.com/office/drawing/2014/main" id="{EACF4B03-D23E-4C56-9468-E0C1710A3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F96B73AD-F051-4885-A6FF-2E33DAF9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D4EBF0-6985-2C9F-327C-1DC6F528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5123704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Interakce</a:t>
            </a:r>
            <a:r>
              <a:rPr lang="en-US" dirty="0"/>
              <a:t> </a:t>
            </a:r>
            <a:r>
              <a:rPr lang="en-US" dirty="0" err="1"/>
              <a:t>výživa</a:t>
            </a:r>
            <a:r>
              <a:rPr lang="en-US" dirty="0"/>
              <a:t>-gen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7BBAFB-1B38-0E77-0E6D-818A85BF0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r="-1" b="-1"/>
          <a:stretch/>
        </p:blipFill>
        <p:spPr bwMode="auto">
          <a:xfrm>
            <a:off x="1154953" y="462116"/>
            <a:ext cx="9288774" cy="4325552"/>
          </a:xfrm>
          <a:prstGeom prst="rect">
            <a:avLst/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2BA51D2-B6D7-84EB-CC1D-BF62178085F4}"/>
              </a:ext>
            </a:extLst>
          </p:cNvPr>
          <p:cNvSpPr txBox="1"/>
          <p:nvPr/>
        </p:nvSpPr>
        <p:spPr>
          <a:xfrm>
            <a:off x="1" y="6377518"/>
            <a:ext cx="1219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Zdroj obrázku: </a:t>
            </a:r>
            <a:r>
              <a:rPr lang="cs-CZ" sz="1100" dirty="0" err="1">
                <a:effectLst/>
              </a:rPr>
              <a:t>Guest</a:t>
            </a:r>
            <a:r>
              <a:rPr lang="cs-CZ" sz="1100" dirty="0">
                <a:effectLst/>
              </a:rPr>
              <a:t>, N. S., Horne, J., </a:t>
            </a:r>
            <a:r>
              <a:rPr lang="cs-CZ" sz="1100" dirty="0" err="1">
                <a:effectLst/>
              </a:rPr>
              <a:t>Vanderhout</a:t>
            </a:r>
            <a:r>
              <a:rPr lang="cs-CZ" sz="1100" dirty="0">
                <a:effectLst/>
              </a:rPr>
              <a:t>, S. M., &amp; El-</a:t>
            </a:r>
            <a:r>
              <a:rPr lang="cs-CZ" sz="1100" dirty="0" err="1">
                <a:effectLst/>
              </a:rPr>
              <a:t>Sohemy</a:t>
            </a:r>
            <a:r>
              <a:rPr lang="cs-CZ" sz="1100" dirty="0">
                <a:effectLst/>
              </a:rPr>
              <a:t>, A. (2019). Sport </a:t>
            </a:r>
            <a:r>
              <a:rPr lang="cs-CZ" sz="1100" dirty="0" err="1">
                <a:effectLst/>
              </a:rPr>
              <a:t>Nutrigenomics</a:t>
            </a:r>
            <a:r>
              <a:rPr lang="cs-CZ" sz="1100" dirty="0">
                <a:effectLst/>
              </a:rPr>
              <a:t>: </a:t>
            </a:r>
            <a:r>
              <a:rPr lang="cs-CZ" sz="1100" dirty="0" err="1">
                <a:effectLst/>
              </a:rPr>
              <a:t>Personalized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Nutrition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for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Athletic</a:t>
            </a:r>
            <a:r>
              <a:rPr lang="cs-CZ" sz="1100" dirty="0">
                <a:effectLst/>
              </a:rPr>
              <a:t> Performance. </a:t>
            </a:r>
            <a:r>
              <a:rPr lang="cs-CZ" sz="1100" i="1" dirty="0" err="1">
                <a:effectLst/>
              </a:rPr>
              <a:t>Frontiers</a:t>
            </a:r>
            <a:r>
              <a:rPr lang="cs-CZ" sz="1100" i="1" dirty="0">
                <a:effectLst/>
              </a:rPr>
              <a:t> in </a:t>
            </a:r>
            <a:r>
              <a:rPr lang="cs-CZ" sz="1100" i="1" dirty="0" err="1">
                <a:effectLst/>
              </a:rPr>
              <a:t>Nutrition</a:t>
            </a:r>
            <a:r>
              <a:rPr lang="cs-CZ" sz="1100" dirty="0">
                <a:effectLst/>
              </a:rPr>
              <a:t>, </a:t>
            </a:r>
            <a:r>
              <a:rPr lang="cs-CZ" sz="1100" i="1" dirty="0">
                <a:effectLst/>
              </a:rPr>
              <a:t>6</a:t>
            </a:r>
            <a:r>
              <a:rPr lang="cs-CZ" sz="1100" dirty="0">
                <a:effectLst/>
              </a:rPr>
              <a:t>. </a:t>
            </a:r>
            <a:r>
              <a:rPr lang="cs-CZ" sz="1100" dirty="0">
                <a:effectLst/>
                <a:hlinkClick r:id="rId4"/>
              </a:rPr>
              <a:t>https://www.frontiersin.org/articles/10.3389/fnut.2019.00008</a:t>
            </a:r>
            <a:endParaRPr lang="cs-CZ" sz="1100" dirty="0">
              <a:effectLst/>
            </a:endParaRP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59216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6C2A1-5470-5C60-7774-3E90C573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sáhnout po doplňcích stravy?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8AE86D-00BD-F7B8-990B-98CAC8E75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Asker jeukendrup Sports Science Exercise Nutrition">
            <a:extLst>
              <a:ext uri="{FF2B5EF4-FFF2-40B4-BE49-F238E27FC236}">
                <a16:creationId xmlns:a16="http://schemas.microsoft.com/office/drawing/2014/main" id="{A1CFE84F-3ADB-A6D8-B4F9-1F0341A06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0"/>
            <a:ext cx="10636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1FDC430-12B1-D7C0-4DBE-7DCC7670D7E0}"/>
              </a:ext>
            </a:extLst>
          </p:cNvPr>
          <p:cNvSpPr txBox="1"/>
          <p:nvPr/>
        </p:nvSpPr>
        <p:spPr>
          <a:xfrm>
            <a:off x="1664808" y="2767280"/>
            <a:ext cx="8862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tx2"/>
                </a:solidFill>
              </a:rPr>
              <a:t>Doplňky</a:t>
            </a:r>
            <a:r>
              <a:rPr lang="cs-CZ" sz="4000" dirty="0"/>
              <a:t> stravy… </a:t>
            </a:r>
            <a:r>
              <a:rPr lang="cs-CZ" sz="4000" b="1" dirty="0">
                <a:solidFill>
                  <a:schemeClr val="tx2"/>
                </a:solidFill>
              </a:rPr>
              <a:t>doplňují</a:t>
            </a:r>
            <a:r>
              <a:rPr lang="cs-CZ" sz="4000" dirty="0"/>
              <a:t> pestrou stravu.</a:t>
            </a:r>
          </a:p>
        </p:txBody>
      </p:sp>
    </p:spTree>
    <p:extLst>
      <p:ext uri="{BB962C8B-B14F-4D97-AF65-F5344CB8AC3E}">
        <p14:creationId xmlns:p14="http://schemas.microsoft.com/office/powerpoint/2010/main" val="186238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18283-46B2-2B41-E507-E63F2C2A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sportovci používají doplňky stravy?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C1A5C-2014-60C1-4A54-0C84F439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17069"/>
            <a:ext cx="9294063" cy="4254500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</a:pPr>
            <a:r>
              <a:rPr lang="cs-CZ" sz="2000" b="1" i="0" u="none" strike="noStrike" dirty="0">
                <a:solidFill>
                  <a:srgbClr val="3A3A3A"/>
                </a:solidFill>
                <a:effectLst/>
              </a:rPr>
              <a:t>prevence nedostatku </a:t>
            </a:r>
            <a:r>
              <a:rPr lang="cs-CZ" sz="2000" b="0" i="0" u="none" strike="noStrike" dirty="0">
                <a:solidFill>
                  <a:srgbClr val="3A3A3A"/>
                </a:solidFill>
                <a:effectLst/>
              </a:rPr>
              <a:t>makro/mikro nutrientů, která může vést k negativnímu efektu na zdraví nebo výkon (např. </a:t>
            </a:r>
            <a:r>
              <a:rPr lang="cs-CZ" sz="2000" b="0" i="0" u="none" strike="noStrike" dirty="0" err="1">
                <a:solidFill>
                  <a:srgbClr val="3A3A3A"/>
                </a:solidFill>
                <a:effectLst/>
              </a:rPr>
              <a:t>multivitamínové</a:t>
            </a:r>
            <a:r>
              <a:rPr lang="cs-CZ" sz="2000" b="0" i="0" u="none" strike="noStrike" dirty="0">
                <a:solidFill>
                  <a:srgbClr val="3A3A3A"/>
                </a:solidFill>
                <a:effectLst/>
              </a:rPr>
              <a:t> a </a:t>
            </a:r>
            <a:r>
              <a:rPr lang="cs-CZ" sz="2000" b="0" i="0" u="none" strike="noStrike" dirty="0" err="1">
                <a:solidFill>
                  <a:srgbClr val="3A3A3A"/>
                </a:solidFill>
                <a:effectLst/>
              </a:rPr>
              <a:t>minerálové</a:t>
            </a:r>
            <a:r>
              <a:rPr lang="cs-CZ" sz="2000" b="0" i="0" u="none" strike="noStrike" dirty="0">
                <a:solidFill>
                  <a:srgbClr val="3A3A3A"/>
                </a:solidFill>
                <a:effectLst/>
              </a:rPr>
              <a:t> doplňky)</a:t>
            </a:r>
          </a:p>
          <a:p>
            <a:pPr fontAlgn="base">
              <a:spcBef>
                <a:spcPts val="0"/>
              </a:spcBef>
            </a:pPr>
            <a:r>
              <a:rPr lang="cs-CZ" sz="2000" b="1" i="0" u="none" strike="noStrike" dirty="0">
                <a:solidFill>
                  <a:srgbClr val="3A3A3A"/>
                </a:solidFill>
                <a:effectLst/>
              </a:rPr>
              <a:t>zjednodušení</a:t>
            </a:r>
            <a:r>
              <a:rPr lang="cs-CZ" sz="2000" b="0" i="0" u="none" strike="noStrike" dirty="0">
                <a:solidFill>
                  <a:srgbClr val="3A3A3A"/>
                </a:solidFill>
                <a:effectLst/>
              </a:rPr>
              <a:t> příjmu energie a živin během výkonu (např. energetické gely, nápoje)</a:t>
            </a:r>
          </a:p>
          <a:p>
            <a:pPr fontAlgn="base">
              <a:spcBef>
                <a:spcPts val="0"/>
              </a:spcBef>
            </a:pPr>
            <a:r>
              <a:rPr lang="cs-CZ" sz="2000" b="1" i="0" u="none" strike="noStrike" dirty="0">
                <a:solidFill>
                  <a:srgbClr val="3A3A3A"/>
                </a:solidFill>
                <a:effectLst/>
              </a:rPr>
              <a:t>přímý pozitivní vliv </a:t>
            </a:r>
            <a:r>
              <a:rPr lang="cs-CZ" sz="2000" b="0" i="0" u="none" strike="noStrike" dirty="0">
                <a:solidFill>
                  <a:srgbClr val="3A3A3A"/>
                </a:solidFill>
                <a:effectLst/>
              </a:rPr>
              <a:t>na sportovní výkon během soutěže (např. kofein)</a:t>
            </a:r>
          </a:p>
          <a:p>
            <a:pPr fontAlgn="base">
              <a:spcBef>
                <a:spcPts val="0"/>
              </a:spcBef>
            </a:pPr>
            <a:r>
              <a:rPr lang="cs-CZ" sz="2000" b="1" i="0" u="none" strike="noStrike" dirty="0">
                <a:solidFill>
                  <a:srgbClr val="3A3A3A"/>
                </a:solidFill>
                <a:effectLst/>
              </a:rPr>
              <a:t>nepřímý pozitivní vliv</a:t>
            </a:r>
            <a:r>
              <a:rPr lang="cs-CZ" sz="2000" b="0" i="0" u="none" strike="noStrike" dirty="0">
                <a:solidFill>
                  <a:srgbClr val="3A3A3A"/>
                </a:solidFill>
                <a:effectLst/>
              </a:rPr>
              <a:t> na výkon - ovlivnění tréninkového procesu (např. Vitamín D)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cs-CZ" sz="2000" b="1" i="0" u="none" strike="noStrike" dirty="0">
                <a:solidFill>
                  <a:srgbClr val="3A3A3A"/>
                </a:solidFill>
                <a:effectLst/>
              </a:rPr>
              <a:t>výhody</a:t>
            </a:r>
            <a:r>
              <a:rPr lang="cs-CZ" sz="2000" b="0" i="0" u="none" strike="noStrike" dirty="0">
                <a:solidFill>
                  <a:srgbClr val="3A3A3A"/>
                </a:solidFill>
                <a:effectLst/>
              </a:rPr>
              <a:t> plynoucí ze sponzorství při propagaci vybraných doplňků stravy</a:t>
            </a:r>
          </a:p>
          <a:p>
            <a:pPr fontAlgn="base">
              <a:spcBef>
                <a:spcPts val="0"/>
              </a:spcBef>
            </a:pPr>
            <a:r>
              <a:rPr lang="cs-CZ" sz="2000" b="0" i="0" u="none" strike="noStrike" dirty="0">
                <a:solidFill>
                  <a:srgbClr val="3A3A3A"/>
                </a:solidFill>
                <a:effectLst/>
              </a:rPr>
              <a:t>protože vědí, že jiný sportovec, například </a:t>
            </a:r>
            <a:r>
              <a:rPr lang="cs-CZ" sz="2000" b="1" i="0" u="none" strike="noStrike" dirty="0">
                <a:solidFill>
                  <a:srgbClr val="3A3A3A"/>
                </a:solidFill>
                <a:effectLst/>
              </a:rPr>
              <a:t>jeho/její konkurent, suplement používá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08085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11588</TotalTime>
  <Words>2488</Words>
  <Application>Microsoft Office PowerPoint</Application>
  <PresentationFormat>Širokoúhlá obrazovka</PresentationFormat>
  <Paragraphs>264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Century Gothic</vt:lpstr>
      <vt:lpstr>Wingdings 3</vt:lpstr>
      <vt:lpstr>Ion Boardroom</vt:lpstr>
      <vt:lpstr>Doplňky stravy ve sportu</vt:lpstr>
      <vt:lpstr>Požadavky k ukončení předmětu</vt:lpstr>
      <vt:lpstr>Osnova předmětu</vt:lpstr>
      <vt:lpstr>Doplňky stravy</vt:lpstr>
      <vt:lpstr>Evoluce doplňků stravy</vt:lpstr>
      <vt:lpstr>„One size does not fit all?“</vt:lpstr>
      <vt:lpstr>Interakce výživa-gen</vt:lpstr>
      <vt:lpstr>Kdy sáhnout po doplňcích stravy?</vt:lpstr>
      <vt:lpstr>Proč sportovci používají doplňky stravy?</vt:lpstr>
      <vt:lpstr>Legislativa doplňků stravy</vt:lpstr>
      <vt:lpstr>Legislativa doplňků stravy</vt:lpstr>
      <vt:lpstr>Legislativa doplňků stravy</vt:lpstr>
      <vt:lpstr>Legislativa doplňků stravy</vt:lpstr>
      <vt:lpstr>Legislativa doplňků stravy</vt:lpstr>
      <vt:lpstr>Uvedení produktu na trh</vt:lpstr>
      <vt:lpstr>Státní a evropské řídící a kontrolní orgány</vt:lpstr>
      <vt:lpstr>Tvrzení dle SZPI</vt:lpstr>
      <vt:lpstr>Výživové či zdravotní tvrzení  Upraveno nařízením (ES) č. 1924/2006</vt:lpstr>
      <vt:lpstr>Zdravotní tvrzení </vt:lpstr>
      <vt:lpstr>Výživová tvrzení </vt:lpstr>
      <vt:lpstr>Proces uvedení doplňku stravy na trh</vt:lpstr>
      <vt:lpstr>Členění doplňků stravy</vt:lpstr>
      <vt:lpstr>Členění doplňků stravy</vt:lpstr>
      <vt:lpstr>Členění doplňků stravy</vt:lpstr>
      <vt:lpstr>Členění doplňků stravy</vt:lpstr>
      <vt:lpstr>Členění doplňků stravy</vt:lpstr>
      <vt:lpstr>Členění doplňků stravy</vt:lpstr>
      <vt:lpstr>ABCD klasifikace Australian Institute of Sport</vt:lpstr>
      <vt:lpstr>ABCD klasifikace Australian Institute of Sport</vt:lpstr>
      <vt:lpstr>ABCD klasifikace Australian Institute of Sport</vt:lpstr>
      <vt:lpstr>ABCD klasifikace Australian Institute of Sport</vt:lpstr>
      <vt:lpstr>Prezentace aplikace PowerPoint</vt:lpstr>
      <vt:lpstr>Prezentace aplikace PowerPoint</vt:lpstr>
      <vt:lpstr>Statistická významnost vs. realita</vt:lpstr>
      <vt:lpstr>Vybrané doplňky stravy</vt:lpstr>
      <vt:lpstr>Proteinové suplementy</vt:lpstr>
      <vt:lpstr>Proteinové suplementy</vt:lpstr>
      <vt:lpstr>Proteinové suplementy</vt:lpstr>
      <vt:lpstr>Proteinové suplementy</vt:lpstr>
      <vt:lpstr>Proteinové suplementy</vt:lpstr>
      <vt:lpstr>Proteinové suplementy</vt:lpstr>
      <vt:lpstr>Sacharidovo-bíkovinné suplementy</vt:lpstr>
      <vt:lpstr>Sportovní gely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Doplňky stravy ve sportu</dc:title>
  <dc:creator>Dominik</dc:creator>
  <cp:lastModifiedBy>Dominik</cp:lastModifiedBy>
  <cp:revision>177</cp:revision>
  <dcterms:created xsi:type="dcterms:W3CDTF">2022-12-09T09:33:14Z</dcterms:created>
  <dcterms:modified xsi:type="dcterms:W3CDTF">2023-01-16T16:37:12Z</dcterms:modified>
</cp:coreProperties>
</file>