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5" r:id="rId4"/>
    <p:sldId id="270" r:id="rId5"/>
    <p:sldId id="269" r:id="rId6"/>
    <p:sldId id="268" r:id="rId7"/>
    <p:sldId id="258" r:id="rId8"/>
    <p:sldId id="259" r:id="rId9"/>
    <p:sldId id="260" r:id="rId10"/>
    <p:sldId id="271" r:id="rId11"/>
    <p:sldId id="272" r:id="rId12"/>
    <p:sldId id="273" r:id="rId13"/>
    <p:sldId id="274" r:id="rId14"/>
    <p:sldId id="278" r:id="rId15"/>
    <p:sldId id="275" r:id="rId16"/>
    <p:sldId id="261" r:id="rId17"/>
    <p:sldId id="263" r:id="rId18"/>
    <p:sldId id="267" r:id="rId19"/>
    <p:sldId id="266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60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03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26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43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5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71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07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4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52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79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45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B5D3-C32B-4FCD-8136-79BA00DB8DE0}" type="datetimeFigureOut">
              <a:rPr lang="cs-CZ" smtClean="0"/>
              <a:t>3.9.2017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BA44D-10C5-48F8-B3FA-1220A968AA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40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605842"/>
            <a:ext cx="9144000" cy="2387600"/>
          </a:xfrm>
        </p:spPr>
        <p:txBody>
          <a:bodyPr>
            <a:noAutofit/>
          </a:bodyPr>
          <a:lstStyle/>
          <a:p>
            <a:r>
              <a:rPr lang="en-GB" sz="4800" b="1" dirty="0"/>
              <a:t>Does </a:t>
            </a:r>
            <a:r>
              <a:rPr lang="en-GB" sz="4800" b="1" dirty="0" smtClean="0"/>
              <a:t>image </a:t>
            </a:r>
            <a:r>
              <a:rPr lang="en-GB" sz="4800" b="1" dirty="0"/>
              <a:t>of Japanese </a:t>
            </a:r>
            <a:r>
              <a:rPr lang="en-GB" sz="4800" b="1" dirty="0" smtClean="0"/>
              <a:t>martial arts </a:t>
            </a:r>
            <a:r>
              <a:rPr lang="en-GB" sz="4800" b="1" dirty="0"/>
              <a:t>in Euro-American </a:t>
            </a:r>
            <a:r>
              <a:rPr lang="en-GB" sz="4800" b="1" dirty="0" smtClean="0"/>
              <a:t>pop-culture 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en-GB" sz="4800" b="1" dirty="0" smtClean="0"/>
              <a:t>fits </a:t>
            </a:r>
            <a:r>
              <a:rPr lang="en-GB" sz="4800" b="1" dirty="0"/>
              <a:t>true </a:t>
            </a:r>
            <a:r>
              <a:rPr lang="en-GB" sz="4800" b="1" dirty="0" err="1"/>
              <a:t>budo</a:t>
            </a:r>
            <a:r>
              <a:rPr lang="en-GB" sz="4800" b="1" dirty="0"/>
              <a:t>? 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en-GB" sz="4800" b="1" dirty="0" smtClean="0"/>
              <a:t>Cinematography </a:t>
            </a:r>
            <a:r>
              <a:rPr lang="en-GB" sz="4800" b="1" dirty="0"/>
              <a:t>examples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11329"/>
            <a:ext cx="9144000" cy="1655762"/>
          </a:xfrm>
        </p:spPr>
        <p:txBody>
          <a:bodyPr/>
          <a:lstStyle/>
          <a:p>
            <a:r>
              <a:rPr lang="cs-CZ" b="1" dirty="0" smtClean="0"/>
              <a:t>Zdenko Reguli</a:t>
            </a:r>
          </a:p>
          <a:p>
            <a:r>
              <a:rPr lang="cs-CZ" dirty="0" smtClean="0"/>
              <a:t>Masaryk University, Czech Republic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1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Yojimbo</a:t>
            </a:r>
            <a:r>
              <a:rPr lang="cs-CZ" dirty="0" smtClean="0"/>
              <a:t> (1961) – </a:t>
            </a:r>
            <a:r>
              <a:rPr lang="cs-CZ" dirty="0" err="1" smtClean="0"/>
              <a:t>Fistful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dollars</a:t>
            </a:r>
            <a:r>
              <a:rPr lang="cs-CZ" dirty="0" smtClean="0"/>
              <a:t>  (1964)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7735712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06" y="3718690"/>
            <a:ext cx="5580993" cy="313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Seven</a:t>
            </a:r>
            <a:r>
              <a:rPr lang="cs-CZ" dirty="0" smtClean="0"/>
              <a:t> </a:t>
            </a:r>
            <a:r>
              <a:rPr lang="cs-CZ" dirty="0" err="1" smtClean="0"/>
              <a:t>Samurai</a:t>
            </a:r>
            <a:r>
              <a:rPr lang="cs-CZ" dirty="0" smtClean="0"/>
              <a:t> (1954, </a:t>
            </a:r>
            <a:r>
              <a:rPr lang="cs-CZ" dirty="0" err="1" smtClean="0"/>
              <a:t>Shichinin</a:t>
            </a:r>
            <a:r>
              <a:rPr lang="cs-CZ" dirty="0" smtClean="0"/>
              <a:t> no </a:t>
            </a:r>
            <a:r>
              <a:rPr lang="cs-CZ" dirty="0" err="1" smtClean="0"/>
              <a:t>samurai</a:t>
            </a:r>
            <a:r>
              <a:rPr lang="cs-CZ" dirty="0" smtClean="0"/>
              <a:t>) </a:t>
            </a:r>
            <a:r>
              <a:rPr lang="sk-SK" dirty="0" smtClean="0"/>
              <a:t>–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Magnificent</a:t>
            </a:r>
            <a:r>
              <a:rPr lang="sk-SK" dirty="0" smtClean="0"/>
              <a:t> </a:t>
            </a:r>
            <a:r>
              <a:rPr lang="sk-SK" dirty="0" err="1" smtClean="0"/>
              <a:t>Seven</a:t>
            </a:r>
            <a:r>
              <a:rPr lang="sk-SK" dirty="0" smtClean="0"/>
              <a:t> (1966)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95682"/>
            <a:ext cx="6695090" cy="37623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b="8493"/>
          <a:stretch/>
        </p:blipFill>
        <p:spPr>
          <a:xfrm>
            <a:off x="6253655" y="1456068"/>
            <a:ext cx="5938345" cy="34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Rashomon</a:t>
            </a:r>
            <a:r>
              <a:rPr lang="sk-SK" dirty="0" smtClean="0"/>
              <a:t> (1950) –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Outrage</a:t>
            </a:r>
            <a:r>
              <a:rPr lang="sk-SK" dirty="0" smtClean="0"/>
              <a:t> (1964)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99" y="3237186"/>
            <a:ext cx="7754402" cy="362081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8"/>
            <a:ext cx="6592933" cy="36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Steel </a:t>
            </a:r>
            <a:r>
              <a:rPr lang="sk-SK" dirty="0" err="1" smtClean="0"/>
              <a:t>Edge</a:t>
            </a:r>
            <a:r>
              <a:rPr lang="sk-SK" dirty="0" smtClean="0"/>
              <a:t> of </a:t>
            </a:r>
            <a:r>
              <a:rPr lang="sk-SK" dirty="0" err="1" smtClean="0"/>
              <a:t>Revenge</a:t>
            </a:r>
            <a:r>
              <a:rPr lang="sk-SK" dirty="0" smtClean="0"/>
              <a:t> (1969, </a:t>
            </a:r>
            <a:r>
              <a:rPr lang="sk-SK" dirty="0" err="1" smtClean="0"/>
              <a:t>Goyokin</a:t>
            </a:r>
            <a:r>
              <a:rPr lang="sk-SK" dirty="0" smtClean="0"/>
              <a:t>) –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Master</a:t>
            </a:r>
            <a:r>
              <a:rPr lang="sk-SK" dirty="0" smtClean="0"/>
              <a:t> </a:t>
            </a:r>
            <a:r>
              <a:rPr lang="sk-SK" dirty="0" err="1" smtClean="0"/>
              <a:t>Gunfighter</a:t>
            </a:r>
            <a:r>
              <a:rPr lang="sk-SK" dirty="0" smtClean="0"/>
              <a:t> (1975)</a:t>
            </a:r>
            <a:br>
              <a:rPr lang="sk-SK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39" y="1690687"/>
            <a:ext cx="3260729" cy="509488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02" y="1765738"/>
            <a:ext cx="3329909" cy="50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Zatoichi</a:t>
            </a:r>
            <a:r>
              <a:rPr lang="sk-SK" dirty="0" smtClean="0"/>
              <a:t> – </a:t>
            </a:r>
            <a:r>
              <a:rPr lang="sk-SK" dirty="0" err="1" smtClean="0"/>
              <a:t>Blind</a:t>
            </a:r>
            <a:r>
              <a:rPr lang="sk-SK" dirty="0" smtClean="0"/>
              <a:t> </a:t>
            </a:r>
            <a:r>
              <a:rPr lang="sk-SK" dirty="0" err="1" smtClean="0"/>
              <a:t>Fury</a:t>
            </a:r>
            <a:r>
              <a:rPr lang="sk-SK" dirty="0" smtClean="0"/>
              <a:t> (1989)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1600"/>
            <a:ext cx="6951494" cy="373642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3660"/>
          <a:stretch/>
        </p:blipFill>
        <p:spPr>
          <a:xfrm>
            <a:off x="5623034" y="2881996"/>
            <a:ext cx="6568966" cy="3976004"/>
          </a:xfrm>
        </p:spPr>
      </p:pic>
    </p:spTree>
    <p:extLst>
      <p:ext uri="{BB962C8B-B14F-4D97-AF65-F5344CB8AC3E}">
        <p14:creationId xmlns:p14="http://schemas.microsoft.com/office/powerpoint/2010/main" val="22555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Unforgiven</a:t>
            </a:r>
            <a:r>
              <a:rPr lang="cs-CZ" dirty="0" smtClean="0"/>
              <a:t> (1992) – </a:t>
            </a:r>
            <a:r>
              <a:rPr lang="cs-CZ" dirty="0" err="1" smtClean="0"/>
              <a:t>Unforgiven</a:t>
            </a:r>
            <a:r>
              <a:rPr lang="cs-CZ" dirty="0" smtClean="0"/>
              <a:t> (2013, </a:t>
            </a:r>
            <a:r>
              <a:rPr lang="cs-CZ" dirty="0" err="1" smtClean="0"/>
              <a:t>Yurusarezaru</a:t>
            </a:r>
            <a:r>
              <a:rPr lang="cs-CZ" dirty="0" smtClean="0"/>
              <a:t> mono)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84" y="1791205"/>
            <a:ext cx="6848529" cy="4963827"/>
          </a:xfrm>
        </p:spPr>
      </p:pic>
    </p:spTree>
    <p:extLst>
      <p:ext uri="{BB962C8B-B14F-4D97-AF65-F5344CB8AC3E}">
        <p14:creationId xmlns:p14="http://schemas.microsoft.com/office/powerpoint/2010/main" val="13121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 </a:t>
            </a:r>
            <a:r>
              <a:rPr lang="cs-CZ" dirty="0" err="1" smtClean="0"/>
              <a:t>movies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Karate, </a:t>
            </a:r>
            <a:r>
              <a:rPr lang="cs-CZ" dirty="0" err="1" smtClean="0"/>
              <a:t>the</a:t>
            </a:r>
            <a:r>
              <a:rPr lang="cs-CZ" dirty="0" smtClean="0"/>
              <a:t> Hand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Death</a:t>
            </a:r>
            <a:r>
              <a:rPr lang="cs-CZ" dirty="0" smtClean="0"/>
              <a:t> (1961)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Challenge</a:t>
            </a:r>
            <a:r>
              <a:rPr lang="cs-CZ" dirty="0" smtClean="0"/>
              <a:t> (1982)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Karate </a:t>
            </a:r>
            <a:r>
              <a:rPr lang="cs-CZ" dirty="0" err="1" smtClean="0"/>
              <a:t>Kid</a:t>
            </a:r>
            <a:r>
              <a:rPr lang="cs-CZ" dirty="0" smtClean="0"/>
              <a:t> (1984)</a:t>
            </a:r>
          </a:p>
          <a:p>
            <a:r>
              <a:rPr lang="cs-CZ" dirty="0" smtClean="0"/>
              <a:t>No </a:t>
            </a:r>
            <a:r>
              <a:rPr lang="cs-CZ" dirty="0" err="1" smtClean="0"/>
              <a:t>Retreat</a:t>
            </a:r>
            <a:r>
              <a:rPr lang="cs-CZ" dirty="0" smtClean="0"/>
              <a:t>, No </a:t>
            </a:r>
            <a:r>
              <a:rPr lang="cs-CZ" dirty="0" err="1" smtClean="0"/>
              <a:t>Surrender</a:t>
            </a:r>
            <a:r>
              <a:rPr lang="cs-CZ" dirty="0" smtClean="0"/>
              <a:t> (1986)</a:t>
            </a:r>
          </a:p>
          <a:p>
            <a:r>
              <a:rPr lang="cs-CZ" dirty="0" smtClean="0"/>
              <a:t>DOA: </a:t>
            </a:r>
            <a:r>
              <a:rPr lang="cs-CZ" dirty="0" err="1" smtClean="0"/>
              <a:t>Dead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Alive</a:t>
            </a:r>
            <a:r>
              <a:rPr lang="cs-CZ" dirty="0"/>
              <a:t> </a:t>
            </a:r>
            <a:r>
              <a:rPr lang="cs-CZ" dirty="0" smtClean="0"/>
              <a:t>(2006)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Sensei</a:t>
            </a:r>
            <a:r>
              <a:rPr lang="cs-CZ" dirty="0" smtClean="0"/>
              <a:t> (2008)</a:t>
            </a:r>
          </a:p>
          <a:p>
            <a:r>
              <a:rPr lang="cs-CZ" dirty="0" err="1" smtClean="0"/>
              <a:t>Kickin</a:t>
            </a:r>
            <a:r>
              <a:rPr lang="cs-CZ" dirty="0" smtClean="0"/>
              <a:t>' </a:t>
            </a:r>
            <a:r>
              <a:rPr lang="cs-CZ" dirty="0" err="1" smtClean="0"/>
              <a:t>It</a:t>
            </a:r>
            <a:r>
              <a:rPr lang="cs-CZ" dirty="0" smtClean="0"/>
              <a:t> (2011, TV </a:t>
            </a:r>
            <a:r>
              <a:rPr lang="cs-CZ" dirty="0" err="1" smtClean="0"/>
              <a:t>Series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movies</a:t>
            </a:r>
            <a:r>
              <a:rPr lang="cs-CZ" dirty="0" smtClean="0"/>
              <a:t> </a:t>
            </a:r>
            <a:r>
              <a:rPr lang="cs-CZ" dirty="0" err="1" smtClean="0"/>
              <a:t>played</a:t>
            </a:r>
            <a:r>
              <a:rPr lang="cs-CZ" dirty="0" smtClean="0"/>
              <a:t> by </a:t>
            </a:r>
            <a:r>
              <a:rPr lang="cs-CZ" dirty="0" err="1" smtClean="0"/>
              <a:t>martial</a:t>
            </a:r>
            <a:r>
              <a:rPr lang="cs-CZ" dirty="0" smtClean="0"/>
              <a:t> </a:t>
            </a:r>
            <a:r>
              <a:rPr lang="cs-CZ" dirty="0" err="1" smtClean="0"/>
              <a:t>artists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7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Budoka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actor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claimed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skilled</a:t>
            </a:r>
            <a:r>
              <a:rPr lang="cs-CZ" dirty="0" smtClean="0"/>
              <a:t> in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martial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r>
              <a:rPr lang="cs-CZ" dirty="0" smtClean="0"/>
              <a:t>: </a:t>
            </a:r>
            <a:r>
              <a:rPr lang="cs-CZ" dirty="0" err="1" smtClean="0"/>
              <a:t>Chuck</a:t>
            </a:r>
            <a:r>
              <a:rPr lang="cs-CZ" dirty="0" smtClean="0"/>
              <a:t> </a:t>
            </a:r>
            <a:r>
              <a:rPr lang="cs-CZ" dirty="0" err="1" smtClean="0"/>
              <a:t>Norris</a:t>
            </a:r>
            <a:r>
              <a:rPr lang="cs-CZ" dirty="0" smtClean="0"/>
              <a:t>, Bill „</a:t>
            </a:r>
            <a:r>
              <a:rPr lang="cs-CZ" dirty="0" err="1" smtClean="0"/>
              <a:t>Superfoot</a:t>
            </a:r>
            <a:r>
              <a:rPr lang="cs-CZ" dirty="0" smtClean="0"/>
              <a:t>“ </a:t>
            </a:r>
            <a:r>
              <a:rPr lang="cs-CZ" dirty="0" err="1" smtClean="0"/>
              <a:t>Wallace</a:t>
            </a:r>
            <a:r>
              <a:rPr lang="cs-CZ" dirty="0" smtClean="0"/>
              <a:t>, </a:t>
            </a:r>
            <a:r>
              <a:rPr lang="cs-CZ" dirty="0" err="1" smtClean="0"/>
              <a:t>Benny</a:t>
            </a:r>
            <a:r>
              <a:rPr lang="cs-CZ" dirty="0" smtClean="0"/>
              <a:t> „</a:t>
            </a:r>
            <a:r>
              <a:rPr lang="cs-CZ" dirty="0" err="1" smtClean="0"/>
              <a:t>the</a:t>
            </a:r>
            <a:r>
              <a:rPr lang="cs-CZ" dirty="0" smtClean="0"/>
              <a:t> Jet“ </a:t>
            </a:r>
            <a:r>
              <a:rPr lang="cs-CZ" dirty="0" err="1" smtClean="0"/>
              <a:t>Urquides</a:t>
            </a:r>
            <a:r>
              <a:rPr lang="cs-CZ" dirty="0" smtClean="0"/>
              <a:t>, Cynthia </a:t>
            </a:r>
            <a:r>
              <a:rPr lang="cs-CZ" dirty="0" err="1" smtClean="0"/>
              <a:t>Rothrock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Steven </a:t>
            </a:r>
            <a:r>
              <a:rPr lang="cs-CZ" dirty="0" err="1" smtClean="0"/>
              <a:t>Seagal</a:t>
            </a:r>
            <a:r>
              <a:rPr lang="cs-CZ" dirty="0" smtClean="0"/>
              <a:t> (aikido)</a:t>
            </a:r>
          </a:p>
          <a:p>
            <a:r>
              <a:rPr lang="cs-CZ" dirty="0" err="1" smtClean="0"/>
              <a:t>Dolph</a:t>
            </a:r>
            <a:r>
              <a:rPr lang="cs-CZ" dirty="0" smtClean="0"/>
              <a:t> </a:t>
            </a:r>
            <a:r>
              <a:rPr lang="cs-CZ" dirty="0" err="1" smtClean="0"/>
              <a:t>Lundgren</a:t>
            </a:r>
            <a:r>
              <a:rPr lang="cs-CZ" dirty="0" smtClean="0"/>
              <a:t> (</a:t>
            </a:r>
            <a:r>
              <a:rPr lang="cs-CZ" dirty="0" err="1" smtClean="0"/>
              <a:t>kyoukushin</a:t>
            </a:r>
            <a:r>
              <a:rPr lang="cs-CZ" dirty="0" smtClean="0"/>
              <a:t> karate)</a:t>
            </a:r>
          </a:p>
          <a:p>
            <a:r>
              <a:rPr lang="cs-CZ" dirty="0" smtClean="0"/>
              <a:t>Jean Claude van </a:t>
            </a:r>
            <a:r>
              <a:rPr lang="cs-CZ" dirty="0" err="1" smtClean="0"/>
              <a:t>Damme</a:t>
            </a:r>
            <a:r>
              <a:rPr lang="cs-CZ" dirty="0" smtClean="0"/>
              <a:t> (</a:t>
            </a:r>
            <a:r>
              <a:rPr lang="cs-CZ" dirty="0" err="1" smtClean="0"/>
              <a:t>shotokan</a:t>
            </a:r>
            <a:r>
              <a:rPr lang="cs-CZ" dirty="0" smtClean="0"/>
              <a:t> karate)</a:t>
            </a:r>
          </a:p>
          <a:p>
            <a:r>
              <a:rPr lang="cs-CZ" dirty="0" err="1" smtClean="0"/>
              <a:t>Wesley</a:t>
            </a:r>
            <a:r>
              <a:rPr lang="cs-CZ" dirty="0" smtClean="0"/>
              <a:t> </a:t>
            </a:r>
            <a:r>
              <a:rPr lang="cs-CZ" dirty="0" err="1" smtClean="0"/>
              <a:t>Snipes</a:t>
            </a:r>
            <a:r>
              <a:rPr lang="cs-CZ" dirty="0" smtClean="0"/>
              <a:t> (</a:t>
            </a:r>
            <a:r>
              <a:rPr lang="cs-CZ" dirty="0" err="1" smtClean="0"/>
              <a:t>shotokan</a:t>
            </a:r>
            <a:r>
              <a:rPr lang="cs-CZ" dirty="0" smtClean="0"/>
              <a:t> karate)</a:t>
            </a:r>
          </a:p>
          <a:p>
            <a:r>
              <a:rPr lang="cs-CZ" dirty="0" smtClean="0"/>
              <a:t>Michael </a:t>
            </a:r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(</a:t>
            </a:r>
            <a:r>
              <a:rPr lang="cs-CZ" dirty="0" err="1" smtClean="0"/>
              <a:t>shotokan</a:t>
            </a:r>
            <a:r>
              <a:rPr lang="cs-CZ" dirty="0" smtClean="0"/>
              <a:t> and </a:t>
            </a:r>
            <a:r>
              <a:rPr lang="cs-CZ" dirty="0" err="1" smtClean="0"/>
              <a:t>goju</a:t>
            </a:r>
            <a:r>
              <a:rPr lang="cs-CZ" dirty="0" smtClean="0"/>
              <a:t> </a:t>
            </a:r>
            <a:r>
              <a:rPr lang="cs-CZ" dirty="0" err="1" smtClean="0"/>
              <a:t>ryu</a:t>
            </a:r>
            <a:r>
              <a:rPr lang="cs-CZ" dirty="0" smtClean="0"/>
              <a:t> karate, </a:t>
            </a:r>
            <a:r>
              <a:rPr lang="cs-CZ" dirty="0" err="1" smtClean="0"/>
              <a:t>kobudo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Matt</a:t>
            </a:r>
            <a:r>
              <a:rPr lang="cs-CZ" dirty="0" smtClean="0"/>
              <a:t> </a:t>
            </a:r>
            <a:r>
              <a:rPr lang="cs-CZ" dirty="0" err="1" smtClean="0"/>
              <a:t>Mullins</a:t>
            </a:r>
            <a:r>
              <a:rPr lang="cs-CZ" dirty="0" smtClean="0"/>
              <a:t> (</a:t>
            </a:r>
            <a:r>
              <a:rPr lang="cs-CZ" dirty="0" err="1" smtClean="0"/>
              <a:t>shorei</a:t>
            </a:r>
            <a:r>
              <a:rPr lang="cs-CZ" dirty="0" smtClean="0"/>
              <a:t> </a:t>
            </a:r>
            <a:r>
              <a:rPr lang="cs-CZ" dirty="0" err="1" smtClean="0"/>
              <a:t>ryu</a:t>
            </a:r>
            <a:r>
              <a:rPr lang="cs-CZ" dirty="0" smtClean="0"/>
              <a:t> karate)</a:t>
            </a:r>
          </a:p>
          <a:p>
            <a:r>
              <a:rPr lang="cs-CZ" dirty="0" err="1" smtClean="0"/>
              <a:t>Scott</a:t>
            </a:r>
            <a:r>
              <a:rPr lang="cs-CZ" dirty="0" smtClean="0"/>
              <a:t> </a:t>
            </a:r>
            <a:r>
              <a:rPr lang="cs-CZ" dirty="0" err="1" smtClean="0"/>
              <a:t>Adkins</a:t>
            </a:r>
            <a:r>
              <a:rPr lang="cs-CZ" dirty="0" smtClean="0"/>
              <a:t> (judo, karate, and </a:t>
            </a:r>
            <a:r>
              <a:rPr lang="cs-CZ" dirty="0" err="1" smtClean="0"/>
              <a:t>others</a:t>
            </a:r>
            <a:r>
              <a:rPr lang="cs-CZ" dirty="0" smtClean="0"/>
              <a:t>)</a:t>
            </a:r>
          </a:p>
          <a:p>
            <a:r>
              <a:rPr lang="cs-CZ" dirty="0" smtClean="0"/>
              <a:t>Richard </a:t>
            </a:r>
            <a:r>
              <a:rPr lang="cs-CZ" dirty="0" err="1" smtClean="0"/>
              <a:t>Norton</a:t>
            </a:r>
            <a:r>
              <a:rPr lang="cs-CZ" dirty="0" smtClean="0"/>
              <a:t> (</a:t>
            </a:r>
            <a:r>
              <a:rPr lang="cs-CZ" dirty="0" err="1" smtClean="0"/>
              <a:t>Goju</a:t>
            </a:r>
            <a:r>
              <a:rPr lang="cs-CZ" dirty="0" smtClean="0"/>
              <a:t> </a:t>
            </a:r>
            <a:r>
              <a:rPr lang="cs-CZ" dirty="0" err="1" smtClean="0"/>
              <a:t>kai</a:t>
            </a:r>
            <a:r>
              <a:rPr lang="cs-CZ" dirty="0" smtClean="0"/>
              <a:t> karate)</a:t>
            </a:r>
          </a:p>
          <a:p>
            <a:r>
              <a:rPr lang="cs-CZ" dirty="0" err="1" smtClean="0"/>
              <a:t>Jeff</a:t>
            </a:r>
            <a:r>
              <a:rPr lang="cs-CZ" dirty="0" smtClean="0"/>
              <a:t> </a:t>
            </a:r>
            <a:r>
              <a:rPr lang="cs-CZ" dirty="0" err="1" smtClean="0"/>
              <a:t>Speakman</a:t>
            </a:r>
            <a:r>
              <a:rPr lang="cs-CZ" dirty="0" smtClean="0"/>
              <a:t> (</a:t>
            </a:r>
            <a:r>
              <a:rPr lang="cs-CZ" dirty="0" err="1" smtClean="0"/>
              <a:t>goju</a:t>
            </a:r>
            <a:r>
              <a:rPr lang="cs-CZ" dirty="0" smtClean="0"/>
              <a:t> </a:t>
            </a:r>
            <a:r>
              <a:rPr lang="cs-CZ" dirty="0" err="1" smtClean="0"/>
              <a:t>ryu</a:t>
            </a:r>
            <a:r>
              <a:rPr lang="cs-CZ" dirty="0" smtClean="0"/>
              <a:t> karate)</a:t>
            </a:r>
          </a:p>
          <a:p>
            <a:r>
              <a:rPr lang="cs-CZ" dirty="0" smtClean="0"/>
              <a:t>Jim </a:t>
            </a:r>
            <a:r>
              <a:rPr lang="cs-CZ" dirty="0" err="1" smtClean="0"/>
              <a:t>Kelly</a:t>
            </a:r>
            <a:r>
              <a:rPr lang="cs-CZ" dirty="0" smtClean="0"/>
              <a:t> (</a:t>
            </a:r>
            <a:r>
              <a:rPr lang="cs-CZ" dirty="0" err="1" smtClean="0"/>
              <a:t>shorin</a:t>
            </a:r>
            <a:r>
              <a:rPr lang="cs-CZ" dirty="0" smtClean="0"/>
              <a:t> </a:t>
            </a:r>
            <a:r>
              <a:rPr lang="cs-CZ" dirty="0" err="1" smtClean="0"/>
              <a:t>ryu</a:t>
            </a:r>
            <a:r>
              <a:rPr lang="cs-CZ" dirty="0" smtClean="0"/>
              <a:t> karate)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2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</a:t>
            </a:r>
            <a:r>
              <a:rPr lang="en-GB" dirty="0" err="1" smtClean="0"/>
              <a:t>ourfold</a:t>
            </a:r>
            <a:r>
              <a:rPr lang="en-GB" dirty="0" smtClean="0"/>
              <a:t> </a:t>
            </a:r>
            <a:r>
              <a:rPr lang="en-GB" dirty="0"/>
              <a:t>model of acculturation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err="1" smtClean="0"/>
              <a:t>Assimilation</a:t>
            </a:r>
            <a:r>
              <a:rPr lang="cs-CZ" b="1" dirty="0" smtClean="0"/>
              <a:t>.</a:t>
            </a:r>
            <a:r>
              <a:rPr lang="cs-CZ" dirty="0" smtClean="0"/>
              <a:t> </a:t>
            </a:r>
            <a:r>
              <a:rPr lang="cs-CZ" dirty="0" err="1" smtClean="0"/>
              <a:t>Adoption</a:t>
            </a:r>
            <a:r>
              <a:rPr lang="cs-CZ" dirty="0" smtClean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norms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dominant </a:t>
            </a:r>
            <a:r>
              <a:rPr lang="cs-CZ" dirty="0" err="1"/>
              <a:t>or</a:t>
            </a:r>
            <a:r>
              <a:rPr lang="cs-CZ" dirty="0"/>
              <a:t> host </a:t>
            </a:r>
            <a:r>
              <a:rPr lang="cs-CZ" dirty="0" err="1"/>
              <a:t>culture</a:t>
            </a:r>
            <a:r>
              <a:rPr lang="cs-CZ" dirty="0"/>
              <a:t>,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 smtClean="0"/>
              <a:t>. (El </a:t>
            </a:r>
            <a:r>
              <a:rPr lang="cs-CZ" dirty="0" err="1" smtClean="0"/>
              <a:t>Mariachi</a:t>
            </a:r>
            <a:r>
              <a:rPr lang="cs-CZ" dirty="0" smtClean="0"/>
              <a:t>, Star </a:t>
            </a:r>
            <a:r>
              <a:rPr lang="cs-CZ" dirty="0" err="1" smtClean="0"/>
              <a:t>Wars</a:t>
            </a:r>
            <a:r>
              <a:rPr lang="cs-CZ" dirty="0" smtClean="0"/>
              <a:t>, </a:t>
            </a:r>
            <a:r>
              <a:rPr lang="cs-CZ" dirty="0" err="1" smtClean="0"/>
              <a:t>Kill</a:t>
            </a:r>
            <a:r>
              <a:rPr lang="cs-CZ" dirty="0" smtClean="0"/>
              <a:t> Bill)</a:t>
            </a:r>
            <a:endParaRPr lang="cs-CZ" dirty="0"/>
          </a:p>
          <a:p>
            <a:pPr lvl="0"/>
            <a:r>
              <a:rPr lang="cs-CZ" b="1" dirty="0" err="1" smtClean="0"/>
              <a:t>Separation</a:t>
            </a:r>
            <a:r>
              <a:rPr lang="cs-CZ" b="1" dirty="0" smtClean="0"/>
              <a:t>. </a:t>
            </a:r>
            <a:r>
              <a:rPr lang="cs-CZ" dirty="0" err="1" smtClean="0"/>
              <a:t>Rejection</a:t>
            </a:r>
            <a:r>
              <a:rPr lang="cs-CZ" dirty="0" smtClean="0"/>
              <a:t> </a:t>
            </a:r>
            <a:r>
              <a:rPr lang="cs-CZ" dirty="0" err="1"/>
              <a:t>the</a:t>
            </a:r>
            <a:r>
              <a:rPr lang="cs-CZ" dirty="0"/>
              <a:t> dominant </a:t>
            </a:r>
            <a:r>
              <a:rPr lang="cs-CZ" dirty="0" err="1"/>
              <a:t>or</a:t>
            </a:r>
            <a:r>
              <a:rPr lang="cs-CZ" dirty="0"/>
              <a:t> host </a:t>
            </a:r>
            <a:r>
              <a:rPr lang="cs-CZ" dirty="0" err="1"/>
              <a:t>culture</a:t>
            </a:r>
            <a:r>
              <a:rPr lang="cs-CZ" dirty="0"/>
              <a:t> in </a:t>
            </a:r>
            <a:r>
              <a:rPr lang="cs-CZ" dirty="0" err="1"/>
              <a:t>favor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preserving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. </a:t>
            </a:r>
            <a:r>
              <a:rPr lang="cs-CZ" dirty="0" smtClean="0"/>
              <a:t>(</a:t>
            </a:r>
            <a:r>
              <a:rPr lang="en-GB" dirty="0" smtClean="0"/>
              <a:t>Showdown </a:t>
            </a:r>
            <a:r>
              <a:rPr lang="en-GB" dirty="0"/>
              <a:t>in Little </a:t>
            </a:r>
            <a:r>
              <a:rPr lang="en-GB" dirty="0" smtClean="0"/>
              <a:t>Tokyo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Last </a:t>
            </a:r>
            <a:r>
              <a:rPr lang="cs-CZ" dirty="0" err="1" smtClean="0"/>
              <a:t>Samurai</a:t>
            </a:r>
            <a:r>
              <a:rPr lang="cs-CZ" dirty="0" smtClean="0"/>
              <a:t>, </a:t>
            </a:r>
            <a:r>
              <a:rPr lang="cs-CZ" dirty="0" err="1" smtClean="0"/>
              <a:t>Red</a:t>
            </a:r>
            <a:r>
              <a:rPr lang="cs-CZ" dirty="0" smtClean="0"/>
              <a:t> Sun, James Bond)</a:t>
            </a:r>
            <a:endParaRPr lang="cs-CZ" dirty="0"/>
          </a:p>
          <a:p>
            <a:pPr lvl="0"/>
            <a:r>
              <a:rPr lang="cs-CZ" b="1" dirty="0" err="1" smtClean="0"/>
              <a:t>Integration</a:t>
            </a:r>
            <a:r>
              <a:rPr lang="cs-CZ" b="1" dirty="0" smtClean="0"/>
              <a:t>. </a:t>
            </a:r>
            <a:r>
              <a:rPr lang="cs-CZ" dirty="0" err="1" smtClean="0"/>
              <a:t>Ability</a:t>
            </a:r>
            <a:r>
              <a:rPr lang="cs-CZ" dirty="0" smtClean="0"/>
              <a:t> </a:t>
            </a:r>
            <a:r>
              <a:rPr lang="cs-CZ" dirty="0"/>
              <a:t>to </a:t>
            </a:r>
            <a:r>
              <a:rPr lang="cs-CZ" dirty="0" err="1"/>
              <a:t>adopt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norms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dominant </a:t>
            </a:r>
            <a:r>
              <a:rPr lang="cs-CZ" dirty="0" err="1"/>
              <a:t>or</a:t>
            </a:r>
            <a:r>
              <a:rPr lang="cs-CZ" dirty="0"/>
              <a:t> host </a:t>
            </a: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maintaining</a:t>
            </a:r>
            <a:r>
              <a:rPr lang="cs-CZ" dirty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. </a:t>
            </a:r>
            <a:r>
              <a:rPr lang="en-GB" dirty="0" smtClean="0"/>
              <a:t>Seven </a:t>
            </a:r>
            <a:r>
              <a:rPr lang="en-GB" dirty="0"/>
              <a:t>Samurai (The Magnificent Seven), </a:t>
            </a:r>
            <a:r>
              <a:rPr lang="en-GB" dirty="0" err="1"/>
              <a:t>Yojimbo</a:t>
            </a:r>
            <a:r>
              <a:rPr lang="en-GB" dirty="0"/>
              <a:t> (A </a:t>
            </a:r>
            <a:r>
              <a:rPr lang="en-GB" dirty="0" err="1"/>
              <a:t>Fisful</a:t>
            </a:r>
            <a:r>
              <a:rPr lang="en-GB" dirty="0"/>
              <a:t> of Dollars)</a:t>
            </a:r>
            <a:endParaRPr lang="cs-CZ" dirty="0"/>
          </a:p>
          <a:p>
            <a:pPr lvl="0"/>
            <a:r>
              <a:rPr lang="cs-CZ" b="1" dirty="0" err="1" smtClean="0"/>
              <a:t>Marginalization</a:t>
            </a:r>
            <a:r>
              <a:rPr lang="cs-CZ" b="1" dirty="0" smtClean="0"/>
              <a:t>.</a:t>
            </a:r>
            <a:r>
              <a:rPr lang="cs-CZ" dirty="0" smtClean="0"/>
              <a:t> </a:t>
            </a:r>
            <a:r>
              <a:rPr lang="cs-CZ" dirty="0" err="1" smtClean="0"/>
              <a:t>Rejection</a:t>
            </a:r>
            <a:r>
              <a:rPr lang="cs-CZ" dirty="0" smtClean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dominant host </a:t>
            </a:r>
            <a:r>
              <a:rPr lang="cs-CZ" dirty="0" err="1"/>
              <a:t>culture</a:t>
            </a:r>
            <a:r>
              <a:rPr lang="cs-CZ" dirty="0" smtClean="0"/>
              <a:t>. (</a:t>
            </a:r>
            <a:r>
              <a:rPr lang="en-GB" dirty="0" smtClean="0"/>
              <a:t>Peaceful Warrior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budo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2400" dirty="0" smtClean="0"/>
              <a:t>(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Japanese</a:t>
            </a:r>
            <a:r>
              <a:rPr lang="cs-CZ" sz="2400" dirty="0" smtClean="0"/>
              <a:t> Budo </a:t>
            </a:r>
            <a:r>
              <a:rPr lang="cs-CZ" sz="2400" dirty="0" err="1" smtClean="0"/>
              <a:t>Association</a:t>
            </a:r>
            <a:r>
              <a:rPr lang="cs-CZ" sz="24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Budō</a:t>
            </a:r>
            <a:r>
              <a:rPr lang="en-US" dirty="0" smtClean="0"/>
              <a:t> is a form of Japanese physical culture that has its origins in the ancient tradition of </a:t>
            </a:r>
            <a:r>
              <a:rPr lang="en-US" dirty="0" err="1" smtClean="0"/>
              <a:t>bushidō</a:t>
            </a:r>
            <a:r>
              <a:rPr lang="en-US" dirty="0" smtClean="0"/>
              <a:t> – literally, “the way of the warrior.” Practitioners of </a:t>
            </a:r>
            <a:r>
              <a:rPr lang="en-US" dirty="0" err="1" smtClean="0"/>
              <a:t>budō</a:t>
            </a:r>
            <a:r>
              <a:rPr lang="en-US" dirty="0" smtClean="0"/>
              <a:t> develop technical martial skills while striving to unify of mind, technique and body; to develop their character; to enhance their sense of morality; and to cultivate a respectful and courteous </a:t>
            </a:r>
            <a:r>
              <a:rPr lang="en-US" dirty="0" err="1" smtClean="0"/>
              <a:t>demeanour</a:t>
            </a:r>
            <a:r>
              <a:rPr lang="en-US" dirty="0" smtClean="0"/>
              <a:t>. Thus, </a:t>
            </a:r>
            <a:r>
              <a:rPr lang="en-US" dirty="0" err="1" smtClean="0"/>
              <a:t>budō</a:t>
            </a:r>
            <a:r>
              <a:rPr lang="en-US" dirty="0" smtClean="0"/>
              <a:t> serves as a path to self-perfection. </a:t>
            </a:r>
            <a:r>
              <a:rPr lang="en-US" dirty="0" err="1" smtClean="0"/>
              <a:t>Budō</a:t>
            </a:r>
            <a:r>
              <a:rPr lang="en-US" dirty="0" smtClean="0"/>
              <a:t> as a general term refers to the modern Japanese martial arts disciplines comprised of </a:t>
            </a:r>
            <a:r>
              <a:rPr lang="en-US" b="1" dirty="0" err="1" smtClean="0"/>
              <a:t>jūdō</a:t>
            </a:r>
            <a:r>
              <a:rPr lang="en-US" b="1" dirty="0" smtClean="0"/>
              <a:t>, </a:t>
            </a:r>
            <a:r>
              <a:rPr lang="en-US" b="1" dirty="0" err="1" smtClean="0"/>
              <a:t>kendō</a:t>
            </a:r>
            <a:r>
              <a:rPr lang="en-US" b="1" dirty="0" smtClean="0"/>
              <a:t>, </a:t>
            </a:r>
            <a:r>
              <a:rPr lang="en-US" b="1" dirty="0" err="1" smtClean="0"/>
              <a:t>kyūdo</a:t>
            </a:r>
            <a:r>
              <a:rPr lang="en-US" b="1" dirty="0" smtClean="0"/>
              <a:t>, </a:t>
            </a:r>
            <a:r>
              <a:rPr lang="en-US" b="1" dirty="0" err="1" smtClean="0"/>
              <a:t>sumō</a:t>
            </a:r>
            <a:r>
              <a:rPr lang="en-US" b="1" dirty="0" smtClean="0"/>
              <a:t>, </a:t>
            </a:r>
            <a:r>
              <a:rPr lang="en-US" b="1" dirty="0" err="1" smtClean="0"/>
              <a:t>karatedō</a:t>
            </a:r>
            <a:r>
              <a:rPr lang="en-US" b="1" dirty="0" smtClean="0"/>
              <a:t>, </a:t>
            </a:r>
            <a:r>
              <a:rPr lang="en-US" b="1" dirty="0" err="1" smtClean="0"/>
              <a:t>aikidō</a:t>
            </a:r>
            <a:r>
              <a:rPr lang="en-US" b="1" dirty="0" smtClean="0"/>
              <a:t>, </a:t>
            </a:r>
            <a:r>
              <a:rPr lang="en-US" b="1" dirty="0" err="1" smtClean="0"/>
              <a:t>shōrinji</a:t>
            </a:r>
            <a:r>
              <a:rPr lang="en-US" b="1" dirty="0" smtClean="0"/>
              <a:t> </a:t>
            </a:r>
            <a:r>
              <a:rPr lang="en-US" b="1" dirty="0" err="1" smtClean="0"/>
              <a:t>kempō</a:t>
            </a:r>
            <a:r>
              <a:rPr lang="en-US" b="1" dirty="0" smtClean="0"/>
              <a:t>, </a:t>
            </a:r>
            <a:r>
              <a:rPr lang="en-US" b="1" dirty="0" err="1" smtClean="0"/>
              <a:t>naginata</a:t>
            </a:r>
            <a:r>
              <a:rPr lang="en-US" b="1" dirty="0" smtClean="0"/>
              <a:t>, and </a:t>
            </a:r>
            <a:r>
              <a:rPr lang="en-US" b="1" dirty="0" err="1" smtClean="0"/>
              <a:t>jūkendō</a:t>
            </a:r>
            <a:r>
              <a:rPr lang="en-US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2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Joachim, Put It in the </a:t>
            </a:r>
            <a:r>
              <a:rPr lang="en-US" b="1" dirty="0" smtClean="0"/>
              <a:t>Machine</a:t>
            </a:r>
            <a:r>
              <a:rPr lang="cs-CZ" b="1" smtClean="0"/>
              <a:t> (1974)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/>
          <a:stretch/>
        </p:blipFill>
        <p:spPr>
          <a:xfrm flipH="1">
            <a:off x="6002019" y="2506662"/>
            <a:ext cx="6189981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6"/>
          <a:stretch/>
        </p:blipFill>
        <p:spPr>
          <a:xfrm>
            <a:off x="0" y="1690688"/>
            <a:ext cx="6002019" cy="41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budo</a:t>
            </a:r>
            <a:r>
              <a:rPr lang="cs-CZ" dirty="0" smtClean="0"/>
              <a:t> in </a:t>
            </a:r>
            <a:r>
              <a:rPr lang="cs-CZ" dirty="0" err="1" smtClean="0"/>
              <a:t>movies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Stylized</a:t>
            </a:r>
            <a:r>
              <a:rPr lang="cs-CZ" dirty="0" smtClean="0"/>
              <a:t> </a:t>
            </a:r>
            <a:r>
              <a:rPr lang="cs-CZ" dirty="0" err="1" smtClean="0"/>
              <a:t>fight</a:t>
            </a:r>
            <a:r>
              <a:rPr lang="cs-CZ" dirty="0" smtClean="0"/>
              <a:t>: </a:t>
            </a:r>
            <a:r>
              <a:rPr lang="cs-CZ" dirty="0" err="1" smtClean="0"/>
              <a:t>technics</a:t>
            </a:r>
            <a:r>
              <a:rPr lang="cs-CZ" dirty="0" smtClean="0"/>
              <a:t> and </a:t>
            </a:r>
            <a:r>
              <a:rPr lang="cs-CZ" dirty="0" err="1" smtClean="0"/>
              <a:t>tactics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in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Sensei</a:t>
            </a:r>
            <a:r>
              <a:rPr lang="cs-CZ" dirty="0" smtClean="0"/>
              <a:t>, 2008)</a:t>
            </a:r>
          </a:p>
          <a:p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weapons</a:t>
            </a:r>
            <a:r>
              <a:rPr lang="cs-CZ" dirty="0" smtClean="0"/>
              <a:t> and </a:t>
            </a:r>
            <a:r>
              <a:rPr lang="cs-CZ" dirty="0" err="1" smtClean="0"/>
              <a:t>fighting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 as a symbol </a:t>
            </a:r>
            <a:r>
              <a:rPr lang="cs-CZ" dirty="0" err="1" smtClean="0"/>
              <a:t>describing</a:t>
            </a:r>
            <a:r>
              <a:rPr lang="cs-CZ" dirty="0" smtClean="0"/>
              <a:t> </a:t>
            </a:r>
            <a:r>
              <a:rPr lang="cs-CZ" dirty="0" err="1" smtClean="0"/>
              <a:t>characters</a:t>
            </a:r>
            <a:endParaRPr lang="cs-CZ" dirty="0" smtClean="0"/>
          </a:p>
          <a:p>
            <a:r>
              <a:rPr lang="cs-CZ" dirty="0" err="1" smtClean="0"/>
              <a:t>Characteristics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hero</a:t>
            </a:r>
            <a:r>
              <a:rPr lang="cs-CZ" dirty="0" smtClean="0"/>
              <a:t> and anti-</a:t>
            </a:r>
            <a:r>
              <a:rPr lang="cs-CZ" dirty="0" err="1" smtClean="0"/>
              <a:t>hero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and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martial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audience </a:t>
            </a:r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martial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r>
              <a:rPr lang="cs-CZ" dirty="0" smtClean="0"/>
              <a:t> </a:t>
            </a:r>
            <a:r>
              <a:rPr lang="cs-CZ" dirty="0" err="1" smtClean="0"/>
              <a:t>movies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martial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endParaRPr lang="cs-CZ" dirty="0" smtClean="0"/>
          </a:p>
          <a:p>
            <a:r>
              <a:rPr lang="cs-CZ" dirty="0" err="1" smtClean="0"/>
              <a:t>Motivation</a:t>
            </a:r>
            <a:r>
              <a:rPr lang="cs-CZ" dirty="0" smtClean="0"/>
              <a:t> to start </a:t>
            </a:r>
            <a:r>
              <a:rPr lang="cs-CZ" dirty="0" err="1" smtClean="0"/>
              <a:t>studying</a:t>
            </a:r>
            <a:r>
              <a:rPr lang="cs-CZ" dirty="0" smtClean="0"/>
              <a:t> </a:t>
            </a:r>
            <a:r>
              <a:rPr lang="cs-CZ" dirty="0" err="1" smtClean="0"/>
              <a:t>budo</a:t>
            </a:r>
            <a:endParaRPr lang="cs-CZ" dirty="0" smtClean="0"/>
          </a:p>
          <a:p>
            <a:r>
              <a:rPr lang="cs-CZ" dirty="0" err="1" smtClean="0"/>
              <a:t>Learn</a:t>
            </a:r>
            <a:r>
              <a:rPr lang="cs-CZ" dirty="0" smtClean="0"/>
              <a:t> a bit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Japanese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endParaRPr lang="cs-CZ" dirty="0" smtClean="0"/>
          </a:p>
          <a:p>
            <a:r>
              <a:rPr lang="cs-CZ" dirty="0" err="1" smtClean="0"/>
              <a:t>Popularize</a:t>
            </a:r>
            <a:r>
              <a:rPr lang="cs-CZ" dirty="0" smtClean="0"/>
              <a:t> </a:t>
            </a:r>
            <a:r>
              <a:rPr lang="cs-CZ" dirty="0" err="1" smtClean="0"/>
              <a:t>budo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Movies</a:t>
            </a:r>
            <a:r>
              <a:rPr lang="cs-CZ" dirty="0" smtClean="0"/>
              <a:t> are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entetainment</a:t>
            </a:r>
            <a:endParaRPr lang="cs-CZ" dirty="0" smtClean="0"/>
          </a:p>
          <a:p>
            <a:r>
              <a:rPr lang="cs-CZ" dirty="0" smtClean="0"/>
              <a:t>Budo </a:t>
            </a:r>
            <a:r>
              <a:rPr lang="cs-CZ" dirty="0" err="1" smtClean="0"/>
              <a:t>is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pracised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91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Zdenko Reguli</a:t>
            </a:r>
          </a:p>
          <a:p>
            <a:pPr marL="0" indent="0">
              <a:buNone/>
            </a:pPr>
            <a:r>
              <a:rPr lang="cs-CZ" dirty="0" smtClean="0"/>
              <a:t>Masaryk University, Czech Republic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r</a:t>
            </a:r>
            <a:r>
              <a:rPr lang="cs-CZ" dirty="0" smtClean="0"/>
              <a:t>eguli</a:t>
            </a:r>
            <a:r>
              <a:rPr lang="en-US" dirty="0" smtClean="0"/>
              <a:t>@</a:t>
            </a:r>
            <a:r>
              <a:rPr lang="cs-CZ" dirty="0" smtClean="0"/>
              <a:t>fsps.muni.cz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4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Martial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r>
              <a:rPr lang="cs-CZ" dirty="0" smtClean="0"/>
              <a:t> </a:t>
            </a:r>
            <a:r>
              <a:rPr lang="cs-CZ" dirty="0" err="1" smtClean="0"/>
              <a:t>cinema</a:t>
            </a:r>
            <a:r>
              <a:rPr lang="cs-CZ" dirty="0" smtClean="0"/>
              <a:t> in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cultures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Film</a:t>
            </a:r>
            <a:r>
              <a:rPr lang="cs-CZ" dirty="0" smtClean="0"/>
              <a:t> (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piece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art) and </a:t>
            </a:r>
            <a:r>
              <a:rPr lang="cs-CZ" b="1" dirty="0" err="1" smtClean="0"/>
              <a:t>movie</a:t>
            </a:r>
            <a:r>
              <a:rPr lang="cs-CZ" dirty="0" smtClean="0"/>
              <a:t> (</a:t>
            </a:r>
            <a:r>
              <a:rPr lang="cs-CZ" dirty="0" err="1" smtClean="0"/>
              <a:t>commercial</a:t>
            </a:r>
            <a:r>
              <a:rPr lang="cs-CZ" dirty="0" smtClean="0"/>
              <a:t> </a:t>
            </a:r>
            <a:r>
              <a:rPr lang="cs-CZ" dirty="0" err="1" smtClean="0"/>
              <a:t>entertainment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Most </a:t>
            </a:r>
            <a:r>
              <a:rPr lang="cs-CZ" dirty="0" err="1" smtClean="0"/>
              <a:t>known</a:t>
            </a:r>
            <a:r>
              <a:rPr lang="cs-CZ" dirty="0" smtClean="0"/>
              <a:t> </a:t>
            </a:r>
            <a:r>
              <a:rPr lang="cs-CZ" dirty="0" err="1" smtClean="0"/>
              <a:t>martial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r>
              <a:rPr lang="cs-CZ" dirty="0" smtClean="0"/>
              <a:t> </a:t>
            </a:r>
            <a:r>
              <a:rPr lang="cs-CZ" dirty="0" err="1" smtClean="0"/>
              <a:t>movies</a:t>
            </a:r>
            <a:r>
              <a:rPr lang="cs-CZ" dirty="0" smtClean="0"/>
              <a:t> </a:t>
            </a:r>
            <a:r>
              <a:rPr lang="cs-CZ" dirty="0" err="1" smtClean="0"/>
              <a:t>genres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lvl="1"/>
            <a:r>
              <a:rPr lang="cs-CZ" dirty="0" err="1" smtClean="0"/>
              <a:t>Japanese</a:t>
            </a:r>
            <a:r>
              <a:rPr lang="cs-CZ" dirty="0" smtClean="0"/>
              <a:t> </a:t>
            </a:r>
            <a:r>
              <a:rPr lang="cs-CZ" dirty="0" err="1" smtClean="0"/>
              <a:t>jidaigeki</a:t>
            </a:r>
            <a:r>
              <a:rPr lang="cs-CZ" dirty="0" smtClean="0"/>
              <a:t> and </a:t>
            </a:r>
            <a:r>
              <a:rPr lang="cs-CZ" dirty="0" err="1" smtClean="0"/>
              <a:t>chanbara</a:t>
            </a:r>
            <a:endParaRPr lang="cs-CZ" dirty="0" smtClean="0"/>
          </a:p>
          <a:p>
            <a:pPr lvl="1"/>
            <a:r>
              <a:rPr lang="cs-CZ" dirty="0" smtClean="0"/>
              <a:t>Kung-fu </a:t>
            </a:r>
            <a:r>
              <a:rPr lang="cs-CZ" dirty="0" err="1" smtClean="0"/>
              <a:t>movies</a:t>
            </a:r>
            <a:r>
              <a:rPr lang="cs-CZ" dirty="0" smtClean="0"/>
              <a:t> (</a:t>
            </a:r>
            <a:r>
              <a:rPr lang="cs-CZ" dirty="0" err="1" smtClean="0"/>
              <a:t>Hong</a:t>
            </a:r>
            <a:r>
              <a:rPr lang="cs-CZ" dirty="0" smtClean="0"/>
              <a:t> Kong </a:t>
            </a:r>
            <a:r>
              <a:rPr lang="cs-CZ" dirty="0" err="1" smtClean="0"/>
              <a:t>movies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Western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r>
              <a:rPr lang="cs-CZ" dirty="0" err="1" smtClean="0"/>
              <a:t>movies</a:t>
            </a:r>
            <a:r>
              <a:rPr lang="cs-CZ" dirty="0" smtClean="0"/>
              <a:t> (Hollywood)</a:t>
            </a:r>
          </a:p>
          <a:p>
            <a:pPr lvl="1"/>
            <a:r>
              <a:rPr lang="cs-CZ" dirty="0" smtClean="0"/>
              <a:t>Indian </a:t>
            </a:r>
            <a:r>
              <a:rPr lang="cs-CZ" dirty="0" err="1" smtClean="0"/>
              <a:t>cinema</a:t>
            </a:r>
            <a:r>
              <a:rPr lang="cs-CZ" dirty="0" smtClean="0"/>
              <a:t> (</a:t>
            </a:r>
            <a:r>
              <a:rPr lang="cs-CZ" dirty="0" err="1" smtClean="0"/>
              <a:t>desi</a:t>
            </a:r>
            <a:r>
              <a:rPr lang="cs-CZ" dirty="0" smtClean="0"/>
              <a:t>,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Bollywood</a:t>
            </a:r>
            <a:r>
              <a:rPr lang="cs-CZ" dirty="0" smtClean="0"/>
              <a:t> </a:t>
            </a:r>
            <a:r>
              <a:rPr lang="cs-CZ" dirty="0" err="1" smtClean="0"/>
              <a:t>films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9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Kung-fu </a:t>
            </a:r>
            <a:r>
              <a:rPr lang="cs-CZ" dirty="0" err="1" smtClean="0"/>
              <a:t>movies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69" y="1350714"/>
            <a:ext cx="9732578" cy="5474575"/>
          </a:xfrm>
        </p:spPr>
      </p:pic>
    </p:spTree>
    <p:extLst>
      <p:ext uri="{BB962C8B-B14F-4D97-AF65-F5344CB8AC3E}">
        <p14:creationId xmlns:p14="http://schemas.microsoft.com/office/powerpoint/2010/main" val="38865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Western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r>
              <a:rPr lang="cs-CZ" dirty="0" err="1" smtClean="0"/>
              <a:t>movies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93" y="1581844"/>
            <a:ext cx="7987861" cy="5160158"/>
          </a:xfrm>
        </p:spPr>
      </p:pic>
    </p:spTree>
    <p:extLst>
      <p:ext uri="{BB962C8B-B14F-4D97-AF65-F5344CB8AC3E}">
        <p14:creationId xmlns:p14="http://schemas.microsoft.com/office/powerpoint/2010/main" val="20572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Indian </a:t>
            </a:r>
            <a:r>
              <a:rPr lang="cs-CZ" dirty="0" err="1" smtClean="0"/>
              <a:t>cinema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3" y="1281742"/>
            <a:ext cx="11683007" cy="5476410"/>
          </a:xfrm>
        </p:spPr>
      </p:pic>
    </p:spTree>
    <p:extLst>
      <p:ext uri="{BB962C8B-B14F-4D97-AF65-F5344CB8AC3E}">
        <p14:creationId xmlns:p14="http://schemas.microsoft.com/office/powerpoint/2010/main" val="10086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Sword</a:t>
            </a:r>
            <a:r>
              <a:rPr lang="cs-CZ" dirty="0" smtClean="0"/>
              <a:t> in </a:t>
            </a:r>
            <a:r>
              <a:rPr lang="cs-CZ" dirty="0" err="1" smtClean="0"/>
              <a:t>Japanese</a:t>
            </a:r>
            <a:r>
              <a:rPr lang="cs-CZ" dirty="0" smtClean="0"/>
              <a:t> </a:t>
            </a:r>
            <a:r>
              <a:rPr lang="cs-CZ" dirty="0" err="1" smtClean="0"/>
              <a:t>popculture</a:t>
            </a:r>
            <a:r>
              <a:rPr lang="cs-CZ" dirty="0" smtClean="0"/>
              <a:t>: </a:t>
            </a:r>
            <a:r>
              <a:rPr lang="cs-CZ" dirty="0" err="1" smtClean="0"/>
              <a:t>jidaigeki</a:t>
            </a:r>
            <a:r>
              <a:rPr lang="cs-CZ" dirty="0" smtClean="0"/>
              <a:t> </a:t>
            </a:r>
            <a:r>
              <a:rPr lang="cs-CZ" dirty="0" err="1" smtClean="0"/>
              <a:t>films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Japanese</a:t>
            </a:r>
            <a:r>
              <a:rPr lang="cs-CZ" dirty="0" smtClean="0"/>
              <a:t> „period drama“ </a:t>
            </a:r>
            <a:r>
              <a:rPr lang="cs-CZ" dirty="0" err="1" smtClean="0"/>
              <a:t>often</a:t>
            </a:r>
            <a:r>
              <a:rPr lang="cs-CZ" dirty="0" smtClean="0"/>
              <a:t> set to Edo period</a:t>
            </a:r>
          </a:p>
          <a:p>
            <a:r>
              <a:rPr lang="cs-CZ" dirty="0" err="1" smtClean="0"/>
              <a:t>Showing</a:t>
            </a:r>
            <a:r>
              <a:rPr lang="cs-CZ" dirty="0" smtClean="0"/>
              <a:t> </a:t>
            </a:r>
            <a:r>
              <a:rPr lang="cs-CZ" dirty="0" err="1" smtClean="0"/>
              <a:t>lives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samurai</a:t>
            </a:r>
            <a:r>
              <a:rPr lang="cs-CZ" dirty="0" smtClean="0"/>
              <a:t>, </a:t>
            </a:r>
            <a:r>
              <a:rPr lang="cs-CZ" dirty="0" err="1" smtClean="0"/>
              <a:t>craftsmen</a:t>
            </a:r>
            <a:r>
              <a:rPr lang="cs-CZ" dirty="0" smtClean="0"/>
              <a:t>, </a:t>
            </a:r>
            <a:r>
              <a:rPr lang="cs-CZ" dirty="0" err="1" smtClean="0"/>
              <a:t>farmer</a:t>
            </a:r>
            <a:r>
              <a:rPr lang="cs-CZ" dirty="0" smtClean="0"/>
              <a:t>, and </a:t>
            </a:r>
            <a:r>
              <a:rPr lang="cs-CZ" dirty="0" err="1" smtClean="0"/>
              <a:t>merchant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dramatic</a:t>
            </a:r>
            <a:r>
              <a:rPr lang="cs-CZ" dirty="0" smtClean="0"/>
              <a:t> </a:t>
            </a:r>
            <a:r>
              <a:rPr lang="cs-CZ" dirty="0" err="1" smtClean="0"/>
              <a:t>convetions</a:t>
            </a:r>
            <a:r>
              <a:rPr lang="cs-CZ" dirty="0"/>
              <a:t>:</a:t>
            </a:r>
            <a:endParaRPr lang="cs-CZ" dirty="0" smtClean="0"/>
          </a:p>
          <a:p>
            <a:pPr lvl="1"/>
            <a:r>
              <a:rPr lang="cs-CZ" dirty="0" err="1" smtClean="0"/>
              <a:t>characteristics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heroes and villains</a:t>
            </a:r>
          </a:p>
          <a:p>
            <a:pPr lvl="1"/>
            <a:r>
              <a:rPr lang="en-US" dirty="0" smtClean="0"/>
              <a:t>using a high degree of formality and frequent archaisms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catch</a:t>
            </a:r>
            <a:r>
              <a:rPr lang="cs-CZ" dirty="0" smtClean="0"/>
              <a:t> </a:t>
            </a:r>
            <a:r>
              <a:rPr lang="cs-CZ" dirty="0" err="1" smtClean="0"/>
              <a:t>phrases</a:t>
            </a:r>
            <a:endParaRPr lang="en-US" dirty="0" smtClean="0"/>
          </a:p>
          <a:p>
            <a:pPr lvl="1"/>
            <a:r>
              <a:rPr lang="cs-CZ" dirty="0" err="1" smtClean="0"/>
              <a:t>ritualised</a:t>
            </a:r>
            <a:r>
              <a:rPr lang="en-US" dirty="0" smtClean="0"/>
              <a:t> sword fight, little blood, and often do not even cut through clothing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7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Sword</a:t>
            </a:r>
            <a:r>
              <a:rPr lang="cs-CZ" dirty="0" smtClean="0"/>
              <a:t> in </a:t>
            </a:r>
            <a:r>
              <a:rPr lang="cs-CZ" dirty="0" err="1" smtClean="0"/>
              <a:t>Japanese</a:t>
            </a:r>
            <a:r>
              <a:rPr lang="cs-CZ" dirty="0" smtClean="0"/>
              <a:t> </a:t>
            </a:r>
            <a:r>
              <a:rPr lang="cs-CZ" dirty="0" err="1" smtClean="0"/>
              <a:t>popculture</a:t>
            </a:r>
            <a:r>
              <a:rPr lang="cs-CZ" dirty="0" smtClean="0"/>
              <a:t>: </a:t>
            </a:r>
            <a:r>
              <a:rPr lang="cs-CZ" dirty="0" err="1" smtClean="0"/>
              <a:t>chanbara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Sword</a:t>
            </a:r>
            <a:r>
              <a:rPr lang="cs-CZ" dirty="0" smtClean="0"/>
              <a:t> </a:t>
            </a:r>
            <a:r>
              <a:rPr lang="cs-CZ" dirty="0" err="1" smtClean="0"/>
              <a:t>fighting</a:t>
            </a:r>
            <a:r>
              <a:rPr lang="cs-CZ" dirty="0" smtClean="0"/>
              <a:t> </a:t>
            </a:r>
            <a:r>
              <a:rPr lang="cs-CZ" dirty="0" err="1" smtClean="0"/>
              <a:t>movies</a:t>
            </a:r>
            <a:r>
              <a:rPr lang="cs-CZ" dirty="0" smtClean="0"/>
              <a:t> </a:t>
            </a:r>
            <a:r>
              <a:rPr lang="cs-CZ" dirty="0" err="1" smtClean="0"/>
              <a:t>similar</a:t>
            </a:r>
            <a:r>
              <a:rPr lang="cs-CZ" dirty="0" smtClean="0"/>
              <a:t> to western </a:t>
            </a:r>
            <a:r>
              <a:rPr lang="cs-CZ" dirty="0" err="1" smtClean="0"/>
              <a:t>cowboy</a:t>
            </a:r>
            <a:r>
              <a:rPr lang="cs-CZ" dirty="0" smtClean="0"/>
              <a:t>, </a:t>
            </a:r>
            <a:r>
              <a:rPr lang="cs-CZ" dirty="0" err="1" smtClean="0"/>
              <a:t>swashbuckler</a:t>
            </a:r>
            <a:r>
              <a:rPr lang="cs-CZ" dirty="0" smtClean="0"/>
              <a:t>,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sword</a:t>
            </a:r>
            <a:r>
              <a:rPr lang="cs-CZ" dirty="0" smtClean="0"/>
              <a:t> and </a:t>
            </a:r>
            <a:r>
              <a:rPr lang="cs-CZ" dirty="0" err="1" smtClean="0"/>
              <a:t>sandals</a:t>
            </a:r>
            <a:r>
              <a:rPr lang="cs-CZ" dirty="0" smtClean="0"/>
              <a:t> </a:t>
            </a:r>
            <a:r>
              <a:rPr lang="cs-CZ" dirty="0" err="1" smtClean="0"/>
              <a:t>movies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</a:t>
            </a:r>
            <a:r>
              <a:rPr lang="en-US" dirty="0" err="1" smtClean="0"/>
              <a:t>iolence</a:t>
            </a:r>
            <a:r>
              <a:rPr lang="en-US" dirty="0" smtClean="0"/>
              <a:t> is stylized</a:t>
            </a:r>
            <a:endParaRPr lang="cs-CZ" dirty="0"/>
          </a:p>
          <a:p>
            <a:r>
              <a:rPr lang="cs-CZ" dirty="0" smtClean="0"/>
              <a:t>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(</a:t>
            </a:r>
            <a:r>
              <a:rPr lang="cs-CZ" dirty="0" err="1" smtClean="0"/>
              <a:t>geysers</a:t>
            </a:r>
            <a:r>
              <a:rPr lang="cs-CZ" dirty="0" smtClean="0"/>
              <a:t> </a:t>
            </a:r>
            <a:r>
              <a:rPr lang="cs-CZ" dirty="0" err="1" smtClean="0"/>
              <a:t>ang</a:t>
            </a:r>
            <a:r>
              <a:rPr lang="cs-CZ" dirty="0" smtClean="0"/>
              <a:t> </a:t>
            </a:r>
            <a:r>
              <a:rPr lang="cs-CZ" dirty="0" err="1" smtClean="0"/>
              <a:t>buckets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)</a:t>
            </a:r>
          </a:p>
          <a:p>
            <a:r>
              <a:rPr lang="en-US" dirty="0" smtClean="0"/>
              <a:t>Dismemberment and decapitation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3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Western </a:t>
            </a:r>
            <a:r>
              <a:rPr lang="cs-CZ" dirty="0" err="1" smtClean="0"/>
              <a:t>movies</a:t>
            </a:r>
            <a:r>
              <a:rPr lang="cs-CZ" dirty="0" smtClean="0"/>
              <a:t> </a:t>
            </a:r>
            <a:r>
              <a:rPr lang="cs-CZ" dirty="0" err="1" smtClean="0"/>
              <a:t>influenced</a:t>
            </a:r>
            <a:r>
              <a:rPr lang="cs-CZ" dirty="0" smtClean="0"/>
              <a:t> by </a:t>
            </a:r>
            <a:r>
              <a:rPr lang="cs-CZ" dirty="0" err="1" smtClean="0"/>
              <a:t>chanbara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Western </a:t>
            </a:r>
            <a:r>
              <a:rPr lang="cs-CZ" b="1" dirty="0" err="1" smtClean="0"/>
              <a:t>remakes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Japanese</a:t>
            </a:r>
            <a:r>
              <a:rPr lang="cs-CZ" b="1" dirty="0" smtClean="0"/>
              <a:t> </a:t>
            </a:r>
            <a:r>
              <a:rPr lang="cs-CZ" b="1" dirty="0" err="1" smtClean="0"/>
              <a:t>movies</a:t>
            </a:r>
            <a:endParaRPr lang="cs-CZ" b="1" dirty="0" smtClean="0"/>
          </a:p>
          <a:p>
            <a:r>
              <a:rPr lang="cs-CZ" dirty="0" err="1" smtClean="0"/>
              <a:t>Yojimbo</a:t>
            </a:r>
            <a:r>
              <a:rPr lang="cs-CZ" dirty="0" smtClean="0"/>
              <a:t> (1961) – </a:t>
            </a:r>
            <a:r>
              <a:rPr lang="cs-CZ" dirty="0" err="1" smtClean="0"/>
              <a:t>Fistful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dollars</a:t>
            </a:r>
            <a:r>
              <a:rPr lang="cs-CZ" dirty="0" smtClean="0"/>
              <a:t>  (1964)</a:t>
            </a:r>
          </a:p>
          <a:p>
            <a:r>
              <a:rPr lang="cs-CZ" dirty="0" err="1" smtClean="0"/>
              <a:t>Seven</a:t>
            </a:r>
            <a:r>
              <a:rPr lang="cs-CZ" dirty="0" smtClean="0"/>
              <a:t> </a:t>
            </a:r>
            <a:r>
              <a:rPr lang="cs-CZ" dirty="0" err="1" smtClean="0"/>
              <a:t>Samurai</a:t>
            </a:r>
            <a:r>
              <a:rPr lang="cs-CZ" dirty="0" smtClean="0"/>
              <a:t> (1954, </a:t>
            </a:r>
            <a:r>
              <a:rPr lang="cs-CZ" dirty="0" err="1" smtClean="0"/>
              <a:t>Shichinin</a:t>
            </a:r>
            <a:r>
              <a:rPr lang="cs-CZ" dirty="0" smtClean="0"/>
              <a:t> no </a:t>
            </a:r>
            <a:r>
              <a:rPr lang="cs-CZ" dirty="0" err="1" smtClean="0"/>
              <a:t>samurai</a:t>
            </a:r>
            <a:r>
              <a:rPr lang="cs-CZ" dirty="0" smtClean="0"/>
              <a:t>) </a:t>
            </a:r>
            <a:r>
              <a:rPr lang="sk-SK" dirty="0" smtClean="0"/>
              <a:t>–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Magnificent</a:t>
            </a:r>
            <a:r>
              <a:rPr lang="sk-SK" dirty="0" smtClean="0"/>
              <a:t> </a:t>
            </a:r>
            <a:r>
              <a:rPr lang="sk-SK" dirty="0" err="1" smtClean="0"/>
              <a:t>Seven</a:t>
            </a:r>
            <a:r>
              <a:rPr lang="sk-SK" dirty="0" smtClean="0"/>
              <a:t> (1966)</a:t>
            </a:r>
            <a:endParaRPr lang="cs-CZ" dirty="0" smtClean="0"/>
          </a:p>
          <a:p>
            <a:r>
              <a:rPr lang="sk-SK" dirty="0" err="1" smtClean="0"/>
              <a:t>Rashomon</a:t>
            </a:r>
            <a:r>
              <a:rPr lang="sk-SK" dirty="0" smtClean="0"/>
              <a:t> (1950) –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Outrage</a:t>
            </a:r>
            <a:r>
              <a:rPr lang="sk-SK" dirty="0" smtClean="0"/>
              <a:t> (1964)</a:t>
            </a:r>
            <a:endParaRPr lang="cs-CZ" dirty="0" smtClean="0"/>
          </a:p>
          <a:p>
            <a:r>
              <a:rPr lang="sk-SK" dirty="0" smtClean="0"/>
              <a:t>Steel </a:t>
            </a:r>
            <a:r>
              <a:rPr lang="sk-SK" dirty="0" err="1" smtClean="0"/>
              <a:t>Edge</a:t>
            </a:r>
            <a:r>
              <a:rPr lang="sk-SK" dirty="0" smtClean="0"/>
              <a:t> of </a:t>
            </a:r>
            <a:r>
              <a:rPr lang="sk-SK" dirty="0" err="1" smtClean="0"/>
              <a:t>Revenge</a:t>
            </a:r>
            <a:r>
              <a:rPr lang="sk-SK" dirty="0" smtClean="0"/>
              <a:t> (1969, </a:t>
            </a:r>
            <a:r>
              <a:rPr lang="sk-SK" dirty="0" err="1" smtClean="0"/>
              <a:t>Goyokin</a:t>
            </a:r>
            <a:r>
              <a:rPr lang="sk-SK" dirty="0" smtClean="0"/>
              <a:t>) –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Master</a:t>
            </a:r>
            <a:r>
              <a:rPr lang="sk-SK" dirty="0" smtClean="0"/>
              <a:t> </a:t>
            </a:r>
            <a:r>
              <a:rPr lang="sk-SK" dirty="0" err="1" smtClean="0"/>
              <a:t>Gunfighter</a:t>
            </a:r>
            <a:r>
              <a:rPr lang="sk-SK" dirty="0" smtClean="0"/>
              <a:t> (1975)</a:t>
            </a:r>
          </a:p>
          <a:p>
            <a:r>
              <a:rPr lang="sk-SK" dirty="0" err="1" smtClean="0"/>
              <a:t>Zatoichi</a:t>
            </a:r>
            <a:r>
              <a:rPr lang="sk-SK" dirty="0" smtClean="0"/>
              <a:t> – </a:t>
            </a:r>
            <a:r>
              <a:rPr lang="sk-SK" dirty="0" err="1" smtClean="0"/>
              <a:t>Blind</a:t>
            </a:r>
            <a:r>
              <a:rPr lang="sk-SK" dirty="0" smtClean="0"/>
              <a:t> </a:t>
            </a:r>
            <a:r>
              <a:rPr lang="sk-SK" dirty="0" err="1" smtClean="0"/>
              <a:t>Fury</a:t>
            </a:r>
            <a:r>
              <a:rPr lang="sk-SK" dirty="0" smtClean="0"/>
              <a:t> (1989)</a:t>
            </a:r>
          </a:p>
          <a:p>
            <a:r>
              <a:rPr lang="sk-SK" b="1" dirty="0" err="1" smtClean="0"/>
              <a:t>Using</a:t>
            </a:r>
            <a:r>
              <a:rPr lang="sk-SK" b="1" dirty="0" smtClean="0"/>
              <a:t>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basic</a:t>
            </a:r>
            <a:r>
              <a:rPr lang="sk-SK" b="1" dirty="0" smtClean="0"/>
              <a:t> </a:t>
            </a:r>
            <a:r>
              <a:rPr lang="sk-SK" b="1" dirty="0" err="1" smtClean="0"/>
              <a:t>ideas</a:t>
            </a:r>
            <a:endParaRPr lang="cs-CZ" b="1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hidden</a:t>
            </a:r>
            <a:r>
              <a:rPr lang="cs-CZ" dirty="0"/>
              <a:t> </a:t>
            </a:r>
            <a:r>
              <a:rPr lang="cs-CZ" dirty="0" err="1"/>
              <a:t>fortress</a:t>
            </a:r>
            <a:r>
              <a:rPr lang="cs-CZ" dirty="0"/>
              <a:t> (1958, </a:t>
            </a:r>
            <a:r>
              <a:rPr lang="cs-CZ" dirty="0" err="1"/>
              <a:t>Kakushitoride</a:t>
            </a:r>
            <a:r>
              <a:rPr lang="cs-CZ" dirty="0"/>
              <a:t> no </a:t>
            </a:r>
            <a:r>
              <a:rPr lang="cs-CZ" dirty="0" err="1"/>
              <a:t>sanakunin</a:t>
            </a:r>
            <a:r>
              <a:rPr lang="cs-CZ" dirty="0"/>
              <a:t>) –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inspiration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Star </a:t>
            </a:r>
            <a:r>
              <a:rPr lang="cs-CZ" dirty="0" err="1"/>
              <a:t>Wars</a:t>
            </a:r>
            <a:r>
              <a:rPr lang="cs-CZ" dirty="0"/>
              <a:t> (1977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Reverse </a:t>
            </a:r>
            <a:r>
              <a:rPr lang="cs-CZ" b="1" dirty="0" err="1" smtClean="0"/>
              <a:t>remakes</a:t>
            </a:r>
            <a:endParaRPr lang="cs-CZ" b="1" dirty="0"/>
          </a:p>
          <a:p>
            <a:r>
              <a:rPr lang="cs-CZ" dirty="0" err="1" smtClean="0"/>
              <a:t>Unforgiven</a:t>
            </a:r>
            <a:r>
              <a:rPr lang="cs-CZ" dirty="0" smtClean="0"/>
              <a:t> </a:t>
            </a:r>
            <a:r>
              <a:rPr lang="cs-CZ" dirty="0"/>
              <a:t>(1992) – </a:t>
            </a:r>
            <a:r>
              <a:rPr lang="cs-CZ" dirty="0" err="1"/>
              <a:t>Unforgiven</a:t>
            </a:r>
            <a:r>
              <a:rPr lang="cs-CZ" dirty="0"/>
              <a:t> (2013, </a:t>
            </a:r>
            <a:r>
              <a:rPr lang="cs-CZ" dirty="0" err="1"/>
              <a:t>Yurusarezaru</a:t>
            </a:r>
            <a:r>
              <a:rPr lang="cs-CZ" dirty="0"/>
              <a:t> mono)</a:t>
            </a:r>
          </a:p>
        </p:txBody>
      </p:sp>
    </p:spTree>
    <p:extLst>
      <p:ext uri="{BB962C8B-B14F-4D97-AF65-F5344CB8AC3E}">
        <p14:creationId xmlns:p14="http://schemas.microsoft.com/office/powerpoint/2010/main" val="38206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862</Words>
  <Application>Microsoft Office PowerPoint</Application>
  <PresentationFormat>Širokoúhlá obrazovka</PresentationFormat>
  <Paragraphs>95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Does image of Japanese martial arts in Euro-American pop-culture  fits true budo?  Cinematography examples</vt:lpstr>
      <vt:lpstr>Joachim, Put It in the Machine (1974)</vt:lpstr>
      <vt:lpstr>Martial arts cinema in different cultures</vt:lpstr>
      <vt:lpstr>Kung-fu movies</vt:lpstr>
      <vt:lpstr>Western action movies</vt:lpstr>
      <vt:lpstr>Indian cinema</vt:lpstr>
      <vt:lpstr>Sword in Japanese popculture: jidaigeki films</vt:lpstr>
      <vt:lpstr>Sword in Japanese popculture: chanbara</vt:lpstr>
      <vt:lpstr>Western movies influenced by chanbara</vt:lpstr>
      <vt:lpstr>Yojimbo (1961) – Fistful of dollars  (1964)</vt:lpstr>
      <vt:lpstr>Seven Samurai (1954, Shichinin no samurai) – The Magnificent Seven (1966) </vt:lpstr>
      <vt:lpstr>Rashomon (1950) – The Outrage (1964) </vt:lpstr>
      <vt:lpstr>Steel Edge of Revenge (1969, Goyokin) – The Master Gunfighter (1975) </vt:lpstr>
      <vt:lpstr>Zatoichi – Blind Fury (1989)</vt:lpstr>
      <vt:lpstr>Unforgiven (1992) – Unforgiven (2013, Yurusarezaru mono)</vt:lpstr>
      <vt:lpstr>Budo movies</vt:lpstr>
      <vt:lpstr>Budoka as an actor</vt:lpstr>
      <vt:lpstr>Fourfold model of acculturation</vt:lpstr>
      <vt:lpstr>Definition of budo  (The Japanese Budo Association)</vt:lpstr>
      <vt:lpstr>Can we see budo in movies?</vt:lpstr>
      <vt:lpstr>What can audience take from martial arts movies?</vt:lpstr>
      <vt:lpstr>Thank you for attention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Reguli</dc:creator>
  <cp:lastModifiedBy>Reguli</cp:lastModifiedBy>
  <cp:revision>33</cp:revision>
  <dcterms:created xsi:type="dcterms:W3CDTF">2017-09-01T04:00:27Z</dcterms:created>
  <dcterms:modified xsi:type="dcterms:W3CDTF">2017-09-03T11:22:33Z</dcterms:modified>
</cp:coreProperties>
</file>