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55722"/>
            <a:ext cx="10753200" cy="573854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29576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rozvoj 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7. 2023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53.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 (inovace 1/9 2023 – žáci cizinci)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(+ </a:t>
            </a:r>
            <a:r>
              <a:rPr lang="cs-CZ" sz="3200" dirty="0" err="1"/>
              <a:t>GSP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4"/>
            <a:ext cx="11571674" cy="5259355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</a:t>
            </a:r>
            <a:r>
              <a:rPr lang="cs-CZ" b="1">
                <a:solidFill>
                  <a:srgbClr val="0000DC"/>
                </a:solidFill>
              </a:rPr>
              <a:t>:</a:t>
            </a:r>
            <a:r>
              <a:rPr lang="cs-CZ" b="1"/>
              <a:t> </a:t>
            </a:r>
            <a:r>
              <a:rPr lang="cs-CZ"/>
              <a:t>dějepis </a:t>
            </a:r>
            <a:endParaRPr lang="cs-CZ" dirty="0"/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23756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14400"/>
            <a:ext cx="11571674" cy="5313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404</TotalTime>
  <Words>1895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52</cp:revision>
  <cp:lastPrinted>2020-11-24T14:24:01Z</cp:lastPrinted>
  <dcterms:created xsi:type="dcterms:W3CDTF">2020-10-05T06:18:46Z</dcterms:created>
  <dcterms:modified xsi:type="dcterms:W3CDTF">2023-11-06T07:51:21Z</dcterms:modified>
</cp:coreProperties>
</file>