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23730-B5E2-4EDA-936D-DBC22A551C6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DAEF4-E994-4985-814B-4ADB931EF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B5836C19-A3ED-437E-BC20-E6367C5C5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545E263D-87D0-421A-AC96-1E40B1005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8320EBFD-571A-4118-91BC-AB536C253D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38D196-2F48-4CF6-A8A9-BC7DCD427D6F}" type="slidenum">
              <a:rPr lang="cs-CZ" altLang="cs-CZ" sz="1200" b="0" u="none">
                <a:latin typeface="Arial" panose="020B0604020202020204" pitchFamily="34" charset="0"/>
              </a:rPr>
              <a:pPr/>
              <a:t>1</a:t>
            </a:fld>
            <a:endParaRPr lang="cs-CZ" altLang="cs-CZ" sz="1200" b="0" u="non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B3318-6655-4039-8CA7-D84C85BA1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5EFC86-3F3F-4233-95F6-DEC68443A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CBCDB6-EEC4-40F3-8DDF-C6D02F36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E28450-5030-4362-83BE-1FD02F39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2C6E8-3C0A-458C-9030-1D22B228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06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C2574-0880-488C-A31A-BE8BBCDB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A97C8F-952F-4FA3-8158-445AFF7BA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EFFBFC-D777-4B74-BF4A-9AF51EE2B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957DF1-BA56-4260-8844-2E14CA2C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B2277D-CE91-43E2-8DF7-A22C550A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29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891DEC-8499-4A8C-ABAA-DD750ADE9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F592D2-0363-4405-B3F3-D54A9C077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464275-B9CD-406E-BB67-AC6C8271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DAB31-B3FE-4AC4-AB4E-E8995AE7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31D287-6229-4B01-B205-51EBD60B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07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3590A-70AE-4E8E-A778-319C7D75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86DD7-1FCD-4819-83EB-EDBC0F0D2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4E9C10-BB29-4902-83D2-3B94300E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C92110-CFDB-4AD2-A752-F40E35BB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731AB8-E2EC-4834-92A7-3824532B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01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7ABBD-3C66-453B-B7FD-4877C2E11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6FD98C-3603-4390-A114-A3B9CDCA9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A67515-8210-4406-BB24-9DD6C9B7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EE6E5-9186-4465-B8A8-01E5CE88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84B061-FAA7-4F74-B842-5C67D4E1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41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DB5F3-87A5-4B0D-9E46-189C1977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EB1B01-4877-4528-8D69-80B895256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77808-8B4D-474B-86C3-716D400A2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6A4FF7-6E50-4811-80F6-15650771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FB22C-0F81-4987-9D1A-CD2EDD3F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9F5409-0DEA-4C04-B5AB-07191953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1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8E384-B2A5-43C9-8DB1-D2A7C08F8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4F2965-77D2-4B19-9BCB-0C1D04B41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670E7A-7B28-41AC-B07F-9A6981895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27B287-BF8F-40EB-BF5B-B7BD6D2EC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E74ACA-6826-47B9-BC81-D1B0C093A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4204CF-A351-433F-8AC2-F5F22F72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070041-A5E7-45BA-AD7C-0E7A0AECB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7A9CBB6-D96F-44EA-B03A-8B28A704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5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A527F-8DE3-4DC3-A545-4DA88AEC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4E6F18-B744-406A-92ED-59177D6C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8F6DB9-B3D3-4B02-9685-675E5616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C959B4-893D-4D03-B42E-0A7B3F7E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15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B11CAB-CF55-486E-BD87-563E246C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E710155-F46C-4702-B691-2B3DAE17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0F4312-B1E3-40F8-AE43-0F40098C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56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93225-EF28-4027-BB39-D1AAECBF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03163-C6BA-4CF9-99DC-79B0D6C67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849AF-AFDC-4BF3-88F2-2AB598071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6A4D08-1532-41B7-8B71-708BA30F2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7A4C73-8589-4EF9-AAEF-5F3556FC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868413-12E9-440B-A80C-87BEFE93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5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4F0CF-207D-41B3-9114-C5143FE0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4520B9-D2D0-4D37-B6C9-E0FEE1C4A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ED28B1-F8BC-4F67-B4C2-6728A5346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6BA4FB-F486-4053-B96B-D05FED5F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54A798-F457-444F-9ECC-5B00A9E6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FA332B-65E3-48FA-BDCC-C95864BB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7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993BA1-1278-41BB-9B99-B3B3719B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74A12-DDBA-426D-B29A-DB5E71653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356E5C-DAB8-49DC-B829-F76C4A33F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1191-3667-4A35-8F3A-25A3220C3239}" type="datetimeFigureOut">
              <a:rPr lang="cs-CZ" smtClean="0"/>
              <a:t>11.09.2023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6445D3-8E95-4D11-A8AF-E268FFF86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A05DAB-80F1-499F-942A-7C568658F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F63B-0E29-4584-8E36-F096CB772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81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3">
            <a:extLst>
              <a:ext uri="{FF2B5EF4-FFF2-40B4-BE49-F238E27FC236}">
                <a16:creationId xmlns:a16="http://schemas.microsoft.com/office/drawing/2014/main" id="{37ABD0DE-5D4B-429D-B578-A4D42AA64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507" y="1284010"/>
            <a:ext cx="8712200" cy="53245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257175" indent="-2571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cs typeface="Arial" panose="020B0604020202020204" pitchFamily="34" charset="0"/>
              </a:rPr>
              <a:t>Anatomická nomenklatura, </a:t>
            </a:r>
            <a:r>
              <a:rPr lang="cs-CZ" altLang="cs-CZ" sz="2000" dirty="0">
                <a:solidFill>
                  <a:srgbClr val="0070C0"/>
                </a:solidFill>
                <a:cs typeface="Arial" panose="020B0604020202020204" pitchFamily="34" charset="0"/>
              </a:rPr>
              <a:t>stavba a růst kosti, skelet hrudníku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65B0"/>
                </a:solidFill>
                <a:cs typeface="Arial" panose="020B0604020202020204" pitchFamily="34" charset="0"/>
              </a:rPr>
              <a:t>Skelet horní končetiny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65B0"/>
                </a:solidFill>
                <a:cs typeface="Arial" panose="020B0604020202020204" pitchFamily="34" charset="0"/>
              </a:rPr>
              <a:t>Skelet dolní končetiny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65B0"/>
                </a:solidFill>
                <a:cs typeface="Arial" panose="020B0604020202020204" pitchFamily="34" charset="0"/>
              </a:rPr>
              <a:t>Mozkový a obličejový skelet lebky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cs-CZ" altLang="cs-CZ" sz="2000" dirty="0">
              <a:solidFill>
                <a:srgbClr val="0065B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Obecně spoje kostí, spoje na lebce a na hrudníku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Spoje horní končetiny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Spoje dolní končetiny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cs-CZ" alt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Obecně svaly, základy nervové soustavy, míšní nervy, svaly hlavy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Svaly krku a zad, svaly hrudní a břišní - jejich inervace a funkce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Svaly horní končetiny - jejich inervace a funkce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Svaly dolní končetiny - jejich inervace a funkce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cs-CZ" altLang="cs-CZ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cs-CZ" altLang="cs-CZ" sz="2000" dirty="0">
                <a:cs typeface="Arial" panose="020B0604020202020204" pitchFamily="34" charset="0"/>
              </a:rPr>
              <a:t>-13. Opakování pohybového systému, (kosti, klouby, svaly)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cs-CZ" altLang="cs-CZ" sz="2000" dirty="0"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cs-CZ" altLang="cs-CZ" sz="2000" dirty="0">
                <a:cs typeface="Arial" panose="020B0604020202020204" pitchFamily="34" charset="0"/>
              </a:rPr>
              <a:t>Zkouškové období </a:t>
            </a:r>
            <a:r>
              <a:rPr lang="cs-CZ" altLang="cs-CZ" sz="1200" dirty="0">
                <a:cs typeface="Arial" panose="020B0604020202020204" pitchFamily="34" charset="0"/>
              </a:rPr>
              <a:t>(18.12.2023 – 16.2.2024):</a:t>
            </a:r>
            <a:r>
              <a:rPr lang="cs-CZ" altLang="cs-CZ" sz="1200" b="1" dirty="0">
                <a:cs typeface="Arial" panose="020B0604020202020204" pitchFamily="34" charset="0"/>
              </a:rPr>
              <a:t> </a:t>
            </a:r>
            <a:r>
              <a:rPr lang="cs-CZ" altLang="cs-CZ" sz="1600" b="1" dirty="0">
                <a:cs typeface="Arial" panose="020B0604020202020204" pitchFamily="34" charset="0"/>
              </a:rPr>
              <a:t>Zkouška </a:t>
            </a:r>
            <a:r>
              <a:rPr lang="cs-CZ" altLang="cs-CZ" sz="1600" dirty="0">
                <a:cs typeface="Arial" panose="020B0604020202020204" pitchFamily="34" charset="0"/>
              </a:rPr>
              <a:t>ze systému kostí, spojů a svalů</a:t>
            </a:r>
          </a:p>
        </p:txBody>
      </p:sp>
      <p:sp>
        <p:nvSpPr>
          <p:cNvPr id="7171" name="TextovéPole 1">
            <a:extLst>
              <a:ext uri="{FF2B5EF4-FFF2-40B4-BE49-F238E27FC236}">
                <a16:creationId xmlns:a16="http://schemas.microsoft.com/office/drawing/2014/main" id="{60C106CA-4471-4E53-B39B-3200A47D8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498476"/>
            <a:ext cx="7515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dirty="0">
                <a:cs typeface="Arial" panose="020B0604020202020204" pitchFamily="34" charset="0"/>
              </a:rPr>
              <a:t>Program anatomie I. semestr 2023/2024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</Words>
  <Application>Microsoft Office PowerPoint</Application>
  <PresentationFormat>Širokoúhlá obrazovka</PresentationFormat>
  <Paragraphs>19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Ladislava Horáčková</dc:creator>
  <cp:lastModifiedBy>Ladislava Horáčková</cp:lastModifiedBy>
  <cp:revision>2</cp:revision>
  <dcterms:created xsi:type="dcterms:W3CDTF">2023-09-11T09:19:45Z</dcterms:created>
  <dcterms:modified xsi:type="dcterms:W3CDTF">2023-09-11T09:35:18Z</dcterms:modified>
</cp:coreProperties>
</file>