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7" r:id="rId2"/>
    <p:sldId id="258" r:id="rId3"/>
    <p:sldId id="282" r:id="rId4"/>
    <p:sldId id="283" r:id="rId5"/>
    <p:sldId id="284" r:id="rId6"/>
    <p:sldId id="285" r:id="rId7"/>
    <p:sldId id="281" r:id="rId8"/>
    <p:sldId id="261" r:id="rId9"/>
    <p:sldId id="286" r:id="rId10"/>
    <p:sldId id="287" r:id="rId11"/>
    <p:sldId id="288" r:id="rId12"/>
    <p:sldId id="279" r:id="rId13"/>
    <p:sldId id="263" r:id="rId14"/>
    <p:sldId id="264" r:id="rId15"/>
    <p:sldId id="265" r:id="rId16"/>
    <p:sldId id="396" r:id="rId17"/>
    <p:sldId id="398" r:id="rId18"/>
    <p:sldId id="399" r:id="rId19"/>
    <p:sldId id="400" r:id="rId20"/>
    <p:sldId id="401" r:id="rId21"/>
    <p:sldId id="402" r:id="rId22"/>
    <p:sldId id="413" r:id="rId23"/>
    <p:sldId id="403" r:id="rId24"/>
    <p:sldId id="404" r:id="rId25"/>
    <p:sldId id="405" r:id="rId26"/>
    <p:sldId id="406" r:id="rId27"/>
    <p:sldId id="407" r:id="rId28"/>
    <p:sldId id="408" r:id="rId29"/>
    <p:sldId id="409" r:id="rId30"/>
    <p:sldId id="410" r:id="rId31"/>
    <p:sldId id="411" r:id="rId32"/>
    <p:sldId id="266" r:id="rId33"/>
    <p:sldId id="289" r:id="rId34"/>
    <p:sldId id="290" r:id="rId35"/>
    <p:sldId id="291" r:id="rId36"/>
    <p:sldId id="267" r:id="rId37"/>
    <p:sldId id="268" r:id="rId38"/>
    <p:sldId id="269" r:id="rId39"/>
    <p:sldId id="277" r:id="rId40"/>
    <p:sldId id="270" r:id="rId41"/>
    <p:sldId id="271" r:id="rId42"/>
    <p:sldId id="272" r:id="rId43"/>
    <p:sldId id="273" r:id="rId44"/>
    <p:sldId id="296" r:id="rId4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C4D008-8E77-4510-B35C-A7E132C2E29E}" v="43" dt="2022-11-11T17:30:54.6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Krkoška" userId="684a5b1cd6769408" providerId="Windows Live" clId="Web-{93C4D008-8E77-4510-B35C-A7E132C2E29E}"/>
    <pc:docChg chg="modSld">
      <pc:chgData name="Peter Krkoška" userId="684a5b1cd6769408" providerId="Windows Live" clId="Web-{93C4D008-8E77-4510-B35C-A7E132C2E29E}" dt="2022-11-11T17:30:54.643" v="42"/>
      <pc:docMkLst>
        <pc:docMk/>
      </pc:docMkLst>
      <pc:sldChg chg="delSp">
        <pc:chgData name="Peter Krkoška" userId="684a5b1cd6769408" providerId="Windows Live" clId="Web-{93C4D008-8E77-4510-B35C-A7E132C2E29E}" dt="2022-11-11T17:30:17.220" v="9"/>
        <pc:sldMkLst>
          <pc:docMk/>
          <pc:sldMk cId="0" sldId="263"/>
        </pc:sldMkLst>
        <pc:picChg chg="del">
          <ac:chgData name="Peter Krkoška" userId="684a5b1cd6769408" providerId="Windows Live" clId="Web-{93C4D008-8E77-4510-B35C-A7E132C2E29E}" dt="2022-11-11T17:30:17.220" v="9"/>
          <ac:picMkLst>
            <pc:docMk/>
            <pc:sldMk cId="0" sldId="263"/>
            <ac:picMk id="4098" creationId="{EA6BD6AF-1155-4A03-A0EC-5C4E2730D367}"/>
          </ac:picMkLst>
        </pc:picChg>
      </pc:sldChg>
      <pc:sldChg chg="delSp">
        <pc:chgData name="Peter Krkoška" userId="684a5b1cd6769408" providerId="Windows Live" clId="Web-{93C4D008-8E77-4510-B35C-A7E132C2E29E}" dt="2022-11-11T17:30:20.173" v="12"/>
        <pc:sldMkLst>
          <pc:docMk/>
          <pc:sldMk cId="0" sldId="264"/>
        </pc:sldMkLst>
        <pc:picChg chg="del">
          <ac:chgData name="Peter Krkoška" userId="684a5b1cd6769408" providerId="Windows Live" clId="Web-{93C4D008-8E77-4510-B35C-A7E132C2E29E}" dt="2022-11-11T17:30:20.173" v="12"/>
          <ac:picMkLst>
            <pc:docMk/>
            <pc:sldMk cId="0" sldId="264"/>
            <ac:picMk id="3074" creationId="{555B8332-8456-4A7A-9806-2B5D0205A6F0}"/>
          </ac:picMkLst>
        </pc:picChg>
        <pc:picChg chg="del">
          <ac:chgData name="Peter Krkoška" userId="684a5b1cd6769408" providerId="Windows Live" clId="Web-{93C4D008-8E77-4510-B35C-A7E132C2E29E}" dt="2022-11-11T17:30:19.845" v="11"/>
          <ac:picMkLst>
            <pc:docMk/>
            <pc:sldMk cId="0" sldId="264"/>
            <ac:picMk id="3078" creationId="{211AD2FE-78F7-4C2B-AA99-8D409C22F58A}"/>
          </ac:picMkLst>
        </pc:picChg>
        <pc:picChg chg="del">
          <ac:chgData name="Peter Krkoška" userId="684a5b1cd6769408" providerId="Windows Live" clId="Web-{93C4D008-8E77-4510-B35C-A7E132C2E29E}" dt="2022-11-11T17:30:19.532" v="10"/>
          <ac:picMkLst>
            <pc:docMk/>
            <pc:sldMk cId="0" sldId="264"/>
            <ac:picMk id="3080" creationId="{DD50CFC1-B0FC-4134-B1B8-8F8C9F30A671}"/>
          </ac:picMkLst>
        </pc:picChg>
      </pc:sldChg>
      <pc:sldChg chg="delSp">
        <pc:chgData name="Peter Krkoška" userId="684a5b1cd6769408" providerId="Windows Live" clId="Web-{93C4D008-8E77-4510-B35C-A7E132C2E29E}" dt="2022-11-11T17:30:21.626" v="13"/>
        <pc:sldMkLst>
          <pc:docMk/>
          <pc:sldMk cId="0" sldId="265"/>
        </pc:sldMkLst>
        <pc:picChg chg="del">
          <ac:chgData name="Peter Krkoška" userId="684a5b1cd6769408" providerId="Windows Live" clId="Web-{93C4D008-8E77-4510-B35C-A7E132C2E29E}" dt="2022-11-11T17:30:21.626" v="13"/>
          <ac:picMkLst>
            <pc:docMk/>
            <pc:sldMk cId="0" sldId="265"/>
            <ac:picMk id="5122" creationId="{EE802BFB-C850-46EB-8A3F-839EE32BA83D}"/>
          </ac:picMkLst>
        </pc:picChg>
      </pc:sldChg>
      <pc:sldChg chg="delSp">
        <pc:chgData name="Peter Krkoška" userId="684a5b1cd6769408" providerId="Windows Live" clId="Web-{93C4D008-8E77-4510-B35C-A7E132C2E29E}" dt="2022-11-11T17:30:49.955" v="39"/>
        <pc:sldMkLst>
          <pc:docMk/>
          <pc:sldMk cId="0" sldId="267"/>
        </pc:sldMkLst>
        <pc:picChg chg="del">
          <ac:chgData name="Peter Krkoška" userId="684a5b1cd6769408" providerId="Windows Live" clId="Web-{93C4D008-8E77-4510-B35C-A7E132C2E29E}" dt="2022-11-11T17:30:49.955" v="39"/>
          <ac:picMkLst>
            <pc:docMk/>
            <pc:sldMk cId="0" sldId="267"/>
            <ac:picMk id="11266" creationId="{A95AB67D-24E0-402C-A6AF-DE24D5923AF7}"/>
          </ac:picMkLst>
        </pc:picChg>
      </pc:sldChg>
      <pc:sldChg chg="delSp">
        <pc:chgData name="Peter Krkoška" userId="684a5b1cd6769408" providerId="Windows Live" clId="Web-{93C4D008-8E77-4510-B35C-A7E132C2E29E}" dt="2022-11-11T17:30:51.049" v="40"/>
        <pc:sldMkLst>
          <pc:docMk/>
          <pc:sldMk cId="0" sldId="268"/>
        </pc:sldMkLst>
        <pc:picChg chg="del">
          <ac:chgData name="Peter Krkoška" userId="684a5b1cd6769408" providerId="Windows Live" clId="Web-{93C4D008-8E77-4510-B35C-A7E132C2E29E}" dt="2022-11-11T17:30:51.049" v="40"/>
          <ac:picMkLst>
            <pc:docMk/>
            <pc:sldMk cId="0" sldId="268"/>
            <ac:picMk id="12290" creationId="{2D9360DF-1542-4A95-9731-98D627EECA6D}"/>
          </ac:picMkLst>
        </pc:picChg>
      </pc:sldChg>
      <pc:sldChg chg="delSp">
        <pc:chgData name="Peter Krkoška" userId="684a5b1cd6769408" providerId="Windows Live" clId="Web-{93C4D008-8E77-4510-B35C-A7E132C2E29E}" dt="2022-11-11T17:30:54.643" v="42"/>
        <pc:sldMkLst>
          <pc:docMk/>
          <pc:sldMk cId="0" sldId="271"/>
        </pc:sldMkLst>
        <pc:picChg chg="del">
          <ac:chgData name="Peter Krkoška" userId="684a5b1cd6769408" providerId="Windows Live" clId="Web-{93C4D008-8E77-4510-B35C-A7E132C2E29E}" dt="2022-11-11T17:30:54.643" v="42"/>
          <ac:picMkLst>
            <pc:docMk/>
            <pc:sldMk cId="0" sldId="271"/>
            <ac:picMk id="2" creationId="{6A16C0C7-52FB-456D-B015-5CE2A69D6F38}"/>
          </ac:picMkLst>
        </pc:picChg>
        <pc:picChg chg="del">
          <ac:chgData name="Peter Krkoška" userId="684a5b1cd6769408" providerId="Windows Live" clId="Web-{93C4D008-8E77-4510-B35C-A7E132C2E29E}" dt="2022-11-11T17:30:54.190" v="41"/>
          <ac:picMkLst>
            <pc:docMk/>
            <pc:sldMk cId="0" sldId="271"/>
            <ac:picMk id="3" creationId="{0E04AFA9-2626-420D-9819-EDE221D3F2C3}"/>
          </ac:picMkLst>
        </pc:picChg>
      </pc:sldChg>
      <pc:sldChg chg="delSp">
        <pc:chgData name="Peter Krkoška" userId="684a5b1cd6769408" providerId="Windows Live" clId="Web-{93C4D008-8E77-4510-B35C-A7E132C2E29E}" dt="2022-11-11T17:30:16.329" v="8"/>
        <pc:sldMkLst>
          <pc:docMk/>
          <pc:sldMk cId="2229648111" sldId="279"/>
        </pc:sldMkLst>
        <pc:picChg chg="del">
          <ac:chgData name="Peter Krkoška" userId="684a5b1cd6769408" providerId="Windows Live" clId="Web-{93C4D008-8E77-4510-B35C-A7E132C2E29E}" dt="2022-11-11T17:30:16.329" v="8"/>
          <ac:picMkLst>
            <pc:docMk/>
            <pc:sldMk cId="2229648111" sldId="279"/>
            <ac:picMk id="2050" creationId="{B555BEAB-861D-4914-9946-15435550B824}"/>
          </ac:picMkLst>
        </pc:picChg>
      </pc:sldChg>
      <pc:sldChg chg="delSp">
        <pc:chgData name="Peter Krkoška" userId="684a5b1cd6769408" providerId="Windows Live" clId="Web-{93C4D008-8E77-4510-B35C-A7E132C2E29E}" dt="2022-11-11T17:30:07.704" v="1"/>
        <pc:sldMkLst>
          <pc:docMk/>
          <pc:sldMk cId="1527641529" sldId="283"/>
        </pc:sldMkLst>
        <pc:picChg chg="del">
          <ac:chgData name="Peter Krkoška" userId="684a5b1cd6769408" providerId="Windows Live" clId="Web-{93C4D008-8E77-4510-B35C-A7E132C2E29E}" dt="2022-11-11T17:30:07.704" v="1"/>
          <ac:picMkLst>
            <pc:docMk/>
            <pc:sldMk cId="1527641529" sldId="283"/>
            <ac:picMk id="6148" creationId="{97903392-05F6-4208-B5D6-3F953FEAD1DC}"/>
          </ac:picMkLst>
        </pc:picChg>
        <pc:picChg chg="del">
          <ac:chgData name="Peter Krkoška" userId="684a5b1cd6769408" providerId="Windows Live" clId="Web-{93C4D008-8E77-4510-B35C-A7E132C2E29E}" dt="2022-11-11T17:30:07.376" v="0"/>
          <ac:picMkLst>
            <pc:docMk/>
            <pc:sldMk cId="1527641529" sldId="283"/>
            <ac:picMk id="6152" creationId="{59B244BE-DFC0-4718-AB38-8A5CDFD1EFCC}"/>
          </ac:picMkLst>
        </pc:picChg>
      </pc:sldChg>
      <pc:sldChg chg="delSp">
        <pc:chgData name="Peter Krkoška" userId="684a5b1cd6769408" providerId="Windows Live" clId="Web-{93C4D008-8E77-4510-B35C-A7E132C2E29E}" dt="2022-11-11T17:30:09.345" v="2"/>
        <pc:sldMkLst>
          <pc:docMk/>
          <pc:sldMk cId="40598710" sldId="284"/>
        </pc:sldMkLst>
        <pc:picChg chg="del">
          <ac:chgData name="Peter Krkoška" userId="684a5b1cd6769408" providerId="Windows Live" clId="Web-{93C4D008-8E77-4510-B35C-A7E132C2E29E}" dt="2022-11-11T17:30:09.345" v="2"/>
          <ac:picMkLst>
            <pc:docMk/>
            <pc:sldMk cId="40598710" sldId="284"/>
            <ac:picMk id="7170" creationId="{E6A1A504-ACDA-4ABD-96D9-FCB449D45E80}"/>
          </ac:picMkLst>
        </pc:picChg>
      </pc:sldChg>
      <pc:sldChg chg="delSp">
        <pc:chgData name="Peter Krkoška" userId="684a5b1cd6769408" providerId="Windows Live" clId="Web-{93C4D008-8E77-4510-B35C-A7E132C2E29E}" dt="2022-11-11T17:30:10.782" v="4"/>
        <pc:sldMkLst>
          <pc:docMk/>
          <pc:sldMk cId="0" sldId="285"/>
        </pc:sldMkLst>
        <pc:picChg chg="del">
          <ac:chgData name="Peter Krkoška" userId="684a5b1cd6769408" providerId="Windows Live" clId="Web-{93C4D008-8E77-4510-B35C-A7E132C2E29E}" dt="2022-11-11T17:30:10.470" v="3"/>
          <ac:picMkLst>
            <pc:docMk/>
            <pc:sldMk cId="0" sldId="285"/>
            <ac:picMk id="2" creationId="{84670F8C-A1FC-4113-9598-65ABCF3168C5}"/>
          </ac:picMkLst>
        </pc:picChg>
        <pc:picChg chg="del">
          <ac:chgData name="Peter Krkoška" userId="684a5b1cd6769408" providerId="Windows Live" clId="Web-{93C4D008-8E77-4510-B35C-A7E132C2E29E}" dt="2022-11-11T17:30:10.782" v="4"/>
          <ac:picMkLst>
            <pc:docMk/>
            <pc:sldMk cId="0" sldId="285"/>
            <ac:picMk id="3" creationId="{00AE4414-B806-477C-86AB-68B466FAE27B}"/>
          </ac:picMkLst>
        </pc:picChg>
      </pc:sldChg>
      <pc:sldChg chg="delSp">
        <pc:chgData name="Peter Krkoška" userId="684a5b1cd6769408" providerId="Windows Live" clId="Web-{93C4D008-8E77-4510-B35C-A7E132C2E29E}" dt="2022-11-11T17:30:12.782" v="5"/>
        <pc:sldMkLst>
          <pc:docMk/>
          <pc:sldMk cId="394982341" sldId="286"/>
        </pc:sldMkLst>
        <pc:picChg chg="del">
          <ac:chgData name="Peter Krkoška" userId="684a5b1cd6769408" providerId="Windows Live" clId="Web-{93C4D008-8E77-4510-B35C-A7E132C2E29E}" dt="2022-11-11T17:30:12.782" v="5"/>
          <ac:picMkLst>
            <pc:docMk/>
            <pc:sldMk cId="394982341" sldId="286"/>
            <ac:picMk id="5" creationId="{DA71B030-71BF-4740-A8C3-FC4F24D3F72D}"/>
          </ac:picMkLst>
        </pc:picChg>
      </pc:sldChg>
      <pc:sldChg chg="delSp">
        <pc:chgData name="Peter Krkoška" userId="684a5b1cd6769408" providerId="Windows Live" clId="Web-{93C4D008-8E77-4510-B35C-A7E132C2E29E}" dt="2022-11-11T17:30:14.204" v="7"/>
        <pc:sldMkLst>
          <pc:docMk/>
          <pc:sldMk cId="1762696522" sldId="287"/>
        </pc:sldMkLst>
        <pc:picChg chg="del">
          <ac:chgData name="Peter Krkoška" userId="684a5b1cd6769408" providerId="Windows Live" clId="Web-{93C4D008-8E77-4510-B35C-A7E132C2E29E}" dt="2022-11-11T17:30:13.860" v="6"/>
          <ac:picMkLst>
            <pc:docMk/>
            <pc:sldMk cId="1762696522" sldId="287"/>
            <ac:picMk id="8196" creationId="{0097673A-F2D0-4665-B57B-BB531CB52E88}"/>
          </ac:picMkLst>
        </pc:picChg>
        <pc:picChg chg="del">
          <ac:chgData name="Peter Krkoška" userId="684a5b1cd6769408" providerId="Windows Live" clId="Web-{93C4D008-8E77-4510-B35C-A7E132C2E29E}" dt="2022-11-11T17:30:14.204" v="7"/>
          <ac:picMkLst>
            <pc:docMk/>
            <pc:sldMk cId="1762696522" sldId="287"/>
            <ac:picMk id="8198" creationId="{41EC138F-1674-475D-B582-2089E585CD6B}"/>
          </ac:picMkLst>
        </pc:picChg>
      </pc:sldChg>
      <pc:sldChg chg="delSp modSp">
        <pc:chgData name="Peter Krkoška" userId="684a5b1cd6769408" providerId="Windows Live" clId="Web-{93C4D008-8E77-4510-B35C-A7E132C2E29E}" dt="2022-11-11T17:30:47.299" v="37"/>
        <pc:sldMkLst>
          <pc:docMk/>
          <pc:sldMk cId="4008521130" sldId="290"/>
        </pc:sldMkLst>
        <pc:picChg chg="del">
          <ac:chgData name="Peter Krkoška" userId="684a5b1cd6769408" providerId="Windows Live" clId="Web-{93C4D008-8E77-4510-B35C-A7E132C2E29E}" dt="2022-11-11T17:30:46.627" v="35"/>
          <ac:picMkLst>
            <pc:docMk/>
            <pc:sldMk cId="4008521130" sldId="290"/>
            <ac:picMk id="8" creationId="{4B77BE6B-DD35-4642-AAD4-AAF42C893264}"/>
          </ac:picMkLst>
        </pc:picChg>
        <pc:picChg chg="del mod">
          <ac:chgData name="Peter Krkoška" userId="684a5b1cd6769408" providerId="Windows Live" clId="Web-{93C4D008-8E77-4510-B35C-A7E132C2E29E}" dt="2022-11-11T17:30:47.299" v="37"/>
          <ac:picMkLst>
            <pc:docMk/>
            <pc:sldMk cId="4008521130" sldId="290"/>
            <ac:picMk id="10" creationId="{06F1B1BB-AFFC-462C-B638-ED3A5DE5E58D}"/>
          </ac:picMkLst>
        </pc:picChg>
      </pc:sldChg>
      <pc:sldChg chg="delSp">
        <pc:chgData name="Peter Krkoška" userId="684a5b1cd6769408" providerId="Windows Live" clId="Web-{93C4D008-8E77-4510-B35C-A7E132C2E29E}" dt="2022-11-11T17:30:48.877" v="38"/>
        <pc:sldMkLst>
          <pc:docMk/>
          <pc:sldMk cId="1813434947" sldId="291"/>
        </pc:sldMkLst>
        <pc:picChg chg="del">
          <ac:chgData name="Peter Krkoška" userId="684a5b1cd6769408" providerId="Windows Live" clId="Web-{93C4D008-8E77-4510-B35C-A7E132C2E29E}" dt="2022-11-11T17:30:48.877" v="38"/>
          <ac:picMkLst>
            <pc:docMk/>
            <pc:sldMk cId="1813434947" sldId="291"/>
            <ac:picMk id="7" creationId="{567C6D5F-3907-481E-864D-5FC836712D71}"/>
          </ac:picMkLst>
        </pc:picChg>
      </pc:sldChg>
      <pc:sldChg chg="delSp">
        <pc:chgData name="Peter Krkoška" userId="684a5b1cd6769408" providerId="Windows Live" clId="Web-{93C4D008-8E77-4510-B35C-A7E132C2E29E}" dt="2022-11-11T17:30:22.798" v="14"/>
        <pc:sldMkLst>
          <pc:docMk/>
          <pc:sldMk cId="3835291583" sldId="396"/>
        </pc:sldMkLst>
        <pc:picChg chg="del">
          <ac:chgData name="Peter Krkoška" userId="684a5b1cd6769408" providerId="Windows Live" clId="Web-{93C4D008-8E77-4510-B35C-A7E132C2E29E}" dt="2022-11-11T17:30:22.798" v="14"/>
          <ac:picMkLst>
            <pc:docMk/>
            <pc:sldMk cId="3835291583" sldId="396"/>
            <ac:picMk id="3074" creationId="{58774FEC-8D45-466E-A290-BB42A781AE86}"/>
          </ac:picMkLst>
        </pc:picChg>
      </pc:sldChg>
      <pc:sldChg chg="delSp">
        <pc:chgData name="Peter Krkoška" userId="684a5b1cd6769408" providerId="Windows Live" clId="Web-{93C4D008-8E77-4510-B35C-A7E132C2E29E}" dt="2022-11-11T17:30:25.329" v="15"/>
        <pc:sldMkLst>
          <pc:docMk/>
          <pc:sldMk cId="126670443" sldId="398"/>
        </pc:sldMkLst>
        <pc:picChg chg="del">
          <ac:chgData name="Peter Krkoška" userId="684a5b1cd6769408" providerId="Windows Live" clId="Web-{93C4D008-8E77-4510-B35C-A7E132C2E29E}" dt="2022-11-11T17:30:25.329" v="15"/>
          <ac:picMkLst>
            <pc:docMk/>
            <pc:sldMk cId="126670443" sldId="398"/>
            <ac:picMk id="4100" creationId="{D629C6D5-1CC2-4E25-8529-D8271AEB3518}"/>
          </ac:picMkLst>
        </pc:picChg>
      </pc:sldChg>
      <pc:sldChg chg="delSp">
        <pc:chgData name="Peter Krkoška" userId="684a5b1cd6769408" providerId="Windows Live" clId="Web-{93C4D008-8E77-4510-B35C-A7E132C2E29E}" dt="2022-11-11T17:30:26.173" v="16"/>
        <pc:sldMkLst>
          <pc:docMk/>
          <pc:sldMk cId="1421998629" sldId="399"/>
        </pc:sldMkLst>
        <pc:picChg chg="del">
          <ac:chgData name="Peter Krkoška" userId="684a5b1cd6769408" providerId="Windows Live" clId="Web-{93C4D008-8E77-4510-B35C-A7E132C2E29E}" dt="2022-11-11T17:30:26.173" v="16"/>
          <ac:picMkLst>
            <pc:docMk/>
            <pc:sldMk cId="1421998629" sldId="399"/>
            <ac:picMk id="5122" creationId="{47A7470B-0C70-4B8C-B0F8-CEE20BC0EBC1}"/>
          </ac:picMkLst>
        </pc:picChg>
      </pc:sldChg>
      <pc:sldChg chg="delSp">
        <pc:chgData name="Peter Krkoška" userId="684a5b1cd6769408" providerId="Windows Live" clId="Web-{93C4D008-8E77-4510-B35C-A7E132C2E29E}" dt="2022-11-11T17:30:27.095" v="17"/>
        <pc:sldMkLst>
          <pc:docMk/>
          <pc:sldMk cId="747665432" sldId="400"/>
        </pc:sldMkLst>
        <pc:picChg chg="del">
          <ac:chgData name="Peter Krkoška" userId="684a5b1cd6769408" providerId="Windows Live" clId="Web-{93C4D008-8E77-4510-B35C-A7E132C2E29E}" dt="2022-11-11T17:30:27.095" v="17"/>
          <ac:picMkLst>
            <pc:docMk/>
            <pc:sldMk cId="747665432" sldId="400"/>
            <ac:picMk id="1026" creationId="{52F8403B-058B-4818-90BA-2C5AB3909BD6}"/>
          </ac:picMkLst>
        </pc:picChg>
      </pc:sldChg>
      <pc:sldChg chg="delSp">
        <pc:chgData name="Peter Krkoška" userId="684a5b1cd6769408" providerId="Windows Live" clId="Web-{93C4D008-8E77-4510-B35C-A7E132C2E29E}" dt="2022-11-11T17:30:28.439" v="18"/>
        <pc:sldMkLst>
          <pc:docMk/>
          <pc:sldMk cId="2600043753" sldId="402"/>
        </pc:sldMkLst>
        <pc:picChg chg="del">
          <ac:chgData name="Peter Krkoška" userId="684a5b1cd6769408" providerId="Windows Live" clId="Web-{93C4D008-8E77-4510-B35C-A7E132C2E29E}" dt="2022-11-11T17:30:28.439" v="18"/>
          <ac:picMkLst>
            <pc:docMk/>
            <pc:sldMk cId="2600043753" sldId="402"/>
            <ac:picMk id="1026" creationId="{EBF2FFD7-D194-4EAD-B6BA-40B752961090}"/>
          </ac:picMkLst>
        </pc:picChg>
      </pc:sldChg>
      <pc:sldChg chg="delSp">
        <pc:chgData name="Peter Krkoška" userId="684a5b1cd6769408" providerId="Windows Live" clId="Web-{93C4D008-8E77-4510-B35C-A7E132C2E29E}" dt="2022-11-11T17:30:31.501" v="21"/>
        <pc:sldMkLst>
          <pc:docMk/>
          <pc:sldMk cId="2061713578" sldId="403"/>
        </pc:sldMkLst>
        <pc:picChg chg="del">
          <ac:chgData name="Peter Krkoška" userId="684a5b1cd6769408" providerId="Windows Live" clId="Web-{93C4D008-8E77-4510-B35C-A7E132C2E29E}" dt="2022-11-11T17:30:31.501" v="21"/>
          <ac:picMkLst>
            <pc:docMk/>
            <pc:sldMk cId="2061713578" sldId="403"/>
            <ac:picMk id="2050" creationId="{0EC32E74-8E7A-4430-A734-C26D60E54C15}"/>
          </ac:picMkLst>
        </pc:picChg>
      </pc:sldChg>
      <pc:sldChg chg="delSp">
        <pc:chgData name="Peter Krkoška" userId="684a5b1cd6769408" providerId="Windows Live" clId="Web-{93C4D008-8E77-4510-B35C-A7E132C2E29E}" dt="2022-11-11T17:30:32.533" v="22"/>
        <pc:sldMkLst>
          <pc:docMk/>
          <pc:sldMk cId="1666047548" sldId="404"/>
        </pc:sldMkLst>
        <pc:picChg chg="del">
          <ac:chgData name="Peter Krkoška" userId="684a5b1cd6769408" providerId="Windows Live" clId="Web-{93C4D008-8E77-4510-B35C-A7E132C2E29E}" dt="2022-11-11T17:30:32.533" v="22"/>
          <ac:picMkLst>
            <pc:docMk/>
            <pc:sldMk cId="1666047548" sldId="404"/>
            <ac:picMk id="4098" creationId="{474A6AD1-CD71-44E3-90B3-A604CA535BBD}"/>
          </ac:picMkLst>
        </pc:picChg>
      </pc:sldChg>
      <pc:sldChg chg="delSp">
        <pc:chgData name="Peter Krkoška" userId="684a5b1cd6769408" providerId="Windows Live" clId="Web-{93C4D008-8E77-4510-B35C-A7E132C2E29E}" dt="2022-11-11T17:30:33.955" v="24"/>
        <pc:sldMkLst>
          <pc:docMk/>
          <pc:sldMk cId="24454886" sldId="405"/>
        </pc:sldMkLst>
        <pc:picChg chg="del">
          <ac:chgData name="Peter Krkoška" userId="684a5b1cd6769408" providerId="Windows Live" clId="Web-{93C4D008-8E77-4510-B35C-A7E132C2E29E}" dt="2022-11-11T17:30:33.548" v="23"/>
          <ac:picMkLst>
            <pc:docMk/>
            <pc:sldMk cId="24454886" sldId="405"/>
            <ac:picMk id="5124" creationId="{067EEFC7-298A-41E5-A05E-42B2DB40ABB6}"/>
          </ac:picMkLst>
        </pc:picChg>
        <pc:picChg chg="del">
          <ac:chgData name="Peter Krkoška" userId="684a5b1cd6769408" providerId="Windows Live" clId="Web-{93C4D008-8E77-4510-B35C-A7E132C2E29E}" dt="2022-11-11T17:30:33.955" v="24"/>
          <ac:picMkLst>
            <pc:docMk/>
            <pc:sldMk cId="24454886" sldId="405"/>
            <ac:picMk id="5126" creationId="{543E322D-E1DE-413D-B329-5F8B7768FBE1}"/>
          </ac:picMkLst>
        </pc:picChg>
      </pc:sldChg>
      <pc:sldChg chg="delSp">
        <pc:chgData name="Peter Krkoška" userId="684a5b1cd6769408" providerId="Windows Live" clId="Web-{93C4D008-8E77-4510-B35C-A7E132C2E29E}" dt="2022-11-11T17:30:35.142" v="25"/>
        <pc:sldMkLst>
          <pc:docMk/>
          <pc:sldMk cId="3352235835" sldId="406"/>
        </pc:sldMkLst>
        <pc:picChg chg="del">
          <ac:chgData name="Peter Krkoška" userId="684a5b1cd6769408" providerId="Windows Live" clId="Web-{93C4D008-8E77-4510-B35C-A7E132C2E29E}" dt="2022-11-11T17:30:35.142" v="25"/>
          <ac:picMkLst>
            <pc:docMk/>
            <pc:sldMk cId="3352235835" sldId="406"/>
            <ac:picMk id="4" creationId="{CFE1571F-189D-4987-8F3B-4FDC3BD7AAB5}"/>
          </ac:picMkLst>
        </pc:picChg>
      </pc:sldChg>
      <pc:sldChg chg="delSp">
        <pc:chgData name="Peter Krkoška" userId="684a5b1cd6769408" providerId="Windows Live" clId="Web-{93C4D008-8E77-4510-B35C-A7E132C2E29E}" dt="2022-11-11T17:30:37.048" v="27"/>
        <pc:sldMkLst>
          <pc:docMk/>
          <pc:sldMk cId="3270376456" sldId="407"/>
        </pc:sldMkLst>
        <pc:picChg chg="del">
          <ac:chgData name="Peter Krkoška" userId="684a5b1cd6769408" providerId="Windows Live" clId="Web-{93C4D008-8E77-4510-B35C-A7E132C2E29E}" dt="2022-11-11T17:30:36.720" v="26"/>
          <ac:picMkLst>
            <pc:docMk/>
            <pc:sldMk cId="3270376456" sldId="407"/>
            <ac:picMk id="8" creationId="{7CB61B6C-EC95-4B82-952B-49B3B72770FD}"/>
          </ac:picMkLst>
        </pc:picChg>
        <pc:picChg chg="del">
          <ac:chgData name="Peter Krkoška" userId="684a5b1cd6769408" providerId="Windows Live" clId="Web-{93C4D008-8E77-4510-B35C-A7E132C2E29E}" dt="2022-11-11T17:30:37.048" v="27"/>
          <ac:picMkLst>
            <pc:docMk/>
            <pc:sldMk cId="3270376456" sldId="407"/>
            <ac:picMk id="6146" creationId="{EBBAC300-5BCC-4E42-833B-4F3B9A7B846B}"/>
          </ac:picMkLst>
        </pc:picChg>
      </pc:sldChg>
      <pc:sldChg chg="delSp">
        <pc:chgData name="Peter Krkoška" userId="684a5b1cd6769408" providerId="Windows Live" clId="Web-{93C4D008-8E77-4510-B35C-A7E132C2E29E}" dt="2022-11-11T17:30:38.705" v="29"/>
        <pc:sldMkLst>
          <pc:docMk/>
          <pc:sldMk cId="1170935932" sldId="408"/>
        </pc:sldMkLst>
        <pc:picChg chg="del">
          <ac:chgData name="Peter Krkoška" userId="684a5b1cd6769408" providerId="Windows Live" clId="Web-{93C4D008-8E77-4510-B35C-A7E132C2E29E}" dt="2022-11-11T17:30:38.705" v="29"/>
          <ac:picMkLst>
            <pc:docMk/>
            <pc:sldMk cId="1170935932" sldId="408"/>
            <ac:picMk id="3074" creationId="{95B384F9-C55D-4D94-849A-6FFD1DC842CA}"/>
          </ac:picMkLst>
        </pc:picChg>
        <pc:picChg chg="del">
          <ac:chgData name="Peter Krkoška" userId="684a5b1cd6769408" providerId="Windows Live" clId="Web-{93C4D008-8E77-4510-B35C-A7E132C2E29E}" dt="2022-11-11T17:30:38.470" v="28"/>
          <ac:picMkLst>
            <pc:docMk/>
            <pc:sldMk cId="1170935932" sldId="408"/>
            <ac:picMk id="3076" creationId="{516FD77D-D68E-4490-9D95-4F19668F097A}"/>
          </ac:picMkLst>
        </pc:picChg>
      </pc:sldChg>
      <pc:sldChg chg="delSp">
        <pc:chgData name="Peter Krkoška" userId="684a5b1cd6769408" providerId="Windows Live" clId="Web-{93C4D008-8E77-4510-B35C-A7E132C2E29E}" dt="2022-11-11T17:30:42.658" v="32"/>
        <pc:sldMkLst>
          <pc:docMk/>
          <pc:sldMk cId="1633266036" sldId="409"/>
        </pc:sldMkLst>
        <pc:picChg chg="del">
          <ac:chgData name="Peter Krkoška" userId="684a5b1cd6769408" providerId="Windows Live" clId="Web-{93C4D008-8E77-4510-B35C-A7E132C2E29E}" dt="2022-11-11T17:30:42.658" v="32"/>
          <ac:picMkLst>
            <pc:docMk/>
            <pc:sldMk cId="1633266036" sldId="409"/>
            <ac:picMk id="4098" creationId="{90DA0E97-1952-4B83-B3EC-15D4BEE251B1}"/>
          </ac:picMkLst>
        </pc:picChg>
      </pc:sldChg>
      <pc:sldChg chg="delSp">
        <pc:chgData name="Peter Krkoška" userId="684a5b1cd6769408" providerId="Windows Live" clId="Web-{93C4D008-8E77-4510-B35C-A7E132C2E29E}" dt="2022-11-11T17:30:41.017" v="31"/>
        <pc:sldMkLst>
          <pc:docMk/>
          <pc:sldMk cId="1479986495" sldId="410"/>
        </pc:sldMkLst>
        <pc:picChg chg="del">
          <ac:chgData name="Peter Krkoška" userId="684a5b1cd6769408" providerId="Windows Live" clId="Web-{93C4D008-8E77-4510-B35C-A7E132C2E29E}" dt="2022-11-11T17:30:40.689" v="30"/>
          <ac:picMkLst>
            <pc:docMk/>
            <pc:sldMk cId="1479986495" sldId="410"/>
            <ac:picMk id="4" creationId="{4A40F1F9-762E-44F8-86AF-4A00778765A7}"/>
          </ac:picMkLst>
        </pc:picChg>
        <pc:picChg chg="del">
          <ac:chgData name="Peter Krkoška" userId="684a5b1cd6769408" providerId="Windows Live" clId="Web-{93C4D008-8E77-4510-B35C-A7E132C2E29E}" dt="2022-11-11T17:30:41.017" v="31"/>
          <ac:picMkLst>
            <pc:docMk/>
            <pc:sldMk cId="1479986495" sldId="410"/>
            <ac:picMk id="9218" creationId="{B019F663-B7EE-4F0C-8FA7-2D81A707EFF9}"/>
          </ac:picMkLst>
        </pc:picChg>
      </pc:sldChg>
      <pc:sldChg chg="delSp">
        <pc:chgData name="Peter Krkoška" userId="684a5b1cd6769408" providerId="Windows Live" clId="Web-{93C4D008-8E77-4510-B35C-A7E132C2E29E}" dt="2022-11-11T17:30:44.142" v="34"/>
        <pc:sldMkLst>
          <pc:docMk/>
          <pc:sldMk cId="2859228175" sldId="411"/>
        </pc:sldMkLst>
        <pc:picChg chg="del">
          <ac:chgData name="Peter Krkoška" userId="684a5b1cd6769408" providerId="Windows Live" clId="Web-{93C4D008-8E77-4510-B35C-A7E132C2E29E}" dt="2022-11-11T17:30:44.142" v="34"/>
          <ac:picMkLst>
            <pc:docMk/>
            <pc:sldMk cId="2859228175" sldId="411"/>
            <ac:picMk id="7170" creationId="{32002C8B-77D6-4DB4-89B2-1A073E261E70}"/>
          </ac:picMkLst>
        </pc:picChg>
        <pc:picChg chg="del">
          <ac:chgData name="Peter Krkoška" userId="684a5b1cd6769408" providerId="Windows Live" clId="Web-{93C4D008-8E77-4510-B35C-A7E132C2E29E}" dt="2022-11-11T17:30:43.752" v="33"/>
          <ac:picMkLst>
            <pc:docMk/>
            <pc:sldMk cId="2859228175" sldId="411"/>
            <ac:picMk id="7172" creationId="{F69DB159-BD39-47FA-895C-C18F954F1048}"/>
          </ac:picMkLst>
        </pc:picChg>
      </pc:sldChg>
      <pc:sldChg chg="delSp">
        <pc:chgData name="Peter Krkoška" userId="684a5b1cd6769408" providerId="Windows Live" clId="Web-{93C4D008-8E77-4510-B35C-A7E132C2E29E}" dt="2022-11-11T17:30:29.783" v="20"/>
        <pc:sldMkLst>
          <pc:docMk/>
          <pc:sldMk cId="2549102702" sldId="413"/>
        </pc:sldMkLst>
        <pc:picChg chg="del">
          <ac:chgData name="Peter Krkoška" userId="684a5b1cd6769408" providerId="Windows Live" clId="Web-{93C4D008-8E77-4510-B35C-A7E132C2E29E}" dt="2022-11-11T17:30:29.783" v="20"/>
          <ac:picMkLst>
            <pc:docMk/>
            <pc:sldMk cId="2549102702" sldId="413"/>
            <ac:picMk id="5" creationId="{FF19BA59-6501-4ACF-A770-549C0A0E61F4}"/>
          </ac:picMkLst>
        </pc:picChg>
        <pc:picChg chg="del">
          <ac:chgData name="Peter Krkoška" userId="684a5b1cd6769408" providerId="Windows Live" clId="Web-{93C4D008-8E77-4510-B35C-A7E132C2E29E}" dt="2022-11-11T17:30:29.486" v="19"/>
          <ac:picMkLst>
            <pc:docMk/>
            <pc:sldMk cId="2549102702" sldId="413"/>
            <ac:picMk id="3076" creationId="{1FEA604D-429D-4836-895C-8C899F08CE19}"/>
          </ac:picMkLst>
        </pc:picChg>
      </pc:sldChg>
    </pc:docChg>
  </pc:docChgLst>
  <pc:docChgLst>
    <pc:chgData name="Peter Krkoška" userId="684a5b1cd6769408" providerId="LiveId" clId="{5E090065-02E5-4C7D-BA2C-997B5EC000E7}"/>
    <pc:docChg chg="custSel modSld">
      <pc:chgData name="Peter Krkoška" userId="684a5b1cd6769408" providerId="LiveId" clId="{5E090065-02E5-4C7D-BA2C-997B5EC000E7}" dt="2022-10-25T16:54:19.627" v="5" actId="20577"/>
      <pc:docMkLst>
        <pc:docMk/>
      </pc:docMkLst>
      <pc:sldChg chg="modSp mod">
        <pc:chgData name="Peter Krkoška" userId="684a5b1cd6769408" providerId="LiveId" clId="{5E090065-02E5-4C7D-BA2C-997B5EC000E7}" dt="2022-10-25T16:54:05.887" v="2" actId="6549"/>
        <pc:sldMkLst>
          <pc:docMk/>
          <pc:sldMk cId="0" sldId="257"/>
        </pc:sldMkLst>
        <pc:spChg chg="mod">
          <ac:chgData name="Peter Krkoška" userId="684a5b1cd6769408" providerId="LiveId" clId="{5E090065-02E5-4C7D-BA2C-997B5EC000E7}" dt="2022-10-25T16:53:44.726" v="1" actId="20577"/>
          <ac:spMkLst>
            <pc:docMk/>
            <pc:sldMk cId="0" sldId="257"/>
            <ac:spMk id="57" creationId="{00000000-0000-0000-0000-000000000000}"/>
          </ac:spMkLst>
        </pc:spChg>
        <pc:spChg chg="mod">
          <ac:chgData name="Peter Krkoška" userId="684a5b1cd6769408" providerId="LiveId" clId="{5E090065-02E5-4C7D-BA2C-997B5EC000E7}" dt="2022-10-25T16:54:05.887" v="2" actId="6549"/>
          <ac:spMkLst>
            <pc:docMk/>
            <pc:sldMk cId="0" sldId="257"/>
            <ac:spMk id="60" creationId="{00000000-0000-0000-0000-000000000000}"/>
          </ac:spMkLst>
        </pc:spChg>
      </pc:sldChg>
      <pc:sldChg chg="delSp modSp mod">
        <pc:chgData name="Peter Krkoška" userId="684a5b1cd6769408" providerId="LiveId" clId="{5E090065-02E5-4C7D-BA2C-997B5EC000E7}" dt="2022-10-25T16:54:19.627" v="5" actId="20577"/>
        <pc:sldMkLst>
          <pc:docMk/>
          <pc:sldMk cId="157321522" sldId="296"/>
        </pc:sldMkLst>
        <pc:spChg chg="mod">
          <ac:chgData name="Peter Krkoška" userId="684a5b1cd6769408" providerId="LiveId" clId="{5E090065-02E5-4C7D-BA2C-997B5EC000E7}" dt="2022-10-25T16:54:19.627" v="5" actId="20577"/>
          <ac:spMkLst>
            <pc:docMk/>
            <pc:sldMk cId="157321522" sldId="296"/>
            <ac:spMk id="57" creationId="{00000000-0000-0000-0000-000000000000}"/>
          </ac:spMkLst>
        </pc:spChg>
        <pc:spChg chg="del">
          <ac:chgData name="Peter Krkoška" userId="684a5b1cd6769408" providerId="LiveId" clId="{5E090065-02E5-4C7D-BA2C-997B5EC000E7}" dt="2022-10-25T16:54:15.559" v="3" actId="478"/>
          <ac:spMkLst>
            <pc:docMk/>
            <pc:sldMk cId="157321522" sldId="296"/>
            <ac:spMk id="60" creationId="{00000000-0000-0000-0000-000000000000}"/>
          </ac:spMkLst>
        </pc:spChg>
      </pc:sldChg>
    </pc:docChg>
  </pc:docChgLst>
  <pc:docChgLst>
    <pc:chgData name="Peter Krkoška" userId="684a5b1cd6769408" providerId="LiveId" clId="{4B5531F1-8310-4A72-AC11-5678606059EA}"/>
    <pc:docChg chg="undo custSel modSld sldOrd">
      <pc:chgData name="Peter Krkoška" userId="684a5b1cd6769408" providerId="LiveId" clId="{4B5531F1-8310-4A72-AC11-5678606059EA}" dt="2021-10-18T11:36:19.953" v="9" actId="113"/>
      <pc:docMkLst>
        <pc:docMk/>
      </pc:docMkLst>
      <pc:sldChg chg="ord">
        <pc:chgData name="Peter Krkoška" userId="684a5b1cd6769408" providerId="LiveId" clId="{4B5531F1-8310-4A72-AC11-5678606059EA}" dt="2021-10-18T11:34:16.542" v="7"/>
        <pc:sldMkLst>
          <pc:docMk/>
          <pc:sldMk cId="0" sldId="263"/>
        </pc:sldMkLst>
      </pc:sldChg>
      <pc:sldChg chg="ord">
        <pc:chgData name="Peter Krkoška" userId="684a5b1cd6769408" providerId="LiveId" clId="{4B5531F1-8310-4A72-AC11-5678606059EA}" dt="2021-10-18T11:34:16.542" v="7"/>
        <pc:sldMkLst>
          <pc:docMk/>
          <pc:sldMk cId="0" sldId="264"/>
        </pc:sldMkLst>
      </pc:sldChg>
      <pc:sldChg chg="modSp mod">
        <pc:chgData name="Peter Krkoška" userId="684a5b1cd6769408" providerId="LiveId" clId="{4B5531F1-8310-4A72-AC11-5678606059EA}" dt="2021-10-18T11:36:19.953" v="9" actId="113"/>
        <pc:sldMkLst>
          <pc:docMk/>
          <pc:sldMk cId="0" sldId="272"/>
        </pc:sldMkLst>
        <pc:spChg chg="mod">
          <ac:chgData name="Peter Krkoška" userId="684a5b1cd6769408" providerId="LiveId" clId="{4B5531F1-8310-4A72-AC11-5678606059EA}" dt="2021-10-18T11:36:19.953" v="9" actId="113"/>
          <ac:spMkLst>
            <pc:docMk/>
            <pc:sldMk cId="0" sldId="272"/>
            <ac:spMk id="164" creationId="{00000000-0000-0000-0000-000000000000}"/>
          </ac:spMkLst>
        </pc:spChg>
      </pc:sldChg>
      <pc:sldChg chg="modSp mod">
        <pc:chgData name="Peter Krkoška" userId="684a5b1cd6769408" providerId="LiveId" clId="{4B5531F1-8310-4A72-AC11-5678606059EA}" dt="2021-10-18T11:35:39.854" v="8" actId="113"/>
        <pc:sldMkLst>
          <pc:docMk/>
          <pc:sldMk cId="2316391904" sldId="277"/>
        </pc:sldMkLst>
        <pc:spChg chg="mod">
          <ac:chgData name="Peter Krkoška" userId="684a5b1cd6769408" providerId="LiveId" clId="{4B5531F1-8310-4A72-AC11-5678606059EA}" dt="2021-10-18T11:35:39.854" v="8" actId="113"/>
          <ac:spMkLst>
            <pc:docMk/>
            <pc:sldMk cId="2316391904" sldId="277"/>
            <ac:spMk id="3" creationId="{FD0C7D1C-4E0C-4CB0-8B53-4A86AAE9ACDE}"/>
          </ac:spMkLst>
        </pc:spChg>
      </pc:sldChg>
      <pc:sldChg chg="modSp">
        <pc:chgData name="Peter Krkoška" userId="684a5b1cd6769408" providerId="LiveId" clId="{4B5531F1-8310-4A72-AC11-5678606059EA}" dt="2021-10-18T11:30:44.713" v="5" actId="113"/>
        <pc:sldMkLst>
          <pc:docMk/>
          <pc:sldMk cId="531517580" sldId="281"/>
        </pc:sldMkLst>
        <pc:graphicFrameChg chg="mod">
          <ac:chgData name="Peter Krkoška" userId="684a5b1cd6769408" providerId="LiveId" clId="{4B5531F1-8310-4A72-AC11-5678606059EA}" dt="2021-10-18T11:30:44.713" v="5" actId="113"/>
          <ac:graphicFrameMkLst>
            <pc:docMk/>
            <pc:sldMk cId="531517580" sldId="281"/>
            <ac:graphicFrameMk id="5" creationId="{48F77E5A-C5FE-4EC0-86EC-F7EE7B8B1728}"/>
          </ac:graphicFrameMkLst>
        </pc:graphicFrameChg>
      </pc:sldChg>
      <pc:sldChg chg="addSp delSp modSp mod">
        <pc:chgData name="Peter Krkoška" userId="684a5b1cd6769408" providerId="LiveId" clId="{4B5531F1-8310-4A72-AC11-5678606059EA}" dt="2021-10-18T11:28:39.065" v="2" actId="26606"/>
        <pc:sldMkLst>
          <pc:docMk/>
          <pc:sldMk cId="1527641529" sldId="283"/>
        </pc:sldMkLst>
        <pc:spChg chg="mod ord">
          <ac:chgData name="Peter Krkoška" userId="684a5b1cd6769408" providerId="LiveId" clId="{4B5531F1-8310-4A72-AC11-5678606059EA}" dt="2021-10-18T11:28:39.065" v="2" actId="26606"/>
          <ac:spMkLst>
            <pc:docMk/>
            <pc:sldMk cId="1527641529" sldId="283"/>
            <ac:spMk id="2" creationId="{FCA55BA7-3FF5-436D-8C24-469BB206D129}"/>
          </ac:spMkLst>
        </pc:spChg>
        <pc:spChg chg="mod ord">
          <ac:chgData name="Peter Krkoška" userId="684a5b1cd6769408" providerId="LiveId" clId="{4B5531F1-8310-4A72-AC11-5678606059EA}" dt="2021-10-18T11:28:39.065" v="2" actId="26606"/>
          <ac:spMkLst>
            <pc:docMk/>
            <pc:sldMk cId="1527641529" sldId="283"/>
            <ac:spMk id="3" creationId="{CA2CD0D0-A958-4DE0-B526-87467EBEC105}"/>
          </ac:spMkLst>
        </pc:spChg>
        <pc:spChg chg="add del">
          <ac:chgData name="Peter Krkoška" userId="684a5b1cd6769408" providerId="LiveId" clId="{4B5531F1-8310-4A72-AC11-5678606059EA}" dt="2021-10-18T11:28:39.065" v="2" actId="26606"/>
          <ac:spMkLst>
            <pc:docMk/>
            <pc:sldMk cId="1527641529" sldId="283"/>
            <ac:spMk id="141" creationId="{352BEC0E-22F8-46D0-9632-375DB541B06C}"/>
          </ac:spMkLst>
        </pc:spChg>
        <pc:spChg chg="add del">
          <ac:chgData name="Peter Krkoška" userId="684a5b1cd6769408" providerId="LiveId" clId="{4B5531F1-8310-4A72-AC11-5678606059EA}" dt="2021-10-18T11:28:39.065" v="2" actId="26606"/>
          <ac:spMkLst>
            <pc:docMk/>
            <pc:sldMk cId="1527641529" sldId="283"/>
            <ac:spMk id="143" creationId="{3FCFB1DE-0B7E-48CC-BA90-B2AB0889F9D6}"/>
          </ac:spMkLst>
        </pc:spChg>
        <pc:spChg chg="add del">
          <ac:chgData name="Peter Krkoška" userId="684a5b1cd6769408" providerId="LiveId" clId="{4B5531F1-8310-4A72-AC11-5678606059EA}" dt="2021-10-18T11:28:39.049" v="1" actId="26606"/>
          <ac:spMkLst>
            <pc:docMk/>
            <pc:sldMk cId="1527641529" sldId="283"/>
            <ac:spMk id="192" creationId="{9D25F302-27C5-414F-97F8-6EA0A6C028BA}"/>
          </ac:spMkLst>
        </pc:spChg>
        <pc:spChg chg="add del">
          <ac:chgData name="Peter Krkoška" userId="684a5b1cd6769408" providerId="LiveId" clId="{4B5531F1-8310-4A72-AC11-5678606059EA}" dt="2021-10-18T11:28:39.049" v="1" actId="26606"/>
          <ac:spMkLst>
            <pc:docMk/>
            <pc:sldMk cId="1527641529" sldId="283"/>
            <ac:spMk id="193" creationId="{830A36F8-48C2-4842-A87B-8CE8DF4E7FD2}"/>
          </ac:spMkLst>
        </pc:spChg>
        <pc:spChg chg="add del">
          <ac:chgData name="Peter Krkoška" userId="684a5b1cd6769408" providerId="LiveId" clId="{4B5531F1-8310-4A72-AC11-5678606059EA}" dt="2021-10-18T11:28:39.049" v="1" actId="26606"/>
          <ac:spMkLst>
            <pc:docMk/>
            <pc:sldMk cId="1527641529" sldId="283"/>
            <ac:spMk id="194" creationId="{659A2B52-4E93-4515-9DA3-4E88F60F5987}"/>
          </ac:spMkLst>
        </pc:spChg>
        <pc:spChg chg="add">
          <ac:chgData name="Peter Krkoška" userId="684a5b1cd6769408" providerId="LiveId" clId="{4B5531F1-8310-4A72-AC11-5678606059EA}" dt="2021-10-18T11:28:39.065" v="2" actId="26606"/>
          <ac:spMkLst>
            <pc:docMk/>
            <pc:sldMk cId="1527641529" sldId="283"/>
            <ac:spMk id="196" creationId="{3873B707-463F-40B0-8227-E8CC6C67EB25}"/>
          </ac:spMkLst>
        </pc:spChg>
        <pc:spChg chg="add">
          <ac:chgData name="Peter Krkoška" userId="684a5b1cd6769408" providerId="LiveId" clId="{4B5531F1-8310-4A72-AC11-5678606059EA}" dt="2021-10-18T11:28:39.065" v="2" actId="26606"/>
          <ac:spMkLst>
            <pc:docMk/>
            <pc:sldMk cId="1527641529" sldId="283"/>
            <ac:spMk id="197" creationId="{C13237C8-E62C-4F0D-A318-BD6FB6C2D138}"/>
          </ac:spMkLst>
        </pc:spChg>
        <pc:spChg chg="add">
          <ac:chgData name="Peter Krkoška" userId="684a5b1cd6769408" providerId="LiveId" clId="{4B5531F1-8310-4A72-AC11-5678606059EA}" dt="2021-10-18T11:28:39.065" v="2" actId="26606"/>
          <ac:spMkLst>
            <pc:docMk/>
            <pc:sldMk cId="1527641529" sldId="283"/>
            <ac:spMk id="198" creationId="{19C9EAEA-39D0-4B0E-A0EB-51E7B26740B1}"/>
          </ac:spMkLst>
        </pc:spChg>
        <pc:spChg chg="add">
          <ac:chgData name="Peter Krkoška" userId="684a5b1cd6769408" providerId="LiveId" clId="{4B5531F1-8310-4A72-AC11-5678606059EA}" dt="2021-10-18T11:28:39.065" v="2" actId="26606"/>
          <ac:spMkLst>
            <pc:docMk/>
            <pc:sldMk cId="1527641529" sldId="283"/>
            <ac:spMk id="199" creationId="{8CB5D2D7-DF65-4E86-BFBA-FFB9B5ACEB64}"/>
          </ac:spMkLst>
        </pc:spChg>
        <pc:spChg chg="add">
          <ac:chgData name="Peter Krkoška" userId="684a5b1cd6769408" providerId="LiveId" clId="{4B5531F1-8310-4A72-AC11-5678606059EA}" dt="2021-10-18T11:28:39.065" v="2" actId="26606"/>
          <ac:spMkLst>
            <pc:docMk/>
            <pc:sldMk cId="1527641529" sldId="283"/>
            <ac:spMk id="6154" creationId="{6ECA6DCB-B7E1-40A9-9524-540C6DA40B1B}"/>
          </ac:spMkLst>
        </pc:spChg>
        <pc:grpChg chg="add">
          <ac:chgData name="Peter Krkoška" userId="684a5b1cd6769408" providerId="LiveId" clId="{4B5531F1-8310-4A72-AC11-5678606059EA}" dt="2021-10-18T11:28:39.065" v="2" actId="26606"/>
          <ac:grpSpMkLst>
            <pc:docMk/>
            <pc:sldMk cId="1527641529" sldId="283"/>
            <ac:grpSpMk id="6155" creationId="{1DE889C7-FAD6-4397-98E2-05D503484459}"/>
          </ac:grpSpMkLst>
        </pc:grpChg>
        <pc:picChg chg="mod">
          <ac:chgData name="Peter Krkoška" userId="684a5b1cd6769408" providerId="LiveId" clId="{4B5531F1-8310-4A72-AC11-5678606059EA}" dt="2021-10-18T11:28:39.065" v="2" actId="26606"/>
          <ac:picMkLst>
            <pc:docMk/>
            <pc:sldMk cId="1527641529" sldId="283"/>
            <ac:picMk id="6148" creationId="{97903392-05F6-4208-B5D6-3F953FEAD1DC}"/>
          </ac:picMkLst>
        </pc:picChg>
        <pc:picChg chg="mod">
          <ac:chgData name="Peter Krkoška" userId="684a5b1cd6769408" providerId="LiveId" clId="{4B5531F1-8310-4A72-AC11-5678606059EA}" dt="2021-10-18T11:28:39.065" v="2" actId="26606"/>
          <ac:picMkLst>
            <pc:docMk/>
            <pc:sldMk cId="1527641529" sldId="283"/>
            <ac:picMk id="6152" creationId="{59B244BE-DFC0-4718-AB38-8A5CDFD1EFCC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488A42-7B33-4CAD-A64C-8EA5B2243F4F}" type="doc">
      <dgm:prSet loTypeId="urn:microsoft.com/office/officeart/2005/8/layout/hierarchy1" loCatId="hierarchy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1165C04F-B96B-403E-AA97-4C2425816F68}">
      <dgm:prSet/>
      <dgm:spPr/>
      <dgm:t>
        <a:bodyPr/>
        <a:lstStyle/>
        <a:p>
          <a:r>
            <a:rPr lang="cs-CZ" dirty="0"/>
            <a:t>Mezi nejdůležitější funkce limbického systému patří kontrola úzkosti, strachu, sociálního a emočního </a:t>
          </a:r>
          <a:r>
            <a:rPr lang="cs-CZ" b="1" dirty="0"/>
            <a:t>chování</a:t>
          </a:r>
          <a:r>
            <a:rPr lang="cs-CZ" dirty="0"/>
            <a:t> (především díky amygdale), účast na procesech krátkodobé </a:t>
          </a:r>
          <a:r>
            <a:rPr lang="cs-CZ" b="1" dirty="0"/>
            <a:t>paměti</a:t>
          </a:r>
          <a:r>
            <a:rPr lang="cs-CZ" dirty="0"/>
            <a:t> (dlouhodobá se týká spíše </a:t>
          </a:r>
          <a:r>
            <a:rPr lang="cs-CZ" dirty="0" err="1"/>
            <a:t>thalamo</a:t>
          </a:r>
          <a:r>
            <a:rPr lang="cs-CZ" dirty="0"/>
            <a:t>-kortikálních a </a:t>
          </a:r>
          <a:r>
            <a:rPr lang="cs-CZ" dirty="0" err="1"/>
            <a:t>intrakortikálních</a:t>
          </a:r>
          <a:r>
            <a:rPr lang="cs-CZ" dirty="0"/>
            <a:t> spojů) nebo sekrece endokrinních žláz (hypothalamus). </a:t>
          </a:r>
          <a:endParaRPr lang="en-US" dirty="0"/>
        </a:p>
      </dgm:t>
    </dgm:pt>
    <dgm:pt modelId="{969DFE25-522D-4D79-AFEC-DFEA1F8653FA}" type="parTrans" cxnId="{333973A3-25AC-4D5B-B5D7-A0F47AEA586D}">
      <dgm:prSet/>
      <dgm:spPr/>
      <dgm:t>
        <a:bodyPr/>
        <a:lstStyle/>
        <a:p>
          <a:endParaRPr lang="en-US"/>
        </a:p>
      </dgm:t>
    </dgm:pt>
    <dgm:pt modelId="{168EFB43-C5E1-412B-9DCD-1D2A7291FEFE}" type="sibTrans" cxnId="{333973A3-25AC-4D5B-B5D7-A0F47AEA586D}">
      <dgm:prSet/>
      <dgm:spPr/>
      <dgm:t>
        <a:bodyPr/>
        <a:lstStyle/>
        <a:p>
          <a:endParaRPr lang="en-US"/>
        </a:p>
      </dgm:t>
    </dgm:pt>
    <dgm:pt modelId="{66746D8B-2A33-410C-AB06-288F4BD7C86C}">
      <dgm:prSet/>
      <dgm:spPr/>
      <dgm:t>
        <a:bodyPr/>
        <a:lstStyle/>
        <a:p>
          <a:r>
            <a:rPr lang="cs-CZ" dirty="0"/>
            <a:t>K dalším funkcím řadíme souvislost se </a:t>
          </a:r>
          <a:r>
            <a:rPr lang="cs-CZ" b="1" dirty="0"/>
            <a:t>sexuálními projevy </a:t>
          </a:r>
          <a:r>
            <a:rPr lang="cs-CZ" dirty="0"/>
            <a:t>či péčí o potomstvo. Především kvůli rozsáhlým spojům s asociačními oblastmi frontálního, parietálního a temporálního laloku se limbický systém podílí na smyslovém vnímání a jeho vyhodnocování.</a:t>
          </a:r>
          <a:endParaRPr lang="en-US" dirty="0"/>
        </a:p>
      </dgm:t>
    </dgm:pt>
    <dgm:pt modelId="{3B1236C4-3DC2-4E89-8C06-E7BF3A1D6381}" type="parTrans" cxnId="{B08E60BE-19A3-433F-8B5E-6FEE37C62D2D}">
      <dgm:prSet/>
      <dgm:spPr/>
      <dgm:t>
        <a:bodyPr/>
        <a:lstStyle/>
        <a:p>
          <a:endParaRPr lang="en-US"/>
        </a:p>
      </dgm:t>
    </dgm:pt>
    <dgm:pt modelId="{C143B4B5-088F-4310-923B-D56D7DE8C58A}" type="sibTrans" cxnId="{B08E60BE-19A3-433F-8B5E-6FEE37C62D2D}">
      <dgm:prSet/>
      <dgm:spPr/>
      <dgm:t>
        <a:bodyPr/>
        <a:lstStyle/>
        <a:p>
          <a:endParaRPr lang="en-US"/>
        </a:p>
      </dgm:t>
    </dgm:pt>
    <dgm:pt modelId="{00E94426-5E16-4CB5-8CBA-E6F57C5DFE0B}" type="pres">
      <dgm:prSet presAssocID="{05488A42-7B33-4CAD-A64C-8EA5B2243F4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C455392-F1AB-4805-99D5-82712EE8043B}" type="pres">
      <dgm:prSet presAssocID="{1165C04F-B96B-403E-AA97-4C2425816F68}" presName="hierRoot1" presStyleCnt="0"/>
      <dgm:spPr/>
    </dgm:pt>
    <dgm:pt modelId="{8EDC138E-6336-4EC5-BC14-CD6F965F1104}" type="pres">
      <dgm:prSet presAssocID="{1165C04F-B96B-403E-AA97-4C2425816F68}" presName="composite" presStyleCnt="0"/>
      <dgm:spPr/>
    </dgm:pt>
    <dgm:pt modelId="{1787E24D-84B0-47B5-BC4D-976E7C804266}" type="pres">
      <dgm:prSet presAssocID="{1165C04F-B96B-403E-AA97-4C2425816F68}" presName="background" presStyleLbl="node0" presStyleIdx="0" presStyleCnt="2"/>
      <dgm:spPr/>
    </dgm:pt>
    <dgm:pt modelId="{337B2600-1774-41E5-9888-0AE5A642940A}" type="pres">
      <dgm:prSet presAssocID="{1165C04F-B96B-403E-AA97-4C2425816F68}" presName="text" presStyleLbl="fgAcc0" presStyleIdx="0" presStyleCnt="2">
        <dgm:presLayoutVars>
          <dgm:chPref val="3"/>
        </dgm:presLayoutVars>
      </dgm:prSet>
      <dgm:spPr/>
    </dgm:pt>
    <dgm:pt modelId="{1149C859-6D92-4457-82F5-24C30AFB01E3}" type="pres">
      <dgm:prSet presAssocID="{1165C04F-B96B-403E-AA97-4C2425816F68}" presName="hierChild2" presStyleCnt="0"/>
      <dgm:spPr/>
    </dgm:pt>
    <dgm:pt modelId="{A349850C-CF3F-4964-80AB-E7240ED462B6}" type="pres">
      <dgm:prSet presAssocID="{66746D8B-2A33-410C-AB06-288F4BD7C86C}" presName="hierRoot1" presStyleCnt="0"/>
      <dgm:spPr/>
    </dgm:pt>
    <dgm:pt modelId="{D2565D50-5DF2-4A76-B574-08EAF3C93F01}" type="pres">
      <dgm:prSet presAssocID="{66746D8B-2A33-410C-AB06-288F4BD7C86C}" presName="composite" presStyleCnt="0"/>
      <dgm:spPr/>
    </dgm:pt>
    <dgm:pt modelId="{27F9DF5A-FB30-4282-9436-6880D5625A2F}" type="pres">
      <dgm:prSet presAssocID="{66746D8B-2A33-410C-AB06-288F4BD7C86C}" presName="background" presStyleLbl="node0" presStyleIdx="1" presStyleCnt="2"/>
      <dgm:spPr/>
    </dgm:pt>
    <dgm:pt modelId="{A999A2E7-7143-44BB-8696-86BF44C93309}" type="pres">
      <dgm:prSet presAssocID="{66746D8B-2A33-410C-AB06-288F4BD7C86C}" presName="text" presStyleLbl="fgAcc0" presStyleIdx="1" presStyleCnt="2">
        <dgm:presLayoutVars>
          <dgm:chPref val="3"/>
        </dgm:presLayoutVars>
      </dgm:prSet>
      <dgm:spPr/>
    </dgm:pt>
    <dgm:pt modelId="{7BBAD2E0-2358-4C16-814C-DF4CC870AB25}" type="pres">
      <dgm:prSet presAssocID="{66746D8B-2A33-410C-AB06-288F4BD7C86C}" presName="hierChild2" presStyleCnt="0"/>
      <dgm:spPr/>
    </dgm:pt>
  </dgm:ptLst>
  <dgm:cxnLst>
    <dgm:cxn modelId="{AA78AF05-6FDD-46B3-A59D-85D63005E18F}" type="presOf" srcId="{05488A42-7B33-4CAD-A64C-8EA5B2243F4F}" destId="{00E94426-5E16-4CB5-8CBA-E6F57C5DFE0B}" srcOrd="0" destOrd="0" presId="urn:microsoft.com/office/officeart/2005/8/layout/hierarchy1"/>
    <dgm:cxn modelId="{7ADE5C5A-1445-4C11-BADD-8CC2A0B613C8}" type="presOf" srcId="{1165C04F-B96B-403E-AA97-4C2425816F68}" destId="{337B2600-1774-41E5-9888-0AE5A642940A}" srcOrd="0" destOrd="0" presId="urn:microsoft.com/office/officeart/2005/8/layout/hierarchy1"/>
    <dgm:cxn modelId="{333973A3-25AC-4D5B-B5D7-A0F47AEA586D}" srcId="{05488A42-7B33-4CAD-A64C-8EA5B2243F4F}" destId="{1165C04F-B96B-403E-AA97-4C2425816F68}" srcOrd="0" destOrd="0" parTransId="{969DFE25-522D-4D79-AFEC-DFEA1F8653FA}" sibTransId="{168EFB43-C5E1-412B-9DCD-1D2A7291FEFE}"/>
    <dgm:cxn modelId="{B08E60BE-19A3-433F-8B5E-6FEE37C62D2D}" srcId="{05488A42-7B33-4CAD-A64C-8EA5B2243F4F}" destId="{66746D8B-2A33-410C-AB06-288F4BD7C86C}" srcOrd="1" destOrd="0" parTransId="{3B1236C4-3DC2-4E89-8C06-E7BF3A1D6381}" sibTransId="{C143B4B5-088F-4310-923B-D56D7DE8C58A}"/>
    <dgm:cxn modelId="{A5EBDFDF-6F85-494B-8938-FC0432EC59BB}" type="presOf" srcId="{66746D8B-2A33-410C-AB06-288F4BD7C86C}" destId="{A999A2E7-7143-44BB-8696-86BF44C93309}" srcOrd="0" destOrd="0" presId="urn:microsoft.com/office/officeart/2005/8/layout/hierarchy1"/>
    <dgm:cxn modelId="{1D50B05A-0383-4E27-8D4F-8EB8423BC21C}" type="presParOf" srcId="{00E94426-5E16-4CB5-8CBA-E6F57C5DFE0B}" destId="{AC455392-F1AB-4805-99D5-82712EE8043B}" srcOrd="0" destOrd="0" presId="urn:microsoft.com/office/officeart/2005/8/layout/hierarchy1"/>
    <dgm:cxn modelId="{406C5680-12FA-41B9-B866-9D95FDA4C9C7}" type="presParOf" srcId="{AC455392-F1AB-4805-99D5-82712EE8043B}" destId="{8EDC138E-6336-4EC5-BC14-CD6F965F1104}" srcOrd="0" destOrd="0" presId="urn:microsoft.com/office/officeart/2005/8/layout/hierarchy1"/>
    <dgm:cxn modelId="{637755DB-DF7B-483F-8332-70D62B54D355}" type="presParOf" srcId="{8EDC138E-6336-4EC5-BC14-CD6F965F1104}" destId="{1787E24D-84B0-47B5-BC4D-976E7C804266}" srcOrd="0" destOrd="0" presId="urn:microsoft.com/office/officeart/2005/8/layout/hierarchy1"/>
    <dgm:cxn modelId="{534A7D4F-3E0E-4571-BA73-2287F260526F}" type="presParOf" srcId="{8EDC138E-6336-4EC5-BC14-CD6F965F1104}" destId="{337B2600-1774-41E5-9888-0AE5A642940A}" srcOrd="1" destOrd="0" presId="urn:microsoft.com/office/officeart/2005/8/layout/hierarchy1"/>
    <dgm:cxn modelId="{45F3349B-DA42-451A-BEEA-4DBE228DF11C}" type="presParOf" srcId="{AC455392-F1AB-4805-99D5-82712EE8043B}" destId="{1149C859-6D92-4457-82F5-24C30AFB01E3}" srcOrd="1" destOrd="0" presId="urn:microsoft.com/office/officeart/2005/8/layout/hierarchy1"/>
    <dgm:cxn modelId="{17741C67-6FF4-4C18-A040-37A6FDD09D63}" type="presParOf" srcId="{00E94426-5E16-4CB5-8CBA-E6F57C5DFE0B}" destId="{A349850C-CF3F-4964-80AB-E7240ED462B6}" srcOrd="1" destOrd="0" presId="urn:microsoft.com/office/officeart/2005/8/layout/hierarchy1"/>
    <dgm:cxn modelId="{DFF3D239-0D29-497E-87D6-CEA42D6BDF66}" type="presParOf" srcId="{A349850C-CF3F-4964-80AB-E7240ED462B6}" destId="{D2565D50-5DF2-4A76-B574-08EAF3C93F01}" srcOrd="0" destOrd="0" presId="urn:microsoft.com/office/officeart/2005/8/layout/hierarchy1"/>
    <dgm:cxn modelId="{1254F206-AE2B-4116-9812-38DC2BB1254C}" type="presParOf" srcId="{D2565D50-5DF2-4A76-B574-08EAF3C93F01}" destId="{27F9DF5A-FB30-4282-9436-6880D5625A2F}" srcOrd="0" destOrd="0" presId="urn:microsoft.com/office/officeart/2005/8/layout/hierarchy1"/>
    <dgm:cxn modelId="{E1F0B796-DD47-4259-86F2-1EBE3B9E001B}" type="presParOf" srcId="{D2565D50-5DF2-4A76-B574-08EAF3C93F01}" destId="{A999A2E7-7143-44BB-8696-86BF44C93309}" srcOrd="1" destOrd="0" presId="urn:microsoft.com/office/officeart/2005/8/layout/hierarchy1"/>
    <dgm:cxn modelId="{C2B6F9A8-9853-4A96-9CD0-F94E6CE7F0CC}" type="presParOf" srcId="{A349850C-CF3F-4964-80AB-E7240ED462B6}" destId="{7BBAD2E0-2358-4C16-814C-DF4CC870AB2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7E24D-84B0-47B5-BC4D-976E7C804266}">
      <dsp:nvSpPr>
        <dsp:cNvPr id="0" name=""/>
        <dsp:cNvSpPr/>
      </dsp:nvSpPr>
      <dsp:spPr>
        <a:xfrm>
          <a:off x="1283" y="372168"/>
          <a:ext cx="4505585" cy="28610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7B2600-1774-41E5-9888-0AE5A642940A}">
      <dsp:nvSpPr>
        <dsp:cNvPr id="0" name=""/>
        <dsp:cNvSpPr/>
      </dsp:nvSpPr>
      <dsp:spPr>
        <a:xfrm>
          <a:off x="501904" y="847758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Mezi nejdůležitější funkce limbického systému patří kontrola úzkosti, strachu, sociálního a emočního </a:t>
          </a:r>
          <a:r>
            <a:rPr lang="cs-CZ" sz="2000" b="1" kern="1200" dirty="0"/>
            <a:t>chování</a:t>
          </a:r>
          <a:r>
            <a:rPr lang="cs-CZ" sz="2000" kern="1200" dirty="0"/>
            <a:t> (především díky amygdale), účast na procesech krátkodobé </a:t>
          </a:r>
          <a:r>
            <a:rPr lang="cs-CZ" sz="2000" b="1" kern="1200" dirty="0"/>
            <a:t>paměti</a:t>
          </a:r>
          <a:r>
            <a:rPr lang="cs-CZ" sz="2000" kern="1200" dirty="0"/>
            <a:t> (dlouhodobá se týká spíše </a:t>
          </a:r>
          <a:r>
            <a:rPr lang="cs-CZ" sz="2000" kern="1200" dirty="0" err="1"/>
            <a:t>thalamo</a:t>
          </a:r>
          <a:r>
            <a:rPr lang="cs-CZ" sz="2000" kern="1200" dirty="0"/>
            <a:t>-kortikálních a </a:t>
          </a:r>
          <a:r>
            <a:rPr lang="cs-CZ" sz="2000" kern="1200" dirty="0" err="1"/>
            <a:t>intrakortikálních</a:t>
          </a:r>
          <a:r>
            <a:rPr lang="cs-CZ" sz="2000" kern="1200" dirty="0"/>
            <a:t> spojů) nebo sekrece endokrinních žláz (hypothalamus). </a:t>
          </a:r>
          <a:endParaRPr lang="en-US" sz="2000" kern="1200" dirty="0"/>
        </a:p>
      </dsp:txBody>
      <dsp:txXfrm>
        <a:off x="585701" y="931555"/>
        <a:ext cx="4337991" cy="2693452"/>
      </dsp:txXfrm>
    </dsp:sp>
    <dsp:sp modelId="{27F9DF5A-FB30-4282-9436-6880D5625A2F}">
      <dsp:nvSpPr>
        <dsp:cNvPr id="0" name=""/>
        <dsp:cNvSpPr/>
      </dsp:nvSpPr>
      <dsp:spPr>
        <a:xfrm>
          <a:off x="5508110" y="372168"/>
          <a:ext cx="4505585" cy="28610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99A2E7-7143-44BB-8696-86BF44C93309}">
      <dsp:nvSpPr>
        <dsp:cNvPr id="0" name=""/>
        <dsp:cNvSpPr/>
      </dsp:nvSpPr>
      <dsp:spPr>
        <a:xfrm>
          <a:off x="6008730" y="847758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 dalším funkcím řadíme souvislost se </a:t>
          </a:r>
          <a:r>
            <a:rPr lang="cs-CZ" sz="2000" b="1" kern="1200" dirty="0"/>
            <a:t>sexuálními projevy </a:t>
          </a:r>
          <a:r>
            <a:rPr lang="cs-CZ" sz="2000" kern="1200" dirty="0"/>
            <a:t>či péčí o potomstvo. Především kvůli rozsáhlým spojům s asociačními oblastmi frontálního, parietálního a temporálního laloku se limbický systém podílí na smyslovém vnímání a jeho vyhodnocování.</a:t>
          </a:r>
          <a:endParaRPr lang="en-US" sz="2000" kern="1200" dirty="0"/>
        </a:p>
      </dsp:txBody>
      <dsp:txXfrm>
        <a:off x="6092527" y="931555"/>
        <a:ext cx="4337991" cy="2693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9C75A-5E1F-4870-B094-14662D7D185F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F7802-A88D-4128-9987-2288158B8B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912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6fe522da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6fe522da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a6fe522dab_0_3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a6fe522dab_0_3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a6fe522dab_0_4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a6fe522dab_0_4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a6fe522dab_0_4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a6fe522dab_0_4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a6fe522dab_0_4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a6fe522dab_0_4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a6fe522dab_0_3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a6fe522dab_0_3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a6fe522dab_0_3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a6fe522dab_0_3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6fe522da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6fe522da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8110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6fe522dab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a6fe522dab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a6fe522dab_0_3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a6fe522dab_0_3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a6fe522dab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a6fe522dab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a6fe522dab_0_3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a6fe522dab_0_3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a6fe522dab_0_3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a6fe522dab_0_3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6fe522dab_0_3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6fe522dab_0_3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6fe522dab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a6fe522dab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a6fe522dab_0_2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a6fe522dab_0_2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58D4CB-E1BC-40B8-9D80-297E36DD6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9FAD5F-1013-42BF-8100-B0B04AC53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A33996-E2B9-4A32-8D40-40C3585B3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3419-2A77-4A15-A9BC-8D199A314B58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B23CE6-497E-47C0-A85A-7E2E49BB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E903C4-439D-40BA-B117-97ED5265F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EFC8-8964-4DA0-8AFA-244949992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944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9A88A6-B566-43A5-8754-CD97893DB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54B38A-1CB9-4687-846D-0B7579938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291E24-A313-48BB-8D77-14499D52E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3419-2A77-4A15-A9BC-8D199A314B58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BC2476-A47A-4755-9BF7-9FD180EB5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E39C99-B937-4B13-B33C-2F5DA4680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EFC8-8964-4DA0-8AFA-244949992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43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8BE1277-02EB-4379-A315-8717B7BDE3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5AB0CC9-3673-4835-8E7A-5F0E4618A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0838F0-4120-421F-881D-988316285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3419-2A77-4A15-A9BC-8D199A314B58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6D6174-A80F-486D-9FE7-D386C4200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91C031-F77F-414F-8632-E23701DC9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EFC8-8964-4DA0-8AFA-244949992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801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cs" smtClean="0"/>
              <a:pPr/>
              <a:t>‹#›</a:t>
            </a:fld>
            <a:endParaRPr lang="cs"/>
          </a:p>
        </p:txBody>
      </p:sp>
    </p:spTree>
    <p:extLst>
      <p:ext uri="{BB962C8B-B14F-4D97-AF65-F5344CB8AC3E}">
        <p14:creationId xmlns:p14="http://schemas.microsoft.com/office/powerpoint/2010/main" val="236284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436DBC-CCAB-4A60-88F0-B3627C41B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E7CEC-EB87-446B-B130-22438FC24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7212B3-D169-4D5C-8EAA-0DA1744CA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3419-2A77-4A15-A9BC-8D199A314B58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285A5B-FA1D-4577-9E13-F3A7702E9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D51CB8-76FF-448A-A7FA-9C7355EC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EFC8-8964-4DA0-8AFA-244949992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0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2CD56-125A-4BD3-A49E-AA500E884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299CFCF-2B9B-463C-AC13-E29A31FB1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F3517E-206B-43D1-8A19-B9FDFFBD3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3419-2A77-4A15-A9BC-8D199A314B58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F7D623-4D75-4C47-9840-226FFB237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FABCF8-2787-4631-97C8-56231300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EFC8-8964-4DA0-8AFA-244949992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474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74C22-9D4D-482F-A152-956C89A55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3CB01-681A-4CC1-9051-8B37DF2F8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C0FCB9-50C4-453F-A09C-06F601C0B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B0A1B0-B2D1-4E4C-95C3-345FEEE76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3419-2A77-4A15-A9BC-8D199A314B58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F84935-0F69-47EE-9336-9AF56D74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4A8B37-ED15-4C9D-AE33-51553A56B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EFC8-8964-4DA0-8AFA-244949992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64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23979-A7D2-42AC-8C5E-3B7FE7468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A767CD-B11B-46B1-B0F3-4600444FB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F4B5482-A8A2-43F1-A467-5B0F57E39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7C37EB0-35D6-44F8-AF56-955D9BE771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E25035A-3996-410B-8D34-267B2261F4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3D67285-A8A3-4598-BDC5-1A68303C7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3419-2A77-4A15-A9BC-8D199A314B58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F76CE3C-AD92-423F-B419-99C55BF5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D832BC9-39EA-4E2D-BEF7-68DA0C9CF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EFC8-8964-4DA0-8AFA-244949992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34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BD614-9491-47B0-9B45-29206BCD0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D22A316-FBA8-491E-AC81-9FFE2B5A6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3419-2A77-4A15-A9BC-8D199A314B58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8F7AFE0-2074-4721-BBFA-989B858FF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DC74A71-ED9F-440C-8137-5FAF99451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EFC8-8964-4DA0-8AFA-244949992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15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FB0B730-4B59-460A-B310-08BB8636E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3419-2A77-4A15-A9BC-8D199A314B58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521DBDE-A33E-40A8-A91F-75CCA4034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35C2143-B3EE-44F1-B58A-927E7132A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EFC8-8964-4DA0-8AFA-244949992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14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B86DD2-C5D4-44F1-B0F6-AD02F1DF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794673-5437-4A8C-9530-35FD42E8C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FF8F2F-F51C-461F-AB46-18116C1DE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F13E3E-2478-4695-8F99-4C9F88B2E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3419-2A77-4A15-A9BC-8D199A314B58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E0FE6A4-A63E-4A5A-B716-C7B2486D1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8DBDCC-0F4A-43C5-A166-B35CEE7AB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EFC8-8964-4DA0-8AFA-244949992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11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A8C4FD-05FA-407C-A480-E2267F203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9C811C8-FAD0-4AA4-A5E7-B0708E6D95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BFE202D-8388-468A-AD5F-1D731982D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8661F1-6FDC-4298-A689-D2BF47C1C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3419-2A77-4A15-A9BC-8D199A314B58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D56CAD-5423-443D-BF1D-562ECE3E8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528092-C7F7-4838-A319-9CE523DD8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EFC8-8964-4DA0-8AFA-244949992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11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1DF838-B2E5-4CCE-8CF5-90148C1ED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A9689CF-4624-463F-9B35-1A0C9487E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A31673-A224-4405-9F93-A25DB5B4CA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33419-2A77-4A15-A9BC-8D199A314B58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A0C3BA-83AF-48D6-BF96-FECDB993FD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59BFC8-F12B-4A97-B821-436E7B593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9EFC8-8964-4DA0-8AFA-244949992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29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7200" y="2386618"/>
            <a:ext cx="10386968" cy="1615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31800" y="5852900"/>
            <a:ext cx="3519867" cy="842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102001"/>
            <a:ext cx="2966149" cy="1615967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255067" y="6108767"/>
            <a:ext cx="5062800" cy="5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c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bp1174 Neurologie I – podzim 2022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sz="2400" dirty="0"/>
          </a:p>
        </p:txBody>
      </p:sp>
      <p:sp>
        <p:nvSpPr>
          <p:cNvPr id="58" name="Google Shape;58;p13"/>
          <p:cNvSpPr txBox="1"/>
          <p:nvPr/>
        </p:nvSpPr>
        <p:spPr>
          <a:xfrm>
            <a:off x="1275300" y="2614400"/>
            <a:ext cx="97308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cs" sz="3867" dirty="0">
                <a:latin typeface="Calibri"/>
                <a:ea typeface="Calibri"/>
                <a:cs typeface="Calibri"/>
                <a:sym typeface="Calibri"/>
              </a:rPr>
              <a:t>Syndromy podkorové. Syndromy korové. </a:t>
            </a:r>
            <a:endParaRPr sz="3867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cs" sz="3867" dirty="0">
                <a:latin typeface="Calibri"/>
                <a:ea typeface="Calibri"/>
                <a:cs typeface="Calibri"/>
                <a:sym typeface="Calibri"/>
              </a:rPr>
              <a:t>Fatické funkce a jejich poruchy. </a:t>
            </a:r>
            <a:endParaRPr sz="5733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582400" y="4285100"/>
            <a:ext cx="7027200" cy="7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cs" sz="2667" dirty="0">
                <a:latin typeface="Trebuchet MS"/>
                <a:ea typeface="Trebuchet MS"/>
                <a:cs typeface="Trebuchet MS"/>
                <a:sym typeface="Trebuchet MS"/>
              </a:rPr>
              <a:t>Peter Krkoška, Jan Kolčava</a:t>
            </a:r>
            <a:endParaRPr sz="2667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704900" y="1377400"/>
            <a:ext cx="4871600" cy="4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endParaRPr sz="2933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1FF0EE6-A115-4392-B659-5BE1A22D7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ct val="0"/>
              </a:spcBef>
            </a:pPr>
            <a:r>
              <a:rPr lang="en-US" sz="5400"/>
              <a:t>Kazuistika č. 2 – pokračování </a:t>
            </a:r>
          </a:p>
        </p:txBody>
      </p:sp>
      <p:sp>
        <p:nvSpPr>
          <p:cNvPr id="8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F9BF72-4329-4141-8248-98BC44098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706624"/>
            <a:ext cx="6894576" cy="3483864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MMSE test 21/30 bodů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1762696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A Touch of Compassion: Massage Therapy and Alzheimer's Disease | Massage  Therapy Journal">
            <a:extLst>
              <a:ext uri="{FF2B5EF4-FFF2-40B4-BE49-F238E27FC236}">
                <a16:creationId xmlns:a16="http://schemas.microsoft.com/office/drawing/2014/main" id="{E406F48D-A38F-49EA-AECA-156EBA3A0E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4" r="17096"/>
          <a:stretch/>
        </p:blipFill>
        <p:spPr bwMode="auto">
          <a:xfrm>
            <a:off x="-1" y="10"/>
            <a:ext cx="121920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952132-D4DE-489F-AA8A-653A36A98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516" y="3417573"/>
            <a:ext cx="5214884" cy="26198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/>
              <a:t>Dg.: </a:t>
            </a:r>
            <a:r>
              <a:rPr lang="en-US" sz="3200" b="1"/>
              <a:t>Alzeimerova choroba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62412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E4E052C-4C5B-4C55-9DC9-652C43095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Kognitivní funkce</a:t>
            </a: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59E2BB-2191-412A-B905-EC25BDA4C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0573" y="2421682"/>
            <a:ext cx="5861281" cy="43301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0000"/>
                </a:solidFill>
              </a:rPr>
              <a:t>Kognitivní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systém</a:t>
            </a:r>
            <a:r>
              <a:rPr lang="en-US" sz="1600" dirty="0">
                <a:solidFill>
                  <a:srgbClr val="000000"/>
                </a:solidFill>
              </a:rPr>
              <a:t> je </a:t>
            </a:r>
            <a:r>
              <a:rPr lang="en-US" sz="1600" dirty="0" err="1">
                <a:solidFill>
                  <a:srgbClr val="000000"/>
                </a:solidFill>
              </a:rPr>
              <a:t>ucelenou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strukturou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err="1">
                <a:solidFill>
                  <a:srgbClr val="000000"/>
                </a:solidFill>
              </a:rPr>
              <a:t>jednotlivé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funkce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na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sebe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navazují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err="1">
                <a:solidFill>
                  <a:srgbClr val="000000"/>
                </a:solidFill>
              </a:rPr>
              <a:t>jsou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vzájemně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propojeny</a:t>
            </a:r>
            <a:r>
              <a:rPr lang="en-US" sz="1600" dirty="0">
                <a:solidFill>
                  <a:srgbClr val="000000"/>
                </a:solidFill>
              </a:rPr>
              <a:t> a </a:t>
            </a:r>
            <a:r>
              <a:rPr lang="en-US" sz="1600" dirty="0" err="1">
                <a:solidFill>
                  <a:srgbClr val="000000"/>
                </a:solidFill>
              </a:rPr>
              <a:t>jedna</a:t>
            </a:r>
            <a:r>
              <a:rPr lang="en-US" sz="1600" dirty="0">
                <a:solidFill>
                  <a:srgbClr val="000000"/>
                </a:solidFill>
              </a:rPr>
              <a:t> bez </a:t>
            </a:r>
            <a:r>
              <a:rPr lang="en-US" sz="1600" dirty="0" err="1">
                <a:solidFill>
                  <a:srgbClr val="000000"/>
                </a:solidFill>
              </a:rPr>
              <a:t>druhé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nemohou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samostatně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fungovat</a:t>
            </a:r>
            <a:r>
              <a:rPr lang="en-US" sz="1600" dirty="0">
                <a:solidFill>
                  <a:srgbClr val="000000"/>
                </a:solidFill>
              </a:rPr>
              <a:t>. </a:t>
            </a:r>
            <a:r>
              <a:rPr lang="en-US" sz="1600" dirty="0" err="1">
                <a:solidFill>
                  <a:srgbClr val="000000"/>
                </a:solidFill>
              </a:rPr>
              <a:t>Přesto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lze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jednotlivé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funkce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vzájemně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rozlišit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err="1">
                <a:solidFill>
                  <a:srgbClr val="000000"/>
                </a:solidFill>
              </a:rPr>
              <a:t>jejich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dělení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však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není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vždy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zcela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jednoznačné</a:t>
            </a:r>
            <a:r>
              <a:rPr lang="en-US" sz="1600" dirty="0">
                <a:solidFill>
                  <a:srgbClr val="000000"/>
                </a:solidFill>
              </a:rPr>
              <a:t>. </a:t>
            </a:r>
            <a:r>
              <a:rPr lang="en-US" sz="1600" dirty="0" err="1">
                <a:solidFill>
                  <a:srgbClr val="000000"/>
                </a:solidFill>
              </a:rPr>
              <a:t>Rozlišujeme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tyto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kognitivní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funkce</a:t>
            </a:r>
            <a:r>
              <a:rPr lang="en-US" sz="1600" dirty="0">
                <a:solidFill>
                  <a:srgbClr val="000000"/>
                </a:solidFill>
              </a:rPr>
              <a:t>: 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0000"/>
                </a:solidFill>
              </a:rPr>
              <a:t>Paměť</a:t>
            </a:r>
            <a:r>
              <a:rPr lang="en-US" sz="1600" dirty="0">
                <a:solidFill>
                  <a:srgbClr val="000000"/>
                </a:solidFill>
              </a:rPr>
              <a:t> (</a:t>
            </a:r>
            <a:r>
              <a:rPr lang="en-US" sz="1600" dirty="0" err="1">
                <a:solidFill>
                  <a:srgbClr val="000000"/>
                </a:solidFill>
              </a:rPr>
              <a:t>vštípivost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err="1">
                <a:solidFill>
                  <a:srgbClr val="000000"/>
                </a:solidFill>
              </a:rPr>
              <a:t>uchovávání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err="1">
                <a:solidFill>
                  <a:srgbClr val="000000"/>
                </a:solidFill>
              </a:rPr>
              <a:t>výbavnost</a:t>
            </a:r>
            <a:r>
              <a:rPr lang="en-US" sz="1600" dirty="0">
                <a:solidFill>
                  <a:srgbClr val="000000"/>
                </a:solidFill>
              </a:rPr>
              <a:t>)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0000"/>
                </a:solidFill>
              </a:rPr>
              <a:t>Pozornost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0000"/>
                </a:solidFill>
              </a:rPr>
              <a:t>Exekutivní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funkce</a:t>
            </a:r>
            <a:r>
              <a:rPr lang="en-US" sz="1600" dirty="0">
                <a:solidFill>
                  <a:srgbClr val="000000"/>
                </a:solidFill>
              </a:rPr>
              <a:t> (</a:t>
            </a:r>
            <a:r>
              <a:rPr lang="en-US" sz="1600" dirty="0" err="1">
                <a:solidFill>
                  <a:srgbClr val="000000"/>
                </a:solidFill>
              </a:rPr>
              <a:t>plánování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err="1">
                <a:solidFill>
                  <a:srgbClr val="000000"/>
                </a:solidFill>
              </a:rPr>
              <a:t>iniciace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err="1">
                <a:solidFill>
                  <a:srgbClr val="000000"/>
                </a:solidFill>
              </a:rPr>
              <a:t>zpracování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err="1">
                <a:solidFill>
                  <a:srgbClr val="000000"/>
                </a:solidFill>
              </a:rPr>
              <a:t>kontrolování</a:t>
            </a:r>
            <a:r>
              <a:rPr lang="en-US" sz="1600" dirty="0">
                <a:solidFill>
                  <a:srgbClr val="000000"/>
                </a:solidFill>
              </a:rPr>
              <a:t>)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0000"/>
                </a:solidFill>
              </a:rPr>
              <a:t>Řeč</a:t>
            </a:r>
            <a:endParaRPr lang="en-US" sz="1600" dirty="0">
              <a:solidFill>
                <a:srgbClr val="000000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0000"/>
                </a:solidFill>
              </a:rPr>
              <a:t>Prostorová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orientace</a:t>
            </a:r>
            <a:r>
              <a:rPr lang="en-US" sz="1600" dirty="0">
                <a:solidFill>
                  <a:srgbClr val="000000"/>
                </a:solidFill>
              </a:rPr>
              <a:t> (</a:t>
            </a:r>
            <a:r>
              <a:rPr lang="en-US" sz="1600" dirty="0" err="1">
                <a:solidFill>
                  <a:srgbClr val="000000"/>
                </a:solidFill>
              </a:rPr>
              <a:t>proces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určování</a:t>
            </a:r>
            <a:r>
              <a:rPr lang="en-US" sz="1600" dirty="0">
                <a:solidFill>
                  <a:srgbClr val="000000"/>
                </a:solidFill>
              </a:rPr>
              <a:t> a </a:t>
            </a:r>
            <a:r>
              <a:rPr lang="en-US" sz="1600" dirty="0" err="1">
                <a:solidFill>
                  <a:srgbClr val="000000"/>
                </a:solidFill>
              </a:rPr>
              <a:t>udržování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trasy</a:t>
            </a:r>
            <a:r>
              <a:rPr lang="en-US" sz="1600" dirty="0">
                <a:solidFill>
                  <a:srgbClr val="000000"/>
                </a:solidFill>
              </a:rPr>
              <a:t> z </a:t>
            </a:r>
            <a:r>
              <a:rPr lang="en-US" sz="1600" dirty="0" err="1">
                <a:solidFill>
                  <a:srgbClr val="000000"/>
                </a:solidFill>
              </a:rPr>
              <a:t>jednoho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bodu</a:t>
            </a:r>
            <a:r>
              <a:rPr lang="en-US" sz="1600" dirty="0">
                <a:solidFill>
                  <a:srgbClr val="000000"/>
                </a:solidFill>
              </a:rPr>
              <a:t> do </a:t>
            </a:r>
            <a:r>
              <a:rPr lang="en-US" sz="1600" dirty="0" err="1">
                <a:solidFill>
                  <a:srgbClr val="000000"/>
                </a:solidFill>
              </a:rPr>
              <a:t>druhého</a:t>
            </a:r>
            <a:r>
              <a:rPr lang="en-US" sz="1600" dirty="0">
                <a:solidFill>
                  <a:srgbClr val="000000"/>
                </a:solidFill>
              </a:rPr>
              <a:t> s </a:t>
            </a:r>
            <a:r>
              <a:rPr lang="en-US" sz="1600" dirty="0" err="1">
                <a:solidFill>
                  <a:srgbClr val="000000"/>
                </a:solidFill>
              </a:rPr>
              <a:t>využitím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základních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orientačních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strategií</a:t>
            </a:r>
            <a:r>
              <a:rPr lang="en-US" sz="110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9648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  <a:spcAft>
                <a:spcPts val="2133"/>
              </a:spcAft>
            </a:pPr>
            <a:r>
              <a:rPr lang="en-US"/>
              <a:t>Funkce gnostické</a:t>
            </a:r>
          </a:p>
        </p:txBody>
      </p:sp>
      <p:sp>
        <p:nvSpPr>
          <p:cNvPr id="108" name="Google Shape;108;p20"/>
          <p:cNvSpPr txBox="1">
            <a:spLocks noGrp="1"/>
          </p:cNvSpPr>
          <p:nvPr>
            <p:ph type="body" idx="1"/>
          </p:nvPr>
        </p:nvSpPr>
        <p:spPr>
          <a:xfrm>
            <a:off x="762000" y="2279018"/>
            <a:ext cx="6105236" cy="4537418"/>
          </a:xfrm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 fontScale="92500" lnSpcReduction="20000"/>
          </a:bodyPr>
          <a:lstStyle/>
          <a:p>
            <a:pPr marL="380990" indent="-228600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-US" sz="1700" dirty="0" err="1"/>
              <a:t>Schopnost</a:t>
            </a:r>
            <a:r>
              <a:rPr lang="en-US" sz="1700" dirty="0"/>
              <a:t> </a:t>
            </a:r>
            <a:r>
              <a:rPr lang="en-US" sz="1700" dirty="0" err="1"/>
              <a:t>rozpoznávání</a:t>
            </a:r>
            <a:r>
              <a:rPr lang="en-US" sz="1700" dirty="0"/>
              <a:t> </a:t>
            </a:r>
            <a:r>
              <a:rPr lang="en-US" sz="1700" dirty="0" err="1"/>
              <a:t>objektů</a:t>
            </a:r>
            <a:endParaRPr lang="en-US" sz="1700" dirty="0"/>
          </a:p>
          <a:p>
            <a:pPr marL="990575" lvl="1" indent="-228600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-US" sz="1700" dirty="0" err="1"/>
              <a:t>Zraková</a:t>
            </a:r>
            <a:r>
              <a:rPr lang="en-US" sz="1700" dirty="0"/>
              <a:t> </a:t>
            </a:r>
            <a:r>
              <a:rPr lang="en-US" sz="1700" dirty="0" err="1"/>
              <a:t>agnózie</a:t>
            </a:r>
            <a:r>
              <a:rPr lang="en-US" sz="1700" dirty="0"/>
              <a:t> (</a:t>
            </a:r>
            <a:r>
              <a:rPr lang="en-US" sz="1700" dirty="0" err="1"/>
              <a:t>nemocný</a:t>
            </a:r>
            <a:r>
              <a:rPr lang="en-US" sz="1700" dirty="0"/>
              <a:t> </a:t>
            </a:r>
            <a:r>
              <a:rPr lang="en-US" sz="1700" dirty="0" err="1"/>
              <a:t>vidí</a:t>
            </a:r>
            <a:r>
              <a:rPr lang="en-US" sz="1700" dirty="0"/>
              <a:t>, ale </a:t>
            </a:r>
            <a:r>
              <a:rPr lang="en-US" sz="1700" dirty="0" err="1"/>
              <a:t>viděné</a:t>
            </a:r>
            <a:r>
              <a:rPr lang="en-US" sz="1700" dirty="0"/>
              <a:t> </a:t>
            </a:r>
            <a:r>
              <a:rPr lang="en-US" sz="1700" dirty="0" err="1"/>
              <a:t>nepoznává</a:t>
            </a:r>
            <a:r>
              <a:rPr lang="en-US" sz="1700" dirty="0"/>
              <a:t>)</a:t>
            </a:r>
          </a:p>
          <a:p>
            <a:pPr marL="990575" lvl="1" indent="-228600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-US" sz="1700" dirty="0" err="1"/>
              <a:t>Prosopagnózie</a:t>
            </a:r>
            <a:r>
              <a:rPr lang="en-US" sz="1700" dirty="0"/>
              <a:t> (</a:t>
            </a:r>
            <a:r>
              <a:rPr lang="en-US" sz="1700" dirty="0" err="1"/>
              <a:t>porucha</a:t>
            </a:r>
            <a:r>
              <a:rPr lang="en-US" sz="1700" dirty="0"/>
              <a:t> </a:t>
            </a:r>
            <a:r>
              <a:rPr lang="en-US" sz="1700" dirty="0" err="1"/>
              <a:t>poznávání</a:t>
            </a:r>
            <a:r>
              <a:rPr lang="en-US" sz="1700" dirty="0"/>
              <a:t> </a:t>
            </a:r>
            <a:r>
              <a:rPr lang="en-US" sz="1700" dirty="0" err="1"/>
              <a:t>známých</a:t>
            </a:r>
            <a:r>
              <a:rPr lang="en-US" sz="1700" dirty="0"/>
              <a:t> </a:t>
            </a:r>
            <a:r>
              <a:rPr lang="en-US" sz="1700" dirty="0" err="1"/>
              <a:t>tváří</a:t>
            </a:r>
            <a:r>
              <a:rPr lang="en-US" sz="1700" dirty="0"/>
              <a:t>)</a:t>
            </a:r>
          </a:p>
          <a:p>
            <a:pPr marL="990575" lvl="1" indent="-228600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-US" sz="1700" dirty="0" err="1"/>
              <a:t>Sluchová</a:t>
            </a:r>
            <a:r>
              <a:rPr lang="en-US" sz="1700" dirty="0"/>
              <a:t> </a:t>
            </a:r>
            <a:r>
              <a:rPr lang="en-US" sz="1700" dirty="0" err="1"/>
              <a:t>agnózie</a:t>
            </a:r>
            <a:r>
              <a:rPr lang="en-US" sz="1700" dirty="0"/>
              <a:t> (</a:t>
            </a:r>
            <a:r>
              <a:rPr lang="en-US" sz="1700" dirty="0" err="1"/>
              <a:t>nemocný</a:t>
            </a:r>
            <a:r>
              <a:rPr lang="en-US" sz="1700" dirty="0"/>
              <a:t> </a:t>
            </a:r>
            <a:r>
              <a:rPr lang="en-US" sz="1700" dirty="0" err="1"/>
              <a:t>nepozná</a:t>
            </a:r>
            <a:r>
              <a:rPr lang="en-US" sz="1700" dirty="0"/>
              <a:t> </a:t>
            </a:r>
            <a:r>
              <a:rPr lang="en-US" sz="1700" dirty="0" err="1"/>
              <a:t>předměty</a:t>
            </a:r>
            <a:r>
              <a:rPr lang="en-US" sz="1700" dirty="0"/>
              <a:t> </a:t>
            </a:r>
            <a:r>
              <a:rPr lang="en-US" sz="1700" dirty="0" err="1"/>
              <a:t>podle</a:t>
            </a:r>
            <a:r>
              <a:rPr lang="en-US" sz="1700" dirty="0"/>
              <a:t> </a:t>
            </a:r>
            <a:r>
              <a:rPr lang="en-US" sz="1700" dirty="0" err="1"/>
              <a:t>zvuku</a:t>
            </a:r>
            <a:r>
              <a:rPr lang="en-US" sz="1700" dirty="0"/>
              <a:t> – </a:t>
            </a:r>
            <a:r>
              <a:rPr lang="en-US" sz="1700" dirty="0" err="1"/>
              <a:t>klíče</a:t>
            </a:r>
            <a:r>
              <a:rPr lang="en-US" sz="1700" dirty="0"/>
              <a:t>..)</a:t>
            </a:r>
          </a:p>
          <a:p>
            <a:pPr marL="990575" lvl="1" indent="-228600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-US" sz="1700" dirty="0" err="1"/>
              <a:t>Astereoagnózie</a:t>
            </a:r>
            <a:r>
              <a:rPr lang="en-US" sz="1700" dirty="0"/>
              <a:t> (</a:t>
            </a:r>
            <a:r>
              <a:rPr lang="en-US" sz="1700" dirty="0" err="1"/>
              <a:t>schopnost</a:t>
            </a:r>
            <a:r>
              <a:rPr lang="en-US" sz="1700" dirty="0"/>
              <a:t> </a:t>
            </a:r>
            <a:r>
              <a:rPr lang="en-US" sz="1700" dirty="0" err="1"/>
              <a:t>rozeznat</a:t>
            </a:r>
            <a:r>
              <a:rPr lang="en-US" sz="1700" dirty="0"/>
              <a:t> </a:t>
            </a:r>
            <a:r>
              <a:rPr lang="en-US" sz="1700" dirty="0" err="1"/>
              <a:t>předměty</a:t>
            </a:r>
            <a:r>
              <a:rPr lang="en-US" sz="1700" dirty="0"/>
              <a:t> </a:t>
            </a:r>
            <a:r>
              <a:rPr lang="en-US" sz="1700" dirty="0" err="1"/>
              <a:t>hmatem</a:t>
            </a:r>
            <a:r>
              <a:rPr lang="en-US" sz="1700" dirty="0"/>
              <a:t>)</a:t>
            </a:r>
          </a:p>
          <a:p>
            <a:pPr marL="990575" lvl="1" indent="-228600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-US" sz="1700" dirty="0" err="1"/>
              <a:t>Anozognózie</a:t>
            </a:r>
            <a:r>
              <a:rPr lang="en-US" sz="1700" dirty="0"/>
              <a:t> (</a:t>
            </a:r>
            <a:r>
              <a:rPr lang="en-US" sz="1700" dirty="0" err="1"/>
              <a:t>neschopnost</a:t>
            </a:r>
            <a:r>
              <a:rPr lang="en-US" sz="1700" dirty="0"/>
              <a:t> </a:t>
            </a:r>
            <a:r>
              <a:rPr lang="en-US" sz="1700" dirty="0" err="1"/>
              <a:t>rozpoznat</a:t>
            </a:r>
            <a:r>
              <a:rPr lang="en-US" sz="1700" dirty="0"/>
              <a:t> </a:t>
            </a:r>
            <a:r>
              <a:rPr lang="en-US" sz="1700" dirty="0" err="1"/>
              <a:t>vlastní</a:t>
            </a:r>
            <a:r>
              <a:rPr lang="en-US" sz="1700" dirty="0"/>
              <a:t> </a:t>
            </a:r>
            <a:r>
              <a:rPr lang="en-US" sz="1700" dirty="0" err="1"/>
              <a:t>tělesné</a:t>
            </a:r>
            <a:r>
              <a:rPr lang="en-US" sz="1700" dirty="0"/>
              <a:t> </a:t>
            </a:r>
            <a:r>
              <a:rPr lang="en-US" sz="1700" dirty="0" err="1"/>
              <a:t>postižení</a:t>
            </a:r>
            <a:r>
              <a:rPr lang="en-US" sz="1700" dirty="0"/>
              <a:t>/</a:t>
            </a:r>
            <a:r>
              <a:rPr lang="en-US" sz="1700" dirty="0" err="1"/>
              <a:t>nemoc</a:t>
            </a:r>
            <a:r>
              <a:rPr lang="en-US" sz="1700" dirty="0"/>
              <a:t>)</a:t>
            </a:r>
          </a:p>
          <a:p>
            <a:pPr marL="0" indent="-228600">
              <a:spcAft>
                <a:spcPts val="2133"/>
              </a:spcAft>
              <a:buFont typeface="Arial" panose="020B0604020202020204" pitchFamily="34" charset="0"/>
              <a:buChar char="•"/>
            </a:pPr>
            <a:endParaRPr lang="en-US" sz="500" dirty="0"/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838200" y="723578"/>
            <a:ext cx="4595071" cy="1645501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/>
              <a:t>Funkce praktické</a:t>
            </a:r>
          </a:p>
        </p:txBody>
      </p:sp>
      <p:sp>
        <p:nvSpPr>
          <p:cNvPr id="114" name="Google Shape;114;p21"/>
          <p:cNvSpPr txBox="1">
            <a:spLocks noGrp="1"/>
          </p:cNvSpPr>
          <p:nvPr>
            <p:ph type="body" idx="1"/>
          </p:nvPr>
        </p:nvSpPr>
        <p:spPr>
          <a:xfrm>
            <a:off x="838200" y="2548467"/>
            <a:ext cx="4595071" cy="3628495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380990" indent="-228600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-US" sz="2000"/>
              <a:t>Schopnost vykonávat složité naučené, účelové pohyby</a:t>
            </a:r>
          </a:p>
          <a:p>
            <a:pPr marL="990575" lvl="1" indent="-228600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-US" sz="2000"/>
              <a:t>Chůze, oblékání, hygiena…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003713C1-2FB2-413B-BF91-3AE41726F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0991" y="3474720"/>
            <a:ext cx="6100914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90795B4D-5022-4A7F-A01D-8D880B7CD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9584" y="0"/>
            <a:ext cx="6192415" cy="6858000"/>
          </a:xfrm>
          <a:prstGeom prst="rect">
            <a:avLst/>
          </a:prstGeom>
          <a:solidFill>
            <a:schemeClr val="tx1">
              <a:lumMod val="85000"/>
              <a:lumOff val="1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AFD19018-DE7C-4796-ADF2-AD2EB0FC0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3002281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B1A0A2C2-4F85-44AF-8708-8DCA4B550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9624" y="0"/>
            <a:ext cx="3002281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50116-30F5-4236-91A8-8CBB6F40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cs-CZ"/>
              <a:t>KONCOVÝ MOZEK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7181E-5215-4F45-A907-D8267942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r>
              <a:rPr lang="cs-CZ" sz="2000"/>
              <a:t>Nejvyvinutější částí nervové soustavy</a:t>
            </a:r>
          </a:p>
          <a:p>
            <a:r>
              <a:rPr lang="cs-CZ" sz="2000"/>
              <a:t>Tvoří jej dvě hemisféry, každá z nich se pak skládá ze 4 mozkových laloků:</a:t>
            </a:r>
          </a:p>
          <a:p>
            <a:pPr lvl="1"/>
            <a:r>
              <a:rPr lang="cs-CZ" sz="2000"/>
              <a:t>čelního (frontálního) </a:t>
            </a:r>
          </a:p>
          <a:p>
            <a:pPr lvl="1"/>
            <a:r>
              <a:rPr lang="cs-CZ" sz="2000"/>
              <a:t>temenního (parietálního) </a:t>
            </a:r>
          </a:p>
          <a:p>
            <a:pPr lvl="1"/>
            <a:r>
              <a:rPr lang="cs-CZ" sz="2000"/>
              <a:t>týlního (okcipitálního) </a:t>
            </a:r>
          </a:p>
          <a:p>
            <a:pPr lvl="1"/>
            <a:r>
              <a:rPr lang="cs-CZ" sz="2000"/>
              <a:t>spánkového (temporálního)</a:t>
            </a:r>
          </a:p>
        </p:txBody>
      </p:sp>
    </p:spTree>
    <p:extLst>
      <p:ext uri="{BB962C8B-B14F-4D97-AF65-F5344CB8AC3E}">
        <p14:creationId xmlns:p14="http://schemas.microsoft.com/office/powerpoint/2010/main" val="3835291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50116-30F5-4236-91A8-8CBB6F40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3605572" cy="1676603"/>
          </a:xfrm>
        </p:spPr>
        <p:txBody>
          <a:bodyPr>
            <a:normAutofit/>
          </a:bodyPr>
          <a:lstStyle/>
          <a:p>
            <a:r>
              <a:rPr lang="cs-CZ" sz="4000"/>
              <a:t>KONCOVÝ MOZEK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7181E-5215-4F45-A907-D8267942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1"/>
            <a:ext cx="3605571" cy="3779520"/>
          </a:xfrm>
        </p:spPr>
        <p:txBody>
          <a:bodyPr>
            <a:normAutofit/>
          </a:bodyPr>
          <a:lstStyle/>
          <a:p>
            <a:r>
              <a:rPr lang="cs-CZ" sz="1800" dirty="0"/>
              <a:t>Povrchu hemisfér </a:t>
            </a:r>
          </a:p>
          <a:p>
            <a:pPr lvl="1"/>
            <a:r>
              <a:rPr lang="cs-CZ" sz="1800" dirty="0"/>
              <a:t>mozková kůra (</a:t>
            </a:r>
            <a:r>
              <a:rPr lang="cs-CZ" sz="1800" b="1" dirty="0"/>
              <a:t>kortex</a:t>
            </a:r>
            <a:r>
              <a:rPr lang="cs-CZ" sz="1800" dirty="0"/>
              <a:t>)</a:t>
            </a:r>
          </a:p>
          <a:p>
            <a:pPr lvl="2"/>
            <a:r>
              <a:rPr lang="cs-CZ" sz="1800" dirty="0"/>
              <a:t>tvořená šedou hmotou mozkovou (</a:t>
            </a:r>
            <a:r>
              <a:rPr lang="cs-CZ" sz="1800" u="sng" dirty="0"/>
              <a:t>obsahující zejména těla neuronů</a:t>
            </a:r>
            <a:r>
              <a:rPr lang="cs-CZ" sz="1800" dirty="0"/>
              <a:t>)</a:t>
            </a:r>
          </a:p>
          <a:p>
            <a:r>
              <a:rPr lang="cs-CZ" sz="1800" dirty="0"/>
              <a:t>V hloubi hemisfér </a:t>
            </a:r>
          </a:p>
          <a:p>
            <a:pPr lvl="1"/>
            <a:r>
              <a:rPr lang="cs-CZ" sz="1800" b="1" dirty="0"/>
              <a:t>bílá hmota</a:t>
            </a:r>
          </a:p>
          <a:p>
            <a:pPr lvl="2"/>
            <a:r>
              <a:rPr lang="cs-CZ" sz="1800" dirty="0"/>
              <a:t>tvoří </a:t>
            </a:r>
            <a:r>
              <a:rPr lang="cs-CZ" sz="1800" u="sng" dirty="0"/>
              <a:t>především výběžky neuronů</a:t>
            </a:r>
          </a:p>
        </p:txBody>
      </p:sp>
    </p:spTree>
    <p:extLst>
      <p:ext uri="{BB962C8B-B14F-4D97-AF65-F5344CB8AC3E}">
        <p14:creationId xmlns:p14="http://schemas.microsoft.com/office/powerpoint/2010/main" val="126670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50116-30F5-4236-91A8-8CBB6F40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>
            <a:normAutofit/>
          </a:bodyPr>
          <a:lstStyle/>
          <a:p>
            <a:r>
              <a:rPr lang="cs-CZ" sz="4000" dirty="0"/>
              <a:t>KONCOVÝ MOZEK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7181E-5215-4F45-A907-D8267942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708515" cy="4303464"/>
          </a:xfrm>
        </p:spPr>
        <p:txBody>
          <a:bodyPr>
            <a:normAutofit/>
          </a:bodyPr>
          <a:lstStyle/>
          <a:p>
            <a:r>
              <a:rPr lang="cs-CZ" sz="1700" dirty="0"/>
              <a:t>Různé oblasti mozkové kůry (tzv. </a:t>
            </a:r>
            <a:r>
              <a:rPr lang="cs-CZ" sz="1700" b="1" dirty="0"/>
              <a:t>arey</a:t>
            </a:r>
            <a:r>
              <a:rPr lang="cs-CZ" sz="1700" dirty="0"/>
              <a:t>) mají své specializované funkce</a:t>
            </a:r>
          </a:p>
          <a:p>
            <a:r>
              <a:rPr lang="cs-CZ" sz="1700" dirty="0"/>
              <a:t>Řada těchto oblastí představuje centrální zakončení nebo začátek nervových drah  </a:t>
            </a:r>
          </a:p>
          <a:p>
            <a:pPr lvl="1"/>
            <a:r>
              <a:rPr lang="cs-CZ" sz="1700" u="sng" dirty="0"/>
              <a:t>primární zrakovou kůru </a:t>
            </a:r>
          </a:p>
          <a:p>
            <a:pPr lvl="2"/>
            <a:r>
              <a:rPr lang="cs-CZ" sz="1700" dirty="0"/>
              <a:t>jako centrální zakončení zrakové dráhy, v týlní oblasti</a:t>
            </a:r>
          </a:p>
          <a:p>
            <a:pPr lvl="1"/>
            <a:r>
              <a:rPr lang="cs-CZ" sz="1700" u="sng" dirty="0"/>
              <a:t>primární kůru senzitivní </a:t>
            </a:r>
          </a:p>
          <a:p>
            <a:pPr lvl="2"/>
            <a:r>
              <a:rPr lang="cs-CZ" sz="1700" dirty="0"/>
              <a:t>do níž jsou přiváděny informace z dráhy senzitivní, v temenní oblasti</a:t>
            </a:r>
          </a:p>
          <a:p>
            <a:pPr lvl="1"/>
            <a:r>
              <a:rPr lang="cs-CZ" sz="1700" u="sng" dirty="0"/>
              <a:t>motorickou </a:t>
            </a:r>
          </a:p>
          <a:p>
            <a:pPr lvl="2"/>
            <a:r>
              <a:rPr lang="cs-CZ" sz="1700" dirty="0"/>
              <a:t>kde sídlí centrální motoneurony motorických drah, v zadní části čelního laloku</a:t>
            </a:r>
          </a:p>
        </p:txBody>
      </p:sp>
    </p:spTree>
    <p:extLst>
      <p:ext uri="{BB962C8B-B14F-4D97-AF65-F5344CB8AC3E}">
        <p14:creationId xmlns:p14="http://schemas.microsoft.com/office/powerpoint/2010/main" val="1421998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50116-30F5-4236-91A8-8CBB6F40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>
            <a:normAutofit/>
          </a:bodyPr>
          <a:lstStyle/>
          <a:p>
            <a:r>
              <a:rPr lang="cs-CZ" sz="4000"/>
              <a:t>KONCOVÝ MOZEK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7181E-5215-4F45-A907-D8267942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52774" cy="4303464"/>
          </a:xfrm>
        </p:spPr>
        <p:txBody>
          <a:bodyPr>
            <a:normAutofit/>
          </a:bodyPr>
          <a:lstStyle/>
          <a:p>
            <a:r>
              <a:rPr lang="cs-CZ" sz="2000" dirty="0"/>
              <a:t>Některé funkce jsou lokalizovány </a:t>
            </a:r>
            <a:r>
              <a:rPr lang="cs-CZ" sz="2000" b="1" dirty="0"/>
              <a:t>oboustranně</a:t>
            </a:r>
            <a:r>
              <a:rPr lang="cs-CZ" sz="2000" dirty="0"/>
              <a:t> </a:t>
            </a:r>
          </a:p>
          <a:p>
            <a:pPr lvl="1"/>
            <a:r>
              <a:rPr lang="cs-CZ" sz="2000" dirty="0"/>
              <a:t>vzhledem ke </a:t>
            </a:r>
            <a:r>
              <a:rPr lang="cs-CZ" sz="2000" u="sng" dirty="0"/>
              <a:t>křížení většiny nervových drah</a:t>
            </a:r>
            <a:r>
              <a:rPr lang="cs-CZ" sz="2000" dirty="0"/>
              <a:t> jsou tak většinou funkčně spojené s protilehlou polovinou těla</a:t>
            </a:r>
          </a:p>
          <a:p>
            <a:r>
              <a:rPr lang="cs-CZ" sz="2000" dirty="0"/>
              <a:t>Jiné (např. </a:t>
            </a:r>
            <a:r>
              <a:rPr lang="cs-CZ" sz="2000" b="1" dirty="0"/>
              <a:t>řeč</a:t>
            </a:r>
            <a:r>
              <a:rPr lang="cs-CZ" sz="2000" dirty="0"/>
              <a:t>) se vyskytují převážně v </a:t>
            </a:r>
            <a:r>
              <a:rPr lang="cs-CZ" sz="2000" u="sng" dirty="0"/>
              <a:t>jedné hemisféře</a:t>
            </a:r>
          </a:p>
          <a:p>
            <a:r>
              <a:rPr lang="cs-CZ" sz="2000" dirty="0"/>
              <a:t>Další oblasti kůry se označují jako </a:t>
            </a:r>
            <a:r>
              <a:rPr lang="cs-CZ" sz="2000" u="sng" dirty="0"/>
              <a:t>asociační</a:t>
            </a:r>
            <a:r>
              <a:rPr lang="cs-CZ" sz="2000" dirty="0"/>
              <a:t> a spojují (</a:t>
            </a:r>
            <a:r>
              <a:rPr lang="cs-CZ" sz="2000" u="sng" dirty="0"/>
              <a:t>integrují</a:t>
            </a:r>
            <a:r>
              <a:rPr lang="cs-CZ" sz="2000" dirty="0"/>
              <a:t>) různé informace z ostatních oblastí mozku</a:t>
            </a:r>
          </a:p>
        </p:txBody>
      </p:sp>
    </p:spTree>
    <p:extLst>
      <p:ext uri="{BB962C8B-B14F-4D97-AF65-F5344CB8AC3E}">
        <p14:creationId xmlns:p14="http://schemas.microsoft.com/office/powerpoint/2010/main" val="747665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7200" y="2386618"/>
            <a:ext cx="10386968" cy="1615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31800" y="5852900"/>
            <a:ext cx="3519867" cy="842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102001"/>
            <a:ext cx="2966149" cy="1615967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 txBox="1"/>
          <p:nvPr/>
        </p:nvSpPr>
        <p:spPr>
          <a:xfrm>
            <a:off x="1275300" y="2614400"/>
            <a:ext cx="97308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cs" sz="3867">
                <a:latin typeface="Calibri"/>
                <a:ea typeface="Calibri"/>
                <a:cs typeface="Calibri"/>
                <a:sym typeface="Calibri"/>
              </a:rPr>
              <a:t>Syndromy podkorové. </a:t>
            </a:r>
            <a:endParaRPr sz="5733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650116-30F5-4236-91A8-8CBB6F40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cs-CZ" sz="7200"/>
              <a:t>MOZKOVÉ LALOKY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7181E-5215-4F45-A907-D8267942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cs-CZ" sz="1900"/>
              <a:t>V každém z mozkových laloků jsou lokalizovány určité specifické funkce nervového systému. </a:t>
            </a:r>
          </a:p>
          <a:p>
            <a:r>
              <a:rPr lang="cs-CZ" sz="1900"/>
              <a:t>Při narušení funkce příslušné oblasti mozku (např. při poruše jejího cévního zásobení, traumatu, krvácení, zánětlivém či nádorovém postižení) vznikají obvykle tzv. </a:t>
            </a:r>
            <a:r>
              <a:rPr lang="cs-CZ" sz="1900" b="1"/>
              <a:t>zánikové syndromy</a:t>
            </a:r>
            <a:r>
              <a:rPr lang="cs-CZ" sz="1900"/>
              <a:t>, které se </a:t>
            </a:r>
            <a:r>
              <a:rPr lang="cs-CZ" sz="1900" u="sng"/>
              <a:t>projevují výpadkem funkcí</a:t>
            </a:r>
            <a:r>
              <a:rPr lang="cs-CZ" sz="1900"/>
              <a:t>, lokalizovaných v příslušné oblasti. </a:t>
            </a:r>
          </a:p>
          <a:p>
            <a:r>
              <a:rPr lang="cs-CZ" sz="1900"/>
              <a:t>Méně časté jsou tzv. </a:t>
            </a:r>
            <a:r>
              <a:rPr lang="cs-CZ" sz="1900" b="1"/>
              <a:t>iritační léze </a:t>
            </a:r>
            <a:r>
              <a:rPr lang="cs-CZ" sz="1900"/>
              <a:t>příslušných oblastí při jejich dráždění, zejména v rámci </a:t>
            </a:r>
            <a:r>
              <a:rPr lang="cs-CZ" sz="1900" u="sng"/>
              <a:t>epileptického paroxysmu: </a:t>
            </a:r>
          </a:p>
          <a:p>
            <a:pPr lvl="1"/>
            <a:r>
              <a:rPr lang="cs-CZ" sz="1900"/>
              <a:t>nejvíce epileptogenním mozkovým lalokem je lalok spánkový</a:t>
            </a:r>
          </a:p>
        </p:txBody>
      </p:sp>
    </p:spTree>
    <p:extLst>
      <p:ext uri="{BB962C8B-B14F-4D97-AF65-F5344CB8AC3E}">
        <p14:creationId xmlns:p14="http://schemas.microsoft.com/office/powerpoint/2010/main" val="27462083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50116-30F5-4236-91A8-8CBB6F40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37883"/>
            <a:ext cx="4783697" cy="1942810"/>
          </a:xfrm>
        </p:spPr>
        <p:txBody>
          <a:bodyPr anchor="b">
            <a:normAutofit/>
          </a:bodyPr>
          <a:lstStyle/>
          <a:p>
            <a:r>
              <a:rPr lang="cs-CZ" sz="4000" dirty="0"/>
              <a:t>ČELNÍ (FRONTÁLNÍ) LALOK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7181E-5215-4F45-A907-D8267942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686323"/>
            <a:ext cx="4783697" cy="3433583"/>
          </a:xfrm>
        </p:spPr>
        <p:txBody>
          <a:bodyPr>
            <a:normAutofit/>
          </a:bodyPr>
          <a:lstStyle/>
          <a:p>
            <a:r>
              <a:rPr lang="cs-CZ" sz="2000"/>
              <a:t>Nejdůležitější funkcí čelního laloku je řízení </a:t>
            </a:r>
            <a:r>
              <a:rPr lang="cs-CZ" sz="2000" b="1"/>
              <a:t>motoriky</a:t>
            </a:r>
            <a:r>
              <a:rPr lang="cs-CZ" sz="2000"/>
              <a:t> (hybnosti), včetně produkce </a:t>
            </a:r>
            <a:r>
              <a:rPr lang="cs-CZ" sz="2000" b="1"/>
              <a:t>řeči</a:t>
            </a:r>
            <a:r>
              <a:rPr lang="cs-CZ" sz="2000"/>
              <a:t>, a vliv </a:t>
            </a:r>
            <a:r>
              <a:rPr lang="cs-CZ" sz="2000" b="1"/>
              <a:t>na sociální chování </a:t>
            </a:r>
            <a:r>
              <a:rPr lang="cs-CZ" sz="2000"/>
              <a:t>pacienta a plánování činností. </a:t>
            </a:r>
          </a:p>
        </p:txBody>
      </p:sp>
    </p:spTree>
    <p:extLst>
      <p:ext uri="{BB962C8B-B14F-4D97-AF65-F5344CB8AC3E}">
        <p14:creationId xmlns:p14="http://schemas.microsoft.com/office/powerpoint/2010/main" val="2600043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50116-30F5-4236-91A8-8CBB6F40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6" y="609599"/>
            <a:ext cx="4335187" cy="1322888"/>
          </a:xfrm>
        </p:spPr>
        <p:txBody>
          <a:bodyPr>
            <a:normAutofit/>
          </a:bodyPr>
          <a:lstStyle/>
          <a:p>
            <a:pPr algn="ctr"/>
            <a:r>
              <a:rPr lang="cs-CZ" sz="3400" dirty="0"/>
              <a:t>ČELNÍ (FRONTÁLNÍ) LALOK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7181E-5215-4F45-A907-D8267942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7" y="2194101"/>
            <a:ext cx="3870104" cy="3973337"/>
          </a:xfrm>
        </p:spPr>
        <p:txBody>
          <a:bodyPr>
            <a:normAutofit/>
          </a:bodyPr>
          <a:lstStyle/>
          <a:p>
            <a:r>
              <a:rPr lang="cs-CZ" sz="1700" dirty="0"/>
              <a:t>Na řízení motoriky se podílí zejména tzv. </a:t>
            </a:r>
            <a:r>
              <a:rPr lang="cs-CZ" sz="1700" b="1" dirty="0"/>
              <a:t>primární motorická kůra</a:t>
            </a:r>
            <a:endParaRPr lang="cs-CZ" sz="1700" dirty="0"/>
          </a:p>
          <a:p>
            <a:pPr lvl="1"/>
            <a:r>
              <a:rPr lang="cs-CZ" sz="1700" dirty="0"/>
              <a:t>Při poškození primární motorické kůry dochází k poruše hybnosti (</a:t>
            </a:r>
            <a:r>
              <a:rPr lang="cs-CZ" sz="1700" b="1" dirty="0"/>
              <a:t>centrální paréze</a:t>
            </a:r>
            <a:r>
              <a:rPr lang="cs-CZ" sz="1700" dirty="0"/>
              <a:t>) na </a:t>
            </a:r>
            <a:r>
              <a:rPr lang="cs-CZ" sz="1700" b="1" dirty="0"/>
              <a:t>kontralaterální polovině těla</a:t>
            </a:r>
            <a:r>
              <a:rPr lang="cs-CZ" sz="1700" dirty="0"/>
              <a:t> a to v rozsahu odpovídajícím rozsahu poškození kůry, která je tzv. </a:t>
            </a:r>
            <a:r>
              <a:rPr lang="cs-CZ" sz="1700" b="1" dirty="0" err="1"/>
              <a:t>somatotopicky</a:t>
            </a:r>
            <a:r>
              <a:rPr lang="cs-CZ" sz="1700" b="1" dirty="0"/>
              <a:t> uspořádána</a:t>
            </a:r>
            <a:r>
              <a:rPr lang="cs-CZ" sz="1700" dirty="0"/>
              <a:t> (každý okrsek v této oblasti je zodpovědný za řízení hybnosti určité části těla). </a:t>
            </a:r>
          </a:p>
        </p:txBody>
      </p:sp>
    </p:spTree>
    <p:extLst>
      <p:ext uri="{BB962C8B-B14F-4D97-AF65-F5344CB8AC3E}">
        <p14:creationId xmlns:p14="http://schemas.microsoft.com/office/powerpoint/2010/main" val="2549102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50116-30F5-4236-91A8-8CBB6F40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anchor="b">
            <a:normAutofit/>
          </a:bodyPr>
          <a:lstStyle/>
          <a:p>
            <a:r>
              <a:rPr lang="cs-CZ" sz="3200" dirty="0"/>
              <a:t>ČELNÍ (FRONTÁLNÍ) LALOK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7181E-5215-4F45-A907-D8267942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0736" y="2508105"/>
            <a:ext cx="5542660" cy="3632493"/>
          </a:xfrm>
        </p:spPr>
        <p:txBody>
          <a:bodyPr anchor="ctr">
            <a:normAutofit lnSpcReduction="10000"/>
          </a:bodyPr>
          <a:lstStyle/>
          <a:p>
            <a:r>
              <a:rPr lang="cs-CZ" sz="1600" dirty="0"/>
              <a:t>V dominantní (u většiny </a:t>
            </a:r>
            <a:r>
              <a:rPr lang="cs-CZ" sz="1600" b="1" dirty="0"/>
              <a:t>populace levé</a:t>
            </a:r>
            <a:r>
              <a:rPr lang="cs-CZ" sz="1600" dirty="0"/>
              <a:t>) </a:t>
            </a:r>
            <a:r>
              <a:rPr lang="cs-CZ" sz="1600" b="1" dirty="0"/>
              <a:t>hemisféře</a:t>
            </a:r>
            <a:r>
              <a:rPr lang="cs-CZ" sz="1600" dirty="0"/>
              <a:t> se v čelním laloku nachází také jedno z řečových center (</a:t>
            </a:r>
            <a:r>
              <a:rPr lang="cs-CZ" sz="1600" b="1" dirty="0" err="1"/>
              <a:t>Brocovo</a:t>
            </a:r>
            <a:r>
              <a:rPr lang="cs-CZ" sz="1600" b="1" dirty="0"/>
              <a:t> centrum</a:t>
            </a:r>
            <a:r>
              <a:rPr lang="cs-CZ" sz="1600" dirty="0"/>
              <a:t>)</a:t>
            </a:r>
          </a:p>
          <a:p>
            <a:pPr lvl="1"/>
            <a:r>
              <a:rPr lang="cs-CZ" sz="1600" dirty="0"/>
              <a:t>Při jeho poškození vzniká porucha řeči s dominujícím </a:t>
            </a:r>
            <a:r>
              <a:rPr lang="cs-CZ" sz="1600" u="sng" dirty="0"/>
              <a:t>postižením řečové produkce </a:t>
            </a:r>
            <a:r>
              <a:rPr lang="cs-CZ" sz="1600" dirty="0"/>
              <a:t>a </a:t>
            </a:r>
            <a:r>
              <a:rPr lang="cs-CZ" sz="1600" u="sng" dirty="0"/>
              <a:t>méně výrazným narušením porozumění</a:t>
            </a:r>
            <a:r>
              <a:rPr lang="cs-CZ" sz="1600" dirty="0"/>
              <a:t>.</a:t>
            </a:r>
          </a:p>
          <a:p>
            <a:r>
              <a:rPr lang="cs-CZ" sz="1600" dirty="0"/>
              <a:t>Poškození </a:t>
            </a:r>
            <a:r>
              <a:rPr lang="cs-CZ" sz="1600" dirty="0" err="1"/>
              <a:t>prefrontální</a:t>
            </a:r>
            <a:r>
              <a:rPr lang="cs-CZ" sz="1600" dirty="0"/>
              <a:t> oblasti (lokalizované v čelním laloku před uvedenými motorickými oblastmi) vede k tzv. </a:t>
            </a:r>
            <a:r>
              <a:rPr lang="cs-CZ" sz="1600" b="1" dirty="0" err="1"/>
              <a:t>prefrontálnímu</a:t>
            </a:r>
            <a:r>
              <a:rPr lang="cs-CZ" sz="1600" b="1" dirty="0"/>
              <a:t> syndromu</a:t>
            </a:r>
          </a:p>
          <a:p>
            <a:pPr lvl="1"/>
            <a:r>
              <a:rPr lang="cs-CZ" sz="1600" b="1" dirty="0" err="1"/>
              <a:t>apatickoabulický</a:t>
            </a:r>
            <a:r>
              <a:rPr lang="cs-CZ" sz="1600" b="1" dirty="0"/>
              <a:t> syndrom</a:t>
            </a:r>
            <a:r>
              <a:rPr lang="cs-CZ" sz="1600" dirty="0"/>
              <a:t> rozhodování, plánování činností, pozornosti, paměti a myšlení a také změnami v sociálním chování (k tzv. </a:t>
            </a:r>
            <a:r>
              <a:rPr lang="cs-CZ" sz="1600" dirty="0" err="1"/>
              <a:t>desinhibici</a:t>
            </a:r>
            <a:r>
              <a:rPr lang="cs-CZ" sz="1600" dirty="0"/>
              <a:t>)</a:t>
            </a:r>
          </a:p>
          <a:p>
            <a:pPr lvl="1"/>
            <a:r>
              <a:rPr lang="cs-CZ" sz="1600" dirty="0"/>
              <a:t>Typická je emoční labilita (střídání apatie a záchvatů zuřivosti či lítostivosti), nepřiměřené familiární chování, nejapné vtipkování, vulgární vyjadřování či chování, dětinské chování či nedodržování tělesné čistoty</a:t>
            </a:r>
          </a:p>
        </p:txBody>
      </p:sp>
    </p:spTree>
    <p:extLst>
      <p:ext uri="{BB962C8B-B14F-4D97-AF65-F5344CB8AC3E}">
        <p14:creationId xmlns:p14="http://schemas.microsoft.com/office/powerpoint/2010/main" val="2061713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50116-30F5-4236-91A8-8CBB6F40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800" y="662399"/>
            <a:ext cx="5995987" cy="1494000"/>
          </a:xfrm>
        </p:spPr>
        <p:txBody>
          <a:bodyPr anchor="t">
            <a:normAutofit/>
          </a:bodyPr>
          <a:lstStyle/>
          <a:p>
            <a:r>
              <a:rPr lang="cs-CZ"/>
              <a:t>ČELNÍ (FRONTÁLNÍ) LALOK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7181E-5215-4F45-A907-D8267942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0"/>
            <a:ext cx="6015897" cy="3844800"/>
          </a:xfrm>
        </p:spPr>
        <p:txBody>
          <a:bodyPr>
            <a:normAutofit/>
          </a:bodyPr>
          <a:lstStyle/>
          <a:p>
            <a:r>
              <a:rPr lang="cs-CZ" sz="1900" dirty="0">
                <a:solidFill>
                  <a:schemeClr val="tx1">
                    <a:alpha val="60000"/>
                  </a:schemeClr>
                </a:solidFill>
              </a:rPr>
              <a:t>Útlak čichových bulbů či traktů na bázi čelních laloků může vést k </a:t>
            </a:r>
            <a:r>
              <a:rPr lang="cs-CZ" sz="1900" b="1" dirty="0">
                <a:solidFill>
                  <a:schemeClr val="tx1">
                    <a:alpha val="60000"/>
                  </a:schemeClr>
                </a:solidFill>
              </a:rPr>
              <a:t>poruše čichu (anosmie</a:t>
            </a:r>
            <a:r>
              <a:rPr lang="cs-CZ" sz="1900" dirty="0">
                <a:solidFill>
                  <a:schemeClr val="tx1">
                    <a:alpha val="60000"/>
                  </a:schemeClr>
                </a:solidFill>
              </a:rPr>
              <a:t>)</a:t>
            </a:r>
          </a:p>
          <a:p>
            <a:r>
              <a:rPr lang="cs-CZ" sz="1900" dirty="0">
                <a:solidFill>
                  <a:schemeClr val="tx1">
                    <a:alpha val="60000"/>
                  </a:schemeClr>
                </a:solidFill>
              </a:rPr>
              <a:t>Oboustranné postižení </a:t>
            </a:r>
            <a:r>
              <a:rPr lang="cs-CZ" sz="1900" dirty="0" err="1">
                <a:solidFill>
                  <a:schemeClr val="tx1">
                    <a:alpha val="60000"/>
                  </a:schemeClr>
                </a:solidFill>
              </a:rPr>
              <a:t>prefrontálních</a:t>
            </a:r>
            <a:r>
              <a:rPr lang="cs-CZ" sz="1900" dirty="0">
                <a:solidFill>
                  <a:schemeClr val="tx1">
                    <a:alpha val="60000"/>
                  </a:schemeClr>
                </a:solidFill>
              </a:rPr>
              <a:t> oblastí vede také k typické poruše stoje a chůze označované jako „astázie-abázie“ či </a:t>
            </a:r>
            <a:r>
              <a:rPr lang="cs-CZ" sz="1900" b="1" dirty="0">
                <a:solidFill>
                  <a:schemeClr val="tx1">
                    <a:alpha val="60000"/>
                  </a:schemeClr>
                </a:solidFill>
              </a:rPr>
              <a:t>„frontální apraxie chůze</a:t>
            </a:r>
            <a:r>
              <a:rPr lang="cs-CZ" sz="1900" dirty="0">
                <a:solidFill>
                  <a:schemeClr val="tx1">
                    <a:alpha val="60000"/>
                  </a:schemeClr>
                </a:solidFill>
              </a:rPr>
              <a:t>“ (nejistá chůze, o širší </a:t>
            </a:r>
            <a:r>
              <a:rPr lang="cs-CZ" sz="1900" dirty="0" err="1">
                <a:solidFill>
                  <a:schemeClr val="tx1">
                    <a:alpha val="60000"/>
                  </a:schemeClr>
                </a:solidFill>
              </a:rPr>
              <a:t>bazi</a:t>
            </a:r>
            <a:r>
              <a:rPr lang="cs-CZ" sz="1900" dirty="0">
                <a:solidFill>
                  <a:schemeClr val="tx1">
                    <a:alpha val="60000"/>
                  </a:schemeClr>
                </a:solidFill>
              </a:rPr>
              <a:t> s drobnými kroky – tedy s nohama dále od sebe pro lepší zajištění stability – lepšící se oporou). </a:t>
            </a:r>
          </a:p>
          <a:p>
            <a:r>
              <a:rPr lang="cs-CZ" sz="1900" b="1" dirty="0">
                <a:solidFill>
                  <a:schemeClr val="tx1">
                    <a:alpha val="60000"/>
                  </a:schemeClr>
                </a:solidFill>
              </a:rPr>
              <a:t>Epileptické záchvaty: </a:t>
            </a:r>
          </a:p>
          <a:p>
            <a:pPr lvl="1"/>
            <a:r>
              <a:rPr lang="cs-CZ" sz="1900" dirty="0">
                <a:solidFill>
                  <a:schemeClr val="tx1">
                    <a:alpha val="60000"/>
                  </a:schemeClr>
                </a:solidFill>
              </a:rPr>
              <a:t>vznikající v čelním laloku, se mohou projevit motorickými příznaky (záškuby některé končetiny či jejich šíření na další oblasti na příslušné polovině těla v rámci tzv. </a:t>
            </a:r>
            <a:r>
              <a:rPr lang="cs-CZ" sz="1900" dirty="0" err="1">
                <a:solidFill>
                  <a:schemeClr val="tx1">
                    <a:alpha val="60000"/>
                  </a:schemeClr>
                </a:solidFill>
              </a:rPr>
              <a:t>Jacksonského</a:t>
            </a:r>
            <a:r>
              <a:rPr lang="cs-CZ" sz="1900" dirty="0">
                <a:solidFill>
                  <a:schemeClr val="tx1">
                    <a:alpha val="60000"/>
                  </a:schemeClr>
                </a:solidFill>
              </a:rPr>
              <a:t> marše), většinou bez poruchy vědomí. </a:t>
            </a:r>
          </a:p>
        </p:txBody>
      </p:sp>
    </p:spTree>
    <p:extLst>
      <p:ext uri="{BB962C8B-B14F-4D97-AF65-F5344CB8AC3E}">
        <p14:creationId xmlns:p14="http://schemas.microsoft.com/office/powerpoint/2010/main" val="16660475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50116-30F5-4236-91A8-8CBB6F40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600"/>
            <a:ext cx="6478417" cy="1322887"/>
          </a:xfrm>
        </p:spPr>
        <p:txBody>
          <a:bodyPr>
            <a:normAutofit/>
          </a:bodyPr>
          <a:lstStyle/>
          <a:p>
            <a:r>
              <a:rPr lang="cs-CZ"/>
              <a:t>SPÁNKOVÝ (TEMPORÁLNÍ) LALOK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7181E-5215-4F45-A907-D8267942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5" y="2194102"/>
            <a:ext cx="6260052" cy="3230883"/>
          </a:xfrm>
        </p:spPr>
        <p:txBody>
          <a:bodyPr>
            <a:normAutofit/>
          </a:bodyPr>
          <a:lstStyle/>
          <a:p>
            <a:r>
              <a:rPr lang="cs-CZ" sz="2000" dirty="0"/>
              <a:t>Spánkový lalok se podílí především na </a:t>
            </a:r>
            <a:r>
              <a:rPr lang="cs-CZ" sz="2000" b="1" dirty="0"/>
              <a:t>paměťových funkcích</a:t>
            </a:r>
            <a:r>
              <a:rPr lang="cs-CZ" sz="2000" dirty="0"/>
              <a:t>, a to prostřednictvím oblastí, lokalizovaných na vnitřní straně spánkového laloku (tzv. </a:t>
            </a:r>
            <a:r>
              <a:rPr lang="cs-CZ" sz="2000" dirty="0" err="1"/>
              <a:t>meziotemporální</a:t>
            </a:r>
            <a:r>
              <a:rPr lang="cs-CZ" sz="2000" dirty="0"/>
              <a:t> nebo též </a:t>
            </a:r>
            <a:r>
              <a:rPr lang="cs-CZ" sz="2000" b="1" dirty="0"/>
              <a:t>limbické struktury</a:t>
            </a:r>
            <a:r>
              <a:rPr lang="cs-CZ" sz="2000" dirty="0"/>
              <a:t>, tedy </a:t>
            </a:r>
            <a:r>
              <a:rPr lang="cs-CZ" sz="2000" u="sng" dirty="0"/>
              <a:t>hippocampus</a:t>
            </a:r>
            <a:r>
              <a:rPr lang="cs-CZ" sz="2000" dirty="0"/>
              <a:t>, amygdala a </a:t>
            </a:r>
            <a:r>
              <a:rPr lang="cs-CZ" sz="2000" dirty="0" err="1"/>
              <a:t>gyrus</a:t>
            </a:r>
            <a:r>
              <a:rPr lang="cs-CZ" sz="2000" dirty="0"/>
              <a:t> </a:t>
            </a:r>
            <a:r>
              <a:rPr lang="cs-CZ" sz="2000" dirty="0" err="1"/>
              <a:t>parahippocampalis</a:t>
            </a:r>
            <a:endParaRPr lang="cs-CZ" sz="2000" dirty="0"/>
          </a:p>
          <a:p>
            <a:r>
              <a:rPr lang="cs-CZ" sz="2000" dirty="0"/>
              <a:t>Kromě paměti se tyto struktury podílejí také na nastavení nálady a emocí (</a:t>
            </a:r>
            <a:r>
              <a:rPr lang="cs-CZ" sz="2000" b="1" dirty="0"/>
              <a:t>citového prožívání</a:t>
            </a:r>
            <a:r>
              <a:rPr lang="cs-CZ" sz="2000" dirty="0"/>
              <a:t>), mají vliv na sexuální chování jedince a současně představují centrální zakončení čichových a vegetativních drah. </a:t>
            </a:r>
          </a:p>
        </p:txBody>
      </p:sp>
    </p:spTree>
    <p:extLst>
      <p:ext uri="{BB962C8B-B14F-4D97-AF65-F5344CB8AC3E}">
        <p14:creationId xmlns:p14="http://schemas.microsoft.com/office/powerpoint/2010/main" val="244548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50116-30F5-4236-91A8-8CBB6F40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cs-CZ" sz="3700"/>
              <a:t>SPÁNKOVÝ (TEMPORÁLNÍ) LALOK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7181E-5215-4F45-A907-D8267942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cs-CZ" sz="1600" dirty="0"/>
              <a:t>Na vnější ploše temporálního laloku pak sídlí centrální </a:t>
            </a:r>
            <a:r>
              <a:rPr lang="cs-CZ" sz="1600" b="1" dirty="0"/>
              <a:t>sluchové oblasti </a:t>
            </a:r>
            <a:r>
              <a:rPr lang="cs-CZ" sz="1600" dirty="0"/>
              <a:t>a také v dominantní (většinou levé) hemisféře také jedno z řečových center (</a:t>
            </a:r>
            <a:r>
              <a:rPr lang="cs-CZ" sz="1600" b="1" dirty="0" err="1"/>
              <a:t>Wernickeho</a:t>
            </a:r>
            <a:r>
              <a:rPr lang="cs-CZ" sz="1600" b="1" dirty="0"/>
              <a:t> centrum</a:t>
            </a:r>
            <a:r>
              <a:rPr lang="cs-CZ" sz="1600" dirty="0"/>
              <a:t> v dominantní hemisféře, zodpovědného především za percepci řeči – porozumění). </a:t>
            </a:r>
          </a:p>
          <a:p>
            <a:pPr lvl="1"/>
            <a:r>
              <a:rPr lang="cs-CZ" sz="1600" i="1" dirty="0"/>
              <a:t>Při jeho postižení vzniká porucha řeči s převažujícím narušením porozumění a méně postiženou produkcí řeči</a:t>
            </a:r>
          </a:p>
          <a:p>
            <a:r>
              <a:rPr lang="cs-CZ" sz="1600" b="1" dirty="0"/>
              <a:t>Epileptické záchvaty </a:t>
            </a:r>
          </a:p>
          <a:p>
            <a:pPr lvl="1"/>
            <a:r>
              <a:rPr lang="cs-CZ" sz="1600" dirty="0"/>
              <a:t>tzv. komplexní, tedy provázené poruchou vědomí, a mají často tzv. auru, tedy vegetativní, psychické či jednoduché senzorické (např. sluchové) příznaky, objevující se v úvodu záchvatu, před vlastní poruchou vědomí</a:t>
            </a:r>
          </a:p>
        </p:txBody>
      </p:sp>
    </p:spTree>
    <p:extLst>
      <p:ext uri="{BB962C8B-B14F-4D97-AF65-F5344CB8AC3E}">
        <p14:creationId xmlns:p14="http://schemas.microsoft.com/office/powerpoint/2010/main" val="33522358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50116-30F5-4236-91A8-8CBB6F40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337"/>
            <a:ext cx="6797405" cy="1651404"/>
          </a:xfrm>
        </p:spPr>
        <p:txBody>
          <a:bodyPr>
            <a:normAutofit/>
          </a:bodyPr>
          <a:lstStyle/>
          <a:p>
            <a:r>
              <a:rPr lang="cs-CZ" sz="4000" dirty="0"/>
              <a:t>TEMENNÍ (PARIETÁLNÍ) LALOK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7181E-5215-4F45-A907-D8267942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1330"/>
            <a:ext cx="6797405" cy="3719384"/>
          </a:xfrm>
        </p:spPr>
        <p:txBody>
          <a:bodyPr>
            <a:normAutofit/>
          </a:bodyPr>
          <a:lstStyle/>
          <a:p>
            <a:r>
              <a:rPr lang="cs-CZ" sz="1900" dirty="0"/>
              <a:t>Tento lalok zajišťuje zejména </a:t>
            </a:r>
            <a:r>
              <a:rPr lang="cs-CZ" sz="1900" b="1" dirty="0"/>
              <a:t>senzitivní funkce </a:t>
            </a:r>
            <a:r>
              <a:rPr lang="cs-CZ" sz="1900" dirty="0"/>
              <a:t>a to prostřednictvím tzv. </a:t>
            </a:r>
            <a:r>
              <a:rPr lang="cs-CZ" sz="1900" u="sng" dirty="0"/>
              <a:t>primární senzitivní kůry </a:t>
            </a:r>
            <a:r>
              <a:rPr lang="cs-CZ" sz="1900" dirty="0"/>
              <a:t>(lokalizované v přední části temenního laloku, bezprostředně přiléhající k tzv. centrální rýze, která představuje rozhraní s lalokem čelním) a některých dalších oblastí. </a:t>
            </a:r>
          </a:p>
          <a:p>
            <a:pPr lvl="1"/>
            <a:r>
              <a:rPr lang="cs-CZ" sz="1900" dirty="0"/>
              <a:t>Narušení senzitivních funkcí vede </a:t>
            </a:r>
            <a:r>
              <a:rPr lang="cs-CZ" sz="1900" u="sng" dirty="0"/>
              <a:t>k poruše citlivosti na kontralaterální polovině těla</a:t>
            </a:r>
            <a:r>
              <a:rPr lang="cs-CZ" sz="1900" dirty="0"/>
              <a:t> nebo některé její části podle rozsahu poškození příslušného mozkového závitu, který má (podobně jako primární motorický kortex) tzv. </a:t>
            </a:r>
            <a:r>
              <a:rPr lang="cs-CZ" sz="1900" u="sng" dirty="0" err="1"/>
              <a:t>somatotopické</a:t>
            </a:r>
            <a:r>
              <a:rPr lang="cs-CZ" sz="1900" u="sng" dirty="0"/>
              <a:t> uspořádání</a:t>
            </a:r>
            <a:endParaRPr lang="cs-CZ" sz="1900" dirty="0"/>
          </a:p>
          <a:p>
            <a:pPr lvl="1"/>
            <a:r>
              <a:rPr lang="cs-CZ" sz="1900" dirty="0"/>
              <a:t>Každý okrsek v této oblasti je tedy zodpovědný za senzitivní funkce v některé konkrétní oblasti na kontralaterální polovině těla.</a:t>
            </a:r>
          </a:p>
        </p:txBody>
      </p:sp>
    </p:spTree>
    <p:extLst>
      <p:ext uri="{BB962C8B-B14F-4D97-AF65-F5344CB8AC3E}">
        <p14:creationId xmlns:p14="http://schemas.microsoft.com/office/powerpoint/2010/main" val="32703764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50116-30F5-4236-91A8-8CBB6F40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cs-CZ" sz="4800" dirty="0"/>
              <a:t>TEMENNÍ (PARIETÁLNÍ) LALOK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7181E-5215-4F45-A907-D8267942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4160725" cy="3598989"/>
          </a:xfrm>
        </p:spPr>
        <p:txBody>
          <a:bodyPr anchor="ctr">
            <a:normAutofit/>
          </a:bodyPr>
          <a:lstStyle/>
          <a:p>
            <a:r>
              <a:rPr lang="cs-CZ" sz="1400" dirty="0"/>
              <a:t>Parietální lalok především v </a:t>
            </a:r>
            <a:r>
              <a:rPr lang="cs-CZ" sz="1400" b="1" dirty="0"/>
              <a:t>nedominantní</a:t>
            </a:r>
            <a:r>
              <a:rPr lang="cs-CZ" sz="1400" dirty="0"/>
              <a:t> (většinou pravé) hemisféře má také vztah k uvědomování si tělesného schématu a prostorových vztahů a pozornosti</a:t>
            </a:r>
          </a:p>
          <a:p>
            <a:pPr lvl="1"/>
            <a:r>
              <a:rPr lang="cs-CZ" sz="1400" dirty="0"/>
              <a:t>Při poruše jeho funkce vzniká tzv. </a:t>
            </a:r>
            <a:r>
              <a:rPr lang="cs-CZ" sz="1400" b="1" dirty="0" err="1"/>
              <a:t>neglect</a:t>
            </a:r>
            <a:r>
              <a:rPr lang="cs-CZ" sz="1400" b="1" dirty="0"/>
              <a:t> syndrom </a:t>
            </a:r>
            <a:r>
              <a:rPr lang="cs-CZ" sz="1400" dirty="0"/>
              <a:t>neboli syndrom opomíjení. </a:t>
            </a:r>
          </a:p>
          <a:p>
            <a:pPr lvl="2"/>
            <a:r>
              <a:rPr lang="cs-CZ" sz="1400" dirty="0"/>
              <a:t>Projevuje se poruchou uvědomování si podnětů z kontralaterální (levé) poloviny prostoru i vlastního těla (pacienti si nejsou vědomi současně přítomné levostranné hemiparézy, nepečují o levou polovinu těla – např. se na ní nečešou, nečistí si zuby – a nevšímají si ani dalších podnětů v levé polovině prostoru a nereagují na ně) </a:t>
            </a:r>
          </a:p>
        </p:txBody>
      </p:sp>
    </p:spTree>
    <p:extLst>
      <p:ext uri="{BB962C8B-B14F-4D97-AF65-F5344CB8AC3E}">
        <p14:creationId xmlns:p14="http://schemas.microsoft.com/office/powerpoint/2010/main" val="11709359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50116-30F5-4236-91A8-8CBB6F40D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TEMENNÍ (PARIETÁLNÍ) LALOK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7181E-5215-4F45-A907-D8267942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35" y="1461731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V dominantní (levé) hemisféře se pak parietální lalok podílí na schopnosti </a:t>
            </a:r>
            <a:r>
              <a:rPr lang="cs-CZ" u="sng" dirty="0"/>
              <a:t>psát, číst, počítat a také na pravolevé orientaci</a:t>
            </a:r>
            <a:endParaRPr lang="cs-CZ" dirty="0"/>
          </a:p>
          <a:p>
            <a:pPr lvl="1"/>
            <a:r>
              <a:rPr lang="cs-CZ" dirty="0"/>
              <a:t>Při poruše funkce této části mozku jsou pak uvedené funkce (nebo některé z nich) narušeny a objevuje se neschopnost psát (</a:t>
            </a:r>
            <a:r>
              <a:rPr lang="cs-CZ" b="1" dirty="0"/>
              <a:t>agrafie</a:t>
            </a:r>
            <a:r>
              <a:rPr lang="cs-CZ" dirty="0"/>
              <a:t>), číst (</a:t>
            </a:r>
            <a:r>
              <a:rPr lang="cs-CZ" b="1" dirty="0"/>
              <a:t>alexie</a:t>
            </a:r>
            <a:r>
              <a:rPr lang="cs-CZ" dirty="0"/>
              <a:t>) a počítat (</a:t>
            </a:r>
            <a:r>
              <a:rPr lang="cs-CZ" b="1" dirty="0" err="1"/>
              <a:t>akalkulie</a:t>
            </a:r>
            <a:r>
              <a:rPr lang="cs-CZ" dirty="0"/>
              <a:t>) a případně porucha pravolevé orientace. </a:t>
            </a:r>
          </a:p>
        </p:txBody>
      </p:sp>
    </p:spTree>
    <p:extLst>
      <p:ext uri="{BB962C8B-B14F-4D97-AF65-F5344CB8AC3E}">
        <p14:creationId xmlns:p14="http://schemas.microsoft.com/office/powerpoint/2010/main" val="1633266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F9A01F3-E029-4FC0-8E16-F3ABE3B29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Bef>
                <a:spcPct val="0"/>
              </a:spcBef>
            </a:pPr>
            <a:r>
              <a: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Kazuistika č. 1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3FCB77-30AF-489A-BDC4-C7FB6032A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5260" y="1648870"/>
            <a:ext cx="4702848" cy="35602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23-letá žena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V únoru prodělala virózu (subfebrilie, rhinitis)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Po 2 týdnech rozvoj akutní mánie s psychotickými příznaky (paranoidní bludy a halucinace), výrazná agresivita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/>
              <a:t>Hospitalizována na psychiatrii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700"/>
              <a:t>Následně rozvoj epileptických záchvatů a rozvoj dyskinezí s grimasováním 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700"/>
              <a:t>Po dvou týdnech progredující porucha vědomí a nutnost UPV</a:t>
            </a:r>
          </a:p>
        </p:txBody>
      </p:sp>
    </p:spTree>
    <p:extLst>
      <p:ext uri="{BB962C8B-B14F-4D97-AF65-F5344CB8AC3E}">
        <p14:creationId xmlns:p14="http://schemas.microsoft.com/office/powerpoint/2010/main" val="9137476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50116-30F5-4236-91A8-8CBB6F40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anchor="ctr">
            <a:normAutofit/>
          </a:bodyPr>
          <a:lstStyle/>
          <a:p>
            <a:r>
              <a:rPr lang="cs-CZ" sz="3700"/>
              <a:t>TEMENNÍ (PARIETÁLNÍ) LALOK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7181E-5215-4F45-A907-D8267942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8" y="2330505"/>
            <a:ext cx="6042785" cy="3979585"/>
          </a:xfrm>
        </p:spPr>
        <p:txBody>
          <a:bodyPr anchor="ctr">
            <a:normAutofit/>
          </a:bodyPr>
          <a:lstStyle/>
          <a:p>
            <a:r>
              <a:rPr lang="cs-CZ" sz="2000" u="sng" dirty="0"/>
              <a:t>Epileptické záchvaty:</a:t>
            </a:r>
          </a:p>
          <a:p>
            <a:pPr lvl="1"/>
            <a:r>
              <a:rPr lang="cs-CZ" sz="2000" dirty="0"/>
              <a:t>vycházející z parietálního laloku většinou nejsou provázeny poruchou vědomí a mají charakter pozitivních senzitivních symptomů (</a:t>
            </a:r>
            <a:r>
              <a:rPr lang="cs-CZ" sz="2000" b="1" dirty="0"/>
              <a:t>parestezií</a:t>
            </a:r>
            <a:r>
              <a:rPr lang="cs-CZ" sz="2000" dirty="0"/>
              <a:t>) šířících se postupně po kontralaterální polovině těla, někdy ve spojení s motorickou symptomatikou (křečemi)</a:t>
            </a:r>
          </a:p>
          <a:p>
            <a:pPr lvl="1"/>
            <a:r>
              <a:rPr lang="cs-CZ" sz="2000" dirty="0"/>
              <a:t>Šíření symptomů po příslušné polovině těla se označuje jako tzv. </a:t>
            </a:r>
            <a:r>
              <a:rPr lang="cs-CZ" sz="2000" b="1" dirty="0" err="1"/>
              <a:t>Jacksonský</a:t>
            </a:r>
            <a:r>
              <a:rPr lang="cs-CZ" sz="2000" b="1" dirty="0"/>
              <a:t> marš</a:t>
            </a:r>
          </a:p>
        </p:txBody>
      </p:sp>
    </p:spTree>
    <p:extLst>
      <p:ext uri="{BB962C8B-B14F-4D97-AF65-F5344CB8AC3E}">
        <p14:creationId xmlns:p14="http://schemas.microsoft.com/office/powerpoint/2010/main" val="14799864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50116-30F5-4236-91A8-8CBB6F40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anchor="ctr">
            <a:normAutofit/>
          </a:bodyPr>
          <a:lstStyle/>
          <a:p>
            <a:r>
              <a:rPr lang="cs-CZ" sz="3700"/>
              <a:t>TÝLNÍ (OKCIPITÁLNÍ) LALOK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7181E-5215-4F45-A907-D8267942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5278066" cy="3979585"/>
          </a:xfrm>
        </p:spPr>
        <p:txBody>
          <a:bodyPr anchor="ctr">
            <a:normAutofit/>
          </a:bodyPr>
          <a:lstStyle/>
          <a:p>
            <a:r>
              <a:rPr lang="cs-CZ" sz="2000" dirty="0"/>
              <a:t>Okcipitální lalok slouží téměř </a:t>
            </a:r>
            <a:r>
              <a:rPr lang="cs-CZ" sz="2000" b="1" dirty="0"/>
              <a:t>výhradně zrakovému vnímání</a:t>
            </a:r>
            <a:r>
              <a:rPr lang="cs-CZ" sz="2000" dirty="0"/>
              <a:t> </a:t>
            </a:r>
          </a:p>
          <a:p>
            <a:r>
              <a:rPr lang="cs-CZ" sz="2000" dirty="0"/>
              <a:t>Při jeho poškození se objevují poruchy vidění</a:t>
            </a:r>
          </a:p>
          <a:p>
            <a:r>
              <a:rPr lang="cs-CZ" sz="2000" dirty="0"/>
              <a:t>Nejdůležitější oblastí je tzv. </a:t>
            </a:r>
            <a:r>
              <a:rPr lang="cs-CZ" sz="2000" b="1" dirty="0"/>
              <a:t>primární zraková kůra</a:t>
            </a:r>
          </a:p>
          <a:p>
            <a:pPr lvl="1"/>
            <a:r>
              <a:rPr lang="cs-CZ" sz="2000" dirty="0"/>
              <a:t>Při jejím poškození vzniká tzv. </a:t>
            </a:r>
            <a:r>
              <a:rPr lang="cs-CZ" sz="2000" b="1" dirty="0"/>
              <a:t>kontralaterální homonymní </a:t>
            </a:r>
            <a:r>
              <a:rPr lang="cs-CZ" sz="2000" b="1" dirty="0" err="1"/>
              <a:t>hemianopsie</a:t>
            </a:r>
            <a:r>
              <a:rPr lang="cs-CZ" sz="2000" b="1" dirty="0"/>
              <a:t> </a:t>
            </a:r>
            <a:r>
              <a:rPr lang="cs-CZ" sz="2000" dirty="0"/>
              <a:t>(tedy výpadek protilehlého zorného pole na obou očích)</a:t>
            </a:r>
          </a:p>
        </p:txBody>
      </p:sp>
    </p:spTree>
    <p:extLst>
      <p:ext uri="{BB962C8B-B14F-4D97-AF65-F5344CB8AC3E}">
        <p14:creationId xmlns:p14="http://schemas.microsoft.com/office/powerpoint/2010/main" val="28592281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7200" y="2386618"/>
            <a:ext cx="10386968" cy="1615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31800" y="5852900"/>
            <a:ext cx="3519867" cy="842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102001"/>
            <a:ext cx="2966149" cy="1615967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3"/>
          <p:cNvSpPr txBox="1"/>
          <p:nvPr/>
        </p:nvSpPr>
        <p:spPr>
          <a:xfrm>
            <a:off x="1275300" y="2614400"/>
            <a:ext cx="97308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cs" sz="3867">
                <a:latin typeface="Calibri"/>
                <a:ea typeface="Calibri"/>
                <a:cs typeface="Calibri"/>
                <a:sym typeface="Calibri"/>
              </a:rPr>
              <a:t>Fatické funkce a jejich poruchy. </a:t>
            </a:r>
            <a:endParaRPr sz="5733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959B75-E510-4BC7-877B-6157BC1D0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Kazuistika č. 3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442928-0D0F-4F72-98A0-216F3D579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68-letý polymorbidní pacient (obezita, arteriální hypertenze, Diabetes Mellitus II. Typu, dyslipidémie, ICHS)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Náhle vzniklá porucha řeči a oslabení pravostranných končetin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Přivezen ZZS na urgentní příjem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Provedeno CT + CTAG mozku … 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0667995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5F12717-81A2-4696-9F50-D6F20970C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FFFFFF"/>
                </a:solidFill>
              </a:rPr>
              <a:t>Kazuistika č. 3 - pokračování</a:t>
            </a:r>
          </a:p>
        </p:txBody>
      </p:sp>
      <p:sp>
        <p:nvSpPr>
          <p:cNvPr id="30" name="Rectangle 23">
            <a:extLst>
              <a:ext uri="{FF2B5EF4-FFF2-40B4-BE49-F238E27FC236}">
                <a16:creationId xmlns:a16="http://schemas.microsoft.com/office/drawing/2014/main" id="{33B81349-3A7E-4A66-9ED9-66E6F8E29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3" y="2454901"/>
            <a:ext cx="3441163" cy="4080255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25">
            <a:extLst>
              <a:ext uri="{FF2B5EF4-FFF2-40B4-BE49-F238E27FC236}">
                <a16:creationId xmlns:a16="http://schemas.microsoft.com/office/drawing/2014/main" id="{4A37A7FF-19A5-40D8-8D0C-E780CBD33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1468" y="2454900"/>
            <a:ext cx="3441163" cy="4080255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865F6C-F704-462C-9824-78DFC366E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6057" y="762983"/>
            <a:ext cx="3515128" cy="533092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FFFFFF"/>
                </a:solidFill>
              </a:rPr>
              <a:t>Neurolologický nález: 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FFFFFF"/>
                </a:solidFill>
              </a:rPr>
              <a:t>těžká non-fluentní fatická porucha a pravostranná hemiparéza středně těžkého stupně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>
              <a:solidFill>
                <a:srgbClr val="FFFFFF"/>
              </a:solidFill>
            </a:endParaRPr>
          </a:p>
          <a:p>
            <a:pPr marL="152396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>
              <a:solidFill>
                <a:srgbClr val="FFFFFF"/>
              </a:solidFill>
            </a:endParaRP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5211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125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5F0EC55-F0C1-43FB-8703-6475DF7A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340" y="802955"/>
            <a:ext cx="4977976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kern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Kazuistika č. 3 - závěr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60AE1FB-CCB9-4CAB-9BCC-4A2E8CA34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7809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Dg.: </a:t>
            </a:r>
            <a:r>
              <a:rPr lang="en-US" sz="2000" b="1">
                <a:solidFill>
                  <a:srgbClr val="000000"/>
                </a:solidFill>
              </a:rPr>
              <a:t>Akutní ischemická cévní mozková příhoda v povodí arteria cerebri media v levé mozkové cirkulaci 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>
              <a:solidFill>
                <a:srgbClr val="000000"/>
              </a:solidFill>
            </a:endParaRP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Podána intravenózní trombolýza s částečným zlepšením stavu (anomická fatická porucha a pravostranná hemiparéza lehkého stupně, ne PHK akcentována do středně těžkého stupně)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191562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349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76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3" name="Google Shape;133;p24"/>
          <p:cNvSpPr txBox="1"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4000">
                <a:solidFill>
                  <a:srgbClr val="FFFFFF"/>
                </a:solidFill>
                <a:sym typeface="Calibri"/>
              </a:rPr>
              <a:t>Fatické funkce a jejich poruchy. 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134" name="Google Shape;134;p24"/>
          <p:cNvSpPr txBox="1">
            <a:spLocks noGrp="1"/>
          </p:cNvSpPr>
          <p:nvPr>
            <p:ph type="body" idx="1"/>
          </p:nvPr>
        </p:nvSpPr>
        <p:spPr>
          <a:xfrm>
            <a:off x="1119322" y="2494450"/>
            <a:ext cx="4673183" cy="4261950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 fontScale="92500" lnSpcReduction="10000"/>
          </a:bodyPr>
          <a:lstStyle/>
          <a:p>
            <a:pPr marL="990575" indent="-228600">
              <a:buFont typeface="Arial" panose="020B0604020202020204" pitchFamily="34" charset="0"/>
              <a:buChar char="•"/>
            </a:pPr>
            <a:r>
              <a:rPr lang="en-US" sz="1600" dirty="0" err="1"/>
              <a:t>Mezi</a:t>
            </a:r>
            <a:r>
              <a:rPr lang="en-US" sz="1600" dirty="0"/>
              <a:t> </a:t>
            </a:r>
            <a:r>
              <a:rPr lang="en-US" sz="1600" dirty="0" err="1"/>
              <a:t>získané</a:t>
            </a:r>
            <a:r>
              <a:rPr lang="en-US" sz="1600" dirty="0"/>
              <a:t> </a:t>
            </a:r>
            <a:r>
              <a:rPr lang="en-US" sz="1600" dirty="0" err="1"/>
              <a:t>neurogenní</a:t>
            </a:r>
            <a:r>
              <a:rPr lang="en-US" sz="1600" dirty="0"/>
              <a:t> </a:t>
            </a:r>
            <a:r>
              <a:rPr lang="en-US" sz="1600" dirty="0" err="1"/>
              <a:t>poruchy</a:t>
            </a:r>
            <a:r>
              <a:rPr lang="en-US" sz="1600" dirty="0"/>
              <a:t> </a:t>
            </a:r>
            <a:r>
              <a:rPr lang="en-US" sz="1600" dirty="0" err="1"/>
              <a:t>komunikačních</a:t>
            </a:r>
            <a:r>
              <a:rPr lang="en-US" sz="1600" dirty="0"/>
              <a:t> </a:t>
            </a:r>
            <a:r>
              <a:rPr lang="en-US" sz="1600" dirty="0" err="1"/>
              <a:t>schopností</a:t>
            </a:r>
            <a:r>
              <a:rPr lang="en-US" sz="1600" dirty="0"/>
              <a:t> </a:t>
            </a:r>
            <a:r>
              <a:rPr lang="en-US" sz="1600" dirty="0" err="1"/>
              <a:t>vyskytující</a:t>
            </a:r>
            <a:r>
              <a:rPr lang="en-US" sz="1600" dirty="0"/>
              <a:t> se </a:t>
            </a:r>
            <a:r>
              <a:rPr lang="en-US" sz="1600" dirty="0" err="1"/>
              <a:t>nejčastěji</a:t>
            </a:r>
            <a:r>
              <a:rPr lang="en-US" sz="1600" dirty="0"/>
              <a:t> u </a:t>
            </a:r>
            <a:r>
              <a:rPr lang="en-US" sz="1600" dirty="0" err="1"/>
              <a:t>dospělých</a:t>
            </a:r>
            <a:r>
              <a:rPr lang="en-US" sz="1600" dirty="0"/>
              <a:t> </a:t>
            </a:r>
            <a:r>
              <a:rPr lang="en-US" sz="1600" dirty="0" err="1"/>
              <a:t>osob</a:t>
            </a:r>
            <a:r>
              <a:rPr lang="en-US" sz="1600" dirty="0"/>
              <a:t> </a:t>
            </a:r>
            <a:r>
              <a:rPr lang="en-US" sz="1600" dirty="0" err="1"/>
              <a:t>vyššího</a:t>
            </a:r>
            <a:r>
              <a:rPr lang="en-US" sz="1600" dirty="0"/>
              <a:t> </a:t>
            </a:r>
            <a:r>
              <a:rPr lang="en-US" sz="1600" dirty="0" err="1"/>
              <a:t>věku</a:t>
            </a:r>
            <a:r>
              <a:rPr lang="en-US" sz="1600" dirty="0"/>
              <a:t> </a:t>
            </a:r>
            <a:r>
              <a:rPr lang="en-US" sz="1600" dirty="0" err="1"/>
              <a:t>patří</a:t>
            </a:r>
            <a:r>
              <a:rPr lang="en-US" sz="1600" dirty="0"/>
              <a:t>:</a:t>
            </a:r>
          </a:p>
          <a:p>
            <a:pPr marL="1600160" lvl="1" indent="-228600">
              <a:buFont typeface="Arial" panose="020B0604020202020204" pitchFamily="34" charset="0"/>
              <a:buChar char="•"/>
            </a:pPr>
            <a:r>
              <a:rPr lang="en-US" sz="1600" dirty="0" err="1"/>
              <a:t>afázie</a:t>
            </a:r>
            <a:r>
              <a:rPr lang="en-US" sz="1600" dirty="0"/>
              <a:t> </a:t>
            </a:r>
          </a:p>
          <a:p>
            <a:pPr marL="1600160" lvl="1" indent="-228600">
              <a:buFont typeface="Arial" panose="020B0604020202020204" pitchFamily="34" charset="0"/>
              <a:buChar char="•"/>
            </a:pPr>
            <a:r>
              <a:rPr lang="en-US" sz="1600" dirty="0" err="1"/>
              <a:t>alexie</a:t>
            </a:r>
            <a:r>
              <a:rPr lang="en-US" sz="1600" dirty="0"/>
              <a:t> </a:t>
            </a:r>
          </a:p>
          <a:p>
            <a:pPr marL="1600160" lvl="1" indent="-228600">
              <a:buFont typeface="Arial" panose="020B0604020202020204" pitchFamily="34" charset="0"/>
              <a:buChar char="•"/>
            </a:pPr>
            <a:r>
              <a:rPr lang="en-US" sz="1600" dirty="0" err="1"/>
              <a:t>agrafie</a:t>
            </a:r>
            <a:r>
              <a:rPr lang="en-US" sz="1600" dirty="0"/>
              <a:t> </a:t>
            </a:r>
          </a:p>
          <a:p>
            <a:pPr marL="1600160" lvl="1" indent="-228600">
              <a:buFont typeface="Arial" panose="020B0604020202020204" pitchFamily="34" charset="0"/>
              <a:buChar char="•"/>
            </a:pPr>
            <a:r>
              <a:rPr lang="en-US" sz="1600" dirty="0" err="1"/>
              <a:t>dysartrie</a:t>
            </a:r>
            <a:endParaRPr lang="en-US" sz="1600" dirty="0"/>
          </a:p>
          <a:p>
            <a:pPr marL="990575" indent="-228600">
              <a:spcBef>
                <a:spcPts val="2133"/>
              </a:spcBef>
              <a:buFont typeface="Arial" panose="020B0604020202020204" pitchFamily="34" charset="0"/>
              <a:buChar char="•"/>
            </a:pPr>
            <a:r>
              <a:rPr lang="en-US" sz="1600" dirty="0" err="1"/>
              <a:t>Jejich</a:t>
            </a:r>
            <a:r>
              <a:rPr lang="en-US" sz="1600" dirty="0"/>
              <a:t> </a:t>
            </a:r>
            <a:r>
              <a:rPr lang="en-US" sz="1600" dirty="0" err="1"/>
              <a:t>trvání</a:t>
            </a:r>
            <a:r>
              <a:rPr lang="en-US" sz="1600" dirty="0"/>
              <a:t> je </a:t>
            </a:r>
            <a:r>
              <a:rPr lang="en-US" sz="1600" dirty="0" err="1"/>
              <a:t>různé</a:t>
            </a:r>
            <a:r>
              <a:rPr lang="en-US" sz="1600" dirty="0"/>
              <a:t> - od </a:t>
            </a:r>
            <a:r>
              <a:rPr lang="en-US" sz="1600" dirty="0" err="1"/>
              <a:t>několika</a:t>
            </a:r>
            <a:r>
              <a:rPr lang="en-US" sz="1600" dirty="0"/>
              <a:t> </a:t>
            </a:r>
            <a:r>
              <a:rPr lang="en-US" sz="1600" dirty="0" err="1"/>
              <a:t>sekund</a:t>
            </a:r>
            <a:r>
              <a:rPr lang="en-US" sz="1600" dirty="0"/>
              <a:t> </a:t>
            </a:r>
            <a:r>
              <a:rPr lang="en-US" sz="1600" dirty="0" err="1"/>
              <a:t>až</a:t>
            </a:r>
            <a:r>
              <a:rPr lang="en-US" sz="1600" dirty="0"/>
              <a:t> po </a:t>
            </a:r>
            <a:r>
              <a:rPr lang="en-US" sz="1600" dirty="0" err="1"/>
              <a:t>trvalé</a:t>
            </a:r>
            <a:r>
              <a:rPr lang="en-US" sz="1600" dirty="0"/>
              <a:t> </a:t>
            </a:r>
            <a:r>
              <a:rPr lang="en-US" sz="1600" dirty="0" err="1"/>
              <a:t>narušení</a:t>
            </a:r>
            <a:r>
              <a:rPr lang="en-US" sz="1600" dirty="0"/>
              <a:t>. </a:t>
            </a:r>
          </a:p>
          <a:p>
            <a:pPr marL="990575" indent="-228600">
              <a:spcBef>
                <a:spcPts val="2133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Je </a:t>
            </a:r>
            <a:r>
              <a:rPr lang="en-US" sz="1600" dirty="0" err="1"/>
              <a:t>třeba</a:t>
            </a:r>
            <a:r>
              <a:rPr lang="en-US" sz="1600" dirty="0"/>
              <a:t> </a:t>
            </a:r>
            <a:r>
              <a:rPr lang="en-US" sz="1600" dirty="0" err="1"/>
              <a:t>brát</a:t>
            </a:r>
            <a:r>
              <a:rPr lang="en-US" sz="1600" dirty="0"/>
              <a:t> v </a:t>
            </a:r>
            <a:r>
              <a:rPr lang="en-US" sz="1600" dirty="0" err="1"/>
              <a:t>úvahu</a:t>
            </a:r>
            <a:r>
              <a:rPr lang="en-US" sz="1600" dirty="0"/>
              <a:t>, </a:t>
            </a:r>
            <a:r>
              <a:rPr lang="en-US" sz="1600" dirty="0" err="1"/>
              <a:t>že</a:t>
            </a:r>
            <a:r>
              <a:rPr lang="en-US" sz="1600" dirty="0"/>
              <a:t> </a:t>
            </a:r>
            <a:r>
              <a:rPr lang="en-US" sz="1600" dirty="0" err="1"/>
              <a:t>výraznější</a:t>
            </a:r>
            <a:r>
              <a:rPr lang="en-US" sz="1600" dirty="0"/>
              <a:t> </a:t>
            </a:r>
            <a:r>
              <a:rPr lang="en-US" sz="1600" dirty="0" err="1"/>
              <a:t>narušení</a:t>
            </a:r>
            <a:r>
              <a:rPr lang="en-US" sz="1600" dirty="0"/>
              <a:t> </a:t>
            </a:r>
            <a:r>
              <a:rPr lang="en-US" sz="1600" dirty="0" err="1"/>
              <a:t>schopnosti</a:t>
            </a:r>
            <a:r>
              <a:rPr lang="en-US" sz="1600" dirty="0"/>
              <a:t> </a:t>
            </a:r>
            <a:r>
              <a:rPr lang="en-US" sz="1600" dirty="0" err="1"/>
              <a:t>komunikovat</a:t>
            </a:r>
            <a:r>
              <a:rPr lang="en-US" sz="1600" dirty="0"/>
              <a:t> </a:t>
            </a:r>
            <a:r>
              <a:rPr lang="en-US" sz="1600" dirty="0" err="1"/>
              <a:t>může</a:t>
            </a:r>
            <a:r>
              <a:rPr lang="en-US" sz="1600" dirty="0"/>
              <a:t> </a:t>
            </a:r>
            <a:r>
              <a:rPr lang="en-US" sz="1600" dirty="0" err="1"/>
              <a:t>mít</a:t>
            </a:r>
            <a:r>
              <a:rPr lang="en-US" sz="1600" dirty="0"/>
              <a:t> </a:t>
            </a:r>
            <a:r>
              <a:rPr lang="en-US" sz="1600" dirty="0" err="1"/>
              <a:t>závažné</a:t>
            </a:r>
            <a:r>
              <a:rPr lang="en-US" sz="1600" dirty="0"/>
              <a:t> </a:t>
            </a:r>
            <a:r>
              <a:rPr lang="en-US" sz="1600" dirty="0" err="1"/>
              <a:t>psychosociální</a:t>
            </a:r>
            <a:r>
              <a:rPr lang="en-US" sz="1600" dirty="0"/>
              <a:t> </a:t>
            </a:r>
            <a:r>
              <a:rPr lang="en-US" sz="1600" dirty="0" err="1"/>
              <a:t>důsledky</a:t>
            </a:r>
            <a:r>
              <a:rPr lang="en-US" sz="1600" dirty="0"/>
              <a:t>, </a:t>
            </a:r>
            <a:r>
              <a:rPr lang="en-US" sz="1600" dirty="0" err="1"/>
              <a:t>včetně</a:t>
            </a:r>
            <a:r>
              <a:rPr lang="en-US" sz="1600" dirty="0"/>
              <a:t> </a:t>
            </a:r>
            <a:r>
              <a:rPr lang="en-US" sz="1600" dirty="0" err="1"/>
              <a:t>omezení</a:t>
            </a:r>
            <a:r>
              <a:rPr lang="en-US" sz="1600" dirty="0"/>
              <a:t> </a:t>
            </a:r>
            <a:r>
              <a:rPr lang="en-US" sz="1600" dirty="0" err="1"/>
              <a:t>soběstačnosti</a:t>
            </a:r>
            <a:r>
              <a:rPr lang="en-US" sz="1600" dirty="0"/>
              <a:t> </a:t>
            </a:r>
            <a:r>
              <a:rPr lang="en-US" sz="1600" dirty="0" err="1"/>
              <a:t>člověka</a:t>
            </a:r>
            <a:r>
              <a:rPr lang="en-US" sz="1600" dirty="0"/>
              <a:t>.</a:t>
            </a:r>
          </a:p>
          <a:p>
            <a:pPr marL="0" indent="-228600">
              <a:spcBef>
                <a:spcPts val="2133"/>
              </a:spcBef>
              <a:buFont typeface="Arial" panose="020B0604020202020204" pitchFamily="34" charset="0"/>
              <a:buChar char="•"/>
            </a:pPr>
            <a:endParaRPr lang="en-US" sz="1000" dirty="0"/>
          </a:p>
          <a:p>
            <a:pPr indent="-228600">
              <a:spcBef>
                <a:spcPts val="2133"/>
              </a:spcBef>
              <a:spcAft>
                <a:spcPts val="2133"/>
              </a:spcAft>
              <a:buFont typeface="Arial" panose="020B0604020202020204" pitchFamily="34" charset="0"/>
              <a:buChar char="•"/>
            </a:pPr>
            <a:endParaRPr lang="en-US" sz="1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92" name="Rectangle 191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293" name="Group 19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9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9" name="Google Shape;139;p25"/>
          <p:cNvSpPr txBox="1"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  <a:buClr>
                <a:schemeClr val="dk1"/>
              </a:buClr>
              <a:buSzPts val="1100"/>
            </a:pPr>
            <a:r>
              <a:rPr lang="en-US" sz="4000">
                <a:solidFill>
                  <a:srgbClr val="FFFFFF"/>
                </a:solidFill>
                <a:sym typeface="Calibri"/>
              </a:rPr>
              <a:t>Fatické funkce a jejich poruchy. </a:t>
            </a:r>
            <a:endParaRPr lang="en-US" sz="4000">
              <a:solidFill>
                <a:srgbClr val="FFFFFF"/>
              </a:solidFill>
            </a:endParaRPr>
          </a:p>
          <a:p>
            <a:pPr>
              <a:spcBef>
                <a:spcPct val="0"/>
              </a:spcBef>
            </a:pP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140" name="Google Shape;140;p25"/>
          <p:cNvSpPr txBox="1">
            <a:spLocks noGrp="1"/>
          </p:cNvSpPr>
          <p:nvPr>
            <p:ph type="body" idx="1"/>
          </p:nvPr>
        </p:nvSpPr>
        <p:spPr>
          <a:xfrm>
            <a:off x="1424904" y="2494450"/>
            <a:ext cx="4287787" cy="4007950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38099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err="1"/>
              <a:t>Afázie</a:t>
            </a:r>
            <a:r>
              <a:rPr lang="en-US" sz="2000" dirty="0"/>
              <a:t>, </a:t>
            </a:r>
            <a:r>
              <a:rPr lang="en-US" sz="2000" dirty="0" err="1"/>
              <a:t>alexie</a:t>
            </a:r>
            <a:r>
              <a:rPr lang="en-US" sz="2000" dirty="0"/>
              <a:t> a </a:t>
            </a:r>
            <a:r>
              <a:rPr lang="en-US" sz="2000" dirty="0" err="1"/>
              <a:t>agrafie</a:t>
            </a:r>
            <a:r>
              <a:rPr lang="en-US" sz="2000" dirty="0"/>
              <a:t> </a:t>
            </a:r>
            <a:r>
              <a:rPr lang="en-US" sz="2000" dirty="0" err="1"/>
              <a:t>jsou</a:t>
            </a:r>
            <a:r>
              <a:rPr lang="en-US" sz="2000" dirty="0"/>
              <a:t> </a:t>
            </a:r>
            <a:r>
              <a:rPr lang="en-US" sz="2000" dirty="0" err="1"/>
              <a:t>získané</a:t>
            </a:r>
            <a:r>
              <a:rPr lang="en-US" sz="2000" dirty="0"/>
              <a:t> </a:t>
            </a:r>
            <a:r>
              <a:rPr lang="en-US" sz="2000" dirty="0" err="1"/>
              <a:t>poruchy</a:t>
            </a:r>
            <a:r>
              <a:rPr lang="en-US" sz="2000" dirty="0"/>
              <a:t> </a:t>
            </a:r>
            <a:r>
              <a:rPr lang="en-US" sz="2000" dirty="0" err="1"/>
              <a:t>jazykových</a:t>
            </a:r>
            <a:r>
              <a:rPr lang="en-US" sz="2000" dirty="0"/>
              <a:t> </a:t>
            </a:r>
            <a:r>
              <a:rPr lang="en-US" sz="2000" dirty="0" err="1"/>
              <a:t>dovedností</a:t>
            </a:r>
            <a:r>
              <a:rPr lang="en-US" sz="2000" dirty="0"/>
              <a:t>. </a:t>
            </a:r>
          </a:p>
          <a:p>
            <a:pPr marL="38099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Jedná</a:t>
            </a:r>
            <a:r>
              <a:rPr lang="en-US" sz="2000" dirty="0"/>
              <a:t> se </a:t>
            </a:r>
            <a:r>
              <a:rPr lang="en-US" sz="2000" dirty="0" err="1"/>
              <a:t>tedy</a:t>
            </a:r>
            <a:r>
              <a:rPr lang="en-US" sz="2000" dirty="0"/>
              <a:t> o </a:t>
            </a:r>
            <a:r>
              <a:rPr lang="en-US" sz="2000" dirty="0" err="1"/>
              <a:t>poruchy</a:t>
            </a:r>
            <a:r>
              <a:rPr lang="en-US" sz="2000" dirty="0"/>
              <a:t> </a:t>
            </a:r>
            <a:r>
              <a:rPr lang="en-US" sz="2000" dirty="0" err="1"/>
              <a:t>chápání</a:t>
            </a:r>
            <a:r>
              <a:rPr lang="en-US" sz="2000" dirty="0"/>
              <a:t> a </a:t>
            </a:r>
            <a:r>
              <a:rPr lang="en-US" sz="2000" dirty="0" err="1"/>
              <a:t>vyjadřování</a:t>
            </a:r>
            <a:r>
              <a:rPr lang="en-US" sz="2000" dirty="0"/>
              <a:t> </a:t>
            </a:r>
            <a:r>
              <a:rPr lang="en-US" sz="2000" dirty="0" err="1"/>
              <a:t>myšlenek</a:t>
            </a:r>
            <a:r>
              <a:rPr lang="en-US" sz="2000" dirty="0"/>
              <a:t> </a:t>
            </a:r>
            <a:r>
              <a:rPr lang="en-US" sz="2000" dirty="0" err="1"/>
              <a:t>mluveným</a:t>
            </a:r>
            <a:r>
              <a:rPr lang="en-US" sz="2000" dirty="0"/>
              <a:t> (</a:t>
            </a:r>
            <a:r>
              <a:rPr lang="en-US" sz="2000" dirty="0" err="1"/>
              <a:t>afázie</a:t>
            </a:r>
            <a:r>
              <a:rPr lang="en-US" sz="2000" dirty="0"/>
              <a:t>), </a:t>
            </a:r>
            <a:r>
              <a:rPr lang="en-US" sz="2000" dirty="0" err="1"/>
              <a:t>čteným</a:t>
            </a:r>
            <a:r>
              <a:rPr lang="en-US" sz="2000" dirty="0"/>
              <a:t> (</a:t>
            </a:r>
            <a:r>
              <a:rPr lang="en-US" sz="2000" dirty="0" err="1"/>
              <a:t>alexie</a:t>
            </a:r>
            <a:r>
              <a:rPr lang="en-US" sz="2000" dirty="0"/>
              <a:t>) a </a:t>
            </a:r>
            <a:r>
              <a:rPr lang="en-US" sz="2000" dirty="0" err="1"/>
              <a:t>psaným</a:t>
            </a:r>
            <a:r>
              <a:rPr lang="en-US" sz="2000" dirty="0"/>
              <a:t> (</a:t>
            </a:r>
            <a:r>
              <a:rPr lang="en-US" sz="2000" dirty="0" err="1"/>
              <a:t>agrafie</a:t>
            </a:r>
            <a:r>
              <a:rPr lang="en-US" sz="2000" dirty="0"/>
              <a:t>) </a:t>
            </a:r>
            <a:r>
              <a:rPr lang="en-US" sz="2000" dirty="0" err="1"/>
              <a:t>jazykem</a:t>
            </a:r>
            <a:r>
              <a:rPr lang="en-US" sz="2000" dirty="0"/>
              <a:t>. </a:t>
            </a:r>
          </a:p>
          <a:p>
            <a:pPr marL="38099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Jejich</a:t>
            </a:r>
            <a:r>
              <a:rPr lang="en-US" sz="2000" dirty="0"/>
              <a:t> </a:t>
            </a:r>
            <a:r>
              <a:rPr lang="en-US" sz="2000" dirty="0" err="1"/>
              <a:t>příčinou</a:t>
            </a:r>
            <a:r>
              <a:rPr lang="en-US" sz="2000" dirty="0"/>
              <a:t> je </a:t>
            </a:r>
            <a:r>
              <a:rPr lang="en-US" sz="2000" dirty="0" err="1"/>
              <a:t>zpravidla</a:t>
            </a:r>
            <a:r>
              <a:rPr lang="en-US" sz="2000" dirty="0"/>
              <a:t> </a:t>
            </a:r>
            <a:r>
              <a:rPr lang="en-US" sz="2000" dirty="0" err="1"/>
              <a:t>poškození</a:t>
            </a:r>
            <a:r>
              <a:rPr lang="en-US" sz="2000" dirty="0"/>
              <a:t> </a:t>
            </a:r>
            <a:r>
              <a:rPr lang="en-US" sz="2000" dirty="0" err="1"/>
              <a:t>mozkové</a:t>
            </a:r>
            <a:r>
              <a:rPr lang="en-US" sz="2000" dirty="0"/>
              <a:t> </a:t>
            </a:r>
            <a:r>
              <a:rPr lang="en-US" sz="2000" dirty="0" err="1"/>
              <a:t>kůry</a:t>
            </a:r>
            <a:r>
              <a:rPr lang="en-US" sz="2000" dirty="0"/>
              <a:t> </a:t>
            </a:r>
            <a:r>
              <a:rPr lang="en-US" sz="2000" dirty="0" err="1"/>
              <a:t>dominantní</a:t>
            </a:r>
            <a:r>
              <a:rPr lang="en-US" sz="2000" dirty="0"/>
              <a:t> (</a:t>
            </a:r>
            <a:r>
              <a:rPr lang="en-US" sz="2000" dirty="0" err="1"/>
              <a:t>obvykle</a:t>
            </a:r>
            <a:r>
              <a:rPr lang="en-US" sz="2000" dirty="0"/>
              <a:t> </a:t>
            </a:r>
            <a:r>
              <a:rPr lang="en-US" sz="2000" dirty="0" err="1"/>
              <a:t>levé</a:t>
            </a:r>
            <a:r>
              <a:rPr lang="en-US" sz="2000" dirty="0"/>
              <a:t>) </a:t>
            </a:r>
            <a:r>
              <a:rPr lang="en-US" sz="2000" dirty="0" err="1"/>
              <a:t>hemisféry</a:t>
            </a:r>
            <a:r>
              <a:rPr lang="en-US" sz="2000" dirty="0"/>
              <a:t> a to </a:t>
            </a:r>
            <a:r>
              <a:rPr lang="en-US" sz="2000" dirty="0" err="1"/>
              <a:t>nejčastěji</a:t>
            </a:r>
            <a:r>
              <a:rPr lang="en-US" sz="2000" dirty="0"/>
              <a:t> </a:t>
            </a:r>
            <a:r>
              <a:rPr lang="en-US" sz="2000" dirty="0" err="1"/>
              <a:t>jako</a:t>
            </a:r>
            <a:r>
              <a:rPr lang="en-US" sz="2000" dirty="0"/>
              <a:t> </a:t>
            </a:r>
            <a:r>
              <a:rPr lang="en-US" sz="2000" dirty="0" err="1"/>
              <a:t>důsledek</a:t>
            </a:r>
            <a:r>
              <a:rPr lang="en-US" sz="2000" dirty="0"/>
              <a:t> </a:t>
            </a:r>
            <a:r>
              <a:rPr lang="en-US" sz="2000" dirty="0" err="1"/>
              <a:t>cévních</a:t>
            </a:r>
            <a:r>
              <a:rPr lang="en-US" sz="2000" dirty="0"/>
              <a:t> </a:t>
            </a:r>
            <a:r>
              <a:rPr lang="en-US" sz="2000" dirty="0" err="1"/>
              <a:t>mozkových</a:t>
            </a:r>
            <a:r>
              <a:rPr lang="en-US" sz="2000" dirty="0"/>
              <a:t> </a:t>
            </a:r>
            <a:r>
              <a:rPr lang="en-US" sz="2000" dirty="0" err="1"/>
              <a:t>příhod</a:t>
            </a:r>
            <a:r>
              <a:rPr lang="en-US" sz="2000" dirty="0"/>
              <a:t>, </a:t>
            </a:r>
            <a:r>
              <a:rPr lang="en-US" sz="2000" dirty="0" err="1"/>
              <a:t>případně</a:t>
            </a:r>
            <a:r>
              <a:rPr lang="en-US" sz="2000" dirty="0"/>
              <a:t> </a:t>
            </a:r>
            <a:r>
              <a:rPr lang="en-US" sz="2000" dirty="0" err="1"/>
              <a:t>tumorů</a:t>
            </a:r>
            <a:r>
              <a:rPr lang="en-US" sz="2000" dirty="0"/>
              <a:t>, </a:t>
            </a:r>
            <a:r>
              <a:rPr lang="en-US" sz="2000" dirty="0" err="1"/>
              <a:t>traumat</a:t>
            </a:r>
            <a:r>
              <a:rPr lang="en-US" sz="2000" dirty="0"/>
              <a:t> </a:t>
            </a:r>
            <a:r>
              <a:rPr lang="en-US" sz="2000" dirty="0" err="1"/>
              <a:t>apod</a:t>
            </a:r>
            <a:r>
              <a:rPr lang="en-US" sz="2000" dirty="0"/>
              <a:t>.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7" name="Rectangle 86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Google Shape;145;p26"/>
          <p:cNvSpPr txBox="1"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Fatické funkce a jejich poruchy. 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6" name="Google Shape;146;p26"/>
          <p:cNvSpPr txBox="1">
            <a:spLocks noGrp="1"/>
          </p:cNvSpPr>
          <p:nvPr>
            <p:ph type="body" idx="1"/>
          </p:nvPr>
        </p:nvSpPr>
        <p:spPr>
          <a:xfrm>
            <a:off x="1367624" y="2490436"/>
            <a:ext cx="9708995" cy="356717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380990" indent="-228600">
              <a:spcBef>
                <a:spcPts val="2133"/>
              </a:spcBef>
              <a:buFont typeface="Arial" panose="020B0604020202020204" pitchFamily="34" charset="0"/>
              <a:buChar char="•"/>
            </a:pPr>
            <a:r>
              <a:rPr lang="en-US" sz="1900"/>
              <a:t>Poruchy schopnosti vyjadřovat se plynule a souvisle větami běžné délky a stavby</a:t>
            </a:r>
          </a:p>
          <a:p>
            <a:pPr marL="990575" lvl="1" indent="-228600">
              <a:buFont typeface="Arial" panose="020B0604020202020204" pitchFamily="34" charset="0"/>
              <a:buChar char="•"/>
            </a:pPr>
            <a:r>
              <a:rPr lang="en-US" sz="1900"/>
              <a:t>Poruchy pojmenování </a:t>
            </a:r>
          </a:p>
          <a:p>
            <a:pPr marL="990575" lvl="1" indent="-228600">
              <a:buFont typeface="Arial" panose="020B0604020202020204" pitchFamily="34" charset="0"/>
              <a:buChar char="•"/>
            </a:pPr>
            <a:r>
              <a:rPr lang="en-US" sz="1900"/>
              <a:t>Anomie - neschopnost vybavit si adekvátní pojmenování </a:t>
            </a:r>
          </a:p>
          <a:p>
            <a:pPr marL="990575" lvl="1" indent="-228600">
              <a:buFont typeface="Arial" panose="020B0604020202020204" pitchFamily="34" charset="0"/>
              <a:buChar char="•"/>
            </a:pPr>
            <a:r>
              <a:rPr lang="en-US" sz="1900"/>
              <a:t>Parafázie sémantické např. řekne „stůl“ místo „židle“ </a:t>
            </a:r>
          </a:p>
          <a:p>
            <a:pPr marL="990575" lvl="1" indent="-228600">
              <a:buFont typeface="Arial" panose="020B0604020202020204" pitchFamily="34" charset="0"/>
              <a:buChar char="•"/>
            </a:pPr>
            <a:r>
              <a:rPr lang="en-US" sz="1900"/>
              <a:t>Parafázie fonemické např. řekne „letaklo“ místo „letadlo“) </a:t>
            </a:r>
          </a:p>
          <a:p>
            <a:pPr marL="990575" lvl="1" indent="-228600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-US" sz="1900"/>
              <a:t>Poruchy gramaticky správného vyjadřování (agramatismy - např.“Já bylo koupeš zítra.“)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A4116D-ED62-4407-8497-64937E78A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Fatické funkce a jejich poruchy. 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D0C7D1C-4E0C-4CB0-8B53-4A86AAE9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80990" indent="-228600">
              <a:buFont typeface="Arial" panose="020B0604020202020204" pitchFamily="34" charset="0"/>
              <a:buChar char="•"/>
            </a:pPr>
            <a:r>
              <a:rPr lang="en-US" sz="2400" dirty="0" err="1"/>
              <a:t>Poruchy</a:t>
            </a:r>
            <a:r>
              <a:rPr lang="en-US" sz="2400" dirty="0"/>
              <a:t> </a:t>
            </a:r>
            <a:r>
              <a:rPr lang="en-US" sz="2400" dirty="0" err="1"/>
              <a:t>opakování</a:t>
            </a:r>
            <a:r>
              <a:rPr lang="en-US" sz="2400" dirty="0"/>
              <a:t> </a:t>
            </a:r>
            <a:r>
              <a:rPr lang="en-US" sz="2400" dirty="0" err="1"/>
              <a:t>slyšených</a:t>
            </a:r>
            <a:r>
              <a:rPr lang="en-US" sz="2400" dirty="0"/>
              <a:t> </a:t>
            </a:r>
            <a:r>
              <a:rPr lang="en-US" sz="2400" dirty="0" err="1"/>
              <a:t>slov</a:t>
            </a:r>
            <a:r>
              <a:rPr lang="en-US" sz="2400" dirty="0"/>
              <a:t> </a:t>
            </a:r>
            <a:r>
              <a:rPr lang="en-US" sz="2400" dirty="0" err="1"/>
              <a:t>či</a:t>
            </a:r>
            <a:r>
              <a:rPr lang="en-US" sz="2400" dirty="0"/>
              <a:t> </a:t>
            </a:r>
            <a:r>
              <a:rPr lang="en-US" sz="2400" dirty="0" err="1"/>
              <a:t>vět</a:t>
            </a:r>
            <a:r>
              <a:rPr lang="en-US" sz="2400" dirty="0"/>
              <a:t>  </a:t>
            </a:r>
          </a:p>
          <a:p>
            <a:pPr marL="380990" indent="-228600">
              <a:spcBef>
                <a:spcPts val="2133"/>
              </a:spcBef>
              <a:buFont typeface="Arial" panose="020B0604020202020204" pitchFamily="34" charset="0"/>
              <a:buChar char="•"/>
            </a:pPr>
            <a:r>
              <a:rPr lang="en-US" sz="2400" dirty="0" err="1"/>
              <a:t>Poruchy</a:t>
            </a:r>
            <a:r>
              <a:rPr lang="en-US" sz="2400" dirty="0"/>
              <a:t> </a:t>
            </a:r>
            <a:r>
              <a:rPr lang="en-US" sz="2400" dirty="0" err="1"/>
              <a:t>porozumění</a:t>
            </a:r>
            <a:r>
              <a:rPr lang="en-US" sz="2400" dirty="0"/>
              <a:t> </a:t>
            </a:r>
            <a:r>
              <a:rPr lang="en-US" sz="2400" dirty="0" err="1"/>
              <a:t>mluvenému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čtenému</a:t>
            </a:r>
            <a:r>
              <a:rPr lang="en-US" sz="2400" dirty="0"/>
              <a:t>  </a:t>
            </a:r>
          </a:p>
          <a:p>
            <a:pPr marL="380990" indent="-228600">
              <a:spcBef>
                <a:spcPts val="2133"/>
              </a:spcBef>
              <a:buFont typeface="Arial" panose="020B0604020202020204" pitchFamily="34" charset="0"/>
              <a:buChar char="•"/>
            </a:pPr>
            <a:r>
              <a:rPr lang="en-US" sz="2400" dirty="0" err="1"/>
              <a:t>Poruchy</a:t>
            </a:r>
            <a:r>
              <a:rPr lang="en-US" sz="2400" dirty="0"/>
              <a:t> 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afázii</a:t>
            </a:r>
            <a:r>
              <a:rPr lang="en-US" sz="2400" dirty="0"/>
              <a:t> se </a:t>
            </a:r>
            <a:r>
              <a:rPr lang="en-US" sz="2400" dirty="0" err="1"/>
              <a:t>promítají</a:t>
            </a:r>
            <a:r>
              <a:rPr lang="en-US" sz="2400" dirty="0"/>
              <a:t> do </a:t>
            </a:r>
            <a:r>
              <a:rPr lang="en-US" sz="2400" dirty="0" err="1"/>
              <a:t>čtení</a:t>
            </a:r>
            <a:r>
              <a:rPr lang="en-US" sz="2400" dirty="0"/>
              <a:t> a </a:t>
            </a:r>
            <a:r>
              <a:rPr lang="en-US" sz="2400" dirty="0" err="1"/>
              <a:t>psaní</a:t>
            </a:r>
            <a:endParaRPr lang="en-US" sz="2400" dirty="0"/>
          </a:p>
          <a:p>
            <a:pPr marL="380990" indent="-228600">
              <a:spcBef>
                <a:spcPts val="2133"/>
              </a:spcBef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Pacient</a:t>
            </a:r>
            <a:r>
              <a:rPr lang="en-US" sz="2400" dirty="0"/>
              <a:t> s </a:t>
            </a:r>
            <a:r>
              <a:rPr lang="en-US" sz="2400" dirty="0" err="1"/>
              <a:t>afázií</a:t>
            </a:r>
            <a:r>
              <a:rPr lang="en-US" sz="2400" dirty="0"/>
              <a:t>, </a:t>
            </a:r>
            <a:r>
              <a:rPr lang="en-US" sz="2400" dirty="0" err="1"/>
              <a:t>alexií</a:t>
            </a:r>
            <a:r>
              <a:rPr lang="en-US" sz="2400" dirty="0"/>
              <a:t> a </a:t>
            </a:r>
            <a:r>
              <a:rPr lang="en-US" sz="2400" dirty="0" err="1"/>
              <a:t>agrafií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</a:t>
            </a:r>
            <a:r>
              <a:rPr lang="en-US" sz="2400" dirty="0" err="1"/>
              <a:t>nemusí</a:t>
            </a:r>
            <a:r>
              <a:rPr lang="en-US" sz="2400" dirty="0"/>
              <a:t> v </a:t>
            </a:r>
            <a:r>
              <a:rPr lang="en-US" sz="2400" dirty="0" err="1"/>
              <a:t>některých</a:t>
            </a:r>
            <a:r>
              <a:rPr lang="en-US" sz="2400" dirty="0"/>
              <a:t> </a:t>
            </a:r>
            <a:r>
              <a:rPr lang="en-US" sz="2400" dirty="0" err="1"/>
              <a:t>případech</a:t>
            </a:r>
            <a:r>
              <a:rPr lang="en-US" sz="2400" dirty="0"/>
              <a:t> </a:t>
            </a:r>
            <a:r>
              <a:rPr lang="en-US" sz="2400" dirty="0" err="1"/>
              <a:t>vůbec</a:t>
            </a:r>
            <a:r>
              <a:rPr lang="en-US" sz="2400" dirty="0"/>
              <a:t> </a:t>
            </a:r>
            <a:r>
              <a:rPr lang="en-US" sz="2400" dirty="0" err="1"/>
              <a:t>uvědomovat</a:t>
            </a:r>
            <a:r>
              <a:rPr lang="en-US" sz="2400" dirty="0"/>
              <a:t> </a:t>
            </a:r>
            <a:r>
              <a:rPr lang="en-US" sz="2400" dirty="0" err="1"/>
              <a:t>uvedené</a:t>
            </a:r>
            <a:r>
              <a:rPr lang="en-US" sz="2400" dirty="0"/>
              <a:t> </a:t>
            </a:r>
            <a:r>
              <a:rPr lang="en-US" sz="2400" dirty="0" err="1"/>
              <a:t>potíže</a:t>
            </a:r>
            <a:r>
              <a:rPr lang="en-US" sz="2400" dirty="0"/>
              <a:t>, </a:t>
            </a:r>
            <a:r>
              <a:rPr lang="en-US" sz="2400" dirty="0" err="1"/>
              <a:t>protože</a:t>
            </a:r>
            <a:r>
              <a:rPr lang="en-US" sz="2400" dirty="0"/>
              <a:t> </a:t>
            </a:r>
            <a:r>
              <a:rPr lang="en-US" sz="2400" dirty="0" err="1"/>
              <a:t>má</a:t>
            </a:r>
            <a:r>
              <a:rPr lang="en-US" sz="2400" dirty="0"/>
              <a:t> </a:t>
            </a:r>
            <a:r>
              <a:rPr lang="en-US" sz="2400" dirty="0" err="1"/>
              <a:t>tzv</a:t>
            </a:r>
            <a:r>
              <a:rPr lang="en-US" sz="2400" dirty="0"/>
              <a:t>. </a:t>
            </a:r>
            <a:r>
              <a:rPr lang="en-US" sz="2400" b="1" dirty="0" err="1"/>
              <a:t>anozognózii</a:t>
            </a:r>
            <a:r>
              <a:rPr lang="en-US" sz="2400" dirty="0"/>
              <a:t> (</a:t>
            </a:r>
            <a:r>
              <a:rPr lang="en-US" sz="2400" dirty="0" err="1"/>
              <a:t>ztrátu</a:t>
            </a:r>
            <a:r>
              <a:rPr lang="en-US" sz="2400" dirty="0"/>
              <a:t> </a:t>
            </a:r>
            <a:r>
              <a:rPr lang="en-US" sz="2400" dirty="0" err="1"/>
              <a:t>schopnosti</a:t>
            </a:r>
            <a:r>
              <a:rPr lang="en-US" sz="2400" dirty="0"/>
              <a:t> </a:t>
            </a:r>
            <a:r>
              <a:rPr lang="en-US" sz="2400" dirty="0" err="1"/>
              <a:t>uvědomovat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</a:t>
            </a:r>
            <a:r>
              <a:rPr lang="en-US" sz="2400" dirty="0" err="1"/>
              <a:t>svoje</a:t>
            </a:r>
            <a:r>
              <a:rPr lang="en-US" sz="2400" dirty="0"/>
              <a:t> </a:t>
            </a:r>
            <a:r>
              <a:rPr lang="en-US" sz="2400" dirty="0" err="1"/>
              <a:t>postižení</a:t>
            </a:r>
            <a:r>
              <a:rPr lang="en-US" sz="2400" dirty="0"/>
              <a:t>). 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6391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4" name="Rectangle 191">
            <a:extLst>
              <a:ext uri="{FF2B5EF4-FFF2-40B4-BE49-F238E27FC236}">
                <a16:creationId xmlns:a16="http://schemas.microsoft.com/office/drawing/2014/main" id="{6ECA6DCB-B7E1-40A9-9524-540C6DA40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CA55BA7-3FF5-436D-8C24-469BB206D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Kazuistika č. 1 - pokračování</a:t>
            </a:r>
          </a:p>
        </p:txBody>
      </p:sp>
      <p:grpSp>
        <p:nvGrpSpPr>
          <p:cNvPr id="6155" name="Group 19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6156" name="Rectangle 19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6" name="Rectangle 19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2CD0D0-A958-4DE0-B526-87467EBEC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0719" y="2330505"/>
            <a:ext cx="5278066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Průkaz anti-NMDAR protilátek v séru 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415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3" name="Rectangle 92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7" name="Picture 96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1" name="Google Shape;151;p27"/>
          <p:cNvSpPr txBox="1"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Typy afázií. </a:t>
            </a:r>
            <a:endParaRPr lang="en-US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2" name="Google Shape;152;p27"/>
          <p:cNvSpPr txBox="1">
            <a:spLocks noGrp="1"/>
          </p:cNvSpPr>
          <p:nvPr>
            <p:ph type="body" idx="1"/>
          </p:nvPr>
        </p:nvSpPr>
        <p:spPr>
          <a:xfrm>
            <a:off x="6090573" y="801865"/>
            <a:ext cx="6022917" cy="593144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380990" indent="-22860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0000"/>
                </a:solidFill>
              </a:rPr>
              <a:t>Globální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afázie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</a:p>
          <a:p>
            <a:pPr marL="990575" lvl="1" indent="-22860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0000"/>
                </a:solidFill>
              </a:rPr>
              <a:t>pacienti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mají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těžce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narušenou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schopnost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vyjadřovat</a:t>
            </a:r>
            <a:r>
              <a:rPr lang="en-US" sz="1600" dirty="0">
                <a:solidFill>
                  <a:srgbClr val="000000"/>
                </a:solidFill>
              </a:rPr>
              <a:t> se </a:t>
            </a:r>
            <a:r>
              <a:rPr lang="en-US" sz="1600" dirty="0" err="1">
                <a:solidFill>
                  <a:srgbClr val="000000"/>
                </a:solidFill>
              </a:rPr>
              <a:t>slovy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err="1">
                <a:solidFill>
                  <a:srgbClr val="000000"/>
                </a:solidFill>
              </a:rPr>
              <a:t>opakovat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err="1">
                <a:solidFill>
                  <a:srgbClr val="000000"/>
                </a:solidFill>
              </a:rPr>
              <a:t>pojmenovat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err="1">
                <a:solidFill>
                  <a:srgbClr val="000000"/>
                </a:solidFill>
              </a:rPr>
              <a:t>rozumět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mluvenému</a:t>
            </a:r>
            <a:r>
              <a:rPr lang="en-US" sz="1600" dirty="0">
                <a:solidFill>
                  <a:srgbClr val="000000"/>
                </a:solidFill>
              </a:rPr>
              <a:t> a </a:t>
            </a:r>
            <a:r>
              <a:rPr lang="en-US" sz="1600" dirty="0" err="1">
                <a:solidFill>
                  <a:srgbClr val="000000"/>
                </a:solidFill>
              </a:rPr>
              <a:t>čtenému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i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dovednost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vyjadřovat</a:t>
            </a:r>
            <a:r>
              <a:rPr lang="en-US" sz="1600" dirty="0">
                <a:solidFill>
                  <a:srgbClr val="000000"/>
                </a:solidFill>
              </a:rPr>
              <a:t> se </a:t>
            </a:r>
            <a:r>
              <a:rPr lang="en-US" sz="1600" dirty="0" err="1">
                <a:solidFill>
                  <a:srgbClr val="000000"/>
                </a:solidFill>
              </a:rPr>
              <a:t>psaním</a:t>
            </a:r>
            <a:endParaRPr lang="en-US" sz="1600" dirty="0">
              <a:solidFill>
                <a:srgbClr val="000000"/>
              </a:solidFill>
            </a:endParaRPr>
          </a:p>
          <a:p>
            <a:pPr marL="380990" indent="-228600">
              <a:spcBef>
                <a:spcPts val="2133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0000"/>
                </a:solidFill>
              </a:rPr>
              <a:t>Wernickeho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afázie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</a:p>
          <a:p>
            <a:pPr marL="990575" lvl="1" indent="-22860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0000"/>
                </a:solidFill>
              </a:rPr>
              <a:t>vyjadřování</a:t>
            </a:r>
            <a:r>
              <a:rPr lang="en-US" sz="1600" dirty="0">
                <a:solidFill>
                  <a:srgbClr val="000000"/>
                </a:solidFill>
              </a:rPr>
              <a:t> je </a:t>
            </a:r>
            <a:r>
              <a:rPr lang="en-US" sz="1600" dirty="0" err="1">
                <a:solidFill>
                  <a:srgbClr val="000000"/>
                </a:solidFill>
              </a:rPr>
              <a:t>sice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plynulé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ve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větách</a:t>
            </a:r>
            <a:r>
              <a:rPr lang="en-US" sz="1600" dirty="0">
                <a:solidFill>
                  <a:srgbClr val="000000"/>
                </a:solidFill>
              </a:rPr>
              <a:t>, ale </a:t>
            </a:r>
            <a:r>
              <a:rPr lang="en-US" sz="1600" dirty="0" err="1">
                <a:solidFill>
                  <a:srgbClr val="000000"/>
                </a:solidFill>
              </a:rPr>
              <a:t>řečová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produkce</a:t>
            </a:r>
            <a:r>
              <a:rPr lang="en-US" sz="1600" dirty="0">
                <a:solidFill>
                  <a:srgbClr val="000000"/>
                </a:solidFill>
              </a:rPr>
              <a:t> je </a:t>
            </a:r>
            <a:r>
              <a:rPr lang="en-US" sz="1600" dirty="0" err="1">
                <a:solidFill>
                  <a:srgbClr val="000000"/>
                </a:solidFill>
              </a:rPr>
              <a:t>nesmyslná</a:t>
            </a:r>
            <a:r>
              <a:rPr lang="en-US" sz="1600" dirty="0">
                <a:solidFill>
                  <a:srgbClr val="000000"/>
                </a:solidFill>
              </a:rPr>
              <a:t> a v </a:t>
            </a:r>
            <a:r>
              <a:rPr lang="en-US" sz="1600" dirty="0" err="1">
                <a:solidFill>
                  <a:srgbClr val="000000"/>
                </a:solidFill>
              </a:rPr>
              <a:t>souvislosti</a:t>
            </a:r>
            <a:r>
              <a:rPr lang="en-US" sz="1600" dirty="0">
                <a:solidFill>
                  <a:srgbClr val="000000"/>
                </a:solidFill>
              </a:rPr>
              <a:t> s </a:t>
            </a:r>
            <a:r>
              <a:rPr lang="en-US" sz="1600" dirty="0" err="1">
                <a:solidFill>
                  <a:srgbClr val="000000"/>
                </a:solidFill>
              </a:rPr>
              <a:t>tím</a:t>
            </a:r>
            <a:r>
              <a:rPr lang="en-US" sz="1600" dirty="0">
                <a:solidFill>
                  <a:srgbClr val="000000"/>
                </a:solidFill>
              </a:rPr>
              <a:t> je </a:t>
            </a:r>
            <a:r>
              <a:rPr lang="en-US" sz="1600" dirty="0" err="1">
                <a:solidFill>
                  <a:srgbClr val="000000"/>
                </a:solidFill>
              </a:rPr>
              <a:t>pacient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často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považován</a:t>
            </a:r>
            <a:r>
              <a:rPr lang="en-US" sz="1600" dirty="0">
                <a:solidFill>
                  <a:srgbClr val="000000"/>
                </a:solidFill>
              </a:rPr>
              <a:t> za </a:t>
            </a:r>
            <a:r>
              <a:rPr lang="en-US" sz="1600" dirty="0" err="1">
                <a:solidFill>
                  <a:srgbClr val="000000"/>
                </a:solidFill>
              </a:rPr>
              <a:t>zmateného</a:t>
            </a:r>
            <a:r>
              <a:rPr lang="en-US" sz="1600" dirty="0">
                <a:solidFill>
                  <a:srgbClr val="000000"/>
                </a:solidFill>
              </a:rPr>
              <a:t>. </a:t>
            </a:r>
            <a:r>
              <a:rPr lang="en-US" sz="1600" dirty="0" err="1">
                <a:solidFill>
                  <a:srgbClr val="000000"/>
                </a:solidFill>
              </a:rPr>
              <a:t>Současně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i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tito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pacienti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mají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těžké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poruchy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obsahu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psaného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projevu</a:t>
            </a:r>
            <a:r>
              <a:rPr lang="en-US" sz="1600" dirty="0">
                <a:solidFill>
                  <a:srgbClr val="000000"/>
                </a:solidFill>
              </a:rPr>
              <a:t> a </a:t>
            </a:r>
            <a:r>
              <a:rPr lang="en-US" sz="1600" dirty="0" err="1">
                <a:solidFill>
                  <a:srgbClr val="000000"/>
                </a:solidFill>
              </a:rPr>
              <a:t>velmi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závažně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narušené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porozumění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projevu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mluvenému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i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čtenému</a:t>
            </a:r>
            <a:endParaRPr lang="en-US" sz="1600" dirty="0">
              <a:solidFill>
                <a:srgbClr val="000000"/>
              </a:solidFill>
            </a:endParaRPr>
          </a:p>
          <a:p>
            <a:pPr marL="380990" indent="-228600">
              <a:spcBef>
                <a:spcPts val="2133"/>
              </a:spcBef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0000"/>
                </a:solidFill>
              </a:rPr>
              <a:t>Brocovou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afázií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</a:p>
          <a:p>
            <a:pPr marL="990575" lvl="1" indent="-228600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0000"/>
                </a:solidFill>
              </a:rPr>
              <a:t>pacienti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mají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neplynulé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vyjadřování</a:t>
            </a:r>
            <a:r>
              <a:rPr lang="en-US" sz="1600" dirty="0">
                <a:solidFill>
                  <a:srgbClr val="000000"/>
                </a:solidFill>
              </a:rPr>
              <a:t>, ale </a:t>
            </a:r>
            <a:r>
              <a:rPr lang="en-US" sz="1600" dirty="0" err="1">
                <a:solidFill>
                  <a:srgbClr val="000000"/>
                </a:solidFill>
              </a:rPr>
              <a:t>lépe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zachované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rozumění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mluvenému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jazyku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>
            <a:spLocks noGrp="1"/>
          </p:cNvSpPr>
          <p:nvPr>
            <p:ph type="title"/>
          </p:nvPr>
        </p:nvSpPr>
        <p:spPr>
          <a:xfrm>
            <a:off x="648928" y="338328"/>
            <a:ext cx="3685032" cy="160832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3600" dirty="0" err="1">
                <a:sym typeface="Calibri"/>
              </a:rPr>
              <a:t>Fatické</a:t>
            </a:r>
            <a:r>
              <a:rPr lang="en-US" sz="3600" dirty="0">
                <a:sym typeface="Calibri"/>
              </a:rPr>
              <a:t> </a:t>
            </a:r>
            <a:r>
              <a:rPr lang="en-US" sz="3600" dirty="0" err="1">
                <a:sym typeface="Calibri"/>
              </a:rPr>
              <a:t>funkce</a:t>
            </a:r>
            <a:endParaRPr lang="en-US" sz="3600" dirty="0"/>
          </a:p>
        </p:txBody>
      </p:sp>
      <p:sp>
        <p:nvSpPr>
          <p:cNvPr id="158" name="Google Shape;158;p28"/>
          <p:cNvSpPr txBox="1">
            <a:spLocks noGrp="1"/>
          </p:cNvSpPr>
          <p:nvPr>
            <p:ph type="body" idx="1"/>
          </p:nvPr>
        </p:nvSpPr>
        <p:spPr>
          <a:xfrm>
            <a:off x="4864100" y="338328"/>
            <a:ext cx="6675627" cy="160508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indent="-228600">
              <a:buFont typeface="Arial" panose="020B0604020202020204" pitchFamily="34" charset="0"/>
              <a:buChar char="•"/>
            </a:pPr>
            <a:r>
              <a:rPr lang="en-US" sz="2000" dirty="0" err="1"/>
              <a:t>Terapie</a:t>
            </a:r>
            <a:r>
              <a:rPr lang="en-US" sz="2000" dirty="0"/>
              <a:t> </a:t>
            </a:r>
            <a:r>
              <a:rPr lang="en-US" sz="2000" dirty="0" err="1"/>
              <a:t>afázie</a:t>
            </a:r>
            <a:r>
              <a:rPr lang="en-US" sz="2000" dirty="0"/>
              <a:t> </a:t>
            </a:r>
            <a:r>
              <a:rPr lang="en-US" sz="2000" dirty="0" err="1"/>
              <a:t>spočívá</a:t>
            </a:r>
            <a:r>
              <a:rPr lang="en-US" sz="2000" dirty="0"/>
              <a:t> </a:t>
            </a:r>
            <a:r>
              <a:rPr lang="en-US" sz="2000" dirty="0" err="1"/>
              <a:t>zejména</a:t>
            </a:r>
            <a:r>
              <a:rPr lang="en-US" sz="2000" dirty="0"/>
              <a:t> v </a:t>
            </a:r>
            <a:r>
              <a:rPr lang="en-US" sz="2000" dirty="0" err="1"/>
              <a:t>logopedické</a:t>
            </a:r>
            <a:r>
              <a:rPr lang="en-US" sz="2000" dirty="0"/>
              <a:t> </a:t>
            </a:r>
            <a:r>
              <a:rPr lang="en-US" sz="2000" dirty="0" err="1"/>
              <a:t>péči</a:t>
            </a:r>
            <a:r>
              <a:rPr lang="en-US" sz="2000" dirty="0"/>
              <a:t>. </a:t>
            </a:r>
            <a:r>
              <a:rPr lang="en-US" sz="2000" dirty="0" err="1"/>
              <a:t>Cílem</a:t>
            </a:r>
            <a:r>
              <a:rPr lang="en-US" sz="2000" dirty="0"/>
              <a:t> je </a:t>
            </a:r>
            <a:r>
              <a:rPr lang="en-US" sz="2000" dirty="0" err="1"/>
              <a:t>dosáhnout</a:t>
            </a:r>
            <a:r>
              <a:rPr lang="en-US" sz="2000" dirty="0"/>
              <a:t> co </a:t>
            </a:r>
            <a:r>
              <a:rPr lang="en-US" sz="2000" dirty="0" err="1"/>
              <a:t>nejlepšího</a:t>
            </a:r>
            <a:r>
              <a:rPr lang="en-US" sz="2000" dirty="0"/>
              <a:t> </a:t>
            </a:r>
            <a:r>
              <a:rPr lang="en-US" sz="2000" dirty="0" err="1"/>
              <a:t>stupně</a:t>
            </a:r>
            <a:r>
              <a:rPr lang="en-US" sz="2000" dirty="0"/>
              <a:t> </a:t>
            </a:r>
            <a:r>
              <a:rPr lang="en-US" sz="2000" dirty="0" err="1"/>
              <a:t>znovuobnovení</a:t>
            </a:r>
            <a:r>
              <a:rPr lang="en-US" sz="2000" dirty="0"/>
              <a:t> </a:t>
            </a:r>
            <a:r>
              <a:rPr lang="en-US" sz="2000" dirty="0" err="1"/>
              <a:t>či</a:t>
            </a:r>
            <a:r>
              <a:rPr lang="en-US" sz="2000" dirty="0"/>
              <a:t> </a:t>
            </a:r>
            <a:r>
              <a:rPr lang="en-US" sz="2000" dirty="0" err="1"/>
              <a:t>alespoň</a:t>
            </a:r>
            <a:r>
              <a:rPr lang="en-US" sz="2000" dirty="0"/>
              <a:t> </a:t>
            </a:r>
            <a:r>
              <a:rPr lang="en-US" sz="2000" dirty="0" err="1"/>
              <a:t>kompenzace</a:t>
            </a:r>
            <a:r>
              <a:rPr lang="en-US" sz="2000" dirty="0"/>
              <a:t> </a:t>
            </a:r>
            <a:r>
              <a:rPr lang="en-US" sz="2000" dirty="0" err="1"/>
              <a:t>jazykového</a:t>
            </a:r>
            <a:r>
              <a:rPr lang="en-US" sz="2000" dirty="0"/>
              <a:t> </a:t>
            </a:r>
            <a:r>
              <a:rPr lang="en-US" sz="2000" dirty="0" err="1"/>
              <a:t>postižení</a:t>
            </a:r>
            <a:endParaRPr lang="en-US" sz="2000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5AAE9118-0436-4488-AC4A-C14DF6A7B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2211010"/>
            <a:ext cx="12192002" cy="464699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Rounded Rectangle 26">
            <a:extLst>
              <a:ext uri="{FF2B5EF4-FFF2-40B4-BE49-F238E27FC236}">
                <a16:creationId xmlns:a16="http://schemas.microsoft.com/office/drawing/2014/main" id="{1B10F861-B8F1-49C7-BD58-EAB20CEE7F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64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ounded Rectangle 16">
            <a:extLst>
              <a:ext uri="{FF2B5EF4-FFF2-40B4-BE49-F238E27FC236}">
                <a16:creationId xmlns:a16="http://schemas.microsoft.com/office/drawing/2014/main" id="{61F6E425-22AB-4DA2-8FAC-58ADB58EF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4749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" name="Rectangle 104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9" name="Picture 108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3" name="Google Shape;163;p29"/>
          <p:cNvSpPr txBox="1"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Dysartrie </a:t>
            </a:r>
          </a:p>
        </p:txBody>
      </p:sp>
      <p:sp>
        <p:nvSpPr>
          <p:cNvPr id="164" name="Google Shape;164;p29"/>
          <p:cNvSpPr txBox="1">
            <a:spLocks noGrp="1"/>
          </p:cNvSpPr>
          <p:nvPr>
            <p:ph type="body" idx="1"/>
          </p:nvPr>
        </p:nvSpPr>
        <p:spPr>
          <a:xfrm>
            <a:off x="6090574" y="801866"/>
            <a:ext cx="5306084" cy="5230634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380990" indent="-228600"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rgbClr val="000000"/>
                </a:solidFill>
              </a:rPr>
              <a:t>Dysartrie</a:t>
            </a:r>
            <a:r>
              <a:rPr lang="en-US" sz="2000" dirty="0">
                <a:solidFill>
                  <a:srgbClr val="000000"/>
                </a:solidFill>
              </a:rPr>
              <a:t> je </a:t>
            </a:r>
            <a:r>
              <a:rPr lang="en-US" sz="2000" dirty="0" err="1">
                <a:solidFill>
                  <a:srgbClr val="000000"/>
                </a:solidFill>
              </a:rPr>
              <a:t>porucha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řeči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která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vzniká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jako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důsledek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narušení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inervace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svalů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podílejících</a:t>
            </a:r>
            <a:r>
              <a:rPr lang="en-US" sz="2000" dirty="0">
                <a:solidFill>
                  <a:srgbClr val="000000"/>
                </a:solidFill>
              </a:rPr>
              <a:t> se </a:t>
            </a:r>
            <a:r>
              <a:rPr lang="en-US" sz="2000" dirty="0" err="1">
                <a:solidFill>
                  <a:srgbClr val="000000"/>
                </a:solidFill>
              </a:rPr>
              <a:t>na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motorické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realizaci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produkce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řeči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  <a:r>
              <a:rPr lang="en-US" sz="2000" dirty="0" err="1">
                <a:solidFill>
                  <a:srgbClr val="000000"/>
                </a:solidFill>
              </a:rPr>
              <a:t>Funkci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těchto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svalů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ovlivňují</a:t>
            </a:r>
            <a:r>
              <a:rPr lang="en-US" sz="2000" dirty="0">
                <a:solidFill>
                  <a:srgbClr val="000000"/>
                </a:solidFill>
              </a:rPr>
              <a:t>:</a:t>
            </a:r>
          </a:p>
          <a:p>
            <a:pPr marL="990575" lvl="1" indent="-2286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</a:rPr>
              <a:t>Centrální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motoneurony</a:t>
            </a:r>
            <a:r>
              <a:rPr lang="en-US" sz="2000" dirty="0">
                <a:solidFill>
                  <a:srgbClr val="000000"/>
                </a:solidFill>
              </a:rPr>
              <a:t> (a </a:t>
            </a:r>
            <a:r>
              <a:rPr lang="en-US" sz="2000" dirty="0" err="1">
                <a:solidFill>
                  <a:srgbClr val="000000"/>
                </a:solidFill>
              </a:rPr>
              <a:t>pyramidová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dráha</a:t>
            </a:r>
            <a:r>
              <a:rPr lang="en-US" sz="2000" dirty="0">
                <a:solidFill>
                  <a:srgbClr val="000000"/>
                </a:solidFill>
              </a:rPr>
              <a:t>) </a:t>
            </a:r>
          </a:p>
          <a:p>
            <a:pPr marL="990575" lvl="1" indent="-2286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</a:rPr>
              <a:t>Periferní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motoneurony</a:t>
            </a:r>
            <a:r>
              <a:rPr lang="en-US" sz="2000" dirty="0">
                <a:solidFill>
                  <a:srgbClr val="000000"/>
                </a:solidFill>
              </a:rPr>
              <a:t> v </a:t>
            </a:r>
            <a:r>
              <a:rPr lang="en-US" sz="2000" dirty="0" err="1">
                <a:solidFill>
                  <a:srgbClr val="000000"/>
                </a:solidFill>
              </a:rPr>
              <a:t>jádrech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hlavových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nervů</a:t>
            </a:r>
            <a:r>
              <a:rPr lang="en-US" sz="2000" dirty="0">
                <a:solidFill>
                  <a:srgbClr val="000000"/>
                </a:solidFill>
              </a:rPr>
              <a:t> (VII., IX., XI. a XII.) v </a:t>
            </a:r>
            <a:r>
              <a:rPr lang="en-US" sz="2000" dirty="0" err="1">
                <a:solidFill>
                  <a:srgbClr val="000000"/>
                </a:solidFill>
              </a:rPr>
              <a:t>mozkovém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kmeni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 marL="990575" lvl="1" indent="-2286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</a:rPr>
              <a:t>Mozeček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 marL="990575" lvl="1" indent="-228600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</a:rPr>
              <a:t>Extrapyramidový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systém</a:t>
            </a:r>
            <a:r>
              <a:rPr lang="en-US" sz="2000" dirty="0">
                <a:solidFill>
                  <a:srgbClr val="000000"/>
                </a:solidFill>
              </a:rPr>
              <a:t> (</a:t>
            </a:r>
            <a:r>
              <a:rPr lang="en-US" sz="2000" dirty="0" err="1">
                <a:solidFill>
                  <a:srgbClr val="000000"/>
                </a:solidFill>
              </a:rPr>
              <a:t>bazální</a:t>
            </a:r>
            <a:r>
              <a:rPr lang="en-US" sz="2000" dirty="0">
                <a:solidFill>
                  <a:srgbClr val="000000"/>
                </a:solidFill>
              </a:rPr>
              <a:t> ganglia)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1" name="Rectangle 110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Google Shape;169;p30"/>
          <p:cNvSpPr txBox="1"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Dysartrie </a:t>
            </a:r>
          </a:p>
        </p:txBody>
      </p:sp>
      <p:sp>
        <p:nvSpPr>
          <p:cNvPr id="170" name="Google Shape;170;p30"/>
          <p:cNvSpPr txBox="1">
            <a:spLocks noGrp="1"/>
          </p:cNvSpPr>
          <p:nvPr>
            <p:ph type="body" idx="1"/>
          </p:nvPr>
        </p:nvSpPr>
        <p:spPr>
          <a:xfrm>
            <a:off x="1367624" y="2490436"/>
            <a:ext cx="9708995" cy="3567173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380990" indent="-228600">
              <a:buFont typeface="Arial" panose="020B0604020202020204" pitchFamily="34" charset="0"/>
              <a:buChar char="•"/>
            </a:pPr>
            <a:r>
              <a:rPr lang="en-US" sz="2400"/>
              <a:t>Narušení funkce kterékoli z těchto struktur (a také porucha na úrovni nervosvalových plotének) může být podkladem dysartrie (a často i poruchy polykání tj. dysfagie - např. postižená hybnost kořene jazyka povede k omezení schopnosti artikulovat a současně k omezení zpracovat sousto v ústní dutině k polknutí).</a:t>
            </a:r>
          </a:p>
          <a:p>
            <a:pPr marL="380990" indent="-228600">
              <a:spcBef>
                <a:spcPts val="2133"/>
              </a:spcBef>
              <a:buFont typeface="Arial" panose="020B0604020202020204" pitchFamily="34" charset="0"/>
              <a:buChar char="•"/>
            </a:pPr>
            <a:r>
              <a:rPr lang="en-US" sz="2400"/>
              <a:t>Klinicky se dysartrie projeví různou mírou narušení produkce řeči.</a:t>
            </a:r>
          </a:p>
          <a:p>
            <a:pPr marL="380990" indent="-228600">
              <a:spcBef>
                <a:spcPts val="2133"/>
              </a:spcBef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-US" sz="2400"/>
              <a:t>Pacienti s dysartrií nemají problém s porozuměním mluvenému ani psanému projevu. Jsou schopni používat psaný jazyk.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7200" y="2386618"/>
            <a:ext cx="10386968" cy="1615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31800" y="5852900"/>
            <a:ext cx="3519867" cy="842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102001"/>
            <a:ext cx="2966149" cy="1615967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255067" y="6108767"/>
            <a:ext cx="5062800" cy="5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c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bp1174 Neurologie I – podzim 2022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sz="2400" dirty="0"/>
          </a:p>
        </p:txBody>
      </p:sp>
      <p:sp>
        <p:nvSpPr>
          <p:cNvPr id="58" name="Google Shape;58;p13"/>
          <p:cNvSpPr txBox="1"/>
          <p:nvPr/>
        </p:nvSpPr>
        <p:spPr>
          <a:xfrm>
            <a:off x="1275300" y="2614400"/>
            <a:ext cx="97308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cs" sz="3867" dirty="0">
                <a:latin typeface="Calibri"/>
                <a:ea typeface="Calibri"/>
                <a:cs typeface="Calibri"/>
                <a:sym typeface="Calibri"/>
              </a:rPr>
              <a:t>Syndromy podkorové. Syndromy korové. </a:t>
            </a:r>
            <a:endParaRPr sz="3867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cs" sz="3867" dirty="0">
                <a:latin typeface="Calibri"/>
                <a:ea typeface="Calibri"/>
                <a:cs typeface="Calibri"/>
                <a:sym typeface="Calibri"/>
              </a:rPr>
              <a:t>Fatické funkce a jejich poruchy. </a:t>
            </a:r>
            <a:endParaRPr sz="5733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582400" y="4285100"/>
            <a:ext cx="7027200" cy="7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cs" sz="2667" dirty="0">
                <a:latin typeface="Trebuchet MS"/>
                <a:ea typeface="Trebuchet MS"/>
                <a:cs typeface="Trebuchet MS"/>
                <a:sym typeface="Trebuchet MS"/>
              </a:rPr>
              <a:t>Peter Krkoška, Jan Kolčava</a:t>
            </a:r>
            <a:endParaRPr sz="2667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57321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ight Triangle 73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6C7EA9-176B-486D-8976-094EE1438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1188637"/>
            <a:ext cx="9984615" cy="15972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sz="6000"/>
              <a:t>Kazuistika č. 1  - závěr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294F23-FDA4-4541-A7CC-C55DF91D3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5260" y="2998278"/>
            <a:ext cx="4428236" cy="27281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U pacientky provedena výměnná plazmaferéza (eliminace protilátek) s dobrým efektem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Po 3 měsících přetrvává pouze porucha krátkodobé paměti lehkého stupně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Dg.: </a:t>
            </a:r>
            <a:r>
              <a:rPr lang="en-US" sz="1700" b="1"/>
              <a:t>Limbická encefalitida s protilátkami proti glutamátovým NMDA receptorům (NMDAR encefalitida)</a:t>
            </a:r>
          </a:p>
        </p:txBody>
      </p:sp>
    </p:spTree>
    <p:extLst>
      <p:ext uri="{BB962C8B-B14F-4D97-AF65-F5344CB8AC3E}">
        <p14:creationId xmlns:p14="http://schemas.microsoft.com/office/powerpoint/2010/main" val="40598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  <a:spcAft>
                <a:spcPts val="667"/>
              </a:spcAft>
            </a:pPr>
            <a:r>
              <a:rPr lang="en-US" sz="3400" b="1">
                <a:highlight>
                  <a:srgbClr val="FFFFFF"/>
                </a:highlight>
              </a:rPr>
              <a:t>Podkorové oblasti limbického systému</a:t>
            </a:r>
            <a:endParaRPr lang="en-US" sz="3400" b="1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590719" y="2330505"/>
            <a:ext cx="5278066" cy="3979585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380990" indent="-228600">
              <a:buFont typeface="Arial" panose="020B0604020202020204" pitchFamily="34" charset="0"/>
              <a:buChar char="•"/>
            </a:pPr>
            <a:r>
              <a:rPr lang="en-US" sz="2000"/>
              <a:t>Amygdala </a:t>
            </a:r>
          </a:p>
          <a:p>
            <a:pPr marL="380990" indent="-228600">
              <a:spcBef>
                <a:spcPts val="2133"/>
              </a:spcBef>
              <a:buFont typeface="Arial" panose="020B0604020202020204" pitchFamily="34" charset="0"/>
              <a:buChar char="•"/>
            </a:pPr>
            <a:r>
              <a:rPr lang="en-US" sz="2000"/>
              <a:t>Nuclei thalami anteriores</a:t>
            </a:r>
          </a:p>
          <a:p>
            <a:pPr marL="380990" indent="-228600">
              <a:spcBef>
                <a:spcPts val="2133"/>
              </a:spcBef>
              <a:buFont typeface="Arial" panose="020B0604020202020204" pitchFamily="34" charset="0"/>
              <a:buChar char="•"/>
            </a:pPr>
            <a:r>
              <a:rPr lang="en-US" sz="2000"/>
              <a:t>Hypothalamus které útvary epithalamu</a:t>
            </a:r>
          </a:p>
          <a:p>
            <a:pPr marL="380990" indent="-228600">
              <a:spcBef>
                <a:spcPts val="2133"/>
              </a:spcBef>
              <a:buFont typeface="Arial" panose="020B0604020202020204" pitchFamily="34" charset="0"/>
              <a:buChar char="•"/>
            </a:pPr>
            <a:r>
              <a:rPr lang="en-US" sz="2000"/>
              <a:t>Hipocampus</a:t>
            </a:r>
          </a:p>
          <a:p>
            <a:pPr marL="0" indent="-228600">
              <a:spcBef>
                <a:spcPts val="2133"/>
              </a:spcBef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spcBef>
                <a:spcPts val="2133"/>
              </a:spcBef>
              <a:spcAft>
                <a:spcPts val="2133"/>
              </a:spcAft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CF70BC2-8E30-433C-9B4F-274DF5D5A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Limbický systém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Zástupný text 2">
            <a:extLst>
              <a:ext uri="{FF2B5EF4-FFF2-40B4-BE49-F238E27FC236}">
                <a16:creationId xmlns:a16="http://schemas.microsoft.com/office/drawing/2014/main" id="{48F77E5A-C5FE-4EC0-86EC-F7EE7B8B17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4466656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1517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7200" y="2386618"/>
            <a:ext cx="10386968" cy="1615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31800" y="5852900"/>
            <a:ext cx="3519867" cy="842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102001"/>
            <a:ext cx="2966149" cy="1615967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8"/>
          <p:cNvSpPr txBox="1"/>
          <p:nvPr/>
        </p:nvSpPr>
        <p:spPr>
          <a:xfrm>
            <a:off x="1275300" y="2614400"/>
            <a:ext cx="97308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cs" sz="3867">
                <a:latin typeface="Calibri"/>
                <a:ea typeface="Calibri"/>
                <a:cs typeface="Calibri"/>
                <a:sym typeface="Calibri"/>
              </a:rPr>
              <a:t>Syndromy korové. </a:t>
            </a:r>
            <a:endParaRPr sz="5733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Triangle 27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78F41F-3FFD-487E-B578-E95D28708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5260" y="1188637"/>
            <a:ext cx="5852711" cy="15972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Kazuistika č. 2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64950F-9645-4694-9A8E-7F95274B5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5260" y="2998278"/>
            <a:ext cx="4428236" cy="27281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900"/>
              <a:t>82- letá pacientka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900"/>
              <a:t>Dle rodiny postupně zhoršující se potíže s pamětí a potíže s běžnými denními činnostmi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900"/>
              <a:t>Není schopna si dojít na nákup, po cestě se ztrácí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900"/>
              <a:t>Postupně se zhoršující potíže asi 2 roky</a:t>
            </a:r>
          </a:p>
        </p:txBody>
      </p:sp>
    </p:spTree>
    <p:extLst>
      <p:ext uri="{BB962C8B-B14F-4D97-AF65-F5344CB8AC3E}">
        <p14:creationId xmlns:p14="http://schemas.microsoft.com/office/powerpoint/2010/main" val="3949823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2200</Words>
  <Application>Microsoft Office PowerPoint</Application>
  <PresentationFormat>Širokouhlá</PresentationFormat>
  <Paragraphs>191</Paragraphs>
  <Slides>44</Slides>
  <Notes>16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44</vt:i4>
      </vt:variant>
    </vt:vector>
  </HeadingPairs>
  <TitlesOfParts>
    <vt:vector size="45" baseType="lpstr">
      <vt:lpstr>Motiv Office</vt:lpstr>
      <vt:lpstr>Prezentácia programu PowerPoint</vt:lpstr>
      <vt:lpstr>Prezentácia programu PowerPoint</vt:lpstr>
      <vt:lpstr>Kazuistika č. 1</vt:lpstr>
      <vt:lpstr>Kazuistika č. 1 - pokračování</vt:lpstr>
      <vt:lpstr>Kazuistika č. 1  - závěr</vt:lpstr>
      <vt:lpstr>Podkorové oblasti limbického systému</vt:lpstr>
      <vt:lpstr>Limbický systém</vt:lpstr>
      <vt:lpstr>Prezentácia programu PowerPoint</vt:lpstr>
      <vt:lpstr>Kazuistika č. 2</vt:lpstr>
      <vt:lpstr>Kazuistika č. 2 – pokračování </vt:lpstr>
      <vt:lpstr>Prezentácia programu PowerPoint</vt:lpstr>
      <vt:lpstr>Kognitivní funkce</vt:lpstr>
      <vt:lpstr>Funkce gnostické</vt:lpstr>
      <vt:lpstr>Funkce praktické</vt:lpstr>
      <vt:lpstr>Prezentácia programu PowerPoint</vt:lpstr>
      <vt:lpstr>KONCOVÝ MOZEK</vt:lpstr>
      <vt:lpstr>KONCOVÝ MOZEK</vt:lpstr>
      <vt:lpstr>KONCOVÝ MOZEK</vt:lpstr>
      <vt:lpstr>KONCOVÝ MOZEK</vt:lpstr>
      <vt:lpstr>MOZKOVÉ LALOKY </vt:lpstr>
      <vt:lpstr>ČELNÍ (FRONTÁLNÍ) LALOK </vt:lpstr>
      <vt:lpstr>ČELNÍ (FRONTÁLNÍ) LALOK </vt:lpstr>
      <vt:lpstr>ČELNÍ (FRONTÁLNÍ) LALOK </vt:lpstr>
      <vt:lpstr>ČELNÍ (FRONTÁLNÍ) LALOK </vt:lpstr>
      <vt:lpstr>SPÁNKOVÝ (TEMPORÁLNÍ) LALOK </vt:lpstr>
      <vt:lpstr>SPÁNKOVÝ (TEMPORÁLNÍ) LALOK </vt:lpstr>
      <vt:lpstr>TEMENNÍ (PARIETÁLNÍ) LALOK</vt:lpstr>
      <vt:lpstr>TEMENNÍ (PARIETÁLNÍ) LALOK</vt:lpstr>
      <vt:lpstr>TEMENNÍ (PARIETÁLNÍ) LALOK</vt:lpstr>
      <vt:lpstr>TEMENNÍ (PARIETÁLNÍ) LALOK</vt:lpstr>
      <vt:lpstr>TÝLNÍ (OKCIPITÁLNÍ) LALOK </vt:lpstr>
      <vt:lpstr>Prezentácia programu PowerPoint</vt:lpstr>
      <vt:lpstr>Kazuistika č. 3</vt:lpstr>
      <vt:lpstr>Kazuistika č. 3 - pokračování</vt:lpstr>
      <vt:lpstr>Kazuistika č. 3 - závěr</vt:lpstr>
      <vt:lpstr>Fatické funkce a jejich poruchy. </vt:lpstr>
      <vt:lpstr>Fatické funkce a jejich poruchy.  </vt:lpstr>
      <vt:lpstr>Fatické funkce a jejich poruchy. </vt:lpstr>
      <vt:lpstr>Fatické funkce a jejich poruchy. </vt:lpstr>
      <vt:lpstr>Typy afázií. </vt:lpstr>
      <vt:lpstr>Fatické funkce</vt:lpstr>
      <vt:lpstr>Dysartrie </vt:lpstr>
      <vt:lpstr>Dysartrie 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Honza</dc:creator>
  <cp:lastModifiedBy>Peter Krkoška</cp:lastModifiedBy>
  <cp:revision>11</cp:revision>
  <dcterms:created xsi:type="dcterms:W3CDTF">2020-11-09T09:49:24Z</dcterms:created>
  <dcterms:modified xsi:type="dcterms:W3CDTF">2022-11-11T17:30:58Z</dcterms:modified>
</cp:coreProperties>
</file>