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6" r:id="rId12"/>
    <p:sldId id="267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5707" autoAdjust="0"/>
  </p:normalViewPr>
  <p:slideViewPr>
    <p:cSldViewPr snapToGrid="0">
      <p:cViewPr varScale="1">
        <p:scale>
          <a:sx n="104" d="100"/>
          <a:sy n="104" d="100"/>
        </p:scale>
        <p:origin x="180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" userId="e219d983-eaf7-45be-b67d-109fd92f69b5" providerId="ADAL" clId="{968AAD18-C48B-4FE4-AD9B-CDFFE83CA12A}"/>
    <pc:docChg chg="modSld">
      <pc:chgData name="Pavlína" userId="e219d983-eaf7-45be-b67d-109fd92f69b5" providerId="ADAL" clId="{968AAD18-C48B-4FE4-AD9B-CDFFE83CA12A}" dt="2022-09-16T08:43:26.372" v="1" actId="20577"/>
      <pc:docMkLst>
        <pc:docMk/>
      </pc:docMkLst>
      <pc:sldChg chg="modSp mod">
        <pc:chgData name="Pavlína" userId="e219d983-eaf7-45be-b67d-109fd92f69b5" providerId="ADAL" clId="{968AAD18-C48B-4FE4-AD9B-CDFFE83CA12A}" dt="2022-09-16T08:43:26.372" v="1" actId="20577"/>
        <pc:sldMkLst>
          <pc:docMk/>
          <pc:sldMk cId="2972558394" sldId="257"/>
        </pc:sldMkLst>
        <pc:spChg chg="mod">
          <ac:chgData name="Pavlína" userId="e219d983-eaf7-45be-b67d-109fd92f69b5" providerId="ADAL" clId="{968AAD18-C48B-4FE4-AD9B-CDFFE83CA12A}" dt="2022-09-16T08:43:26.372" v="1" actId="20577"/>
          <ac:spMkLst>
            <pc:docMk/>
            <pc:sldMk cId="2972558394" sldId="257"/>
            <ac:spMk id="5" creationId="{5BC36AD8-8828-487B-B7CB-A317B92ADECE}"/>
          </ac:spMkLst>
        </pc:spChg>
      </pc:sldChg>
    </pc:docChg>
  </pc:docChgLst>
  <pc:docChgLst>
    <pc:chgData name="Pavlína Bazalová" userId="e219d983-eaf7-45be-b67d-109fd92f69b5" providerId="ADAL" clId="{806DEC3A-4F01-44B9-A28D-55FF56B03908}"/>
    <pc:docChg chg="undo custSel addSld delSld modSld sldOrd">
      <pc:chgData name="Pavlína Bazalová" userId="e219d983-eaf7-45be-b67d-109fd92f69b5" providerId="ADAL" clId="{806DEC3A-4F01-44B9-A28D-55FF56B03908}" dt="2022-09-13T19:56:16.781" v="2516" actId="14100"/>
      <pc:docMkLst>
        <pc:docMk/>
      </pc:docMkLst>
      <pc:sldChg chg="modSp mod">
        <pc:chgData name="Pavlína Bazalová" userId="e219d983-eaf7-45be-b67d-109fd92f69b5" providerId="ADAL" clId="{806DEC3A-4F01-44B9-A28D-55FF56B03908}" dt="2022-09-13T19:56:16.781" v="2516" actId="14100"/>
        <pc:sldMkLst>
          <pc:docMk/>
          <pc:sldMk cId="1879408801" sldId="263"/>
        </pc:sldMkLst>
        <pc:spChg chg="mod">
          <ac:chgData name="Pavlína Bazalová" userId="e219d983-eaf7-45be-b67d-109fd92f69b5" providerId="ADAL" clId="{806DEC3A-4F01-44B9-A28D-55FF56B03908}" dt="2022-09-13T18:39:42.756" v="745" actId="20577"/>
          <ac:spMkLst>
            <pc:docMk/>
            <pc:sldMk cId="1879408801" sldId="263"/>
            <ac:spMk id="5" creationId="{37A65C9B-9E03-4C8E-A966-7132F611B089}"/>
          </ac:spMkLst>
        </pc:spChg>
        <pc:cxnChg chg="mod">
          <ac:chgData name="Pavlína Bazalová" userId="e219d983-eaf7-45be-b67d-109fd92f69b5" providerId="ADAL" clId="{806DEC3A-4F01-44B9-A28D-55FF56B03908}" dt="2022-09-13T19:55:49.090" v="2507" actId="14100"/>
          <ac:cxnSpMkLst>
            <pc:docMk/>
            <pc:sldMk cId="1879408801" sldId="263"/>
            <ac:cxnSpMk id="8" creationId="{B1B01461-F3EF-4D76-9EDC-A79A49AA8B70}"/>
          </ac:cxnSpMkLst>
        </pc:cxnChg>
        <pc:cxnChg chg="mod">
          <ac:chgData name="Pavlína Bazalová" userId="e219d983-eaf7-45be-b67d-109fd92f69b5" providerId="ADAL" clId="{806DEC3A-4F01-44B9-A28D-55FF56B03908}" dt="2022-09-13T19:55:51.423" v="2508" actId="14100"/>
          <ac:cxnSpMkLst>
            <pc:docMk/>
            <pc:sldMk cId="1879408801" sldId="263"/>
            <ac:cxnSpMk id="9" creationId="{05DB9883-1C6E-4E20-BDC1-F4492A752BD9}"/>
          </ac:cxnSpMkLst>
        </pc:cxnChg>
        <pc:cxnChg chg="mod">
          <ac:chgData name="Pavlína Bazalová" userId="e219d983-eaf7-45be-b67d-109fd92f69b5" providerId="ADAL" clId="{806DEC3A-4F01-44B9-A28D-55FF56B03908}" dt="2022-09-13T19:56:01.873" v="2512" actId="14100"/>
          <ac:cxnSpMkLst>
            <pc:docMk/>
            <pc:sldMk cId="1879408801" sldId="263"/>
            <ac:cxnSpMk id="16" creationId="{7BA84A05-BA41-4605-9E2A-9A11D08C613A}"/>
          </ac:cxnSpMkLst>
        </pc:cxnChg>
        <pc:cxnChg chg="mod">
          <ac:chgData name="Pavlína Bazalová" userId="e219d983-eaf7-45be-b67d-109fd92f69b5" providerId="ADAL" clId="{806DEC3A-4F01-44B9-A28D-55FF56B03908}" dt="2022-09-13T19:55:59.659" v="2511" actId="14100"/>
          <ac:cxnSpMkLst>
            <pc:docMk/>
            <pc:sldMk cId="1879408801" sldId="263"/>
            <ac:cxnSpMk id="18" creationId="{7C607236-AD83-4C59-9345-628C5653550F}"/>
          </ac:cxnSpMkLst>
        </pc:cxnChg>
        <pc:cxnChg chg="mod">
          <ac:chgData name="Pavlína Bazalová" userId="e219d983-eaf7-45be-b67d-109fd92f69b5" providerId="ADAL" clId="{806DEC3A-4F01-44B9-A28D-55FF56B03908}" dt="2022-09-13T19:55:57.933" v="2510" actId="14100"/>
          <ac:cxnSpMkLst>
            <pc:docMk/>
            <pc:sldMk cId="1879408801" sldId="263"/>
            <ac:cxnSpMk id="19" creationId="{E7F13E5C-C55F-4755-A765-023F5B75E7FC}"/>
          </ac:cxnSpMkLst>
        </pc:cxnChg>
        <pc:cxnChg chg="mod">
          <ac:chgData name="Pavlína Bazalová" userId="e219d983-eaf7-45be-b67d-109fd92f69b5" providerId="ADAL" clId="{806DEC3A-4F01-44B9-A28D-55FF56B03908}" dt="2022-09-13T19:56:16.781" v="2516" actId="14100"/>
          <ac:cxnSpMkLst>
            <pc:docMk/>
            <pc:sldMk cId="1879408801" sldId="263"/>
            <ac:cxnSpMk id="25" creationId="{C5B49D0A-2F53-478A-BDBD-CB23073F32BA}"/>
          </ac:cxnSpMkLst>
        </pc:cxnChg>
        <pc:cxnChg chg="mod">
          <ac:chgData name="Pavlína Bazalová" userId="e219d983-eaf7-45be-b67d-109fd92f69b5" providerId="ADAL" clId="{806DEC3A-4F01-44B9-A28D-55FF56B03908}" dt="2022-09-13T19:56:09.729" v="2514" actId="14100"/>
          <ac:cxnSpMkLst>
            <pc:docMk/>
            <pc:sldMk cId="1879408801" sldId="263"/>
            <ac:cxnSpMk id="27" creationId="{263B30BB-8970-4B24-8E31-2A1180E519CE}"/>
          </ac:cxnSpMkLst>
        </pc:cxnChg>
        <pc:cxnChg chg="mod">
          <ac:chgData name="Pavlína Bazalová" userId="e219d983-eaf7-45be-b67d-109fd92f69b5" providerId="ADAL" clId="{806DEC3A-4F01-44B9-A28D-55FF56B03908}" dt="2022-09-13T19:56:11.788" v="2515" actId="14100"/>
          <ac:cxnSpMkLst>
            <pc:docMk/>
            <pc:sldMk cId="1879408801" sldId="263"/>
            <ac:cxnSpMk id="28" creationId="{17B190C6-BB17-41F4-8009-3CE773BF0FFE}"/>
          </ac:cxnSpMkLst>
        </pc:cxnChg>
      </pc:sldChg>
      <pc:sldChg chg="addSp modSp mod">
        <pc:chgData name="Pavlína Bazalová" userId="e219d983-eaf7-45be-b67d-109fd92f69b5" providerId="ADAL" clId="{806DEC3A-4F01-44B9-A28D-55FF56B03908}" dt="2022-09-13T19:02:59.651" v="1336" actId="1076"/>
        <pc:sldMkLst>
          <pc:docMk/>
          <pc:sldMk cId="915374680" sldId="265"/>
        </pc:sldMkLst>
        <pc:spChg chg="mod">
          <ac:chgData name="Pavlína Bazalová" userId="e219d983-eaf7-45be-b67d-109fd92f69b5" providerId="ADAL" clId="{806DEC3A-4F01-44B9-A28D-55FF56B03908}" dt="2022-09-13T18:09:40.719" v="18" actId="20577"/>
          <ac:spMkLst>
            <pc:docMk/>
            <pc:sldMk cId="915374680" sldId="265"/>
            <ac:spMk id="2" creationId="{BCE14185-90E0-4440-ACA5-9E35131E0FC1}"/>
          </ac:spMkLst>
        </pc:spChg>
        <pc:spChg chg="mod">
          <ac:chgData name="Pavlína Bazalová" userId="e219d983-eaf7-45be-b67d-109fd92f69b5" providerId="ADAL" clId="{806DEC3A-4F01-44B9-A28D-55FF56B03908}" dt="2022-09-13T19:02:59.651" v="1336" actId="1076"/>
          <ac:spMkLst>
            <pc:docMk/>
            <pc:sldMk cId="915374680" sldId="265"/>
            <ac:spMk id="5" creationId="{32209284-12F5-4391-8AD0-3A6491714266}"/>
          </ac:spMkLst>
        </pc:spChg>
        <pc:picChg chg="add mod modCrop">
          <ac:chgData name="Pavlína Bazalová" userId="e219d983-eaf7-45be-b67d-109fd92f69b5" providerId="ADAL" clId="{806DEC3A-4F01-44B9-A28D-55FF56B03908}" dt="2022-09-13T18:29:42.338" v="643" actId="1076"/>
          <ac:picMkLst>
            <pc:docMk/>
            <pc:sldMk cId="915374680" sldId="265"/>
            <ac:picMk id="7" creationId="{7766E320-AF6B-389D-7075-960BA47A3280}"/>
          </ac:picMkLst>
        </pc:picChg>
      </pc:sldChg>
      <pc:sldChg chg="addSp delSp modSp new mod ord">
        <pc:chgData name="Pavlína Bazalová" userId="e219d983-eaf7-45be-b67d-109fd92f69b5" providerId="ADAL" clId="{806DEC3A-4F01-44B9-A28D-55FF56B03908}" dt="2022-09-13T18:28:51.476" v="642" actId="5793"/>
        <pc:sldMkLst>
          <pc:docMk/>
          <pc:sldMk cId="1750965992" sldId="266"/>
        </pc:sldMkLst>
        <pc:spChg chg="mod">
          <ac:chgData name="Pavlína Bazalová" userId="e219d983-eaf7-45be-b67d-109fd92f69b5" providerId="ADAL" clId="{806DEC3A-4F01-44B9-A28D-55FF56B03908}" dt="2022-09-13T18:17:01.846" v="152" actId="20577"/>
          <ac:spMkLst>
            <pc:docMk/>
            <pc:sldMk cId="1750965992" sldId="266"/>
            <ac:spMk id="2" creationId="{7BD8B130-E4B0-8F2E-A9F8-6198CF8987F8}"/>
          </ac:spMkLst>
        </pc:spChg>
        <pc:spChg chg="mod">
          <ac:chgData name="Pavlína Bazalová" userId="e219d983-eaf7-45be-b67d-109fd92f69b5" providerId="ADAL" clId="{806DEC3A-4F01-44B9-A28D-55FF56B03908}" dt="2022-09-13T18:10:58.560" v="41" actId="20577"/>
          <ac:spMkLst>
            <pc:docMk/>
            <pc:sldMk cId="1750965992" sldId="266"/>
            <ac:spMk id="4" creationId="{9A3EBA54-DC9C-A095-6906-9F0511DABA5B}"/>
          </ac:spMkLst>
        </pc:spChg>
        <pc:spChg chg="mod">
          <ac:chgData name="Pavlína Bazalová" userId="e219d983-eaf7-45be-b67d-109fd92f69b5" providerId="ADAL" clId="{806DEC3A-4F01-44B9-A28D-55FF56B03908}" dt="2022-09-13T18:28:51.476" v="642" actId="5793"/>
          <ac:spMkLst>
            <pc:docMk/>
            <pc:sldMk cId="1750965992" sldId="266"/>
            <ac:spMk id="5" creationId="{4A0C29B4-A1E6-E5D9-B09D-3B57B248860B}"/>
          </ac:spMkLst>
        </pc:spChg>
        <pc:picChg chg="add del">
          <ac:chgData name="Pavlína Bazalová" userId="e219d983-eaf7-45be-b67d-109fd92f69b5" providerId="ADAL" clId="{806DEC3A-4F01-44B9-A28D-55FF56B03908}" dt="2022-09-13T18:24:52.549" v="437" actId="478"/>
          <ac:picMkLst>
            <pc:docMk/>
            <pc:sldMk cId="1750965992" sldId="266"/>
            <ac:picMk id="7" creationId="{8A14015A-1720-9E4C-406A-167FAB9B445F}"/>
          </ac:picMkLst>
        </pc:picChg>
        <pc:picChg chg="add del">
          <ac:chgData name="Pavlína Bazalová" userId="e219d983-eaf7-45be-b67d-109fd92f69b5" providerId="ADAL" clId="{806DEC3A-4F01-44B9-A28D-55FF56B03908}" dt="2022-09-13T18:25:01.909" v="439" actId="478"/>
          <ac:picMkLst>
            <pc:docMk/>
            <pc:sldMk cId="1750965992" sldId="266"/>
            <ac:picMk id="9" creationId="{1A2CAF99-9DE5-0241-E3DD-0807E529628A}"/>
          </ac:picMkLst>
        </pc:picChg>
        <pc:picChg chg="add del">
          <ac:chgData name="Pavlína Bazalová" userId="e219d983-eaf7-45be-b67d-109fd92f69b5" providerId="ADAL" clId="{806DEC3A-4F01-44B9-A28D-55FF56B03908}" dt="2022-09-13T18:26:25.896" v="452" actId="21"/>
          <ac:picMkLst>
            <pc:docMk/>
            <pc:sldMk cId="1750965992" sldId="266"/>
            <ac:picMk id="10" creationId="{561E6A89-A19B-39CA-BB8D-F22FFE6F3DF3}"/>
          </ac:picMkLst>
        </pc:picChg>
      </pc:sldChg>
      <pc:sldChg chg="addSp delSp modSp new mod">
        <pc:chgData name="Pavlína Bazalová" userId="e219d983-eaf7-45be-b67d-109fd92f69b5" providerId="ADAL" clId="{806DEC3A-4F01-44B9-A28D-55FF56B03908}" dt="2022-09-13T18:26:20.070" v="451" actId="1076"/>
        <pc:sldMkLst>
          <pc:docMk/>
          <pc:sldMk cId="1692974300" sldId="267"/>
        </pc:sldMkLst>
        <pc:spChg chg="del mod">
          <ac:chgData name="Pavlína Bazalová" userId="e219d983-eaf7-45be-b67d-109fd92f69b5" providerId="ADAL" clId="{806DEC3A-4F01-44B9-A28D-55FF56B03908}" dt="2022-09-13T18:25:53.124" v="445" actId="21"/>
          <ac:spMkLst>
            <pc:docMk/>
            <pc:sldMk cId="1692974300" sldId="267"/>
            <ac:spMk id="4" creationId="{401B550F-3AC3-118E-F8D1-7E602ACB1226}"/>
          </ac:spMkLst>
        </pc:spChg>
        <pc:spChg chg="del">
          <ac:chgData name="Pavlína Bazalová" userId="e219d983-eaf7-45be-b67d-109fd92f69b5" providerId="ADAL" clId="{806DEC3A-4F01-44B9-A28D-55FF56B03908}" dt="2022-09-13T18:25:38.193" v="442"/>
          <ac:spMkLst>
            <pc:docMk/>
            <pc:sldMk cId="1692974300" sldId="267"/>
            <ac:spMk id="5" creationId="{D4BC050F-3883-F4D6-B1F8-7B1C2D3569F2}"/>
          </ac:spMkLst>
        </pc:spChg>
        <pc:spChg chg="add mod">
          <ac:chgData name="Pavlína Bazalová" userId="e219d983-eaf7-45be-b67d-109fd92f69b5" providerId="ADAL" clId="{806DEC3A-4F01-44B9-A28D-55FF56B03908}" dt="2022-09-13T18:26:13.574" v="449" actId="1076"/>
          <ac:spMkLst>
            <pc:docMk/>
            <pc:sldMk cId="1692974300" sldId="267"/>
            <ac:spMk id="7" creationId="{7112E69A-31D0-446C-5B56-1B43DEEDB254}"/>
          </ac:spMkLst>
        </pc:spChg>
        <pc:picChg chg="add mod">
          <ac:chgData name="Pavlína Bazalová" userId="e219d983-eaf7-45be-b67d-109fd92f69b5" providerId="ADAL" clId="{806DEC3A-4F01-44B9-A28D-55FF56B03908}" dt="2022-09-13T18:26:20.070" v="451" actId="1076"/>
          <ac:picMkLst>
            <pc:docMk/>
            <pc:sldMk cId="1692974300" sldId="267"/>
            <ac:picMk id="6" creationId="{283B4FD4-8FA4-E1F6-8960-CDCC5CC7C4E4}"/>
          </ac:picMkLst>
        </pc:picChg>
      </pc:sldChg>
      <pc:sldChg chg="modSp new del mod">
        <pc:chgData name="Pavlína Bazalová" userId="e219d983-eaf7-45be-b67d-109fd92f69b5" providerId="ADAL" clId="{806DEC3A-4F01-44B9-A28D-55FF56B03908}" dt="2022-09-13T18:59:55.203" v="1131" actId="2696"/>
        <pc:sldMkLst>
          <pc:docMk/>
          <pc:sldMk cId="1268943831" sldId="268"/>
        </pc:sldMkLst>
        <pc:spChg chg="mod">
          <ac:chgData name="Pavlína Bazalová" userId="e219d983-eaf7-45be-b67d-109fd92f69b5" providerId="ADAL" clId="{806DEC3A-4F01-44B9-A28D-55FF56B03908}" dt="2022-09-13T18:53:15.183" v="1100" actId="20577"/>
          <ac:spMkLst>
            <pc:docMk/>
            <pc:sldMk cId="1268943831" sldId="268"/>
            <ac:spMk id="2" creationId="{DC599710-E5EF-9045-447F-6F79E0FAEB94}"/>
          </ac:spMkLst>
        </pc:spChg>
        <pc:spChg chg="mod">
          <ac:chgData name="Pavlína Bazalová" userId="e219d983-eaf7-45be-b67d-109fd92f69b5" providerId="ADAL" clId="{806DEC3A-4F01-44B9-A28D-55FF56B03908}" dt="2022-09-13T18:40:06.846" v="762" actId="20577"/>
          <ac:spMkLst>
            <pc:docMk/>
            <pc:sldMk cId="1268943831" sldId="268"/>
            <ac:spMk id="4" creationId="{0DC45AA5-80BC-07AC-63E4-576215E0B35C}"/>
          </ac:spMkLst>
        </pc:spChg>
        <pc:spChg chg="mod">
          <ac:chgData name="Pavlína Bazalová" userId="e219d983-eaf7-45be-b67d-109fd92f69b5" providerId="ADAL" clId="{806DEC3A-4F01-44B9-A28D-55FF56B03908}" dt="2022-09-13T18:59:52.413" v="1130" actId="20577"/>
          <ac:spMkLst>
            <pc:docMk/>
            <pc:sldMk cId="1268943831" sldId="268"/>
            <ac:spMk id="5" creationId="{BC3FB72A-D6AE-F0A8-F1DE-EA2E7A8BD657}"/>
          </ac:spMkLst>
        </pc:spChg>
      </pc:sldChg>
      <pc:sldChg chg="add del">
        <pc:chgData name="Pavlína Bazalová" userId="e219d983-eaf7-45be-b67d-109fd92f69b5" providerId="ADAL" clId="{806DEC3A-4F01-44B9-A28D-55FF56B03908}" dt="2022-09-13T19:00:50.943" v="1208"/>
        <pc:sldMkLst>
          <pc:docMk/>
          <pc:sldMk cId="4012450590" sldId="268"/>
        </pc:sldMkLst>
      </pc:sldChg>
      <pc:sldChg chg="addSp modSp new mod">
        <pc:chgData name="Pavlína Bazalová" userId="e219d983-eaf7-45be-b67d-109fd92f69b5" providerId="ADAL" clId="{806DEC3A-4F01-44B9-A28D-55FF56B03908}" dt="2022-09-13T18:36:55.557" v="692" actId="5793"/>
        <pc:sldMkLst>
          <pc:docMk/>
          <pc:sldMk cId="3909557477" sldId="269"/>
        </pc:sldMkLst>
        <pc:spChg chg="mod">
          <ac:chgData name="Pavlína Bazalová" userId="e219d983-eaf7-45be-b67d-109fd92f69b5" providerId="ADAL" clId="{806DEC3A-4F01-44B9-A28D-55FF56B03908}" dt="2022-09-13T18:33:01.012" v="657" actId="20577"/>
          <ac:spMkLst>
            <pc:docMk/>
            <pc:sldMk cId="3909557477" sldId="269"/>
            <ac:spMk id="4" creationId="{79C064C9-871F-2EAA-3B3B-D513B458614D}"/>
          </ac:spMkLst>
        </pc:spChg>
        <pc:spChg chg="mod">
          <ac:chgData name="Pavlína Bazalová" userId="e219d983-eaf7-45be-b67d-109fd92f69b5" providerId="ADAL" clId="{806DEC3A-4F01-44B9-A28D-55FF56B03908}" dt="2022-09-13T18:36:55.557" v="692" actId="5793"/>
          <ac:spMkLst>
            <pc:docMk/>
            <pc:sldMk cId="3909557477" sldId="269"/>
            <ac:spMk id="5" creationId="{F90F785B-01F5-D025-6208-068878BB86BF}"/>
          </ac:spMkLst>
        </pc:spChg>
        <pc:spChg chg="add mod">
          <ac:chgData name="Pavlína Bazalová" userId="e219d983-eaf7-45be-b67d-109fd92f69b5" providerId="ADAL" clId="{806DEC3A-4F01-44B9-A28D-55FF56B03908}" dt="2022-09-13T18:36:48.856" v="689" actId="1076"/>
          <ac:spMkLst>
            <pc:docMk/>
            <pc:sldMk cId="3909557477" sldId="269"/>
            <ac:spMk id="7" creationId="{89C5C57F-7885-D55D-2EC8-D7BFE56AF7CF}"/>
          </ac:spMkLst>
        </pc:spChg>
        <pc:picChg chg="add mod">
          <ac:chgData name="Pavlína Bazalová" userId="e219d983-eaf7-45be-b67d-109fd92f69b5" providerId="ADAL" clId="{806DEC3A-4F01-44B9-A28D-55FF56B03908}" dt="2022-09-13T18:36:34.896" v="686" actId="1076"/>
          <ac:picMkLst>
            <pc:docMk/>
            <pc:sldMk cId="3909557477" sldId="269"/>
            <ac:picMk id="6" creationId="{072AC426-E10B-D81F-3A39-F44410ACA0EA}"/>
          </ac:picMkLst>
        </pc:picChg>
      </pc:sldChg>
      <pc:sldChg chg="addSp delSp modSp new mod">
        <pc:chgData name="Pavlína Bazalová" userId="e219d983-eaf7-45be-b67d-109fd92f69b5" providerId="ADAL" clId="{806DEC3A-4F01-44B9-A28D-55FF56B03908}" dt="2022-09-13T18:54:13.212" v="1129" actId="20577"/>
        <pc:sldMkLst>
          <pc:docMk/>
          <pc:sldMk cId="2771766388" sldId="270"/>
        </pc:sldMkLst>
        <pc:spChg chg="mod">
          <ac:chgData name="Pavlína Bazalová" userId="e219d983-eaf7-45be-b67d-109fd92f69b5" providerId="ADAL" clId="{806DEC3A-4F01-44B9-A28D-55FF56B03908}" dt="2022-09-13T18:54:13.212" v="1129" actId="20577"/>
          <ac:spMkLst>
            <pc:docMk/>
            <pc:sldMk cId="2771766388" sldId="270"/>
            <ac:spMk id="2" creationId="{EA1D7906-97CC-C3E5-61A1-BA4583386D2C}"/>
          </ac:spMkLst>
        </pc:spChg>
        <pc:spChg chg="del">
          <ac:chgData name="Pavlína Bazalová" userId="e219d983-eaf7-45be-b67d-109fd92f69b5" providerId="ADAL" clId="{806DEC3A-4F01-44B9-A28D-55FF56B03908}" dt="2022-09-13T18:53:37.063" v="1105" actId="21"/>
          <ac:spMkLst>
            <pc:docMk/>
            <pc:sldMk cId="2771766388" sldId="270"/>
            <ac:spMk id="4" creationId="{9B6832D9-0BB0-A9C3-1FB7-E36F78464B70}"/>
          </ac:spMkLst>
        </pc:spChg>
        <pc:spChg chg="del">
          <ac:chgData name="Pavlína Bazalová" userId="e219d983-eaf7-45be-b67d-109fd92f69b5" providerId="ADAL" clId="{806DEC3A-4F01-44B9-A28D-55FF56B03908}" dt="2022-09-13T18:53:33.382" v="1104" actId="21"/>
          <ac:spMkLst>
            <pc:docMk/>
            <pc:sldMk cId="2771766388" sldId="270"/>
            <ac:spMk id="5" creationId="{42A325F0-CC4B-FCA1-1E52-46E689919313}"/>
          </ac:spMkLst>
        </pc:spChg>
        <pc:spChg chg="add mod">
          <ac:chgData name="Pavlína Bazalová" userId="e219d983-eaf7-45be-b67d-109fd92f69b5" providerId="ADAL" clId="{806DEC3A-4F01-44B9-A28D-55FF56B03908}" dt="2022-09-13T18:54:05.951" v="1113" actId="1076"/>
          <ac:spMkLst>
            <pc:docMk/>
            <pc:sldMk cId="2771766388" sldId="270"/>
            <ac:spMk id="7" creationId="{96215C93-DB31-605F-1BB0-A31695C0D786}"/>
          </ac:spMkLst>
        </pc:spChg>
        <pc:picChg chg="add mod">
          <ac:chgData name="Pavlína Bazalová" userId="e219d983-eaf7-45be-b67d-109fd92f69b5" providerId="ADAL" clId="{806DEC3A-4F01-44B9-A28D-55FF56B03908}" dt="2022-09-13T18:53:46.774" v="1109" actId="1076"/>
          <ac:picMkLst>
            <pc:docMk/>
            <pc:sldMk cId="2771766388" sldId="270"/>
            <ac:picMk id="6" creationId="{BB30731F-12F8-6177-4C98-1D5A387C877C}"/>
          </ac:picMkLst>
        </pc:picChg>
      </pc:sldChg>
      <pc:sldChg chg="addSp delSp modSp new mod">
        <pc:chgData name="Pavlína Bazalová" userId="e219d983-eaf7-45be-b67d-109fd92f69b5" providerId="ADAL" clId="{806DEC3A-4F01-44B9-A28D-55FF56B03908}" dt="2022-09-13T19:44:08.877" v="2395" actId="1076"/>
        <pc:sldMkLst>
          <pc:docMk/>
          <pc:sldMk cId="2813061765" sldId="271"/>
        </pc:sldMkLst>
        <pc:spChg chg="mod">
          <ac:chgData name="Pavlína Bazalová" userId="e219d983-eaf7-45be-b67d-109fd92f69b5" providerId="ADAL" clId="{806DEC3A-4F01-44B9-A28D-55FF56B03908}" dt="2022-09-13T19:21:00.411" v="1769" actId="20577"/>
          <ac:spMkLst>
            <pc:docMk/>
            <pc:sldMk cId="2813061765" sldId="271"/>
            <ac:spMk id="2" creationId="{89FE581A-02F1-2914-D9CF-322C79A734F2}"/>
          </ac:spMkLst>
        </pc:spChg>
        <pc:spChg chg="del">
          <ac:chgData name="Pavlína Bazalová" userId="e219d983-eaf7-45be-b67d-109fd92f69b5" providerId="ADAL" clId="{806DEC3A-4F01-44B9-A28D-55FF56B03908}" dt="2022-09-13T19:06:26.836" v="1338" actId="478"/>
          <ac:spMkLst>
            <pc:docMk/>
            <pc:sldMk cId="2813061765" sldId="271"/>
            <ac:spMk id="4" creationId="{81622C15-EA8E-4D36-C416-1667699CCCA3}"/>
          </ac:spMkLst>
        </pc:spChg>
        <pc:spChg chg="mod">
          <ac:chgData name="Pavlína Bazalová" userId="e219d983-eaf7-45be-b67d-109fd92f69b5" providerId="ADAL" clId="{806DEC3A-4F01-44B9-A28D-55FF56B03908}" dt="2022-09-13T19:44:05.834" v="2394" actId="1076"/>
          <ac:spMkLst>
            <pc:docMk/>
            <pc:sldMk cId="2813061765" sldId="271"/>
            <ac:spMk id="5" creationId="{0D38EDD3-62C4-221F-6366-AE76E47BCCBD}"/>
          </ac:spMkLst>
        </pc:spChg>
        <pc:picChg chg="add del mod modCrop">
          <ac:chgData name="Pavlína Bazalová" userId="e219d983-eaf7-45be-b67d-109fd92f69b5" providerId="ADAL" clId="{806DEC3A-4F01-44B9-A28D-55FF56B03908}" dt="2022-09-13T19:43:33.805" v="2386" actId="478"/>
          <ac:picMkLst>
            <pc:docMk/>
            <pc:sldMk cId="2813061765" sldId="271"/>
            <ac:picMk id="7" creationId="{EE96A85F-67ED-5E04-3CE0-97602FA8658B}"/>
          </ac:picMkLst>
        </pc:picChg>
        <pc:picChg chg="add mod">
          <ac:chgData name="Pavlína Bazalová" userId="e219d983-eaf7-45be-b67d-109fd92f69b5" providerId="ADAL" clId="{806DEC3A-4F01-44B9-A28D-55FF56B03908}" dt="2022-09-13T19:44:08.877" v="2395" actId="1076"/>
          <ac:picMkLst>
            <pc:docMk/>
            <pc:sldMk cId="2813061765" sldId="271"/>
            <ac:picMk id="8" creationId="{4D9EDEB3-077D-2823-61C1-931CB6D1FCAE}"/>
          </ac:picMkLst>
        </pc:picChg>
      </pc:sldChg>
      <pc:sldChg chg="modSp new mod">
        <pc:chgData name="Pavlína Bazalová" userId="e219d983-eaf7-45be-b67d-109fd92f69b5" providerId="ADAL" clId="{806DEC3A-4F01-44B9-A28D-55FF56B03908}" dt="2022-09-13T19:24:02.923" v="1826" actId="113"/>
        <pc:sldMkLst>
          <pc:docMk/>
          <pc:sldMk cId="3136624055" sldId="272"/>
        </pc:sldMkLst>
        <pc:spChg chg="mod">
          <ac:chgData name="Pavlína Bazalová" userId="e219d983-eaf7-45be-b67d-109fd92f69b5" providerId="ADAL" clId="{806DEC3A-4F01-44B9-A28D-55FF56B03908}" dt="2022-09-13T19:17:08.339" v="1711" actId="20577"/>
          <ac:spMkLst>
            <pc:docMk/>
            <pc:sldMk cId="3136624055" sldId="272"/>
            <ac:spMk id="2" creationId="{7E948E59-6777-F280-867E-E839D2E10AC1}"/>
          </ac:spMkLst>
        </pc:spChg>
        <pc:spChg chg="mod">
          <ac:chgData name="Pavlína Bazalová" userId="e219d983-eaf7-45be-b67d-109fd92f69b5" providerId="ADAL" clId="{806DEC3A-4F01-44B9-A28D-55FF56B03908}" dt="2022-09-13T19:10:53.721" v="1387" actId="20577"/>
          <ac:spMkLst>
            <pc:docMk/>
            <pc:sldMk cId="3136624055" sldId="272"/>
            <ac:spMk id="4" creationId="{2EF2BDC3-564A-EFA5-D946-44E320C684A8}"/>
          </ac:spMkLst>
        </pc:spChg>
        <pc:spChg chg="mod">
          <ac:chgData name="Pavlína Bazalová" userId="e219d983-eaf7-45be-b67d-109fd92f69b5" providerId="ADAL" clId="{806DEC3A-4F01-44B9-A28D-55FF56B03908}" dt="2022-09-13T19:24:02.923" v="1826" actId="113"/>
          <ac:spMkLst>
            <pc:docMk/>
            <pc:sldMk cId="3136624055" sldId="272"/>
            <ac:spMk id="5" creationId="{0DC0D34F-18DB-231F-E79A-7B4463E5836A}"/>
          </ac:spMkLst>
        </pc:spChg>
      </pc:sldChg>
      <pc:sldChg chg="modSp new mod">
        <pc:chgData name="Pavlína Bazalová" userId="e219d983-eaf7-45be-b67d-109fd92f69b5" providerId="ADAL" clId="{806DEC3A-4F01-44B9-A28D-55FF56B03908}" dt="2022-09-13T19:30:21.703" v="2082" actId="113"/>
        <pc:sldMkLst>
          <pc:docMk/>
          <pc:sldMk cId="3187328694" sldId="273"/>
        </pc:sldMkLst>
        <pc:spChg chg="mod">
          <ac:chgData name="Pavlína Bazalová" userId="e219d983-eaf7-45be-b67d-109fd92f69b5" providerId="ADAL" clId="{806DEC3A-4F01-44B9-A28D-55FF56B03908}" dt="2022-09-13T19:21:52.684" v="1786" actId="20577"/>
          <ac:spMkLst>
            <pc:docMk/>
            <pc:sldMk cId="3187328694" sldId="273"/>
            <ac:spMk id="2" creationId="{C23C0EC9-52AE-EFC7-DD19-7C68CE82D038}"/>
          </ac:spMkLst>
        </pc:spChg>
        <pc:spChg chg="mod">
          <ac:chgData name="Pavlína Bazalová" userId="e219d983-eaf7-45be-b67d-109fd92f69b5" providerId="ADAL" clId="{806DEC3A-4F01-44B9-A28D-55FF56B03908}" dt="2022-09-13T19:17:58.584" v="1752" actId="20577"/>
          <ac:spMkLst>
            <pc:docMk/>
            <pc:sldMk cId="3187328694" sldId="273"/>
            <ac:spMk id="4" creationId="{76DFFD68-A451-FD9D-11C2-F0D0FBDB1B4F}"/>
          </ac:spMkLst>
        </pc:spChg>
        <pc:spChg chg="mod">
          <ac:chgData name="Pavlína Bazalová" userId="e219d983-eaf7-45be-b67d-109fd92f69b5" providerId="ADAL" clId="{806DEC3A-4F01-44B9-A28D-55FF56B03908}" dt="2022-09-13T19:30:21.703" v="2082" actId="113"/>
          <ac:spMkLst>
            <pc:docMk/>
            <pc:sldMk cId="3187328694" sldId="273"/>
            <ac:spMk id="5" creationId="{CED945C3-4DD0-D4B0-834F-7656F2920BB4}"/>
          </ac:spMkLst>
        </pc:spChg>
      </pc:sldChg>
      <pc:sldChg chg="modSp new mod">
        <pc:chgData name="Pavlína Bazalová" userId="e219d983-eaf7-45be-b67d-109fd92f69b5" providerId="ADAL" clId="{806DEC3A-4F01-44B9-A28D-55FF56B03908}" dt="2022-09-13T19:34:40.475" v="2201" actId="20577"/>
        <pc:sldMkLst>
          <pc:docMk/>
          <pc:sldMk cId="504382890" sldId="274"/>
        </pc:sldMkLst>
        <pc:spChg chg="mod">
          <ac:chgData name="Pavlína Bazalová" userId="e219d983-eaf7-45be-b67d-109fd92f69b5" providerId="ADAL" clId="{806DEC3A-4F01-44B9-A28D-55FF56B03908}" dt="2022-09-13T19:34:40.475" v="2201" actId="20577"/>
          <ac:spMkLst>
            <pc:docMk/>
            <pc:sldMk cId="504382890" sldId="274"/>
            <ac:spMk id="2" creationId="{2689B5A2-9D68-8A1F-3005-F4B6DF7041A4}"/>
          </ac:spMkLst>
        </pc:spChg>
        <pc:spChg chg="mod">
          <ac:chgData name="Pavlína Bazalová" userId="e219d983-eaf7-45be-b67d-109fd92f69b5" providerId="ADAL" clId="{806DEC3A-4F01-44B9-A28D-55FF56B03908}" dt="2022-09-13T19:30:45.412" v="2112" actId="20577"/>
          <ac:spMkLst>
            <pc:docMk/>
            <pc:sldMk cId="504382890" sldId="274"/>
            <ac:spMk id="4" creationId="{A523A125-AABE-E816-A0F7-445F43319ED1}"/>
          </ac:spMkLst>
        </pc:spChg>
        <pc:spChg chg="mod">
          <ac:chgData name="Pavlína Bazalová" userId="e219d983-eaf7-45be-b67d-109fd92f69b5" providerId="ADAL" clId="{806DEC3A-4F01-44B9-A28D-55FF56B03908}" dt="2022-09-13T19:34:31.675" v="2182" actId="113"/>
          <ac:spMkLst>
            <pc:docMk/>
            <pc:sldMk cId="504382890" sldId="274"/>
            <ac:spMk id="5" creationId="{822784EB-A496-CB50-07AE-908BAAAFE42C}"/>
          </ac:spMkLst>
        </pc:spChg>
      </pc:sldChg>
      <pc:sldChg chg="modSp new mod">
        <pc:chgData name="Pavlína Bazalová" userId="e219d983-eaf7-45be-b67d-109fd92f69b5" providerId="ADAL" clId="{806DEC3A-4F01-44B9-A28D-55FF56B03908}" dt="2022-09-13T19:38:51.410" v="2333" actId="20577"/>
        <pc:sldMkLst>
          <pc:docMk/>
          <pc:sldMk cId="2707159351" sldId="275"/>
        </pc:sldMkLst>
        <pc:spChg chg="mod">
          <ac:chgData name="Pavlína Bazalová" userId="e219d983-eaf7-45be-b67d-109fd92f69b5" providerId="ADAL" clId="{806DEC3A-4F01-44B9-A28D-55FF56B03908}" dt="2022-09-13T19:38:51.410" v="2333" actId="20577"/>
          <ac:spMkLst>
            <pc:docMk/>
            <pc:sldMk cId="2707159351" sldId="275"/>
            <ac:spMk id="2" creationId="{9C1F1DCB-AB51-EC7D-3BDB-434538B44853}"/>
          </ac:spMkLst>
        </pc:spChg>
        <pc:spChg chg="mod">
          <ac:chgData name="Pavlína Bazalová" userId="e219d983-eaf7-45be-b67d-109fd92f69b5" providerId="ADAL" clId="{806DEC3A-4F01-44B9-A28D-55FF56B03908}" dt="2022-09-13T19:35:28.922" v="2226" actId="5793"/>
          <ac:spMkLst>
            <pc:docMk/>
            <pc:sldMk cId="2707159351" sldId="275"/>
            <ac:spMk id="4" creationId="{06C65ED0-149A-E488-38D3-D08DA4E989F3}"/>
          </ac:spMkLst>
        </pc:spChg>
        <pc:spChg chg="mod">
          <ac:chgData name="Pavlína Bazalová" userId="e219d983-eaf7-45be-b67d-109fd92f69b5" providerId="ADAL" clId="{806DEC3A-4F01-44B9-A28D-55FF56B03908}" dt="2022-09-13T19:38:41.713" v="2317" actId="20577"/>
          <ac:spMkLst>
            <pc:docMk/>
            <pc:sldMk cId="2707159351" sldId="275"/>
            <ac:spMk id="5" creationId="{47E7526C-0FFF-E2A2-1088-4F7BD4B124AF}"/>
          </ac:spMkLst>
        </pc:spChg>
      </pc:sldChg>
      <pc:sldChg chg="addSp delSp modSp new mod modClrScheme chgLayout">
        <pc:chgData name="Pavlína Bazalová" userId="e219d983-eaf7-45be-b67d-109fd92f69b5" providerId="ADAL" clId="{806DEC3A-4F01-44B9-A28D-55FF56B03908}" dt="2022-09-13T19:39:46.668" v="2376" actId="20577"/>
        <pc:sldMkLst>
          <pc:docMk/>
          <pc:sldMk cId="4147001758" sldId="276"/>
        </pc:sldMkLst>
        <pc:spChg chg="mod ord">
          <ac:chgData name="Pavlína Bazalová" userId="e219d983-eaf7-45be-b67d-109fd92f69b5" providerId="ADAL" clId="{806DEC3A-4F01-44B9-A28D-55FF56B03908}" dt="2022-09-13T19:39:46.668" v="2376" actId="20577"/>
          <ac:spMkLst>
            <pc:docMk/>
            <pc:sldMk cId="4147001758" sldId="276"/>
            <ac:spMk id="2" creationId="{D2934312-FE15-8708-AC36-6B85CF52061C}"/>
          </ac:spMkLst>
        </pc:spChg>
        <pc:spChg chg="mod ord">
          <ac:chgData name="Pavlína Bazalová" userId="e219d983-eaf7-45be-b67d-109fd92f69b5" providerId="ADAL" clId="{806DEC3A-4F01-44B9-A28D-55FF56B03908}" dt="2022-09-13T19:39:24.900" v="2335" actId="700"/>
          <ac:spMkLst>
            <pc:docMk/>
            <pc:sldMk cId="4147001758" sldId="276"/>
            <ac:spMk id="3" creationId="{DA483A87-C28A-9C28-7756-BF0C9A5C88F2}"/>
          </ac:spMkLst>
        </pc:spChg>
        <pc:spChg chg="del mod ord">
          <ac:chgData name="Pavlína Bazalová" userId="e219d983-eaf7-45be-b67d-109fd92f69b5" providerId="ADAL" clId="{806DEC3A-4F01-44B9-A28D-55FF56B03908}" dt="2022-09-13T19:39:24.900" v="2335" actId="700"/>
          <ac:spMkLst>
            <pc:docMk/>
            <pc:sldMk cId="4147001758" sldId="276"/>
            <ac:spMk id="4" creationId="{9369DB4B-499D-1898-615A-0820CAD615A4}"/>
          </ac:spMkLst>
        </pc:spChg>
        <pc:spChg chg="del">
          <ac:chgData name="Pavlína Bazalová" userId="e219d983-eaf7-45be-b67d-109fd92f69b5" providerId="ADAL" clId="{806DEC3A-4F01-44B9-A28D-55FF56B03908}" dt="2022-09-13T19:39:24.900" v="2335" actId="700"/>
          <ac:spMkLst>
            <pc:docMk/>
            <pc:sldMk cId="4147001758" sldId="276"/>
            <ac:spMk id="5" creationId="{50877B5F-5720-AF3D-073F-7C41B5B85DFF}"/>
          </ac:spMkLst>
        </pc:spChg>
        <pc:spChg chg="add mod ord">
          <ac:chgData name="Pavlína Bazalová" userId="e219d983-eaf7-45be-b67d-109fd92f69b5" providerId="ADAL" clId="{806DEC3A-4F01-44B9-A28D-55FF56B03908}" dt="2022-09-13T19:39:39.982" v="2360" actId="1076"/>
          <ac:spMkLst>
            <pc:docMk/>
            <pc:sldMk cId="4147001758" sldId="276"/>
            <ac:spMk id="6" creationId="{1E95F177-A147-E1E3-BBFA-0D041548E988}"/>
          </ac:spMkLst>
        </pc:spChg>
      </pc:sldChg>
      <pc:sldChg chg="addSp delSp modSp new mod modClrScheme chgLayout">
        <pc:chgData name="Pavlína Bazalová" userId="e219d983-eaf7-45be-b67d-109fd92f69b5" providerId="ADAL" clId="{806DEC3A-4F01-44B9-A28D-55FF56B03908}" dt="2022-09-13T19:49:12.780" v="2506" actId="20577"/>
        <pc:sldMkLst>
          <pc:docMk/>
          <pc:sldMk cId="4054598594" sldId="277"/>
        </pc:sldMkLst>
        <pc:spChg chg="mod ord">
          <ac:chgData name="Pavlína Bazalová" userId="e219d983-eaf7-45be-b67d-109fd92f69b5" providerId="ADAL" clId="{806DEC3A-4F01-44B9-A28D-55FF56B03908}" dt="2022-09-13T19:49:12.780" v="2506" actId="20577"/>
          <ac:spMkLst>
            <pc:docMk/>
            <pc:sldMk cId="4054598594" sldId="277"/>
            <ac:spMk id="2" creationId="{8E613A97-B7B7-210C-A927-438E325725F3}"/>
          </ac:spMkLst>
        </pc:spChg>
        <pc:spChg chg="mod ord">
          <ac:chgData name="Pavlína Bazalová" userId="e219d983-eaf7-45be-b67d-109fd92f69b5" providerId="ADAL" clId="{806DEC3A-4F01-44B9-A28D-55FF56B03908}" dt="2022-09-13T19:39:56.161" v="2384" actId="700"/>
          <ac:spMkLst>
            <pc:docMk/>
            <pc:sldMk cId="4054598594" sldId="277"/>
            <ac:spMk id="3" creationId="{7E200E37-5EE3-365F-4BDD-578C90C27DF1}"/>
          </ac:spMkLst>
        </pc:spChg>
        <pc:spChg chg="mod ord">
          <ac:chgData name="Pavlína Bazalová" userId="e219d983-eaf7-45be-b67d-109fd92f69b5" providerId="ADAL" clId="{806DEC3A-4F01-44B9-A28D-55FF56B03908}" dt="2022-09-13T19:39:56.161" v="2384" actId="700"/>
          <ac:spMkLst>
            <pc:docMk/>
            <pc:sldMk cId="4054598594" sldId="277"/>
            <ac:spMk id="4" creationId="{21AF6257-BAEF-21D9-1BF6-0781E40A34CA}"/>
          </ac:spMkLst>
        </pc:spChg>
        <pc:spChg chg="add mod ord">
          <ac:chgData name="Pavlína Bazalová" userId="e219d983-eaf7-45be-b67d-109fd92f69b5" providerId="ADAL" clId="{806DEC3A-4F01-44B9-A28D-55FF56B03908}" dt="2022-09-13T19:49:00.325" v="2483"/>
          <ac:spMkLst>
            <pc:docMk/>
            <pc:sldMk cId="4054598594" sldId="277"/>
            <ac:spMk id="5" creationId="{079AEFA8-22A9-B642-5A3F-2656FCF40B1D}"/>
          </ac:spMkLst>
        </pc:spChg>
        <pc:spChg chg="add del mod ord">
          <ac:chgData name="Pavlína Bazalová" userId="e219d983-eaf7-45be-b67d-109fd92f69b5" providerId="ADAL" clId="{806DEC3A-4F01-44B9-A28D-55FF56B03908}" dt="2022-09-13T19:40:01.292" v="2385" actId="21"/>
          <ac:spMkLst>
            <pc:docMk/>
            <pc:sldMk cId="4054598594" sldId="277"/>
            <ac:spMk id="6" creationId="{B54A1EBD-D3F7-ADEF-B6D5-D6C0A53E3D69}"/>
          </ac:spMkLst>
        </pc:spChg>
      </pc:sldChg>
      <pc:sldChg chg="modSp new del mod">
        <pc:chgData name="Pavlína Bazalová" userId="e219d983-eaf7-45be-b67d-109fd92f69b5" providerId="ADAL" clId="{806DEC3A-4F01-44B9-A28D-55FF56B03908}" dt="2022-09-13T19:46:59.540" v="2419" actId="2696"/>
        <pc:sldMkLst>
          <pc:docMk/>
          <pc:sldMk cId="2133993613" sldId="278"/>
        </pc:sldMkLst>
        <pc:spChg chg="mod">
          <ac:chgData name="Pavlína Bazalová" userId="e219d983-eaf7-45be-b67d-109fd92f69b5" providerId="ADAL" clId="{806DEC3A-4F01-44B9-A28D-55FF56B03908}" dt="2022-09-13T19:46:14.535" v="2418" actId="20577"/>
          <ac:spMkLst>
            <pc:docMk/>
            <pc:sldMk cId="2133993613" sldId="278"/>
            <ac:spMk id="4" creationId="{251EFEAE-4C85-D328-86C1-7602F80A8C64}"/>
          </ac:spMkLst>
        </pc:spChg>
      </pc:sldChg>
    </pc:docChg>
  </pc:docChgLst>
  <pc:docChgLst>
    <pc:chgData name="Pavlína Bazalová" userId="e219d983-eaf7-45be-b67d-109fd92f69b5" providerId="ADAL" clId="{DF6DEA91-073F-4846-9008-BC453FF7FC78}"/>
    <pc:docChg chg="modSld">
      <pc:chgData name="Pavlína Bazalová" userId="e219d983-eaf7-45be-b67d-109fd92f69b5" providerId="ADAL" clId="{DF6DEA91-073F-4846-9008-BC453FF7FC78}" dt="2023-10-06T12:11:30.442" v="1" actId="20577"/>
      <pc:docMkLst>
        <pc:docMk/>
      </pc:docMkLst>
      <pc:sldChg chg="modSp mod">
        <pc:chgData name="Pavlína Bazalová" userId="e219d983-eaf7-45be-b67d-109fd92f69b5" providerId="ADAL" clId="{DF6DEA91-073F-4846-9008-BC453FF7FC78}" dt="2023-10-06T12:11:30.442" v="1" actId="20577"/>
        <pc:sldMkLst>
          <pc:docMk/>
          <pc:sldMk cId="1158939877" sldId="256"/>
        </pc:sldMkLst>
        <pc:spChg chg="mod">
          <ac:chgData name="Pavlína Bazalová" userId="e219d983-eaf7-45be-b67d-109fd92f69b5" providerId="ADAL" clId="{DF6DEA91-073F-4846-9008-BC453FF7FC78}" dt="2023-10-06T12:11:30.442" v="1" actId="20577"/>
          <ac:spMkLst>
            <pc:docMk/>
            <pc:sldMk cId="1158939877" sldId="256"/>
            <ac:spMk id="4" creationId="{377C1DC3-7379-4D02-AF49-856053E3C51B}"/>
          </ac:spMkLst>
        </pc:spChg>
      </pc:sldChg>
    </pc:docChg>
  </pc:docChgLst>
  <pc:docChgLst>
    <pc:chgData name="Pavlína" userId="e219d983-eaf7-45be-b67d-109fd92f69b5" providerId="ADAL" clId="{CE9095D6-63E5-4D87-B14F-B93296F9A602}"/>
    <pc:docChg chg="undo custSel addSld modSld">
      <pc:chgData name="Pavlína" userId="e219d983-eaf7-45be-b67d-109fd92f69b5" providerId="ADAL" clId="{CE9095D6-63E5-4D87-B14F-B93296F9A602}" dt="2022-09-14T06:40:06.225" v="1693" actId="20577"/>
      <pc:docMkLst>
        <pc:docMk/>
      </pc:docMkLst>
      <pc:sldChg chg="modSp mod">
        <pc:chgData name="Pavlína" userId="e219d983-eaf7-45be-b67d-109fd92f69b5" providerId="ADAL" clId="{CE9095D6-63E5-4D87-B14F-B93296F9A602}" dt="2022-09-14T06:40:06.225" v="1693" actId="20577"/>
        <pc:sldMkLst>
          <pc:docMk/>
          <pc:sldMk cId="210423737" sldId="259"/>
        </pc:sldMkLst>
        <pc:spChg chg="mod">
          <ac:chgData name="Pavlína" userId="e219d983-eaf7-45be-b67d-109fd92f69b5" providerId="ADAL" clId="{CE9095D6-63E5-4D87-B14F-B93296F9A602}" dt="2022-09-14T06:40:06.225" v="1693" actId="20577"/>
          <ac:spMkLst>
            <pc:docMk/>
            <pc:sldMk cId="210423737" sldId="259"/>
            <ac:spMk id="2" creationId="{68735692-C8E7-450D-A140-B4FF9DB700E4}"/>
          </ac:spMkLst>
        </pc:spChg>
      </pc:sldChg>
      <pc:sldChg chg="modSp mod">
        <pc:chgData name="Pavlína" userId="e219d983-eaf7-45be-b67d-109fd92f69b5" providerId="ADAL" clId="{CE9095D6-63E5-4D87-B14F-B93296F9A602}" dt="2022-09-14T05:14:23.145" v="1211" actId="20577"/>
        <pc:sldMkLst>
          <pc:docMk/>
          <pc:sldMk cId="2248820534" sldId="260"/>
        </pc:sldMkLst>
        <pc:spChg chg="mod">
          <ac:chgData name="Pavlína" userId="e219d983-eaf7-45be-b67d-109fd92f69b5" providerId="ADAL" clId="{CE9095D6-63E5-4D87-B14F-B93296F9A602}" dt="2022-09-14T05:14:23.145" v="1211" actId="20577"/>
          <ac:spMkLst>
            <pc:docMk/>
            <pc:sldMk cId="2248820534" sldId="260"/>
            <ac:spMk id="6" creationId="{399CF01D-B4F1-4BC1-A1DD-0F8F20B694E6}"/>
          </ac:spMkLst>
        </pc:spChg>
        <pc:picChg chg="mod">
          <ac:chgData name="Pavlína" userId="e219d983-eaf7-45be-b67d-109fd92f69b5" providerId="ADAL" clId="{CE9095D6-63E5-4D87-B14F-B93296F9A602}" dt="2022-09-12T12:56:35.173" v="2" actId="1076"/>
          <ac:picMkLst>
            <pc:docMk/>
            <pc:sldMk cId="2248820534" sldId="260"/>
            <ac:picMk id="8" creationId="{D3CA97D7-ECAC-4D9D-BDF7-83421B4F39D3}"/>
          </ac:picMkLst>
        </pc:picChg>
      </pc:sldChg>
      <pc:sldChg chg="addSp delSp modSp new mod">
        <pc:chgData name="Pavlína" userId="e219d983-eaf7-45be-b67d-109fd92f69b5" providerId="ADAL" clId="{CE9095D6-63E5-4D87-B14F-B93296F9A602}" dt="2022-09-12T13:05:29.434" v="69" actId="1076"/>
        <pc:sldMkLst>
          <pc:docMk/>
          <pc:sldMk cId="537030172" sldId="261"/>
        </pc:sldMkLst>
        <pc:spChg chg="mod">
          <ac:chgData name="Pavlína" userId="e219d983-eaf7-45be-b67d-109fd92f69b5" providerId="ADAL" clId="{CE9095D6-63E5-4D87-B14F-B93296F9A602}" dt="2022-09-12T13:01:41.277" v="26" actId="20577"/>
          <ac:spMkLst>
            <pc:docMk/>
            <pc:sldMk cId="537030172" sldId="261"/>
            <ac:spMk id="2" creationId="{F0DD662A-2638-4B43-A9A0-921C04924148}"/>
          </ac:spMkLst>
        </pc:spChg>
        <pc:spChg chg="del">
          <ac:chgData name="Pavlína" userId="e219d983-eaf7-45be-b67d-109fd92f69b5" providerId="ADAL" clId="{CE9095D6-63E5-4D87-B14F-B93296F9A602}" dt="2022-09-12T13:01:28.447" v="14" actId="21"/>
          <ac:spMkLst>
            <pc:docMk/>
            <pc:sldMk cId="537030172" sldId="261"/>
            <ac:spMk id="4" creationId="{E96D8311-C81E-401B-A15B-70FBE62B5DEF}"/>
          </ac:spMkLst>
        </pc:spChg>
        <pc:spChg chg="mod">
          <ac:chgData name="Pavlína" userId="e219d983-eaf7-45be-b67d-109fd92f69b5" providerId="ADAL" clId="{CE9095D6-63E5-4D87-B14F-B93296F9A602}" dt="2022-09-12T13:04:57.074" v="57" actId="1076"/>
          <ac:spMkLst>
            <pc:docMk/>
            <pc:sldMk cId="537030172" sldId="261"/>
            <ac:spMk id="5" creationId="{5DF08A4E-0C18-4F26-B6DB-9B9352655A33}"/>
          </ac:spMkLst>
        </pc:spChg>
        <pc:spChg chg="add mod">
          <ac:chgData name="Pavlína" userId="e219d983-eaf7-45be-b67d-109fd92f69b5" providerId="ADAL" clId="{CE9095D6-63E5-4D87-B14F-B93296F9A602}" dt="2022-09-12T13:05:29.434" v="69" actId="1076"/>
          <ac:spMkLst>
            <pc:docMk/>
            <pc:sldMk cId="537030172" sldId="261"/>
            <ac:spMk id="9" creationId="{642C71F9-AD07-47AF-AA42-0BCCDBB1DDB1}"/>
          </ac:spMkLst>
        </pc:spChg>
        <pc:picChg chg="add mod modCrop">
          <ac:chgData name="Pavlína" userId="e219d983-eaf7-45be-b67d-109fd92f69b5" providerId="ADAL" clId="{CE9095D6-63E5-4D87-B14F-B93296F9A602}" dt="2022-09-12T12:59:58.136" v="10" actId="14100"/>
          <ac:picMkLst>
            <pc:docMk/>
            <pc:sldMk cId="537030172" sldId="261"/>
            <ac:picMk id="7" creationId="{52D72124-1176-497E-8D21-59A3FC047171}"/>
          </ac:picMkLst>
        </pc:picChg>
        <pc:picChg chg="add mod">
          <ac:chgData name="Pavlína" userId="e219d983-eaf7-45be-b67d-109fd92f69b5" providerId="ADAL" clId="{CE9095D6-63E5-4D87-B14F-B93296F9A602}" dt="2022-09-12T13:01:25.392" v="13" actId="1076"/>
          <ac:picMkLst>
            <pc:docMk/>
            <pc:sldMk cId="537030172" sldId="261"/>
            <ac:picMk id="8" creationId="{3ED3773D-57A0-425C-9A4D-6397DFB2A840}"/>
          </ac:picMkLst>
        </pc:picChg>
      </pc:sldChg>
      <pc:sldChg chg="addSp modSp new mod">
        <pc:chgData name="Pavlína" userId="e219d983-eaf7-45be-b67d-109fd92f69b5" providerId="ADAL" clId="{CE9095D6-63E5-4D87-B14F-B93296F9A602}" dt="2022-09-14T05:24:25.963" v="1573" actId="20577"/>
        <pc:sldMkLst>
          <pc:docMk/>
          <pc:sldMk cId="239922924" sldId="262"/>
        </pc:sldMkLst>
        <pc:spChg chg="mod">
          <ac:chgData name="Pavlína" userId="e219d983-eaf7-45be-b67d-109fd92f69b5" providerId="ADAL" clId="{CE9095D6-63E5-4D87-B14F-B93296F9A602}" dt="2022-09-14T05:14:36.020" v="1223" actId="20577"/>
          <ac:spMkLst>
            <pc:docMk/>
            <pc:sldMk cId="239922924" sldId="262"/>
            <ac:spMk id="2" creationId="{14B6D093-1423-4438-A403-E9A29B4C68C8}"/>
          </ac:spMkLst>
        </pc:spChg>
        <pc:spChg chg="mod">
          <ac:chgData name="Pavlína" userId="e219d983-eaf7-45be-b67d-109fd92f69b5" providerId="ADAL" clId="{CE9095D6-63E5-4D87-B14F-B93296F9A602}" dt="2022-09-12T13:16:49.528" v="83" actId="20577"/>
          <ac:spMkLst>
            <pc:docMk/>
            <pc:sldMk cId="239922924" sldId="262"/>
            <ac:spMk id="4" creationId="{2A4A6751-7515-4DD7-8F79-DF0330BEDA5A}"/>
          </ac:spMkLst>
        </pc:spChg>
        <pc:spChg chg="mod">
          <ac:chgData name="Pavlína" userId="e219d983-eaf7-45be-b67d-109fd92f69b5" providerId="ADAL" clId="{CE9095D6-63E5-4D87-B14F-B93296F9A602}" dt="2022-09-14T05:24:25.963" v="1573" actId="20577"/>
          <ac:spMkLst>
            <pc:docMk/>
            <pc:sldMk cId="239922924" sldId="262"/>
            <ac:spMk id="5" creationId="{AED75C6A-9751-4849-A06F-277E4E23389E}"/>
          </ac:spMkLst>
        </pc:spChg>
        <pc:picChg chg="add mod modCrop">
          <ac:chgData name="Pavlína" userId="e219d983-eaf7-45be-b67d-109fd92f69b5" providerId="ADAL" clId="{CE9095D6-63E5-4D87-B14F-B93296F9A602}" dt="2022-09-12T13:22:11.480" v="179" actId="1076"/>
          <ac:picMkLst>
            <pc:docMk/>
            <pc:sldMk cId="239922924" sldId="262"/>
            <ac:picMk id="7" creationId="{9FEE681E-6B75-422A-B8DD-60B74A6D785E}"/>
          </ac:picMkLst>
        </pc:picChg>
      </pc:sldChg>
      <pc:sldChg chg="addSp modSp new mod">
        <pc:chgData name="Pavlína" userId="e219d983-eaf7-45be-b67d-109fd92f69b5" providerId="ADAL" clId="{CE9095D6-63E5-4D87-B14F-B93296F9A602}" dt="2022-09-12T13:37:30.112" v="687" actId="20577"/>
        <pc:sldMkLst>
          <pc:docMk/>
          <pc:sldMk cId="1879408801" sldId="263"/>
        </pc:sldMkLst>
        <pc:spChg chg="mod">
          <ac:chgData name="Pavlína" userId="e219d983-eaf7-45be-b67d-109fd92f69b5" providerId="ADAL" clId="{CE9095D6-63E5-4D87-B14F-B93296F9A602}" dt="2022-09-12T13:26:37.668" v="293" actId="20577"/>
          <ac:spMkLst>
            <pc:docMk/>
            <pc:sldMk cId="1879408801" sldId="263"/>
            <ac:spMk id="2" creationId="{6B81179A-2150-4D2D-9F2D-830A7AA2BA6A}"/>
          </ac:spMkLst>
        </pc:spChg>
        <pc:spChg chg="mod">
          <ac:chgData name="Pavlína" userId="e219d983-eaf7-45be-b67d-109fd92f69b5" providerId="ADAL" clId="{CE9095D6-63E5-4D87-B14F-B93296F9A602}" dt="2022-09-12T13:23:10.238" v="206" actId="20577"/>
          <ac:spMkLst>
            <pc:docMk/>
            <pc:sldMk cId="1879408801" sldId="263"/>
            <ac:spMk id="4" creationId="{BBEB9CCD-C42A-4C78-B1F2-0C1FA4F12465}"/>
          </ac:spMkLst>
        </pc:spChg>
        <pc:spChg chg="mod">
          <ac:chgData name="Pavlína" userId="e219d983-eaf7-45be-b67d-109fd92f69b5" providerId="ADAL" clId="{CE9095D6-63E5-4D87-B14F-B93296F9A602}" dt="2022-09-12T13:37:30.112" v="687" actId="20577"/>
          <ac:spMkLst>
            <pc:docMk/>
            <pc:sldMk cId="1879408801" sldId="263"/>
            <ac:spMk id="5" creationId="{37A65C9B-9E03-4C8E-A966-7132F611B089}"/>
          </ac:spMkLst>
        </pc:spChg>
        <pc:spChg chg="add mod">
          <ac:chgData name="Pavlína" userId="e219d983-eaf7-45be-b67d-109fd92f69b5" providerId="ADAL" clId="{CE9095D6-63E5-4D87-B14F-B93296F9A602}" dt="2022-09-12T13:28:42.790" v="423" actId="1076"/>
          <ac:spMkLst>
            <pc:docMk/>
            <pc:sldMk cId="1879408801" sldId="263"/>
            <ac:spMk id="6" creationId="{156C6199-97F2-45C3-90DB-23C1126D3B2E}"/>
          </ac:spMkLst>
        </pc:spChg>
        <pc:spChg chg="add mod">
          <ac:chgData name="Pavlína" userId="e219d983-eaf7-45be-b67d-109fd92f69b5" providerId="ADAL" clId="{CE9095D6-63E5-4D87-B14F-B93296F9A602}" dt="2022-09-12T13:31:18.459" v="509" actId="20577"/>
          <ac:spMkLst>
            <pc:docMk/>
            <pc:sldMk cId="1879408801" sldId="263"/>
            <ac:spMk id="15" creationId="{C089A740-452D-4ACB-8F83-8A8556FED376}"/>
          </ac:spMkLst>
        </pc:spChg>
        <pc:spChg chg="add mod">
          <ac:chgData name="Pavlína" userId="e219d983-eaf7-45be-b67d-109fd92f69b5" providerId="ADAL" clId="{CE9095D6-63E5-4D87-B14F-B93296F9A602}" dt="2022-09-12T13:33:03.658" v="636" actId="20577"/>
          <ac:spMkLst>
            <pc:docMk/>
            <pc:sldMk cId="1879408801" sldId="263"/>
            <ac:spMk id="24" creationId="{88341F16-60D6-4A64-A294-807AB7742559}"/>
          </ac:spMkLst>
        </pc:spChg>
        <pc:cxnChg chg="add mod">
          <ac:chgData name="Pavlína" userId="e219d983-eaf7-45be-b67d-109fd92f69b5" providerId="ADAL" clId="{CE9095D6-63E5-4D87-B14F-B93296F9A602}" dt="2022-09-12T13:29:17.814" v="431" actId="14100"/>
          <ac:cxnSpMkLst>
            <pc:docMk/>
            <pc:sldMk cId="1879408801" sldId="263"/>
            <ac:cxnSpMk id="8" creationId="{B1B01461-F3EF-4D76-9EDC-A79A49AA8B70}"/>
          </ac:cxnSpMkLst>
        </pc:cxnChg>
        <pc:cxnChg chg="add mod">
          <ac:chgData name="Pavlína" userId="e219d983-eaf7-45be-b67d-109fd92f69b5" providerId="ADAL" clId="{CE9095D6-63E5-4D87-B14F-B93296F9A602}" dt="2022-09-12T13:29:12.454" v="430" actId="14100"/>
          <ac:cxnSpMkLst>
            <pc:docMk/>
            <pc:sldMk cId="1879408801" sldId="263"/>
            <ac:cxnSpMk id="9" creationId="{05DB9883-1C6E-4E20-BDC1-F4492A752BD9}"/>
          </ac:cxnSpMkLst>
        </pc:cxnChg>
        <pc:cxnChg chg="add mod">
          <ac:chgData name="Pavlína" userId="e219d983-eaf7-45be-b67d-109fd92f69b5" providerId="ADAL" clId="{CE9095D6-63E5-4D87-B14F-B93296F9A602}" dt="2022-09-12T13:34:14.899" v="661" actId="14100"/>
          <ac:cxnSpMkLst>
            <pc:docMk/>
            <pc:sldMk cId="1879408801" sldId="263"/>
            <ac:cxnSpMk id="16" creationId="{7BA84A05-BA41-4605-9E2A-9A11D08C613A}"/>
          </ac:cxnSpMkLst>
        </pc:cxnChg>
        <pc:cxnChg chg="add mod">
          <ac:chgData name="Pavlína" userId="e219d983-eaf7-45be-b67d-109fd92f69b5" providerId="ADAL" clId="{CE9095D6-63E5-4D87-B14F-B93296F9A602}" dt="2022-09-12T13:34:12.315" v="660" actId="14100"/>
          <ac:cxnSpMkLst>
            <pc:docMk/>
            <pc:sldMk cId="1879408801" sldId="263"/>
            <ac:cxnSpMk id="18" creationId="{7C607236-AD83-4C59-9345-628C5653550F}"/>
          </ac:cxnSpMkLst>
        </pc:cxnChg>
        <pc:cxnChg chg="add mod">
          <ac:chgData name="Pavlína" userId="e219d983-eaf7-45be-b67d-109fd92f69b5" providerId="ADAL" clId="{CE9095D6-63E5-4D87-B14F-B93296F9A602}" dt="2022-09-12T13:34:23.980" v="662" actId="14100"/>
          <ac:cxnSpMkLst>
            <pc:docMk/>
            <pc:sldMk cId="1879408801" sldId="263"/>
            <ac:cxnSpMk id="19" creationId="{E7F13E5C-C55F-4755-A765-023F5B75E7FC}"/>
          </ac:cxnSpMkLst>
        </pc:cxnChg>
        <pc:cxnChg chg="add mod">
          <ac:chgData name="Pavlína" userId="e219d983-eaf7-45be-b67d-109fd92f69b5" providerId="ADAL" clId="{CE9095D6-63E5-4D87-B14F-B93296F9A602}" dt="2022-09-12T13:33:16.972" v="639" actId="14100"/>
          <ac:cxnSpMkLst>
            <pc:docMk/>
            <pc:sldMk cId="1879408801" sldId="263"/>
            <ac:cxnSpMk id="25" creationId="{C5B49D0A-2F53-478A-BDBD-CB23073F32BA}"/>
          </ac:cxnSpMkLst>
        </pc:cxnChg>
        <pc:cxnChg chg="add mod">
          <ac:chgData name="Pavlína" userId="e219d983-eaf7-45be-b67d-109fd92f69b5" providerId="ADAL" clId="{CE9095D6-63E5-4D87-B14F-B93296F9A602}" dt="2022-09-12T13:33:26.155" v="644" actId="14100"/>
          <ac:cxnSpMkLst>
            <pc:docMk/>
            <pc:sldMk cId="1879408801" sldId="263"/>
            <ac:cxnSpMk id="27" creationId="{263B30BB-8970-4B24-8E31-2A1180E519CE}"/>
          </ac:cxnSpMkLst>
        </pc:cxnChg>
        <pc:cxnChg chg="add mod">
          <ac:chgData name="Pavlína" userId="e219d983-eaf7-45be-b67d-109fd92f69b5" providerId="ADAL" clId="{CE9095D6-63E5-4D87-B14F-B93296F9A602}" dt="2022-09-12T13:33:29.076" v="645" actId="14100"/>
          <ac:cxnSpMkLst>
            <pc:docMk/>
            <pc:sldMk cId="1879408801" sldId="263"/>
            <ac:cxnSpMk id="28" creationId="{17B190C6-BB17-41F4-8009-3CE773BF0FFE}"/>
          </ac:cxnSpMkLst>
        </pc:cxnChg>
      </pc:sldChg>
      <pc:sldChg chg="modSp new mod">
        <pc:chgData name="Pavlína" userId="e219d983-eaf7-45be-b67d-109fd92f69b5" providerId="ADAL" clId="{CE9095D6-63E5-4D87-B14F-B93296F9A602}" dt="2022-09-12T13:43:55.403" v="954" actId="20577"/>
        <pc:sldMkLst>
          <pc:docMk/>
          <pc:sldMk cId="3683437564" sldId="264"/>
        </pc:sldMkLst>
        <pc:spChg chg="mod">
          <ac:chgData name="Pavlína" userId="e219d983-eaf7-45be-b67d-109fd92f69b5" providerId="ADAL" clId="{CE9095D6-63E5-4D87-B14F-B93296F9A602}" dt="2022-09-12T13:43:55.403" v="954" actId="20577"/>
          <ac:spMkLst>
            <pc:docMk/>
            <pc:sldMk cId="3683437564" sldId="264"/>
            <ac:spMk id="2" creationId="{12CA40FE-C182-4C84-ABA4-2D47FAB1FB32}"/>
          </ac:spMkLst>
        </pc:spChg>
        <pc:spChg chg="mod">
          <ac:chgData name="Pavlína" userId="e219d983-eaf7-45be-b67d-109fd92f69b5" providerId="ADAL" clId="{CE9095D6-63E5-4D87-B14F-B93296F9A602}" dt="2022-09-12T13:35:27.017" v="680" actId="20577"/>
          <ac:spMkLst>
            <pc:docMk/>
            <pc:sldMk cId="3683437564" sldId="264"/>
            <ac:spMk id="4" creationId="{327A36B3-C36E-4BDB-8D85-01D45FEA8AA8}"/>
          </ac:spMkLst>
        </pc:spChg>
        <pc:spChg chg="mod">
          <ac:chgData name="Pavlína" userId="e219d983-eaf7-45be-b67d-109fd92f69b5" providerId="ADAL" clId="{CE9095D6-63E5-4D87-B14F-B93296F9A602}" dt="2022-09-12T13:43:25.611" v="935" actId="113"/>
          <ac:spMkLst>
            <pc:docMk/>
            <pc:sldMk cId="3683437564" sldId="264"/>
            <ac:spMk id="5" creationId="{5BD445EA-94B6-408F-A970-F6CBCBA70F74}"/>
          </ac:spMkLst>
        </pc:spChg>
      </pc:sldChg>
      <pc:sldChg chg="modSp new mod">
        <pc:chgData name="Pavlína" userId="e219d983-eaf7-45be-b67d-109fd92f69b5" providerId="ADAL" clId="{CE9095D6-63E5-4D87-B14F-B93296F9A602}" dt="2022-09-12T13:47:30.269" v="1210" actId="20577"/>
        <pc:sldMkLst>
          <pc:docMk/>
          <pc:sldMk cId="915374680" sldId="265"/>
        </pc:sldMkLst>
        <pc:spChg chg="mod">
          <ac:chgData name="Pavlína" userId="e219d983-eaf7-45be-b67d-109fd92f69b5" providerId="ADAL" clId="{CE9095D6-63E5-4D87-B14F-B93296F9A602}" dt="2022-09-12T13:44:08.215" v="983" actId="5793"/>
          <ac:spMkLst>
            <pc:docMk/>
            <pc:sldMk cId="915374680" sldId="265"/>
            <ac:spMk id="4" creationId="{96712E11-E41A-4F59-9C9E-58DFAC5B9FD9}"/>
          </ac:spMkLst>
        </pc:spChg>
        <pc:spChg chg="mod">
          <ac:chgData name="Pavlína" userId="e219d983-eaf7-45be-b67d-109fd92f69b5" providerId="ADAL" clId="{CE9095D6-63E5-4D87-B14F-B93296F9A602}" dt="2022-09-12T13:47:30.269" v="1210" actId="20577"/>
          <ac:spMkLst>
            <pc:docMk/>
            <pc:sldMk cId="915374680" sldId="265"/>
            <ac:spMk id="5" creationId="{32209284-12F5-4391-8AD0-3A6491714266}"/>
          </ac:spMkLst>
        </pc:spChg>
      </pc:sldChg>
      <pc:sldChg chg="modSp mod">
        <pc:chgData name="Pavlína" userId="e219d983-eaf7-45be-b67d-109fd92f69b5" providerId="ADAL" clId="{CE9095D6-63E5-4D87-B14F-B93296F9A602}" dt="2022-09-14T05:18:01.641" v="1251" actId="20577"/>
        <pc:sldMkLst>
          <pc:docMk/>
          <pc:sldMk cId="1692974300" sldId="267"/>
        </pc:sldMkLst>
        <pc:spChg chg="mod">
          <ac:chgData name="Pavlína" userId="e219d983-eaf7-45be-b67d-109fd92f69b5" providerId="ADAL" clId="{CE9095D6-63E5-4D87-B14F-B93296F9A602}" dt="2022-09-14T05:18:01.641" v="1251" actId="20577"/>
          <ac:spMkLst>
            <pc:docMk/>
            <pc:sldMk cId="1692974300" sldId="267"/>
            <ac:spMk id="2" creationId="{289380C6-46FA-3032-A8B6-C511D1012B80}"/>
          </ac:spMkLst>
        </pc:spChg>
      </pc:sldChg>
      <pc:sldChg chg="modSp mod">
        <pc:chgData name="Pavlína" userId="e219d983-eaf7-45be-b67d-109fd92f69b5" providerId="ADAL" clId="{CE9095D6-63E5-4D87-B14F-B93296F9A602}" dt="2022-09-14T05:15:12.851" v="1233" actId="20577"/>
        <pc:sldMkLst>
          <pc:docMk/>
          <pc:sldMk cId="3909557477" sldId="269"/>
        </pc:sldMkLst>
        <pc:spChg chg="mod">
          <ac:chgData name="Pavlína" userId="e219d983-eaf7-45be-b67d-109fd92f69b5" providerId="ADAL" clId="{CE9095D6-63E5-4D87-B14F-B93296F9A602}" dt="2022-09-14T05:15:12.851" v="1233" actId="20577"/>
          <ac:spMkLst>
            <pc:docMk/>
            <pc:sldMk cId="3909557477" sldId="269"/>
            <ac:spMk id="2" creationId="{AE7A00E8-DB1B-C920-2231-3657E3F2132A}"/>
          </ac:spMkLst>
        </pc:spChg>
      </pc:sldChg>
      <pc:sldChg chg="modSp mod">
        <pc:chgData name="Pavlína" userId="e219d983-eaf7-45be-b67d-109fd92f69b5" providerId="ADAL" clId="{CE9095D6-63E5-4D87-B14F-B93296F9A602}" dt="2022-09-14T05:35:58.832" v="1630" actId="167"/>
        <pc:sldMkLst>
          <pc:docMk/>
          <pc:sldMk cId="2813061765" sldId="271"/>
        </pc:sldMkLst>
        <pc:picChg chg="ord">
          <ac:chgData name="Pavlína" userId="e219d983-eaf7-45be-b67d-109fd92f69b5" providerId="ADAL" clId="{CE9095D6-63E5-4D87-B14F-B93296F9A602}" dt="2022-09-14T05:35:58.832" v="1630" actId="167"/>
          <ac:picMkLst>
            <pc:docMk/>
            <pc:sldMk cId="2813061765" sldId="271"/>
            <ac:picMk id="8" creationId="{4D9EDEB3-077D-2823-61C1-931CB6D1FCAE}"/>
          </ac:picMkLst>
        </pc:picChg>
      </pc:sldChg>
      <pc:sldChg chg="addSp delSp modSp mod">
        <pc:chgData name="Pavlína" userId="e219d983-eaf7-45be-b67d-109fd92f69b5" providerId="ADAL" clId="{CE9095D6-63E5-4D87-B14F-B93296F9A602}" dt="2022-09-14T05:38:28.946" v="1654" actId="1076"/>
        <pc:sldMkLst>
          <pc:docMk/>
          <pc:sldMk cId="3136624055" sldId="272"/>
        </pc:sldMkLst>
        <pc:spChg chg="mod">
          <ac:chgData name="Pavlína" userId="e219d983-eaf7-45be-b67d-109fd92f69b5" providerId="ADAL" clId="{CE9095D6-63E5-4D87-B14F-B93296F9A602}" dt="2022-09-14T05:38:21.880" v="1652" actId="255"/>
          <ac:spMkLst>
            <pc:docMk/>
            <pc:sldMk cId="3136624055" sldId="272"/>
            <ac:spMk id="5" creationId="{0DC0D34F-18DB-231F-E79A-7B4463E5836A}"/>
          </ac:spMkLst>
        </pc:spChg>
        <pc:spChg chg="add del mod">
          <ac:chgData name="Pavlína" userId="e219d983-eaf7-45be-b67d-109fd92f69b5" providerId="ADAL" clId="{CE9095D6-63E5-4D87-B14F-B93296F9A602}" dt="2022-09-14T05:27:44.556" v="1576" actId="21"/>
          <ac:spMkLst>
            <pc:docMk/>
            <pc:sldMk cId="3136624055" sldId="272"/>
            <ac:spMk id="6" creationId="{4B3B9046-F5FD-4D3F-A072-171E2E9A80C8}"/>
          </ac:spMkLst>
        </pc:spChg>
        <pc:spChg chg="add mod">
          <ac:chgData name="Pavlína" userId="e219d983-eaf7-45be-b67d-109fd92f69b5" providerId="ADAL" clId="{CE9095D6-63E5-4D87-B14F-B93296F9A602}" dt="2022-09-14T05:28:30.564" v="1603" actId="13822"/>
          <ac:spMkLst>
            <pc:docMk/>
            <pc:sldMk cId="3136624055" sldId="272"/>
            <ac:spMk id="11" creationId="{368593C0-3777-40A8-A090-56C4A572A74C}"/>
          </ac:spMkLst>
        </pc:spChg>
        <pc:spChg chg="add mod">
          <ac:chgData name="Pavlína" userId="e219d983-eaf7-45be-b67d-109fd92f69b5" providerId="ADAL" clId="{CE9095D6-63E5-4D87-B14F-B93296F9A602}" dt="2022-09-14T05:29:27.856" v="1627" actId="1076"/>
          <ac:spMkLst>
            <pc:docMk/>
            <pc:sldMk cId="3136624055" sldId="272"/>
            <ac:spMk id="12" creationId="{6B7B089F-CBD2-40A7-84B7-D64E2AF3DE44}"/>
          </ac:spMkLst>
        </pc:spChg>
        <pc:spChg chg="add mod">
          <ac:chgData name="Pavlína" userId="e219d983-eaf7-45be-b67d-109fd92f69b5" providerId="ADAL" clId="{CE9095D6-63E5-4D87-B14F-B93296F9A602}" dt="2022-09-14T05:38:28.946" v="1654" actId="1076"/>
          <ac:spMkLst>
            <pc:docMk/>
            <pc:sldMk cId="3136624055" sldId="272"/>
            <ac:spMk id="15" creationId="{163212C1-1380-4A24-A521-6EAB4F48DF04}"/>
          </ac:spMkLst>
        </pc:spChg>
        <pc:cxnChg chg="add">
          <ac:chgData name="Pavlína" userId="e219d983-eaf7-45be-b67d-109fd92f69b5" providerId="ADAL" clId="{CE9095D6-63E5-4D87-B14F-B93296F9A602}" dt="2022-09-14T05:27:53.625" v="1577" actId="11529"/>
          <ac:cxnSpMkLst>
            <pc:docMk/>
            <pc:sldMk cId="3136624055" sldId="272"/>
            <ac:cxnSpMk id="8" creationId="{DE7F2D08-B509-4AC5-A3C0-2063B03E153E}"/>
          </ac:cxnSpMkLst>
        </pc:cxnChg>
        <pc:cxnChg chg="add mod">
          <ac:chgData name="Pavlína" userId="e219d983-eaf7-45be-b67d-109fd92f69b5" providerId="ADAL" clId="{CE9095D6-63E5-4D87-B14F-B93296F9A602}" dt="2022-09-14T05:28:01.474" v="1580" actId="14100"/>
          <ac:cxnSpMkLst>
            <pc:docMk/>
            <pc:sldMk cId="3136624055" sldId="272"/>
            <ac:cxnSpMk id="9" creationId="{F67D898A-9294-48E3-8574-7056B410811F}"/>
          </ac:cxnSpMkLst>
        </pc:cxnChg>
        <pc:cxnChg chg="add mod">
          <ac:chgData name="Pavlína" userId="e219d983-eaf7-45be-b67d-109fd92f69b5" providerId="ADAL" clId="{CE9095D6-63E5-4D87-B14F-B93296F9A602}" dt="2022-09-14T05:30:00.444" v="1629" actId="693"/>
          <ac:cxnSpMkLst>
            <pc:docMk/>
            <pc:sldMk cId="3136624055" sldId="272"/>
            <ac:cxnSpMk id="14" creationId="{B71A6C8F-241A-473A-9A90-3A3165E94850}"/>
          </ac:cxnSpMkLst>
        </pc:cxnChg>
      </pc:sldChg>
      <pc:sldChg chg="modSp new mod">
        <pc:chgData name="Pavlína" userId="e219d983-eaf7-45be-b67d-109fd92f69b5" providerId="ADAL" clId="{CE9095D6-63E5-4D87-B14F-B93296F9A602}" dt="2022-09-14T05:22:03.880" v="1560" actId="2710"/>
        <pc:sldMkLst>
          <pc:docMk/>
          <pc:sldMk cId="1711695402" sldId="278"/>
        </pc:sldMkLst>
        <pc:spChg chg="mod">
          <ac:chgData name="Pavlína" userId="e219d983-eaf7-45be-b67d-109fd92f69b5" providerId="ADAL" clId="{CE9095D6-63E5-4D87-B14F-B93296F9A602}" dt="2022-09-14T05:21:46.514" v="1547" actId="20577"/>
          <ac:spMkLst>
            <pc:docMk/>
            <pc:sldMk cId="1711695402" sldId="278"/>
            <ac:spMk id="2" creationId="{ED6A4A6E-3750-4C3E-9422-C7CA83599D6E}"/>
          </ac:spMkLst>
        </pc:spChg>
        <pc:spChg chg="mod">
          <ac:chgData name="Pavlína" userId="e219d983-eaf7-45be-b67d-109fd92f69b5" providerId="ADAL" clId="{CE9095D6-63E5-4D87-B14F-B93296F9A602}" dt="2022-09-14T05:18:12.167" v="1260" actId="20577"/>
          <ac:spMkLst>
            <pc:docMk/>
            <pc:sldMk cId="1711695402" sldId="278"/>
            <ac:spMk id="4" creationId="{84CA6F24-F660-4042-B8CA-042C2A2FD6D3}"/>
          </ac:spMkLst>
        </pc:spChg>
        <pc:spChg chg="mod">
          <ac:chgData name="Pavlína" userId="e219d983-eaf7-45be-b67d-109fd92f69b5" providerId="ADAL" clId="{CE9095D6-63E5-4D87-B14F-B93296F9A602}" dt="2022-09-14T05:22:03.880" v="1560" actId="2710"/>
          <ac:spMkLst>
            <pc:docMk/>
            <pc:sldMk cId="1711695402" sldId="278"/>
            <ac:spMk id="5" creationId="{9B29F5C3-C96B-44A0-BB61-D5631FBDF4ED}"/>
          </ac:spMkLst>
        </pc:spChg>
      </pc:sldChg>
    </pc:docChg>
  </pc:docChgLst>
  <pc:docChgLst>
    <pc:chgData name="Pavlína Bazalová" userId="e219d983-eaf7-45be-b67d-109fd92f69b5" providerId="ADAL" clId="{51369F47-069B-3A4C-BA6F-78ED39D8AC3A}"/>
    <pc:docChg chg="modSld">
      <pc:chgData name="Pavlína Bazalová" userId="e219d983-eaf7-45be-b67d-109fd92f69b5" providerId="ADAL" clId="{51369F47-069B-3A4C-BA6F-78ED39D8AC3A}" dt="2022-11-02T07:22:14.582" v="0" actId="1076"/>
      <pc:docMkLst>
        <pc:docMk/>
      </pc:docMkLst>
      <pc:sldChg chg="modSp mod">
        <pc:chgData name="Pavlína Bazalová" userId="e219d983-eaf7-45be-b67d-109fd92f69b5" providerId="ADAL" clId="{51369F47-069B-3A4C-BA6F-78ED39D8AC3A}" dt="2022-11-02T07:22:14.582" v="0" actId="1076"/>
        <pc:sldMkLst>
          <pc:docMk/>
          <pc:sldMk cId="1879408801" sldId="263"/>
        </pc:sldMkLst>
        <pc:spChg chg="mod">
          <ac:chgData name="Pavlína Bazalová" userId="e219d983-eaf7-45be-b67d-109fd92f69b5" providerId="ADAL" clId="{51369F47-069B-3A4C-BA6F-78ED39D8AC3A}" dt="2022-11-02T07:22:14.582" v="0" actId="1076"/>
          <ac:spMkLst>
            <pc:docMk/>
            <pc:sldMk cId="1879408801" sldId="263"/>
            <ac:spMk id="6" creationId="{156C6199-97F2-45C3-90DB-23C1126D3B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H9ZJu4wR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ps20/porodni_asistence/web/pages/02_04_vyvoj_trimestry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 </a:t>
            </a:r>
          </a:p>
          <a:p>
            <a:r>
              <a:rPr lang="cs-CZ" dirty="0"/>
              <a:t>Mgr. Vít Horák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7C1DC3-7379-4D02-AF49-856053E3C51B}"/>
              </a:ext>
            </a:extLst>
          </p:cNvPr>
          <p:cNvSpPr txBox="1"/>
          <p:nvPr/>
        </p:nvSpPr>
        <p:spPr>
          <a:xfrm>
            <a:off x="6409509" y="6122126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Podzim 2023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CA40FE-C182-4C84-ABA4-2D47FAB1F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3A68FB-F7CC-4BB2-B95B-1646A9567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7A36B3-C36E-4BDB-8D85-01D45FEA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D445EA-94B6-408F-A970-F6CBCBA7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Nitroděložní vývoj v ideální případě trvá 10 lunárních měsíců = 280 dní = 40 týdnů </a:t>
            </a:r>
          </a:p>
          <a:p>
            <a:pPr>
              <a:lnSpc>
                <a:spcPct val="150000"/>
              </a:lnSpc>
            </a:pPr>
            <a:r>
              <a:rPr lang="cs-CZ" dirty="0"/>
              <a:t>Za fyziologickou délku těhotenství se považuje </a:t>
            </a:r>
            <a:r>
              <a:rPr lang="cs-CZ" b="1" dirty="0"/>
              <a:t>37-42 týdnů </a:t>
            </a:r>
          </a:p>
          <a:p>
            <a:pPr>
              <a:lnSpc>
                <a:spcPct val="150000"/>
              </a:lnSpc>
            </a:pPr>
            <a:r>
              <a:rPr lang="cs-CZ" dirty="0"/>
              <a:t> ČR - hranice životaschopnosti na porodní hmotnost 500 g nebo ukončený 24. týden těhotenství.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sz="1800" i="1" dirty="0"/>
              <a:t>"Anatomická hranice daná vývojem orgánů důležitých pro přežití, především plic, se dnes pohybuje kolem 22. týdne těhotenství.“                                                         					prof. MUDr. Richard Plavka, CSc.</a:t>
            </a:r>
          </a:p>
        </p:txBody>
      </p:sp>
    </p:spTree>
    <p:extLst>
      <p:ext uri="{BB962C8B-B14F-4D97-AF65-F5344CB8AC3E}">
        <p14:creationId xmlns:p14="http://schemas.microsoft.com/office/powerpoint/2010/main" val="368343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8B130-E4B0-8F2E-A9F8-6198CF898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839229-AFCD-AF8C-11C5-B7D9162BD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3EBA54-DC9C-A095-6906-9F0511DA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 - terminologie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0C29B4-A1E6-E5D9-B09D-3B57B24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Fertilizační = koncepční věk (266 dní)</a:t>
            </a:r>
          </a:p>
          <a:p>
            <a:pPr lvl="1"/>
            <a:r>
              <a:rPr lang="cs-CZ" dirty="0"/>
              <a:t>Je stanoven koncepcí </a:t>
            </a:r>
          </a:p>
          <a:p>
            <a:pPr marL="243000" lvl="1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Menstruační věk = gestační věk (280 dní)</a:t>
            </a:r>
          </a:p>
          <a:p>
            <a:pPr lvl="1"/>
            <a:r>
              <a:rPr lang="cs-CZ" dirty="0"/>
              <a:t>Od prvního dne poslední menstruace matky  </a:t>
            </a:r>
          </a:p>
          <a:p>
            <a:pPr lvl="1"/>
            <a:endParaRPr lang="cs-CZ" dirty="0"/>
          </a:p>
          <a:p>
            <a:pPr marL="54000" indent="0">
              <a:buNone/>
            </a:pPr>
            <a:r>
              <a:rPr lang="cs-CZ" dirty="0"/>
              <a:t>Chronologický věk </a:t>
            </a:r>
          </a:p>
          <a:p>
            <a:pPr lvl="1"/>
            <a:r>
              <a:rPr lang="cs-CZ" dirty="0"/>
              <a:t>Je počítán od narození dítěte</a:t>
            </a:r>
          </a:p>
          <a:p>
            <a:pPr marL="243000" lvl="1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Postmenstruační věk / </a:t>
            </a:r>
            <a:r>
              <a:rPr lang="cs-CZ" dirty="0" err="1"/>
              <a:t>postkoncepční</a:t>
            </a:r>
            <a:r>
              <a:rPr lang="cs-CZ" dirty="0"/>
              <a:t> věk </a:t>
            </a:r>
          </a:p>
          <a:p>
            <a:pPr lvl="1"/>
            <a:r>
              <a:rPr lang="cs-CZ" dirty="0"/>
              <a:t>Menstruační věk + chronologický věk</a:t>
            </a:r>
          </a:p>
          <a:p>
            <a:pPr lvl="1"/>
            <a:r>
              <a:rPr lang="cs-CZ" dirty="0"/>
              <a:t>Koncepční věk + chronologický věk</a:t>
            </a:r>
          </a:p>
          <a:p>
            <a:pPr marL="243000" lvl="1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Korigovaný věk</a:t>
            </a:r>
          </a:p>
          <a:p>
            <a:pPr lvl="1"/>
            <a:r>
              <a:rPr lang="cs-CZ" dirty="0"/>
              <a:t>Chronologický věk – počet týdnů, o které se dítě narodilo dříve </a:t>
            </a:r>
          </a:p>
        </p:txBody>
      </p:sp>
    </p:spTree>
    <p:extLst>
      <p:ext uri="{BB962C8B-B14F-4D97-AF65-F5344CB8AC3E}">
        <p14:creationId xmlns:p14="http://schemas.microsoft.com/office/powerpoint/2010/main" val="175096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9380C6-46FA-3032-A8B6-C511D1012B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</a:t>
            </a:r>
            <a:r>
              <a:rPr lang="cs-CZ" dirty="0" err="1"/>
              <a:t>odbobí</a:t>
            </a:r>
            <a:r>
              <a:rPr lang="cs-CZ" dirty="0"/>
              <a:t>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06912D-21A8-6CC0-4240-07BE106A3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83B4FD4-8FA4-E1F6-8960-CDCC5CC7C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00" y="899348"/>
            <a:ext cx="8498578" cy="43014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12E69A-31D0-446C-5B56-1B43DEEDB254}"/>
              </a:ext>
            </a:extLst>
          </p:cNvPr>
          <p:cNvSpPr txBox="1"/>
          <p:nvPr/>
        </p:nvSpPr>
        <p:spPr>
          <a:xfrm>
            <a:off x="831738" y="5712431"/>
            <a:ext cx="7295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https://www.prolekare.cz/casopisy/ceska-slovenska-oftalmologie/2011-2/soucasny-pohled-na-retinopatii-nedonosenych-35145</a:t>
            </a:r>
          </a:p>
        </p:txBody>
      </p:sp>
    </p:spTree>
    <p:extLst>
      <p:ext uri="{BB962C8B-B14F-4D97-AF65-F5344CB8AC3E}">
        <p14:creationId xmlns:p14="http://schemas.microsoft.com/office/powerpoint/2010/main" val="169297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E14185-90E0-4440-ACA5-9E35131E0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C7DC11-2389-45C6-9D11-7B92FEAE4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712E11-E41A-4F59-9C9E-58DFAC5B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 – dělení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209284-12F5-4391-8AD0-3A649171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17837"/>
            <a:ext cx="4085939" cy="4535998"/>
          </a:xfrm>
        </p:spPr>
        <p:txBody>
          <a:bodyPr/>
          <a:lstStyle/>
          <a:p>
            <a:pPr marL="511200" indent="-457200">
              <a:lnSpc>
                <a:spcPct val="150000"/>
              </a:lnSpc>
              <a:buAutoNum type="arabicParenR"/>
            </a:pPr>
            <a:r>
              <a:rPr lang="cs-CZ" dirty="0"/>
              <a:t>Období germinační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Od oplození do konce 2. týdne vývoje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Oplození = vajíčko + spermie (gamety) →  zygota → rýhování → morula → blastocysta  (proces embryogeneze)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Nidace = zahnízdění do děložní sliznice</a:t>
            </a:r>
          </a:p>
          <a:p>
            <a:pPr marL="511200" indent="-457200">
              <a:lnSpc>
                <a:spcPct val="150000"/>
              </a:lnSpc>
              <a:buAutoNum type="arabicParenR"/>
            </a:pPr>
            <a:r>
              <a:rPr lang="cs-CZ" dirty="0"/>
              <a:t>Období embryonální (zárodečné)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Od 3. týdne do 8. týdne </a:t>
            </a:r>
          </a:p>
          <a:p>
            <a:pPr marL="511200" indent="-457200">
              <a:lnSpc>
                <a:spcPct val="150000"/>
              </a:lnSpc>
              <a:buAutoNum type="arabicParenR"/>
            </a:pPr>
            <a:r>
              <a:rPr lang="cs-CZ" dirty="0"/>
              <a:t>Období fetální (plodové)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Od 9. týdne do porodu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66E320-AF6B-389D-7075-960BA47A3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61" t="30274" r="14269" b="7004"/>
          <a:stretch/>
        </p:blipFill>
        <p:spPr>
          <a:xfrm>
            <a:off x="4888224" y="1097919"/>
            <a:ext cx="3372199" cy="49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1D7906-97CC-C3E5-61A1-BA4583386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A1D984-56C4-85D8-8853-DEBD5CD1A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30731F-12F8-6177-4C98-1D5A387C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19" y="252000"/>
            <a:ext cx="7179361" cy="56158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6215C93-DB31-605F-1BB0-A31695C0D786}"/>
              </a:ext>
            </a:extLst>
          </p:cNvPr>
          <p:cNvSpPr txBox="1"/>
          <p:nvPr/>
        </p:nvSpPr>
        <p:spPr>
          <a:xfrm>
            <a:off x="429679" y="5981779"/>
            <a:ext cx="8284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https://cs.wikipedia.org/wiki/Embryon%C3%A1ln%C3%AD_v%C3%BDvoj_%C4%8Dlov%C4%9Bka#/media/Soubor:HumanEmbryogenesis.svg</a:t>
            </a:r>
          </a:p>
        </p:txBody>
      </p:sp>
    </p:spTree>
    <p:extLst>
      <p:ext uri="{BB962C8B-B14F-4D97-AF65-F5344CB8AC3E}">
        <p14:creationId xmlns:p14="http://schemas.microsoft.com/office/powerpoint/2010/main" val="277176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D9EDEB3-077D-2823-61C1-931CB6D1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09"/>
            <a:ext cx="9144000" cy="629126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FE581A-02F1-2914-D9CF-322C79A734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F583B-CECA-7AF3-6B48-BDB42A2EA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38EDD3-62C4-221F-6366-AE76E47B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399" y="6228000"/>
            <a:ext cx="8064900" cy="252000"/>
          </a:xfrm>
        </p:spPr>
        <p:txBody>
          <a:bodyPr/>
          <a:lstStyle/>
          <a:p>
            <a:pPr marL="54000" indent="0">
              <a:buNone/>
            </a:pPr>
            <a:r>
              <a:rPr lang="cs-CZ" sz="800" dirty="0"/>
              <a:t>https://is.muni.cz/do/rect/el/estud/lf/ps20/porodni_asistence/web/pages/02_04_vyvoj_trimestry.html</a:t>
            </a:r>
          </a:p>
        </p:txBody>
      </p:sp>
    </p:spTree>
    <p:extLst>
      <p:ext uri="{BB962C8B-B14F-4D97-AF65-F5344CB8AC3E}">
        <p14:creationId xmlns:p14="http://schemas.microsoft.com/office/powerpoint/2010/main" val="281306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948E59-6777-F280-867E-E839D2E10A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FC1941-5BA0-05E5-FA4E-1C0B0F78E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F2BDC3-564A-EFA5-D946-44E320C6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1. trimestr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C0D34F-18DB-231F-E79A-7B4463E5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5. – 6. týden </a:t>
            </a:r>
            <a:r>
              <a:rPr lang="cs-CZ" dirty="0"/>
              <a:t>- tlukot srdce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(6.) 7. Týden </a:t>
            </a:r>
            <a:r>
              <a:rPr lang="cs-CZ" dirty="0"/>
              <a:t>– první motorika embrya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8. – 10. týden </a:t>
            </a:r>
            <a:r>
              <a:rPr lang="cs-CZ" dirty="0"/>
              <a:t>-&gt;  první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a tzv. </a:t>
            </a:r>
            <a:r>
              <a:rPr lang="cs-CZ" dirty="0" err="1"/>
              <a:t>Startles</a:t>
            </a:r>
            <a:r>
              <a:rPr lang="cs-CZ" dirty="0"/>
              <a:t> </a:t>
            </a:r>
            <a:r>
              <a:rPr lang="cs-CZ" sz="800" dirty="0"/>
              <a:t>(úleková reakce)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9. – 10. týden </a:t>
            </a:r>
            <a:r>
              <a:rPr lang="cs-CZ" dirty="0"/>
              <a:t>– izolované pohyb končetin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10. týden - </a:t>
            </a:r>
            <a:r>
              <a:rPr lang="cs-CZ" dirty="0"/>
              <a:t>škytavka (→ diferenciace </a:t>
            </a:r>
            <a:r>
              <a:rPr lang="cs-CZ" dirty="0" err="1"/>
              <a:t>pneumocytů</a:t>
            </a:r>
            <a:r>
              <a:rPr lang="cs-CZ" dirty="0"/>
              <a:t>)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11. Týden </a:t>
            </a:r>
            <a:r>
              <a:rPr lang="cs-CZ" dirty="0"/>
              <a:t>-  pohyby hlavy, včetně rotace – kontakt ruka obličej, otvírání pusinky, cucání prstu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11. – 12. týden </a:t>
            </a:r>
            <a:r>
              <a:rPr lang="cs-CZ" dirty="0"/>
              <a:t>– dechové pohyby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E7F2D08-B509-4AC5-A3C0-2063B03E153E}"/>
              </a:ext>
            </a:extLst>
          </p:cNvPr>
          <p:cNvCxnSpPr/>
          <p:nvPr/>
        </p:nvCxnSpPr>
        <p:spPr bwMode="auto">
          <a:xfrm flipV="1">
            <a:off x="4110446" y="1593669"/>
            <a:ext cx="1672045" cy="313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67D898A-9294-48E3-8574-7056B410811F}"/>
              </a:ext>
            </a:extLst>
          </p:cNvPr>
          <p:cNvCxnSpPr/>
          <p:nvPr/>
        </p:nvCxnSpPr>
        <p:spPr bwMode="auto">
          <a:xfrm flipV="1">
            <a:off x="5281749" y="1692002"/>
            <a:ext cx="439782" cy="735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8593C0-3777-40A8-A090-56C4A572A74C}"/>
              </a:ext>
            </a:extLst>
          </p:cNvPr>
          <p:cNvSpPr txBox="1"/>
          <p:nvPr/>
        </p:nvSpPr>
        <p:spPr>
          <a:xfrm>
            <a:off x="5782491" y="1442646"/>
            <a:ext cx="183575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Embryonální období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7B089F-CBD2-40A7-84B7-D64E2AF3DE44}"/>
              </a:ext>
            </a:extLst>
          </p:cNvPr>
          <p:cNvSpPr txBox="1"/>
          <p:nvPr/>
        </p:nvSpPr>
        <p:spPr>
          <a:xfrm>
            <a:off x="6700370" y="2386474"/>
            <a:ext cx="13773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Fetální období 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71A6C8F-241A-473A-9A90-3A3165E94850}"/>
              </a:ext>
            </a:extLst>
          </p:cNvPr>
          <p:cNvCxnSpPr/>
          <p:nvPr/>
        </p:nvCxnSpPr>
        <p:spPr bwMode="auto">
          <a:xfrm>
            <a:off x="240832" y="2694251"/>
            <a:ext cx="6003214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163212C1-1380-4A24-A521-6EAB4F48DF04}"/>
              </a:ext>
            </a:extLst>
          </p:cNvPr>
          <p:cNvSpPr/>
          <p:nvPr/>
        </p:nvSpPr>
        <p:spPr bwMode="auto">
          <a:xfrm>
            <a:off x="8558281" y="2540362"/>
            <a:ext cx="45719" cy="320729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62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3C0EC9-52AE-EFC7-DD19-7C68CE82D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B7D7D8-D174-E9D4-F84E-442C503A5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FFD68-A451-FD9D-11C2-F0D0FBDB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2. trimestr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945C3-4DD0-D4B0-834F-7656F292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12. týden </a:t>
            </a:r>
            <a:r>
              <a:rPr lang="cs-CZ" dirty="0"/>
              <a:t>- protahování a zívání  + sání a polykání </a:t>
            </a:r>
            <a:r>
              <a:rPr lang="cs-CZ" sz="1000" dirty="0"/>
              <a:t>(děti oblizují dělohu a polykají plodovou vodu - 1 l denně)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16. týden </a:t>
            </a:r>
            <a:r>
              <a:rPr lang="cs-CZ" dirty="0"/>
              <a:t>– mrkání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18. týden </a:t>
            </a:r>
            <a:r>
              <a:rPr lang="cs-CZ" dirty="0"/>
              <a:t>– pohyby účelové a ne jen reflexní</a:t>
            </a:r>
          </a:p>
          <a:p>
            <a:pPr>
              <a:lnSpc>
                <a:spcPct val="150000"/>
              </a:lnSpc>
            </a:pPr>
            <a:r>
              <a:rPr lang="cs-CZ" b="1" dirty="0"/>
              <a:t>20. týden - </a:t>
            </a:r>
            <a:r>
              <a:rPr lang="cs-CZ" dirty="0"/>
              <a:t>pohyb očí, úsměv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pohyby očí - nejdříve pomalu, pak zrychluje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pohyby jsou nezávislé na bdění a spánku dítěte</a:t>
            </a:r>
          </a:p>
          <a:p>
            <a:pPr>
              <a:lnSpc>
                <a:spcPct val="150000"/>
              </a:lnSpc>
            </a:pPr>
            <a:r>
              <a:rPr lang="cs-CZ" b="1" dirty="0"/>
              <a:t>21. týden </a:t>
            </a:r>
            <a:r>
              <a:rPr lang="cs-CZ" dirty="0"/>
              <a:t>– víceméně pravidelnost v pohybové režimu</a:t>
            </a:r>
          </a:p>
          <a:p>
            <a:pPr>
              <a:lnSpc>
                <a:spcPct val="150000"/>
              </a:lnSpc>
            </a:pPr>
            <a:r>
              <a:rPr lang="cs-CZ" dirty="0"/>
              <a:t>Pohyby plodu jsou u prvorodiček cítit nejdříve kolem 20. týdne. </a:t>
            </a:r>
          </a:p>
        </p:txBody>
      </p:sp>
    </p:spTree>
    <p:extLst>
      <p:ext uri="{BB962C8B-B14F-4D97-AF65-F5344CB8AC3E}">
        <p14:creationId xmlns:p14="http://schemas.microsoft.com/office/powerpoint/2010/main" val="318732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89B5A2-9D68-8A1F-3005-F4B6DF704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0A1024-1DE8-41CC-5B16-575651471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23A125-AABE-E816-A0F7-445F4331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3. trimestr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2784EB-A496-CB50-07AE-908BAAAF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30. týden – dítě je schopno chvíli spát </a:t>
            </a:r>
          </a:p>
          <a:p>
            <a:pPr>
              <a:lnSpc>
                <a:spcPct val="150000"/>
              </a:lnSpc>
            </a:pPr>
            <a:r>
              <a:rPr lang="cs-CZ" dirty="0"/>
              <a:t>Od 32.týdne se střídají jednotlivé spánkové rytmy (prospí 90-95 % dne). </a:t>
            </a:r>
          </a:p>
          <a:p>
            <a:pPr>
              <a:lnSpc>
                <a:spcPct val="150000"/>
              </a:lnSpc>
            </a:pPr>
            <a:r>
              <a:rPr lang="cs-CZ" dirty="0"/>
              <a:t>V tomto období se plod </a:t>
            </a:r>
            <a:r>
              <a:rPr lang="cs-CZ" b="1" dirty="0"/>
              <a:t>otáčí hlavičkou dolů </a:t>
            </a:r>
            <a:r>
              <a:rPr lang="cs-CZ" dirty="0"/>
              <a:t>a využívá k tomu poměrně složitý “cyklický” pohyb nohou. </a:t>
            </a:r>
          </a:p>
          <a:p>
            <a:pPr>
              <a:lnSpc>
                <a:spcPct val="150000"/>
              </a:lnSpc>
            </a:pPr>
            <a:r>
              <a:rPr lang="cs-CZ" dirty="0"/>
              <a:t>Dítě reaguje na dotek, zvuk a pachy. </a:t>
            </a:r>
          </a:p>
        </p:txBody>
      </p:sp>
    </p:spTree>
    <p:extLst>
      <p:ext uri="{BB962C8B-B14F-4D97-AF65-F5344CB8AC3E}">
        <p14:creationId xmlns:p14="http://schemas.microsoft.com/office/powerpoint/2010/main" val="50438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F1DCB-AB51-EC7D-3BDB-434538B44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2FD69-610C-5651-A153-52637CABB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65ED0-149A-E488-38D3-D08DA4E9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video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E7526C-0FFF-E2A2-1088-4F7BD4B1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Pohyby v děloze zachycené v průběhu těhotenství na ultrazvuku</a:t>
            </a:r>
          </a:p>
          <a:p>
            <a:r>
              <a:rPr lang="cs-CZ" dirty="0"/>
              <a:t>Odkaz: </a:t>
            </a:r>
            <a:r>
              <a:rPr lang="cs-CZ" dirty="0">
                <a:hlinkClick r:id="rId2"/>
              </a:rPr>
              <a:t>https://www.youtube.com/watch?v=WH9ZJu4wRUE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5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037AC9-0B6A-4E86-9A5E-269599F114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Organizační informace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E6ED07-0B14-4B60-B4A5-C9F2C9C1B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017B7B-DE18-4E9C-876A-C013B3BE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C36AD8-8828-487B-B7CB-A317B92A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u="sng" dirty="0"/>
              <a:t>Vyučující: </a:t>
            </a:r>
          </a:p>
          <a:p>
            <a:pPr lvl="1"/>
            <a:r>
              <a:rPr lang="cs-CZ" sz="1800" dirty="0"/>
              <a:t>Mgr. Pavlína Bazalová - přednášky</a:t>
            </a:r>
          </a:p>
          <a:p>
            <a:pPr lvl="1"/>
            <a:r>
              <a:rPr lang="cs-CZ" sz="1800" dirty="0"/>
              <a:t>Mgr. Vít Horák – semináře</a:t>
            </a:r>
          </a:p>
          <a:p>
            <a:pPr marL="243000" lvl="1" indent="0">
              <a:buNone/>
            </a:pPr>
            <a:endParaRPr lang="cs-CZ" sz="1800" dirty="0"/>
          </a:p>
          <a:p>
            <a:r>
              <a:rPr lang="cs-CZ" sz="1800" b="1" u="sng" dirty="0"/>
              <a:t>Podmínky ukončení předmětu</a:t>
            </a:r>
            <a:r>
              <a:rPr lang="cs-CZ" sz="1800" dirty="0"/>
              <a:t>: </a:t>
            </a:r>
          </a:p>
          <a:p>
            <a:pPr lvl="1"/>
            <a:r>
              <a:rPr lang="cs-CZ" sz="1800" b="1" dirty="0"/>
              <a:t>Semináře</a:t>
            </a:r>
          </a:p>
          <a:p>
            <a:pPr lvl="2"/>
            <a:r>
              <a:rPr lang="cs-CZ" sz="1800" dirty="0"/>
              <a:t>povinná docházka (max. 1 absence) – omluva vyučujícímu emailem </a:t>
            </a:r>
          </a:p>
          <a:p>
            <a:pPr lvl="2"/>
            <a:r>
              <a:rPr lang="cs-CZ" sz="1800" dirty="0"/>
              <a:t>Krátký výstup v semináři na zvolené téma </a:t>
            </a:r>
          </a:p>
          <a:p>
            <a:pPr lvl="1"/>
            <a:r>
              <a:rPr lang="cs-CZ" sz="1800" b="1" dirty="0"/>
              <a:t>Závěrečné hodnocení</a:t>
            </a:r>
            <a:r>
              <a:rPr lang="cs-CZ" sz="1800" dirty="0"/>
              <a:t>: </a:t>
            </a:r>
          </a:p>
          <a:p>
            <a:pPr lvl="2"/>
            <a:r>
              <a:rPr lang="cs-CZ" sz="1800" dirty="0"/>
              <a:t>Ústní zkouška (otázky) + praktická zkouška (test + vývojová pozice)</a:t>
            </a:r>
          </a:p>
          <a:p>
            <a:pPr lvl="2"/>
            <a:r>
              <a:rPr lang="cs-CZ" sz="1800" dirty="0"/>
              <a:t>Hodnocení A-F </a:t>
            </a:r>
          </a:p>
          <a:p>
            <a:pPr marL="243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55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6A4A6E-3750-4C3E-9422-C7CA83599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90280D-2D1E-44F4-AC7C-533421ADF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CA6F24-F660-4042-B8CA-042C2A2F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29F5C3-C96B-44A0-BB61-D5631FBD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Ontogeneze x fylogeneze </a:t>
            </a:r>
          </a:p>
          <a:p>
            <a:pPr>
              <a:lnSpc>
                <a:spcPct val="150000"/>
              </a:lnSpc>
            </a:pPr>
            <a:r>
              <a:rPr lang="cs-CZ" dirty="0"/>
              <a:t>Ontogeneze – periodizace </a:t>
            </a:r>
          </a:p>
          <a:p>
            <a:pPr>
              <a:lnSpc>
                <a:spcPct val="150000"/>
              </a:lnSpc>
            </a:pPr>
            <a:r>
              <a:rPr lang="cs-CZ" dirty="0"/>
              <a:t>Věk – terminologie </a:t>
            </a:r>
          </a:p>
          <a:p>
            <a:pPr>
              <a:lnSpc>
                <a:spcPct val="150000"/>
              </a:lnSpc>
            </a:pPr>
            <a:r>
              <a:rPr lang="cs-CZ" dirty="0"/>
              <a:t>Prenatální období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Periodizace (embryo x fetus)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Počátky pohybu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První pohyb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Spontánní hybnost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Pohyby končetin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Dechové pohyby + škytavka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Účelová hybnost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69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934312-FE15-8708-AC36-6B85CF5206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83A87-C28A-9C28-7756-BF0C9A5C8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E95F177-A147-E1E3-BBFA-0D041548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1829609"/>
            <a:ext cx="8064900" cy="451576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147001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613A97-B7B7-210C-A927-438E32572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200E37-5EE3-365F-4BDD-578C90C27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AF6257-BAEF-21D9-1BF6-0781E40A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9AEFA8-22A9-B642-5A3F-2656FCF4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https://is.muni.cz/do/rect/el/estud/lf/ps20/porodni_asistence/web/pages/02_04_vyvoj_trimestry.html</a:t>
            </a:r>
            <a:endParaRPr lang="cs-CZ" dirty="0"/>
          </a:p>
          <a:p>
            <a:r>
              <a:rPr lang="cs-CZ" dirty="0"/>
              <a:t>Přednášky z vývojové neurologie – Mgr. David Janoušek, PhD.</a:t>
            </a:r>
          </a:p>
          <a:p>
            <a:r>
              <a:rPr lang="cs-CZ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DYLEVSKÝ, Ivan. Anatomie dítěte: </a:t>
            </a:r>
            <a:r>
              <a:rPr lang="cs-CZ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nipioanatomie</a:t>
            </a:r>
            <a:r>
              <a:rPr lang="cs-CZ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Praha: České vysoké učení technické v Praze, 2014. ISBN 978-80-01-05094-1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59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173F25-599B-4A1E-A527-9150905C6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ADE00B-0214-41DD-995A-AB3CD8977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1A5126-E462-4092-A51B-AA758CB4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– náplň přednášek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A40A99-A7C7-4BA4-9394-463F2629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Ontogeneze x fylogeneze </a:t>
            </a:r>
          </a:p>
          <a:p>
            <a:r>
              <a:rPr lang="cs-CZ" dirty="0"/>
              <a:t>Prenatální vývoj a počátky pohybu </a:t>
            </a:r>
          </a:p>
          <a:p>
            <a:r>
              <a:rPr lang="cs-CZ" dirty="0"/>
              <a:t>Postnatální období – periodizace </a:t>
            </a:r>
          </a:p>
          <a:p>
            <a:r>
              <a:rPr lang="cs-CZ" dirty="0"/>
              <a:t>Specifika pohybového systému a motoriky v jednotlivých obdobích </a:t>
            </a:r>
          </a:p>
          <a:p>
            <a:pPr lvl="1"/>
            <a:r>
              <a:rPr lang="cs-CZ" sz="1400" dirty="0"/>
              <a:t>Novorozenec – kojenec – batole – předškolní věk – mladší školní věk – starší školní věk – prepuberta – pubescence – adolescence – mladší dospělost – střední dospělost – starší dospělost – rané stáří – pokročilé stáří – krajní stáří  </a:t>
            </a:r>
          </a:p>
          <a:p>
            <a:r>
              <a:rPr lang="cs-CZ" dirty="0"/>
              <a:t>Specifika diagnostiky pohybového systému v jednotlivých obdobích </a:t>
            </a:r>
          </a:p>
          <a:p>
            <a:pPr lvl="1"/>
            <a:r>
              <a:rPr lang="cs-CZ" sz="1400" dirty="0"/>
              <a:t>Novorozenec – kojenec – batole – předškolní věk – mladší školní věk – starší školní věk – prepuberta – pubescence – adolescence – mladší dospělost – střední dospělost – starší dospělost – rané stáří – pokročilé stáří – krajní stáří  </a:t>
            </a:r>
          </a:p>
          <a:p>
            <a:pPr marL="243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28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735692-C8E7-450D-A140-B4FF9DB70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 a fylogeneze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150C43-0858-4672-A942-A6A4469DC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8EEC5C7-BC85-4979-BB3A-EEB37EE5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74034"/>
            <a:ext cx="8064900" cy="451576"/>
          </a:xfrm>
        </p:spPr>
        <p:txBody>
          <a:bodyPr/>
          <a:lstStyle/>
          <a:p>
            <a:r>
              <a:rPr lang="cs-CZ" dirty="0"/>
              <a:t>   Ontogeneze </a:t>
            </a: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8A91BB79-D1D3-434A-A2C9-D45B3F99E847}"/>
              </a:ext>
            </a:extLst>
          </p:cNvPr>
          <p:cNvSpPr txBox="1">
            <a:spLocks/>
          </p:cNvSpPr>
          <p:nvPr/>
        </p:nvSpPr>
        <p:spPr>
          <a:xfrm>
            <a:off x="540000" y="2631531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                               X  </a:t>
            </a:r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582310BA-BCD7-48D4-892B-71C30A52FC3D}"/>
              </a:ext>
            </a:extLst>
          </p:cNvPr>
          <p:cNvSpPr txBox="1">
            <a:spLocks/>
          </p:cNvSpPr>
          <p:nvPr/>
        </p:nvSpPr>
        <p:spPr>
          <a:xfrm>
            <a:off x="539550" y="3289028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                                         Fylogeneze </a:t>
            </a:r>
          </a:p>
        </p:txBody>
      </p:sp>
    </p:spTree>
    <p:extLst>
      <p:ext uri="{BB962C8B-B14F-4D97-AF65-F5344CB8AC3E}">
        <p14:creationId xmlns:p14="http://schemas.microsoft.com/office/powerpoint/2010/main" val="21042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CBE29E-18BF-4D6F-9405-87E94F8DC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Fylogeneze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717E6A-0CAF-4759-9C6E-09EB1CDFD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21CCCE0-CB4C-4BC4-98F3-07DE4FB6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Fylogeneze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9CF01D-B4F1-4BC1-A1DD-0F8F20B6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99" y="1692002"/>
            <a:ext cx="5538583" cy="4003404"/>
          </a:xfrm>
        </p:spPr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fylé</a:t>
            </a:r>
            <a:r>
              <a:rPr lang="cs-CZ" dirty="0"/>
              <a:t> = kmen a genesis = zrození, původ</a:t>
            </a:r>
          </a:p>
          <a:p>
            <a:r>
              <a:rPr lang="cs-CZ" dirty="0"/>
              <a:t>vývoj </a:t>
            </a:r>
            <a:r>
              <a:rPr lang="cs-CZ" b="1" dirty="0"/>
              <a:t>druhů</a:t>
            </a:r>
            <a:r>
              <a:rPr lang="cs-CZ" dirty="0"/>
              <a:t> organismů </a:t>
            </a:r>
          </a:p>
          <a:p>
            <a:r>
              <a:rPr lang="cs-CZ" dirty="0"/>
              <a:t>nelze přímo pozorovat → rekonstrukce procesu → </a:t>
            </a:r>
            <a:r>
              <a:rPr lang="cs-CZ" b="1" dirty="0"/>
              <a:t>evoluční teorie </a:t>
            </a:r>
            <a:br>
              <a:rPr lang="cs-CZ" dirty="0"/>
            </a:br>
            <a:r>
              <a:rPr lang="cs-CZ" dirty="0"/>
              <a:t>(evoluční biologie) </a:t>
            </a:r>
          </a:p>
          <a:p>
            <a:r>
              <a:rPr lang="cs-CZ" dirty="0"/>
              <a:t>Věda →  </a:t>
            </a:r>
            <a:r>
              <a:rPr lang="cs-CZ" dirty="0" err="1"/>
              <a:t>fylogenetika</a:t>
            </a:r>
            <a:endParaRPr lang="cs-CZ" dirty="0"/>
          </a:p>
          <a:p>
            <a:r>
              <a:rPr lang="cs-CZ" dirty="0"/>
              <a:t>Fylogenetické stromy = grafické znázornění vztahů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3CA97D7-ECAC-4D9D-BDF7-83421B4F3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5" t="30077" r="44762" b="13695"/>
          <a:stretch/>
        </p:blipFill>
        <p:spPr>
          <a:xfrm>
            <a:off x="5904410" y="1692002"/>
            <a:ext cx="2316481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DD662A-2638-4B43-A9A0-921C04924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Fylogeneze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0E7DD3-9FAC-4B98-A021-D04B15DD5D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F08A4E-0C18-4F26-B6DB-9B935265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863" y="4255786"/>
            <a:ext cx="4162629" cy="1477714"/>
          </a:xfrm>
        </p:spPr>
        <p:txBody>
          <a:bodyPr/>
          <a:lstStyle/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Monofyletický taxon - obsahuje společného předka a všechny jeho potomky.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 err="1"/>
              <a:t>Parafyletický</a:t>
            </a:r>
            <a:r>
              <a:rPr lang="cs-CZ" sz="900" dirty="0"/>
              <a:t> taxon obsahuje svého nejnovějšího společného předka, ale neobsahuje všechny potomky tohoto předka.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Polyfyletický taxon neobsahuje nejnovějšího společného předka všech svých členů.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žlutě skupina - plazi a ptáci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v azurové barvě - plazi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červeně skupina „všech teplokrevných zvířat“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D72124-1176-497E-8D21-59A3FC047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91" t="22152" r="13333" b="10038"/>
          <a:stretch/>
        </p:blipFill>
        <p:spPr>
          <a:xfrm>
            <a:off x="404999" y="513805"/>
            <a:ext cx="3296143" cy="57073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D3773D-57A0-425C-9A4D-6397DFB2A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63" y="720000"/>
            <a:ext cx="3791584" cy="322877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42C71F9-AD07-47AF-AA42-0BCCDBB1DDB1}"/>
              </a:ext>
            </a:extLst>
          </p:cNvPr>
          <p:cNvSpPr txBox="1"/>
          <p:nvPr/>
        </p:nvSpPr>
        <p:spPr>
          <a:xfrm>
            <a:off x="4127863" y="5524924"/>
            <a:ext cx="4152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https://cs.wikipedia.org/wiki/Fylogeneze#/media/Soubor:Phylogenetic-Groups.svg</a:t>
            </a:r>
          </a:p>
        </p:txBody>
      </p:sp>
    </p:spTree>
    <p:extLst>
      <p:ext uri="{BB962C8B-B14F-4D97-AF65-F5344CB8AC3E}">
        <p14:creationId xmlns:p14="http://schemas.microsoft.com/office/powerpoint/2010/main" val="53703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B6D093-1423-4438-A403-E9A29B4C6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9201D1-2F1D-4819-9BDF-66DAB4BBC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4A6751-7515-4DD7-8F79-DF0330BE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D75C6A-9751-4849-A06F-277E4E23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5251200" cy="42646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el-GR" dirty="0"/>
              <a:t>ών, </a:t>
            </a:r>
            <a:r>
              <a:rPr lang="cs-CZ" dirty="0" err="1"/>
              <a:t>ón</a:t>
            </a:r>
            <a:r>
              <a:rPr lang="cs-CZ" dirty="0"/>
              <a:t> = jsoucí a </a:t>
            </a:r>
            <a:r>
              <a:rPr lang="el-GR" dirty="0"/>
              <a:t>γένεσις, </a:t>
            </a:r>
            <a:r>
              <a:rPr lang="cs-CZ" dirty="0"/>
              <a:t>genesis = zrození, původ</a:t>
            </a:r>
          </a:p>
          <a:p>
            <a:pPr>
              <a:lnSpc>
                <a:spcPct val="100000"/>
              </a:lnSpc>
            </a:pPr>
            <a:r>
              <a:rPr lang="cs-CZ" dirty="0"/>
              <a:t>znamená původ a vývoj </a:t>
            </a:r>
            <a:r>
              <a:rPr lang="cs-CZ" b="1" dirty="0"/>
              <a:t>jedince </a:t>
            </a:r>
            <a:r>
              <a:rPr lang="cs-CZ" dirty="0"/>
              <a:t>(organismu)</a:t>
            </a:r>
          </a:p>
          <a:p>
            <a:pPr>
              <a:lnSpc>
                <a:spcPct val="100000"/>
              </a:lnSpc>
            </a:pPr>
            <a:r>
              <a:rPr lang="cs-CZ" dirty="0"/>
              <a:t>Ontogeneze obvykle začíná oplodněním vajíčka a vede k dospělé formě, končí smrtí.</a:t>
            </a:r>
          </a:p>
          <a:p>
            <a:pPr>
              <a:lnSpc>
                <a:spcPct val="100000"/>
              </a:lnSpc>
            </a:pPr>
            <a:r>
              <a:rPr lang="cs-CZ" dirty="0"/>
              <a:t>Morfogeneze a buněčná diferenciace jsou základní procesy ontogenetického vývoje organismu.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Ontogeneze je geneticky podmíněná</a:t>
            </a:r>
            <a:r>
              <a:rPr lang="cs-CZ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EE681E-6B75-422A-B8DD-60B74A6D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6" t="27790" r="27524" b="16439"/>
          <a:stretch/>
        </p:blipFill>
        <p:spPr>
          <a:xfrm>
            <a:off x="5773782" y="1692001"/>
            <a:ext cx="3370218" cy="34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7A00E8-DB1B-C920-2231-3657E3F213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72FC30-A5E1-3A06-B4B7-3D5D6B6D3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064C9-871F-2EAA-3B3B-D513B458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0F785B-01F5-D025-6208-068878BB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473503"/>
            <a:ext cx="3682679" cy="2998638"/>
          </a:xfrm>
        </p:spPr>
        <p:txBody>
          <a:bodyPr/>
          <a:lstStyle/>
          <a:p>
            <a:pPr marL="54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Proces </a:t>
            </a:r>
            <a:r>
              <a:rPr lang="cs-CZ" b="1" dirty="0"/>
              <a:t>kvalitativních změn </a:t>
            </a:r>
            <a:r>
              <a:rPr lang="cs-CZ" dirty="0"/>
              <a:t>– obvykle označován jako </a:t>
            </a:r>
            <a:r>
              <a:rPr lang="cs-CZ" b="1" dirty="0"/>
              <a:t>vývoj</a:t>
            </a:r>
          </a:p>
          <a:p>
            <a:pPr marL="540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Proces </a:t>
            </a:r>
            <a:r>
              <a:rPr lang="cs-CZ" b="1" dirty="0"/>
              <a:t>kvantitativních změn </a:t>
            </a:r>
            <a:r>
              <a:rPr lang="cs-CZ" dirty="0"/>
              <a:t>– obvykle označován jako </a:t>
            </a:r>
            <a:r>
              <a:rPr lang="cs-CZ" b="1" dirty="0"/>
              <a:t>růst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2AC426-E10B-D81F-3A39-F44410AC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202" y="2158465"/>
            <a:ext cx="4395627" cy="3747272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9C5C57F-7885-D55D-2EC8-D7BFE56AF7CF}"/>
              </a:ext>
            </a:extLst>
          </p:cNvPr>
          <p:cNvSpPr txBox="1">
            <a:spLocks/>
          </p:cNvSpPr>
          <p:nvPr/>
        </p:nvSpPr>
        <p:spPr>
          <a:xfrm>
            <a:off x="540000" y="1385859"/>
            <a:ext cx="7803505" cy="3473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9000" marR="0" indent="-13500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buFont typeface="Arial" panose="020B0604020202020204" pitchFamily="34" charset="0"/>
              <a:buNone/>
            </a:pPr>
            <a:r>
              <a:rPr lang="cs-CZ" kern="0" dirty="0"/>
              <a:t>Proces kvalitativního i kvantitativního vývoje organizmu v čase, který zahrnuje jak změny biologické, tak změny psychické </a:t>
            </a:r>
          </a:p>
          <a:p>
            <a:pPr marL="54000" indent="0">
              <a:buFont typeface="Arial" panose="020B0604020202020204" pitchFamily="34" charset="0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90955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1179A-2150-4D2D-9F2D-830A7AA2B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 člověka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6CF278-D577-4ADD-BAD2-8B81FB0A6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EB9CCD-C42A-4C78-B1F2-0C1FA4F1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člověka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A65C9B-9E03-4C8E-A966-7132F611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prenatální období (od oplodnění do porodu)</a:t>
            </a:r>
          </a:p>
          <a:p>
            <a:pPr lvl="1"/>
            <a:r>
              <a:rPr lang="cs-CZ" dirty="0"/>
              <a:t>Germinační období – od oplození do konce 2. týdne</a:t>
            </a:r>
          </a:p>
          <a:p>
            <a:pPr lvl="1"/>
            <a:r>
              <a:rPr lang="cs-CZ" dirty="0"/>
              <a:t>embryo (zárodek) 3. týden – 8. týden</a:t>
            </a:r>
          </a:p>
          <a:p>
            <a:pPr lvl="1"/>
            <a:r>
              <a:rPr lang="cs-CZ" dirty="0"/>
              <a:t>fetus (plod) 9. týden – porod</a:t>
            </a:r>
          </a:p>
          <a:p>
            <a:r>
              <a:rPr lang="cs-CZ" dirty="0"/>
              <a:t>postnatální období</a:t>
            </a:r>
          </a:p>
          <a:p>
            <a:pPr lvl="1"/>
            <a:r>
              <a:rPr lang="cs-CZ" dirty="0"/>
              <a:t>novorozenecké období 1. den – 28 dní</a:t>
            </a:r>
          </a:p>
          <a:p>
            <a:pPr lvl="1"/>
            <a:r>
              <a:rPr lang="cs-CZ" dirty="0"/>
              <a:t>kojenecké období 28 dní – 1 rok</a:t>
            </a:r>
          </a:p>
          <a:p>
            <a:pPr lvl="1"/>
            <a:r>
              <a:rPr lang="cs-CZ" dirty="0"/>
              <a:t>batolecí období 1–3 roky</a:t>
            </a:r>
          </a:p>
          <a:p>
            <a:pPr lvl="1"/>
            <a:r>
              <a:rPr lang="cs-CZ" dirty="0"/>
              <a:t>předškolní věk 3 – 6 (7) let</a:t>
            </a:r>
          </a:p>
          <a:p>
            <a:pPr lvl="1"/>
            <a:r>
              <a:rPr lang="cs-CZ" dirty="0"/>
              <a:t>školní věk 6 (7) – 15 let</a:t>
            </a:r>
          </a:p>
          <a:p>
            <a:pPr lvl="1"/>
            <a:r>
              <a:rPr lang="cs-CZ" dirty="0"/>
              <a:t>dospívání – adolescence 15–18 (20) let</a:t>
            </a:r>
          </a:p>
          <a:p>
            <a:pPr lvl="1"/>
            <a:r>
              <a:rPr lang="cs-CZ" dirty="0"/>
              <a:t>dospělost 20-60 let </a:t>
            </a:r>
          </a:p>
          <a:p>
            <a:pPr lvl="1"/>
            <a:r>
              <a:rPr lang="cs-CZ" dirty="0"/>
              <a:t>stáří 60 let a více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6C6199-97F2-45C3-90DB-23C1126D3B2E}"/>
              </a:ext>
            </a:extLst>
          </p:cNvPr>
          <p:cNvSpPr txBox="1"/>
          <p:nvPr/>
        </p:nvSpPr>
        <p:spPr>
          <a:xfrm>
            <a:off x="4633032" y="3918312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školní věk 6-11 let  </a:t>
            </a:r>
          </a:p>
          <a:p>
            <a:pPr algn="l"/>
            <a:r>
              <a:rPr lang="cs-CZ" sz="1200" dirty="0">
                <a:latin typeface="+mn-lt"/>
              </a:rPr>
              <a:t>Starší školní věk 11 (12) – 15 let / prepuberta – puberta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1B01461-F3EF-4D76-9EDC-A79A49AA8B70}"/>
              </a:ext>
            </a:extLst>
          </p:cNvPr>
          <p:cNvCxnSpPr/>
          <p:nvPr/>
        </p:nvCxnSpPr>
        <p:spPr bwMode="auto">
          <a:xfrm flipV="1">
            <a:off x="3117669" y="4032069"/>
            <a:ext cx="1392401" cy="87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5DB9883-1C6E-4E20-BDC1-F4492A752BD9}"/>
              </a:ext>
            </a:extLst>
          </p:cNvPr>
          <p:cNvCxnSpPr/>
          <p:nvPr/>
        </p:nvCxnSpPr>
        <p:spPr bwMode="auto">
          <a:xfrm>
            <a:off x="3117669" y="4119937"/>
            <a:ext cx="1393301" cy="1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89A740-452D-4ACB-8F83-8A8556FED376}"/>
              </a:ext>
            </a:extLst>
          </p:cNvPr>
          <p:cNvSpPr txBox="1"/>
          <p:nvPr/>
        </p:nvSpPr>
        <p:spPr>
          <a:xfrm>
            <a:off x="4572000" y="4640190"/>
            <a:ext cx="409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dospělost 20–30 let</a:t>
            </a:r>
          </a:p>
          <a:p>
            <a:pPr algn="l"/>
            <a:r>
              <a:rPr lang="cs-CZ" sz="1200" dirty="0">
                <a:latin typeface="+mn-lt"/>
              </a:rPr>
              <a:t>Střední dospělost 30–45 let</a:t>
            </a:r>
          </a:p>
          <a:p>
            <a:pPr algn="l"/>
            <a:r>
              <a:rPr lang="cs-CZ" sz="1200" dirty="0">
                <a:latin typeface="+mn-lt"/>
              </a:rPr>
              <a:t>Starší dospělost 45–60 let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BA84A05-BA41-4605-9E2A-9A11D08C613A}"/>
              </a:ext>
            </a:extLst>
          </p:cNvPr>
          <p:cNvCxnSpPr/>
          <p:nvPr/>
        </p:nvCxnSpPr>
        <p:spPr bwMode="auto">
          <a:xfrm>
            <a:off x="2804845" y="4640190"/>
            <a:ext cx="1767155" cy="118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C607236-AD83-4C59-9345-628C5653550F}"/>
              </a:ext>
            </a:extLst>
          </p:cNvPr>
          <p:cNvCxnSpPr/>
          <p:nvPr/>
        </p:nvCxnSpPr>
        <p:spPr bwMode="auto">
          <a:xfrm>
            <a:off x="2728480" y="4640190"/>
            <a:ext cx="1781590" cy="316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E7F13E5C-C55F-4755-A765-023F5B75E7FC}"/>
              </a:ext>
            </a:extLst>
          </p:cNvPr>
          <p:cNvCxnSpPr/>
          <p:nvPr/>
        </p:nvCxnSpPr>
        <p:spPr bwMode="auto">
          <a:xfrm>
            <a:off x="2728480" y="4640190"/>
            <a:ext cx="1843520" cy="506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8341F16-60D6-4A64-A294-807AB7742559}"/>
              </a:ext>
            </a:extLst>
          </p:cNvPr>
          <p:cNvSpPr txBox="1"/>
          <p:nvPr/>
        </p:nvSpPr>
        <p:spPr>
          <a:xfrm>
            <a:off x="2525485" y="5412091"/>
            <a:ext cx="409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Rané stáří 60–75 let</a:t>
            </a:r>
          </a:p>
          <a:p>
            <a:pPr algn="l"/>
            <a:r>
              <a:rPr lang="cs-CZ" sz="1200" dirty="0">
                <a:latin typeface="+mn-lt"/>
              </a:rPr>
              <a:t>Pokročilé stáří 75–90 let</a:t>
            </a:r>
          </a:p>
          <a:p>
            <a:pPr algn="l"/>
            <a:r>
              <a:rPr lang="cs-CZ" sz="1200" dirty="0">
                <a:latin typeface="+mn-lt"/>
              </a:rPr>
              <a:t>Krajní stáří (kmetský věk) nad 90 let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5B49D0A-2F53-478A-BDBD-CB23073F32BA}"/>
              </a:ext>
            </a:extLst>
          </p:cNvPr>
          <p:cNvCxnSpPr/>
          <p:nvPr/>
        </p:nvCxnSpPr>
        <p:spPr bwMode="auto">
          <a:xfrm>
            <a:off x="1602769" y="4957006"/>
            <a:ext cx="922716" cy="5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263B30BB-8970-4B24-8E31-2A1180E519CE}"/>
              </a:ext>
            </a:extLst>
          </p:cNvPr>
          <p:cNvCxnSpPr/>
          <p:nvPr/>
        </p:nvCxnSpPr>
        <p:spPr bwMode="auto">
          <a:xfrm>
            <a:off x="1602769" y="4957006"/>
            <a:ext cx="892236" cy="775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17B190C6-BB17-41F4-8009-3CE773BF0FFE}"/>
              </a:ext>
            </a:extLst>
          </p:cNvPr>
          <p:cNvCxnSpPr/>
          <p:nvPr/>
        </p:nvCxnSpPr>
        <p:spPr bwMode="auto">
          <a:xfrm>
            <a:off x="1602769" y="4957006"/>
            <a:ext cx="907476" cy="988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94088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Diagnostika - úvodní prezentace</Template>
  <TotalTime>230</TotalTime>
  <Words>1269</Words>
  <Application>Microsoft Macintosh PowerPoint</Application>
  <PresentationFormat>Předvádění na obrazovce (4:3)</PresentationFormat>
  <Paragraphs>194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Prezentace_MU_CZ</vt:lpstr>
      <vt:lpstr>Diagnostika a pohybový systém v ontogenezi </vt:lpstr>
      <vt:lpstr>Organizační informace</vt:lpstr>
      <vt:lpstr>Úvod – náplň přednášek</vt:lpstr>
      <vt:lpstr>   Ontogeneze </vt:lpstr>
      <vt:lpstr>Fylogeneze</vt:lpstr>
      <vt:lpstr>Prezentace aplikace PowerPoint</vt:lpstr>
      <vt:lpstr>Ontogeneze </vt:lpstr>
      <vt:lpstr>Ontogeneze</vt:lpstr>
      <vt:lpstr>Ontogeneze člověka</vt:lpstr>
      <vt:lpstr>Prenatální období</vt:lpstr>
      <vt:lpstr>Věk - terminologie</vt:lpstr>
      <vt:lpstr>Prezentace aplikace PowerPoint</vt:lpstr>
      <vt:lpstr>Prenatální období – dělení </vt:lpstr>
      <vt:lpstr>Prezentace aplikace PowerPoint</vt:lpstr>
      <vt:lpstr>Prezentace aplikace PowerPoint</vt:lpstr>
      <vt:lpstr>Počátky pohybu – 1. trimestr </vt:lpstr>
      <vt:lpstr>Počátky pohybu – 2. trimestr </vt:lpstr>
      <vt:lpstr>Počátky pohybu – 3. trimestr</vt:lpstr>
      <vt:lpstr>Počátky pohybu – video </vt:lpstr>
      <vt:lpstr>Shrnutí </vt:lpstr>
      <vt:lpstr>Děkuji za pozornost!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</dc:title>
  <dc:creator>Pavlína Bazalová</dc:creator>
  <cp:lastModifiedBy>Pavlína Bazalová</cp:lastModifiedBy>
  <cp:revision>11</cp:revision>
  <dcterms:created xsi:type="dcterms:W3CDTF">2022-09-12T12:28:18Z</dcterms:created>
  <dcterms:modified xsi:type="dcterms:W3CDTF">2023-10-06T12:11:36Z</dcterms:modified>
</cp:coreProperties>
</file>