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9" r:id="rId14"/>
    <p:sldId id="265" r:id="rId15"/>
    <p:sldId id="270" r:id="rId16"/>
    <p:sldId id="266" r:id="rId17"/>
    <p:sldId id="267" r:id="rId18"/>
    <p:sldId id="268" r:id="rId19"/>
    <p:sldId id="271" r:id="rId20"/>
    <p:sldId id="273" r:id="rId21"/>
    <p:sldId id="272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3AAB0-C3DF-964E-A762-D2F81780A62D}" v="63" dt="2022-11-23T07:42:20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7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79A3AAB0-C3DF-964E-A762-D2F81780A62D}"/>
    <pc:docChg chg="custSel addSld modSld sldOrd">
      <pc:chgData name="Pavlína Bazalová" userId="e219d983-eaf7-45be-b67d-109fd92f69b5" providerId="ADAL" clId="{79A3AAB0-C3DF-964E-A762-D2F81780A62D}" dt="2022-11-23T07:42:46.762" v="4073" actId="404"/>
      <pc:docMkLst>
        <pc:docMk/>
      </pc:docMkLst>
      <pc:sldChg chg="addSp modSp mod">
        <pc:chgData name="Pavlína Bazalová" userId="e219d983-eaf7-45be-b67d-109fd92f69b5" providerId="ADAL" clId="{79A3AAB0-C3DF-964E-A762-D2F81780A62D}" dt="2022-11-23T05:54:30.311" v="848" actId="14100"/>
        <pc:sldMkLst>
          <pc:docMk/>
          <pc:sldMk cId="3456303140" sldId="260"/>
        </pc:sldMkLst>
        <pc:spChg chg="add mod">
          <ac:chgData name="Pavlína Bazalová" userId="e219d983-eaf7-45be-b67d-109fd92f69b5" providerId="ADAL" clId="{79A3AAB0-C3DF-964E-A762-D2F81780A62D}" dt="2022-11-23T05:54:30.311" v="848" actId="14100"/>
          <ac:spMkLst>
            <pc:docMk/>
            <pc:sldMk cId="3456303140" sldId="260"/>
            <ac:spMk id="7" creationId="{69C11C80-F373-3247-4098-61933DE974B5}"/>
          </ac:spMkLst>
        </pc:spChg>
      </pc:sldChg>
      <pc:sldChg chg="addSp delSp modSp mod">
        <pc:chgData name="Pavlína Bazalová" userId="e219d983-eaf7-45be-b67d-109fd92f69b5" providerId="ADAL" clId="{79A3AAB0-C3DF-964E-A762-D2F81780A62D}" dt="2022-11-23T05:54:42.711" v="851" actId="478"/>
        <pc:sldMkLst>
          <pc:docMk/>
          <pc:sldMk cId="3418372824" sldId="261"/>
        </pc:sldMkLst>
        <pc:spChg chg="del">
          <ac:chgData name="Pavlína Bazalová" userId="e219d983-eaf7-45be-b67d-109fd92f69b5" providerId="ADAL" clId="{79A3AAB0-C3DF-964E-A762-D2F81780A62D}" dt="2022-11-23T05:54:41.261" v="850" actId="478"/>
          <ac:spMkLst>
            <pc:docMk/>
            <pc:sldMk cId="3418372824" sldId="261"/>
            <ac:spMk id="6" creationId="{87FE17C0-6304-BEE8-51E1-2A1CEBD43EB7}"/>
          </ac:spMkLst>
        </pc:spChg>
        <pc:spChg chg="del">
          <ac:chgData name="Pavlína Bazalová" userId="e219d983-eaf7-45be-b67d-109fd92f69b5" providerId="ADAL" clId="{79A3AAB0-C3DF-964E-A762-D2F81780A62D}" dt="2022-11-23T05:54:42.711" v="851" actId="478"/>
          <ac:spMkLst>
            <pc:docMk/>
            <pc:sldMk cId="3418372824" sldId="261"/>
            <ac:spMk id="7" creationId="{BF9432F4-E07F-66CF-BD14-2CEE6B9C3CD8}"/>
          </ac:spMkLst>
        </pc:spChg>
        <pc:spChg chg="add mod">
          <ac:chgData name="Pavlína Bazalová" userId="e219d983-eaf7-45be-b67d-109fd92f69b5" providerId="ADAL" clId="{79A3AAB0-C3DF-964E-A762-D2F81780A62D}" dt="2022-11-23T05:34:28.575" v="15" actId="1076"/>
          <ac:spMkLst>
            <pc:docMk/>
            <pc:sldMk cId="3418372824" sldId="261"/>
            <ac:spMk id="8" creationId="{5BA5E318-7847-5BE5-D60E-0506B7990111}"/>
          </ac:spMkLst>
        </pc:spChg>
        <pc:spChg chg="add mod">
          <ac:chgData name="Pavlína Bazalová" userId="e219d983-eaf7-45be-b67d-109fd92f69b5" providerId="ADAL" clId="{79A3AAB0-C3DF-964E-A762-D2F81780A62D}" dt="2022-11-23T05:34:35.448" v="19" actId="20577"/>
          <ac:spMkLst>
            <pc:docMk/>
            <pc:sldMk cId="3418372824" sldId="261"/>
            <ac:spMk id="9" creationId="{A0CB9964-0E04-D0D6-76F5-F28D0ED8795E}"/>
          </ac:spMkLst>
        </pc:spChg>
        <pc:spChg chg="add mod">
          <ac:chgData name="Pavlína Bazalová" userId="e219d983-eaf7-45be-b67d-109fd92f69b5" providerId="ADAL" clId="{79A3AAB0-C3DF-964E-A762-D2F81780A62D}" dt="2022-11-23T05:54:36.660" v="849"/>
          <ac:spMkLst>
            <pc:docMk/>
            <pc:sldMk cId="3418372824" sldId="261"/>
            <ac:spMk id="10" creationId="{302B9473-6094-0930-60AF-C6DC11F7C008}"/>
          </ac:spMkLst>
        </pc:spChg>
      </pc:sldChg>
      <pc:sldChg chg="modSp mod">
        <pc:chgData name="Pavlína Bazalová" userId="e219d983-eaf7-45be-b67d-109fd92f69b5" providerId="ADAL" clId="{79A3AAB0-C3DF-964E-A762-D2F81780A62D}" dt="2022-11-23T06:06:31.204" v="944" actId="113"/>
        <pc:sldMkLst>
          <pc:docMk/>
          <pc:sldMk cId="1195692097" sldId="264"/>
        </pc:sldMkLst>
        <pc:spChg chg="mod">
          <ac:chgData name="Pavlína Bazalová" userId="e219d983-eaf7-45be-b67d-109fd92f69b5" providerId="ADAL" clId="{79A3AAB0-C3DF-964E-A762-D2F81780A62D}" dt="2022-11-23T06:06:31.204" v="944" actId="113"/>
          <ac:spMkLst>
            <pc:docMk/>
            <pc:sldMk cId="1195692097" sldId="264"/>
            <ac:spMk id="5" creationId="{1A4CF2A2-B67E-6EB5-7B66-C809002B3C00}"/>
          </ac:spMkLst>
        </pc:spChg>
      </pc:sldChg>
      <pc:sldChg chg="addSp delSp modSp mod ord">
        <pc:chgData name="Pavlína Bazalová" userId="e219d983-eaf7-45be-b67d-109fd92f69b5" providerId="ADAL" clId="{79A3AAB0-C3DF-964E-A762-D2F81780A62D}" dt="2022-11-23T06:00:02.256" v="883" actId="1076"/>
        <pc:sldMkLst>
          <pc:docMk/>
          <pc:sldMk cId="825799127" sldId="265"/>
        </pc:sldMkLst>
        <pc:spChg chg="del">
          <ac:chgData name="Pavlína Bazalová" userId="e219d983-eaf7-45be-b67d-109fd92f69b5" providerId="ADAL" clId="{79A3AAB0-C3DF-964E-A762-D2F81780A62D}" dt="2022-11-23T05:36:32.905" v="68" actId="478"/>
          <ac:spMkLst>
            <pc:docMk/>
            <pc:sldMk cId="825799127" sldId="265"/>
            <ac:spMk id="2" creationId="{83FA99DF-721B-66CF-274B-073E04197B19}"/>
          </ac:spMkLst>
        </pc:spChg>
        <pc:spChg chg="mod">
          <ac:chgData name="Pavlína Bazalová" userId="e219d983-eaf7-45be-b67d-109fd92f69b5" providerId="ADAL" clId="{79A3AAB0-C3DF-964E-A762-D2F81780A62D}" dt="2022-11-23T05:59:24.972" v="870" actId="14100"/>
          <ac:spMkLst>
            <pc:docMk/>
            <pc:sldMk cId="825799127" sldId="265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59:28.173" v="871" actId="1076"/>
          <ac:spMkLst>
            <pc:docMk/>
            <pc:sldMk cId="825799127" sldId="265"/>
            <ac:spMk id="7" creationId="{C36368F2-4D00-B773-3243-BDC26095DBE0}"/>
          </ac:spMkLst>
        </pc:spChg>
        <pc:spChg chg="add mod">
          <ac:chgData name="Pavlína Bazalová" userId="e219d983-eaf7-45be-b67d-109fd92f69b5" providerId="ADAL" clId="{79A3AAB0-C3DF-964E-A762-D2F81780A62D}" dt="2022-11-23T05:59:33.103" v="873" actId="1076"/>
          <ac:spMkLst>
            <pc:docMk/>
            <pc:sldMk cId="825799127" sldId="265"/>
            <ac:spMk id="9" creationId="{6A7C1B21-7ECA-F9D5-1E3E-27D3277A519D}"/>
          </ac:spMkLst>
        </pc:spChg>
        <pc:spChg chg="add mod">
          <ac:chgData name="Pavlína Bazalová" userId="e219d983-eaf7-45be-b67d-109fd92f69b5" providerId="ADAL" clId="{79A3AAB0-C3DF-964E-A762-D2F81780A62D}" dt="2022-11-23T06:00:02.256" v="883" actId="1076"/>
          <ac:spMkLst>
            <pc:docMk/>
            <pc:sldMk cId="825799127" sldId="265"/>
            <ac:spMk id="11" creationId="{0A5C5839-EDCE-3AA6-1567-D58B66CD7D38}"/>
          </ac:spMkLst>
        </pc:spChg>
        <pc:picChg chg="add mod">
          <ac:chgData name="Pavlína Bazalová" userId="e219d983-eaf7-45be-b67d-109fd92f69b5" providerId="ADAL" clId="{79A3AAB0-C3DF-964E-A762-D2F81780A62D}" dt="2022-11-23T05:59:29.804" v="872" actId="1076"/>
          <ac:picMkLst>
            <pc:docMk/>
            <pc:sldMk cId="825799127" sldId="265"/>
            <ac:picMk id="6146" creationId="{99438105-F933-931D-E056-C5D134E838FC}"/>
          </ac:picMkLst>
        </pc:picChg>
        <pc:picChg chg="add mod">
          <ac:chgData name="Pavlína Bazalová" userId="e219d983-eaf7-45be-b67d-109fd92f69b5" providerId="ADAL" clId="{79A3AAB0-C3DF-964E-A762-D2F81780A62D}" dt="2022-11-23T05:59:35.620" v="874" actId="1076"/>
          <ac:picMkLst>
            <pc:docMk/>
            <pc:sldMk cId="825799127" sldId="265"/>
            <ac:picMk id="6148" creationId="{988A8FF5-119E-8E30-B019-9619420AF7F4}"/>
          </ac:picMkLst>
        </pc:picChg>
        <pc:picChg chg="add mod">
          <ac:chgData name="Pavlína Bazalová" userId="e219d983-eaf7-45be-b67d-109fd92f69b5" providerId="ADAL" clId="{79A3AAB0-C3DF-964E-A762-D2F81780A62D}" dt="2022-11-23T05:59:18.421" v="869" actId="1076"/>
          <ac:picMkLst>
            <pc:docMk/>
            <pc:sldMk cId="825799127" sldId="265"/>
            <ac:picMk id="6150" creationId="{65582256-C8B9-2184-967B-874BAB3C3F36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23:59.880" v="1431" actId="14100"/>
        <pc:sldMkLst>
          <pc:docMk/>
          <pc:sldMk cId="1679966358" sldId="266"/>
        </pc:sldMkLst>
        <pc:spChg chg="del">
          <ac:chgData name="Pavlína Bazalová" userId="e219d983-eaf7-45be-b67d-109fd92f69b5" providerId="ADAL" clId="{79A3AAB0-C3DF-964E-A762-D2F81780A62D}" dt="2022-11-23T06:13:09.400" v="945" actId="478"/>
          <ac:spMkLst>
            <pc:docMk/>
            <pc:sldMk cId="1679966358" sldId="266"/>
            <ac:spMk id="2" creationId="{60DB4A32-89A0-CFC9-3160-05E19E81A59A}"/>
          </ac:spMkLst>
        </pc:spChg>
        <pc:spChg chg="mod">
          <ac:chgData name="Pavlína Bazalová" userId="e219d983-eaf7-45be-b67d-109fd92f69b5" providerId="ADAL" clId="{79A3AAB0-C3DF-964E-A762-D2F81780A62D}" dt="2022-11-23T06:18:15.426" v="1315" actId="20577"/>
          <ac:spMkLst>
            <pc:docMk/>
            <pc:sldMk cId="1679966358" sldId="266"/>
            <ac:spMk id="5" creationId="{DE85ECA4-2CA2-FA01-4A2D-8224D21422BE}"/>
          </ac:spMkLst>
        </pc:spChg>
        <pc:spChg chg="add mod">
          <ac:chgData name="Pavlína Bazalová" userId="e219d983-eaf7-45be-b67d-109fd92f69b5" providerId="ADAL" clId="{79A3AAB0-C3DF-964E-A762-D2F81780A62D}" dt="2022-11-23T06:19:20.462" v="1407" actId="13822"/>
          <ac:spMkLst>
            <pc:docMk/>
            <pc:sldMk cId="1679966358" sldId="266"/>
            <ac:spMk id="6" creationId="{F2521E99-CC2E-8D3A-B185-06046507B7E4}"/>
          </ac:spMkLst>
        </pc:spChg>
        <pc:spChg chg="add mod">
          <ac:chgData name="Pavlína Bazalová" userId="e219d983-eaf7-45be-b67d-109fd92f69b5" providerId="ADAL" clId="{79A3AAB0-C3DF-964E-A762-D2F81780A62D}" dt="2022-11-23T06:21:55.450" v="1415" actId="1076"/>
          <ac:spMkLst>
            <pc:docMk/>
            <pc:sldMk cId="1679966358" sldId="266"/>
            <ac:spMk id="8" creationId="{204E694B-3989-65D7-9112-FD62BA576095}"/>
          </ac:spMkLst>
        </pc:spChg>
        <pc:spChg chg="add mod">
          <ac:chgData name="Pavlína Bazalová" userId="e219d983-eaf7-45be-b67d-109fd92f69b5" providerId="ADAL" clId="{79A3AAB0-C3DF-964E-A762-D2F81780A62D}" dt="2022-11-23T06:23:59.880" v="1431" actId="14100"/>
          <ac:spMkLst>
            <pc:docMk/>
            <pc:sldMk cId="1679966358" sldId="266"/>
            <ac:spMk id="10" creationId="{F6E6EFE9-2AB9-48AF-EFD1-28CC19B20B57}"/>
          </ac:spMkLst>
        </pc:spChg>
        <pc:picChg chg="add mod">
          <ac:chgData name="Pavlína Bazalová" userId="e219d983-eaf7-45be-b67d-109fd92f69b5" providerId="ADAL" clId="{79A3AAB0-C3DF-964E-A762-D2F81780A62D}" dt="2022-11-23T06:23:30.393" v="1420" actId="1076"/>
          <ac:picMkLst>
            <pc:docMk/>
            <pc:sldMk cId="1679966358" sldId="266"/>
            <ac:picMk id="8194" creationId="{74699331-169D-9426-0E25-FB4F1AD2A3A9}"/>
          </ac:picMkLst>
        </pc:picChg>
      </pc:sldChg>
      <pc:sldChg chg="addSp delSp modSp mod">
        <pc:chgData name="Pavlína Bazalová" userId="e219d983-eaf7-45be-b67d-109fd92f69b5" providerId="ADAL" clId="{79A3AAB0-C3DF-964E-A762-D2F81780A62D}" dt="2022-11-23T06:49:10.174" v="2824" actId="20577"/>
        <pc:sldMkLst>
          <pc:docMk/>
          <pc:sldMk cId="3012992811" sldId="267"/>
        </pc:sldMkLst>
        <pc:spChg chg="del">
          <ac:chgData name="Pavlína Bazalová" userId="e219d983-eaf7-45be-b67d-109fd92f69b5" providerId="ADAL" clId="{79A3AAB0-C3DF-964E-A762-D2F81780A62D}" dt="2022-11-23T06:24:25.583" v="1433" actId="478"/>
          <ac:spMkLst>
            <pc:docMk/>
            <pc:sldMk cId="3012992811" sldId="267"/>
            <ac:spMk id="2" creationId="{8A0F0FED-D14C-41B3-CC64-541297F283E1}"/>
          </ac:spMkLst>
        </pc:spChg>
        <pc:spChg chg="mod">
          <ac:chgData name="Pavlína Bazalová" userId="e219d983-eaf7-45be-b67d-109fd92f69b5" providerId="ADAL" clId="{79A3AAB0-C3DF-964E-A762-D2F81780A62D}" dt="2022-11-23T06:26:58.876" v="1526" actId="20577"/>
          <ac:spMkLst>
            <pc:docMk/>
            <pc:sldMk cId="3012992811" sldId="267"/>
            <ac:spMk id="4" creationId="{EC797E70-E4CD-D938-09EA-6C5A25F4850C}"/>
          </ac:spMkLst>
        </pc:spChg>
        <pc:spChg chg="mod">
          <ac:chgData name="Pavlína Bazalová" userId="e219d983-eaf7-45be-b67d-109fd92f69b5" providerId="ADAL" clId="{79A3AAB0-C3DF-964E-A762-D2F81780A62D}" dt="2022-11-23T06:49:10.174" v="2824" actId="20577"/>
          <ac:spMkLst>
            <pc:docMk/>
            <pc:sldMk cId="3012992811" sldId="267"/>
            <ac:spMk id="5" creationId="{28244DC5-A38E-ACC1-B305-339EA7A6D831}"/>
          </ac:spMkLst>
        </pc:spChg>
        <pc:spChg chg="add mod">
          <ac:chgData name="Pavlína Bazalová" userId="e219d983-eaf7-45be-b67d-109fd92f69b5" providerId="ADAL" clId="{79A3AAB0-C3DF-964E-A762-D2F81780A62D}" dt="2022-11-23T06:33:11.639" v="1708" actId="1076"/>
          <ac:spMkLst>
            <pc:docMk/>
            <pc:sldMk cId="3012992811" sldId="267"/>
            <ac:spMk id="7" creationId="{A814B998-9DD0-F0E7-27A2-61B643DDC259}"/>
          </ac:spMkLst>
        </pc:spChg>
        <pc:picChg chg="add mod">
          <ac:chgData name="Pavlína Bazalová" userId="e219d983-eaf7-45be-b67d-109fd92f69b5" providerId="ADAL" clId="{79A3AAB0-C3DF-964E-A762-D2F81780A62D}" dt="2022-11-23T06:33:08.622" v="1707" actId="1076"/>
          <ac:picMkLst>
            <pc:docMk/>
            <pc:sldMk cId="3012992811" sldId="267"/>
            <ac:picMk id="9218" creationId="{90F726E1-4E17-C041-CF42-9F4C113B2E27}"/>
          </ac:picMkLst>
        </pc:picChg>
      </pc:sldChg>
      <pc:sldChg chg="delSp modSp mod">
        <pc:chgData name="Pavlína Bazalová" userId="e219d983-eaf7-45be-b67d-109fd92f69b5" providerId="ADAL" clId="{79A3AAB0-C3DF-964E-A762-D2F81780A62D}" dt="2022-11-23T06:39:34.953" v="2179" actId="20577"/>
        <pc:sldMkLst>
          <pc:docMk/>
          <pc:sldMk cId="3351872336" sldId="268"/>
        </pc:sldMkLst>
        <pc:spChg chg="del">
          <ac:chgData name="Pavlína Bazalová" userId="e219d983-eaf7-45be-b67d-109fd92f69b5" providerId="ADAL" clId="{79A3AAB0-C3DF-964E-A762-D2F81780A62D}" dt="2022-11-23T06:24:31.651" v="1434" actId="478"/>
          <ac:spMkLst>
            <pc:docMk/>
            <pc:sldMk cId="3351872336" sldId="268"/>
            <ac:spMk id="2" creationId="{BB2CE7D7-5367-7D15-4B9C-D6D8264F982B}"/>
          </ac:spMkLst>
        </pc:spChg>
        <pc:spChg chg="mod">
          <ac:chgData name="Pavlína Bazalová" userId="e219d983-eaf7-45be-b67d-109fd92f69b5" providerId="ADAL" clId="{79A3AAB0-C3DF-964E-A762-D2F81780A62D}" dt="2022-11-23T06:39:34.953" v="2179" actId="20577"/>
          <ac:spMkLst>
            <pc:docMk/>
            <pc:sldMk cId="3351872336" sldId="268"/>
            <ac:spMk id="5" creationId="{7F9652E3-595C-14E3-69D5-F3CCB37FDD09}"/>
          </ac:spMkLst>
        </pc:spChg>
      </pc:sldChg>
      <pc:sldChg chg="addSp modSp add mod">
        <pc:chgData name="Pavlína Bazalová" userId="e219d983-eaf7-45be-b67d-109fd92f69b5" providerId="ADAL" clId="{79A3AAB0-C3DF-964E-A762-D2F81780A62D}" dt="2022-11-23T05:53:02.108" v="834" actId="1076"/>
        <pc:sldMkLst>
          <pc:docMk/>
          <pc:sldMk cId="3132688087" sldId="269"/>
        </pc:sldMkLst>
        <pc:spChg chg="mod">
          <ac:chgData name="Pavlína Bazalová" userId="e219d983-eaf7-45be-b67d-109fd92f69b5" providerId="ADAL" clId="{79A3AAB0-C3DF-964E-A762-D2F81780A62D}" dt="2022-11-23T05:51:37.886" v="813" actId="5793"/>
          <ac:spMkLst>
            <pc:docMk/>
            <pc:sldMk cId="3132688087" sldId="269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5:48:54.440" v="805" actId="1076"/>
          <ac:spMkLst>
            <pc:docMk/>
            <pc:sldMk cId="3132688087" sldId="269"/>
            <ac:spMk id="6" creationId="{735225FB-C291-2C8C-59EE-0022AAC3B60D}"/>
          </ac:spMkLst>
        </pc:spChg>
        <pc:spChg chg="add mod">
          <ac:chgData name="Pavlína Bazalová" userId="e219d983-eaf7-45be-b67d-109fd92f69b5" providerId="ADAL" clId="{79A3AAB0-C3DF-964E-A762-D2F81780A62D}" dt="2022-11-23T05:53:02.108" v="834" actId="1076"/>
          <ac:spMkLst>
            <pc:docMk/>
            <pc:sldMk cId="3132688087" sldId="269"/>
            <ac:spMk id="8" creationId="{FF57BE5C-74D3-A7CE-F014-1A6B5C8F25B7}"/>
          </ac:spMkLst>
        </pc:spChg>
        <pc:picChg chg="add mod">
          <ac:chgData name="Pavlína Bazalová" userId="e219d983-eaf7-45be-b67d-109fd92f69b5" providerId="ADAL" clId="{79A3AAB0-C3DF-964E-A762-D2F81780A62D}" dt="2022-11-23T05:48:45.657" v="803" actId="1076"/>
          <ac:picMkLst>
            <pc:docMk/>
            <pc:sldMk cId="3132688087" sldId="269"/>
            <ac:picMk id="5122" creationId="{3F752BD6-056D-2113-2BCD-F446F4EFB92D}"/>
          </ac:picMkLst>
        </pc:picChg>
        <pc:picChg chg="add mod">
          <ac:chgData name="Pavlína Bazalová" userId="e219d983-eaf7-45be-b67d-109fd92f69b5" providerId="ADAL" clId="{79A3AAB0-C3DF-964E-A762-D2F81780A62D}" dt="2022-11-23T05:48:49.307" v="804" actId="1076"/>
          <ac:picMkLst>
            <pc:docMk/>
            <pc:sldMk cId="3132688087" sldId="269"/>
            <ac:picMk id="5124" creationId="{CCD54FD6-35EF-FE55-4669-E232C82E61B7}"/>
          </ac:picMkLst>
        </pc:picChg>
        <pc:picChg chg="add mod">
          <ac:chgData name="Pavlína Bazalová" userId="e219d983-eaf7-45be-b67d-109fd92f69b5" providerId="ADAL" clId="{79A3AAB0-C3DF-964E-A762-D2F81780A62D}" dt="2022-11-23T05:50:21.924" v="807" actId="1076"/>
          <ac:picMkLst>
            <pc:docMk/>
            <pc:sldMk cId="3132688087" sldId="269"/>
            <ac:picMk id="5126" creationId="{FF995B57-A4B3-FEC6-C356-53D87E1CDFEB}"/>
          </ac:picMkLst>
        </pc:picChg>
      </pc:sldChg>
      <pc:sldChg chg="addSp modSp add mod">
        <pc:chgData name="Pavlína Bazalová" userId="e219d983-eaf7-45be-b67d-109fd92f69b5" providerId="ADAL" clId="{79A3AAB0-C3DF-964E-A762-D2F81780A62D}" dt="2022-11-23T06:24:12.294" v="1432" actId="1076"/>
        <pc:sldMkLst>
          <pc:docMk/>
          <pc:sldMk cId="2228870788" sldId="270"/>
        </pc:sldMkLst>
        <pc:spChg chg="mod">
          <ac:chgData name="Pavlína Bazalová" userId="e219d983-eaf7-45be-b67d-109fd92f69b5" providerId="ADAL" clId="{79A3AAB0-C3DF-964E-A762-D2F81780A62D}" dt="2022-11-23T06:00:35.382" v="887" actId="20577"/>
          <ac:spMkLst>
            <pc:docMk/>
            <pc:sldMk cId="2228870788" sldId="270"/>
            <ac:spMk id="5" creationId="{7FA9C7F6-71A1-D08B-6F1E-B06F95DF27FD}"/>
          </ac:spMkLst>
        </pc:spChg>
        <pc:spChg chg="add mod">
          <ac:chgData name="Pavlína Bazalová" userId="e219d983-eaf7-45be-b67d-109fd92f69b5" providerId="ADAL" clId="{79A3AAB0-C3DF-964E-A762-D2F81780A62D}" dt="2022-11-23T06:24:12.294" v="1432" actId="1076"/>
          <ac:spMkLst>
            <pc:docMk/>
            <pc:sldMk cId="2228870788" sldId="270"/>
            <ac:spMk id="6" creationId="{4853AD23-B7E2-E6FD-C18E-193FACCFE43B}"/>
          </ac:spMkLst>
        </pc:spChg>
        <pc:spChg chg="add mod">
          <ac:chgData name="Pavlína Bazalová" userId="e219d983-eaf7-45be-b67d-109fd92f69b5" providerId="ADAL" clId="{79A3AAB0-C3DF-964E-A762-D2F81780A62D}" dt="2022-11-23T06:03:33.888" v="928" actId="1076"/>
          <ac:spMkLst>
            <pc:docMk/>
            <pc:sldMk cId="2228870788" sldId="270"/>
            <ac:spMk id="8" creationId="{B97C6851-55B5-6371-A350-BA261F2B335B}"/>
          </ac:spMkLst>
        </pc:spChg>
        <pc:spChg chg="add mod">
          <ac:chgData name="Pavlína Bazalová" userId="e219d983-eaf7-45be-b67d-109fd92f69b5" providerId="ADAL" clId="{79A3AAB0-C3DF-964E-A762-D2F81780A62D}" dt="2022-11-23T06:06:14.317" v="941" actId="1076"/>
          <ac:spMkLst>
            <pc:docMk/>
            <pc:sldMk cId="2228870788" sldId="270"/>
            <ac:spMk id="10" creationId="{F6F7A506-7375-9498-B111-0EA77BB9593B}"/>
          </ac:spMkLst>
        </pc:spChg>
        <pc:picChg chg="add mod">
          <ac:chgData name="Pavlína Bazalová" userId="e219d983-eaf7-45be-b67d-109fd92f69b5" providerId="ADAL" clId="{79A3AAB0-C3DF-964E-A762-D2F81780A62D}" dt="2022-11-23T06:03:08.186" v="920" actId="1076"/>
          <ac:picMkLst>
            <pc:docMk/>
            <pc:sldMk cId="2228870788" sldId="270"/>
            <ac:picMk id="7170" creationId="{F3F987A9-A444-2E33-9BF3-E4C5DCD2D914}"/>
          </ac:picMkLst>
        </pc:picChg>
        <pc:picChg chg="add mod">
          <ac:chgData name="Pavlína Bazalová" userId="e219d983-eaf7-45be-b67d-109fd92f69b5" providerId="ADAL" clId="{79A3AAB0-C3DF-964E-A762-D2F81780A62D}" dt="2022-11-23T06:05:10.202" v="931" actId="1076"/>
          <ac:picMkLst>
            <pc:docMk/>
            <pc:sldMk cId="2228870788" sldId="270"/>
            <ac:picMk id="7172" creationId="{A1F92400-7A51-C20D-3986-DDDC856B2904}"/>
          </ac:picMkLst>
        </pc:picChg>
      </pc:sldChg>
      <pc:sldChg chg="addSp delSp modSp new mod">
        <pc:chgData name="Pavlína Bazalová" userId="e219d983-eaf7-45be-b67d-109fd92f69b5" providerId="ADAL" clId="{79A3AAB0-C3DF-964E-A762-D2F81780A62D}" dt="2022-11-23T06:43:41.819" v="2574" actId="14100"/>
        <pc:sldMkLst>
          <pc:docMk/>
          <pc:sldMk cId="3600234719" sldId="271"/>
        </pc:sldMkLst>
        <pc:spChg chg="del">
          <ac:chgData name="Pavlína Bazalová" userId="e219d983-eaf7-45be-b67d-109fd92f69b5" providerId="ADAL" clId="{79A3AAB0-C3DF-964E-A762-D2F81780A62D}" dt="2022-11-23T06:41:41.645" v="2413" actId="478"/>
          <ac:spMkLst>
            <pc:docMk/>
            <pc:sldMk cId="3600234719" sldId="271"/>
            <ac:spMk id="2" creationId="{F0EFBC0A-6611-208E-CC19-9081DABAA65B}"/>
          </ac:spMkLst>
        </pc:spChg>
        <pc:spChg chg="mod">
          <ac:chgData name="Pavlína Bazalová" userId="e219d983-eaf7-45be-b67d-109fd92f69b5" providerId="ADAL" clId="{79A3AAB0-C3DF-964E-A762-D2F81780A62D}" dt="2022-11-23T06:40:02.968" v="2201" actId="20577"/>
          <ac:spMkLst>
            <pc:docMk/>
            <pc:sldMk cId="3600234719" sldId="271"/>
            <ac:spMk id="4" creationId="{0355244A-EB3B-AD9D-C3C2-D8BBBB3B976F}"/>
          </ac:spMkLst>
        </pc:spChg>
        <pc:spChg chg="mod">
          <ac:chgData name="Pavlína Bazalová" userId="e219d983-eaf7-45be-b67d-109fd92f69b5" providerId="ADAL" clId="{79A3AAB0-C3DF-964E-A762-D2F81780A62D}" dt="2022-11-23T06:42:21.599" v="2429" actId="20577"/>
          <ac:spMkLst>
            <pc:docMk/>
            <pc:sldMk cId="3600234719" sldId="271"/>
            <ac:spMk id="5" creationId="{E8CCA9A1-510F-1D11-6C2D-97398FE8A273}"/>
          </ac:spMkLst>
        </pc:spChg>
        <pc:spChg chg="add mod">
          <ac:chgData name="Pavlína Bazalová" userId="e219d983-eaf7-45be-b67d-109fd92f69b5" providerId="ADAL" clId="{79A3AAB0-C3DF-964E-A762-D2F81780A62D}" dt="2022-11-23T06:43:41.819" v="2574" actId="14100"/>
          <ac:spMkLst>
            <pc:docMk/>
            <pc:sldMk cId="3600234719" sldId="271"/>
            <ac:spMk id="8" creationId="{5C6BEE47-26E6-F22E-BD02-1DF7D7F35A48}"/>
          </ac:spMkLst>
        </pc:spChg>
        <pc:cxnChg chg="add mod">
          <ac:chgData name="Pavlína Bazalová" userId="e219d983-eaf7-45be-b67d-109fd92f69b5" providerId="ADAL" clId="{79A3AAB0-C3DF-964E-A762-D2F81780A62D}" dt="2022-11-23T06:42:04.502" v="2415" actId="13822"/>
          <ac:cxnSpMkLst>
            <pc:docMk/>
            <pc:sldMk cId="3600234719" sldId="271"/>
            <ac:cxnSpMk id="7" creationId="{3CEA4622-6F93-03EB-0C63-F7FDB95AC459}"/>
          </ac:cxnSpMkLst>
        </pc:cxnChg>
      </pc:sldChg>
      <pc:sldChg chg="addSp delSp modSp new mod">
        <pc:chgData name="Pavlína Bazalová" userId="e219d983-eaf7-45be-b67d-109fd92f69b5" providerId="ADAL" clId="{79A3AAB0-C3DF-964E-A762-D2F81780A62D}" dt="2022-11-23T06:57:10.956" v="3505" actId="478"/>
        <pc:sldMkLst>
          <pc:docMk/>
          <pc:sldMk cId="2579560334" sldId="272"/>
        </pc:sldMkLst>
        <pc:spChg chg="del">
          <ac:chgData name="Pavlína Bazalová" userId="e219d983-eaf7-45be-b67d-109fd92f69b5" providerId="ADAL" clId="{79A3AAB0-C3DF-964E-A762-D2F81780A62D}" dt="2022-11-23T06:57:10.956" v="3505" actId="478"/>
          <ac:spMkLst>
            <pc:docMk/>
            <pc:sldMk cId="2579560334" sldId="272"/>
            <ac:spMk id="2" creationId="{1CA51B40-9970-D4E3-8223-3CD89E415204}"/>
          </ac:spMkLst>
        </pc:spChg>
        <pc:spChg chg="mod">
          <ac:chgData name="Pavlína Bazalová" userId="e219d983-eaf7-45be-b67d-109fd92f69b5" providerId="ADAL" clId="{79A3AAB0-C3DF-964E-A762-D2F81780A62D}" dt="2022-11-23T06:46:40.743" v="2594" actId="20577"/>
          <ac:spMkLst>
            <pc:docMk/>
            <pc:sldMk cId="2579560334" sldId="272"/>
            <ac:spMk id="4" creationId="{484583E5-31B6-F7AA-A991-64D873306F26}"/>
          </ac:spMkLst>
        </pc:spChg>
        <pc:spChg chg="mod">
          <ac:chgData name="Pavlína Bazalová" userId="e219d983-eaf7-45be-b67d-109fd92f69b5" providerId="ADAL" clId="{79A3AAB0-C3DF-964E-A762-D2F81780A62D}" dt="2022-11-23T06:51:11.045" v="2961" actId="1076"/>
          <ac:spMkLst>
            <pc:docMk/>
            <pc:sldMk cId="2579560334" sldId="272"/>
            <ac:spMk id="5" creationId="{E36F9373-67DB-D570-BB65-DC17E8598280}"/>
          </ac:spMkLst>
        </pc:spChg>
        <pc:spChg chg="add mod">
          <ac:chgData name="Pavlína Bazalová" userId="e219d983-eaf7-45be-b67d-109fd92f69b5" providerId="ADAL" clId="{79A3AAB0-C3DF-964E-A762-D2F81780A62D}" dt="2022-11-23T06:57:01.943" v="3504" actId="1076"/>
          <ac:spMkLst>
            <pc:docMk/>
            <pc:sldMk cId="2579560334" sldId="272"/>
            <ac:spMk id="6" creationId="{945960E9-820C-4DF6-C930-7A299E5536D4}"/>
          </ac:spMkLst>
        </pc:spChg>
        <pc:spChg chg="add mod">
          <ac:chgData name="Pavlína Bazalová" userId="e219d983-eaf7-45be-b67d-109fd92f69b5" providerId="ADAL" clId="{79A3AAB0-C3DF-964E-A762-D2F81780A62D}" dt="2022-11-23T06:52:57.625" v="3140" actId="14100"/>
          <ac:spMkLst>
            <pc:docMk/>
            <pc:sldMk cId="2579560334" sldId="272"/>
            <ac:spMk id="7" creationId="{A0F6B6AD-70D4-C490-C5E4-D1DF55D37151}"/>
          </ac:spMkLst>
        </pc:spChg>
        <pc:spChg chg="add mod">
          <ac:chgData name="Pavlína Bazalová" userId="e219d983-eaf7-45be-b67d-109fd92f69b5" providerId="ADAL" clId="{79A3AAB0-C3DF-964E-A762-D2F81780A62D}" dt="2022-11-23T06:56:55.243" v="3503" actId="1076"/>
          <ac:spMkLst>
            <pc:docMk/>
            <pc:sldMk cId="2579560334" sldId="272"/>
            <ac:spMk id="8" creationId="{CE34017A-292E-6E72-768B-FE3E3CA17827}"/>
          </ac:spMkLst>
        </pc:spChg>
        <pc:spChg chg="add del mod">
          <ac:chgData name="Pavlína Bazalová" userId="e219d983-eaf7-45be-b67d-109fd92f69b5" providerId="ADAL" clId="{79A3AAB0-C3DF-964E-A762-D2F81780A62D}" dt="2022-11-23T06:55:34.657" v="3327" actId="478"/>
          <ac:spMkLst>
            <pc:docMk/>
            <pc:sldMk cId="2579560334" sldId="272"/>
            <ac:spMk id="9" creationId="{42C1FB56-E7FE-359E-16D5-ADECC8850BE7}"/>
          </ac:spMkLst>
        </pc:spChg>
        <pc:spChg chg="add mod">
          <ac:chgData name="Pavlína Bazalová" userId="e219d983-eaf7-45be-b67d-109fd92f69b5" providerId="ADAL" clId="{79A3AAB0-C3DF-964E-A762-D2F81780A62D}" dt="2022-11-23T06:56:48.281" v="3502" actId="20577"/>
          <ac:spMkLst>
            <pc:docMk/>
            <pc:sldMk cId="2579560334" sldId="272"/>
            <ac:spMk id="10" creationId="{576B0679-EBC7-0D79-B9ED-AFD31DE43E6A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05:12.979" v="3954" actId="115"/>
        <pc:sldMkLst>
          <pc:docMk/>
          <pc:sldMk cId="3315097783" sldId="273"/>
        </pc:sldMkLst>
        <pc:spChg chg="del">
          <ac:chgData name="Pavlína Bazalová" userId="e219d983-eaf7-45be-b67d-109fd92f69b5" providerId="ADAL" clId="{79A3AAB0-C3DF-964E-A762-D2F81780A62D}" dt="2022-11-23T06:58:03.330" v="3507" actId="478"/>
          <ac:spMkLst>
            <pc:docMk/>
            <pc:sldMk cId="3315097783" sldId="273"/>
            <ac:spMk id="2" creationId="{99C49BA2-D5CF-E5D8-E41A-9CEFDEF01E28}"/>
          </ac:spMkLst>
        </pc:spChg>
        <pc:spChg chg="mod">
          <ac:chgData name="Pavlína Bazalová" userId="e219d983-eaf7-45be-b67d-109fd92f69b5" providerId="ADAL" clId="{79A3AAB0-C3DF-964E-A762-D2F81780A62D}" dt="2022-11-23T06:58:10.639" v="3532" actId="20577"/>
          <ac:spMkLst>
            <pc:docMk/>
            <pc:sldMk cId="3315097783" sldId="273"/>
            <ac:spMk id="4" creationId="{CA08AAA3-286E-9FD7-14F8-832A53C24BDB}"/>
          </ac:spMkLst>
        </pc:spChg>
        <pc:spChg chg="mod">
          <ac:chgData name="Pavlína Bazalová" userId="e219d983-eaf7-45be-b67d-109fd92f69b5" providerId="ADAL" clId="{79A3AAB0-C3DF-964E-A762-D2F81780A62D}" dt="2022-11-23T07:05:12.979" v="3954" actId="115"/>
          <ac:spMkLst>
            <pc:docMk/>
            <pc:sldMk cId="3315097783" sldId="273"/>
            <ac:spMk id="5" creationId="{705DB31A-B83D-EADC-30E0-D9DE961997C4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08:48.624" v="4002" actId="478"/>
        <pc:sldMkLst>
          <pc:docMk/>
          <pc:sldMk cId="2731794627" sldId="274"/>
        </pc:sldMkLst>
        <pc:spChg chg="del mod ord">
          <ac:chgData name="Pavlína Bazalová" userId="e219d983-eaf7-45be-b67d-109fd92f69b5" providerId="ADAL" clId="{79A3AAB0-C3DF-964E-A762-D2F81780A62D}" dt="2022-11-23T07:08:48.624" v="4002" actId="478"/>
          <ac:spMkLst>
            <pc:docMk/>
            <pc:sldMk cId="2731794627" sldId="274"/>
            <ac:spMk id="2" creationId="{D7C657FC-CC58-8E2D-2C9D-1735F1D5B74E}"/>
          </ac:spMkLst>
        </pc:spChg>
        <pc:spChg chg="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3" creationId="{4355CA54-7667-3ABD-8B69-9D605BC574F6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4" creationId="{D71B56E9-350C-8FE9-C59F-D68F87376EB9}"/>
          </ac:spMkLst>
        </pc:spChg>
        <pc:spChg chg="del mod ord">
          <ac:chgData name="Pavlína Bazalová" userId="e219d983-eaf7-45be-b67d-109fd92f69b5" providerId="ADAL" clId="{79A3AAB0-C3DF-964E-A762-D2F81780A62D}" dt="2022-11-23T07:08:33.848" v="3956" actId="700"/>
          <ac:spMkLst>
            <pc:docMk/>
            <pc:sldMk cId="2731794627" sldId="274"/>
            <ac:spMk id="5" creationId="{6CD3F673-E0B4-ED3B-9774-45F17577012E}"/>
          </ac:spMkLst>
        </pc:spChg>
        <pc:spChg chg="add mod ord">
          <ac:chgData name="Pavlína Bazalová" userId="e219d983-eaf7-45be-b67d-109fd92f69b5" providerId="ADAL" clId="{79A3AAB0-C3DF-964E-A762-D2F81780A62D}" dt="2022-11-23T07:08:40.811" v="3981" actId="5793"/>
          <ac:spMkLst>
            <pc:docMk/>
            <pc:sldMk cId="2731794627" sldId="274"/>
            <ac:spMk id="6" creationId="{BEF1D53A-DBFE-DDF5-09C0-E4312DA9B89F}"/>
          </ac:spMkLst>
        </pc:spChg>
        <pc:spChg chg="add mod ord">
          <ac:chgData name="Pavlína Bazalová" userId="e219d983-eaf7-45be-b67d-109fd92f69b5" providerId="ADAL" clId="{79A3AAB0-C3DF-964E-A762-D2F81780A62D}" dt="2022-11-23T07:08:46.674" v="4001" actId="20577"/>
          <ac:spMkLst>
            <pc:docMk/>
            <pc:sldMk cId="2731794627" sldId="274"/>
            <ac:spMk id="7" creationId="{76468E3F-3EC4-69D4-E83D-8FE4A8F4CFCC}"/>
          </ac:spMkLst>
        </pc:spChg>
      </pc:sldChg>
      <pc:sldChg chg="addSp delSp modSp new mod modClrScheme chgLayout">
        <pc:chgData name="Pavlína Bazalová" userId="e219d983-eaf7-45be-b67d-109fd92f69b5" providerId="ADAL" clId="{79A3AAB0-C3DF-964E-A762-D2F81780A62D}" dt="2022-11-23T07:40:51.362" v="4033" actId="255"/>
        <pc:sldMkLst>
          <pc:docMk/>
          <pc:sldMk cId="3904699136" sldId="275"/>
        </pc:sldMkLst>
        <pc:spChg chg="del mod ord">
          <ac:chgData name="Pavlína Bazalová" userId="e219d983-eaf7-45be-b67d-109fd92f69b5" providerId="ADAL" clId="{79A3AAB0-C3DF-964E-A762-D2F81780A62D}" dt="2022-11-23T07:40:12.612" v="4030" actId="478"/>
          <ac:spMkLst>
            <pc:docMk/>
            <pc:sldMk cId="3904699136" sldId="275"/>
            <ac:spMk id="2" creationId="{F2A77B9E-8613-2BAE-6363-DA1E8869871A}"/>
          </ac:spMkLst>
        </pc:spChg>
        <pc:spChg chg="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3" creationId="{BE95E21C-8CFB-095A-0D8E-29FDA1AF9E2A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4" creationId="{30910817-8665-F2B7-8F5B-8B14093D837C}"/>
          </ac:spMkLst>
        </pc:spChg>
        <pc:spChg chg="del mod ord">
          <ac:chgData name="Pavlína Bazalová" userId="e219d983-eaf7-45be-b67d-109fd92f69b5" providerId="ADAL" clId="{79A3AAB0-C3DF-964E-A762-D2F81780A62D}" dt="2022-11-23T07:08:52.723" v="4004" actId="700"/>
          <ac:spMkLst>
            <pc:docMk/>
            <pc:sldMk cId="3904699136" sldId="275"/>
            <ac:spMk id="5" creationId="{6791DBEF-A925-EAFD-CC50-F00CE4DABA51}"/>
          </ac:spMkLst>
        </pc:spChg>
        <pc:spChg chg="add mod ord">
          <ac:chgData name="Pavlína Bazalová" userId="e219d983-eaf7-45be-b67d-109fd92f69b5" providerId="ADAL" clId="{79A3AAB0-C3DF-964E-A762-D2F81780A62D}" dt="2022-11-23T07:08:55.689" v="4015" actId="20577"/>
          <ac:spMkLst>
            <pc:docMk/>
            <pc:sldMk cId="3904699136" sldId="275"/>
            <ac:spMk id="6" creationId="{93F14C72-0ADA-3A3E-A2D6-4921E73AF923}"/>
          </ac:spMkLst>
        </pc:spChg>
        <pc:spChg chg="add mod ord">
          <ac:chgData name="Pavlína Bazalová" userId="e219d983-eaf7-45be-b67d-109fd92f69b5" providerId="ADAL" clId="{79A3AAB0-C3DF-964E-A762-D2F81780A62D}" dt="2022-11-23T07:40:51.362" v="4033" actId="255"/>
          <ac:spMkLst>
            <pc:docMk/>
            <pc:sldMk cId="3904699136" sldId="275"/>
            <ac:spMk id="7" creationId="{66134C6E-4A26-3302-60BB-BA4E831BEDD7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1:55.128" v="4053" actId="478"/>
        <pc:sldMkLst>
          <pc:docMk/>
          <pc:sldMk cId="919203582" sldId="276"/>
        </pc:sldMkLst>
        <pc:spChg chg="del">
          <ac:chgData name="Pavlína Bazalová" userId="e219d983-eaf7-45be-b67d-109fd92f69b5" providerId="ADAL" clId="{79A3AAB0-C3DF-964E-A762-D2F81780A62D}" dt="2022-11-23T07:41:55.128" v="4053" actId="478"/>
          <ac:spMkLst>
            <pc:docMk/>
            <pc:sldMk cId="919203582" sldId="276"/>
            <ac:spMk id="2" creationId="{D88D9EE1-A188-5F31-19A0-5AFCBC71616E}"/>
          </ac:spMkLst>
        </pc:spChg>
        <pc:spChg chg="mod">
          <ac:chgData name="Pavlína Bazalová" userId="e219d983-eaf7-45be-b67d-109fd92f69b5" providerId="ADAL" clId="{79A3AAB0-C3DF-964E-A762-D2F81780A62D}" dt="2022-11-23T07:40:59.359" v="4040" actId="20577"/>
          <ac:spMkLst>
            <pc:docMk/>
            <pc:sldMk cId="919203582" sldId="276"/>
            <ac:spMk id="4" creationId="{D3C0F157-34C0-C91B-F13E-740C9B50359F}"/>
          </ac:spMkLst>
        </pc:spChg>
        <pc:spChg chg="mod">
          <ac:chgData name="Pavlína Bazalová" userId="e219d983-eaf7-45be-b67d-109fd92f69b5" providerId="ADAL" clId="{79A3AAB0-C3DF-964E-A762-D2F81780A62D}" dt="2022-11-23T07:41:52.399" v="4052"/>
          <ac:spMkLst>
            <pc:docMk/>
            <pc:sldMk cId="919203582" sldId="276"/>
            <ac:spMk id="5" creationId="{3776FA3A-ACF5-B37E-4236-7E60B82DD168}"/>
          </ac:spMkLst>
        </pc:spChg>
      </pc:sldChg>
      <pc:sldChg chg="delSp modSp new mod">
        <pc:chgData name="Pavlína Bazalová" userId="e219d983-eaf7-45be-b67d-109fd92f69b5" providerId="ADAL" clId="{79A3AAB0-C3DF-964E-A762-D2F81780A62D}" dt="2022-11-23T07:42:46.762" v="4073" actId="404"/>
        <pc:sldMkLst>
          <pc:docMk/>
          <pc:sldMk cId="2748847127" sldId="277"/>
        </pc:sldMkLst>
        <pc:spChg chg="del">
          <ac:chgData name="Pavlína Bazalová" userId="e219d983-eaf7-45be-b67d-109fd92f69b5" providerId="ADAL" clId="{79A3AAB0-C3DF-964E-A762-D2F81780A62D}" dt="2022-11-23T07:42:20.069" v="4062" actId="478"/>
          <ac:spMkLst>
            <pc:docMk/>
            <pc:sldMk cId="2748847127" sldId="277"/>
            <ac:spMk id="2" creationId="{D29C27A5-4A48-9C90-207C-D9EFFADB9D94}"/>
          </ac:spMkLst>
        </pc:spChg>
        <pc:spChg chg="mod">
          <ac:chgData name="Pavlína Bazalová" userId="e219d983-eaf7-45be-b67d-109fd92f69b5" providerId="ADAL" clId="{79A3AAB0-C3DF-964E-A762-D2F81780A62D}" dt="2022-11-23T07:42:00.173" v="4060" actId="20577"/>
          <ac:spMkLst>
            <pc:docMk/>
            <pc:sldMk cId="2748847127" sldId="277"/>
            <ac:spMk id="4" creationId="{35218DBA-792C-1F84-E692-E19CF3D649E0}"/>
          </ac:spMkLst>
        </pc:spChg>
        <pc:spChg chg="mod">
          <ac:chgData name="Pavlína Bazalová" userId="e219d983-eaf7-45be-b67d-109fd92f69b5" providerId="ADAL" clId="{79A3AAB0-C3DF-964E-A762-D2F81780A62D}" dt="2022-11-23T07:42:46.762" v="4073" actId="404"/>
          <ac:spMkLst>
            <pc:docMk/>
            <pc:sldMk cId="2748847127" sldId="277"/>
            <ac:spMk id="5" creationId="{54E2E3CA-FE34-4812-D5D3-F30C8F01EF8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B7E11E-A412-2947-B5DE-32A88BB5FECD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59FD97B-3CF1-0B4B-954A-ACF0BADDBD1C}">
      <dgm:prSet phldrT="[Text]"/>
      <dgm:spPr/>
      <dgm:t>
        <a:bodyPr/>
        <a:lstStyle/>
        <a:p>
          <a:r>
            <a:rPr lang="cs-CZ" dirty="0"/>
            <a:t>Aerobní PA</a:t>
          </a:r>
        </a:p>
      </dgm:t>
    </dgm:pt>
    <dgm:pt modelId="{BD7873FE-5CC8-3849-AB92-798499C90B8C}" type="parTrans" cxnId="{7C4C5BAC-9226-D845-8F0A-0BD98D2BC0BE}">
      <dgm:prSet/>
      <dgm:spPr/>
      <dgm:t>
        <a:bodyPr/>
        <a:lstStyle/>
        <a:p>
          <a:endParaRPr lang="cs-CZ"/>
        </a:p>
      </dgm:t>
    </dgm:pt>
    <dgm:pt modelId="{018A9993-001C-8A4A-A890-2CD4B98A1CE8}" type="sibTrans" cxnId="{7C4C5BAC-9226-D845-8F0A-0BD98D2BC0BE}">
      <dgm:prSet/>
      <dgm:spPr/>
      <dgm:t>
        <a:bodyPr/>
        <a:lstStyle/>
        <a:p>
          <a:endParaRPr lang="cs-CZ"/>
        </a:p>
      </dgm:t>
    </dgm:pt>
    <dgm:pt modelId="{2727B797-9D25-EE49-AFD1-4A0988902292}">
      <dgm:prSet phldrT="[Text]"/>
      <dgm:spPr/>
      <dgm:t>
        <a:bodyPr/>
        <a:lstStyle/>
        <a:p>
          <a:r>
            <a:rPr lang="cs-CZ" dirty="0"/>
            <a:t>Odporový trénink</a:t>
          </a:r>
        </a:p>
      </dgm:t>
    </dgm:pt>
    <dgm:pt modelId="{653B976C-46CE-944F-A1FE-43DDA566E2F4}" type="parTrans" cxnId="{AA2BEE75-EA59-EA40-A358-4D915E12A5C7}">
      <dgm:prSet/>
      <dgm:spPr/>
      <dgm:t>
        <a:bodyPr/>
        <a:lstStyle/>
        <a:p>
          <a:endParaRPr lang="cs-CZ"/>
        </a:p>
      </dgm:t>
    </dgm:pt>
    <dgm:pt modelId="{D0CD1302-6FD5-4148-A94A-42D6806BFC03}" type="sibTrans" cxnId="{AA2BEE75-EA59-EA40-A358-4D915E12A5C7}">
      <dgm:prSet/>
      <dgm:spPr/>
      <dgm:t>
        <a:bodyPr/>
        <a:lstStyle/>
        <a:p>
          <a:endParaRPr lang="cs-CZ"/>
        </a:p>
      </dgm:t>
    </dgm:pt>
    <dgm:pt modelId="{3C6ADD71-6FFC-AC4B-A40A-C1206BFD9A73}">
      <dgm:prSet phldrT="[Text]"/>
      <dgm:spPr/>
      <dgm:t>
        <a:bodyPr/>
        <a:lstStyle/>
        <a:p>
          <a:r>
            <a:rPr lang="cs-CZ" dirty="0"/>
            <a:t>Balance a koordinace </a:t>
          </a:r>
        </a:p>
      </dgm:t>
    </dgm:pt>
    <dgm:pt modelId="{026C45D0-05BA-7044-B876-2E87E1EE5921}" type="parTrans" cxnId="{A3348961-2091-7947-BADD-48D43F7B4429}">
      <dgm:prSet/>
      <dgm:spPr/>
      <dgm:t>
        <a:bodyPr/>
        <a:lstStyle/>
        <a:p>
          <a:endParaRPr lang="cs-CZ"/>
        </a:p>
      </dgm:t>
    </dgm:pt>
    <dgm:pt modelId="{CABE3529-6AAF-9E42-A33A-29E74BFBE7E2}" type="sibTrans" cxnId="{A3348961-2091-7947-BADD-48D43F7B4429}">
      <dgm:prSet/>
      <dgm:spPr/>
      <dgm:t>
        <a:bodyPr/>
        <a:lstStyle/>
        <a:p>
          <a:endParaRPr lang="cs-CZ"/>
        </a:p>
      </dgm:t>
    </dgm:pt>
    <dgm:pt modelId="{B28D1C65-3941-2F4D-A3E8-1C24448BEB6C}" type="pres">
      <dgm:prSet presAssocID="{4CB7E11E-A412-2947-B5DE-32A88BB5FECD}" presName="Name0" presStyleCnt="0">
        <dgm:presLayoutVars>
          <dgm:dir/>
          <dgm:animLvl val="lvl"/>
          <dgm:resizeHandles val="exact"/>
        </dgm:presLayoutVars>
      </dgm:prSet>
      <dgm:spPr/>
    </dgm:pt>
    <dgm:pt modelId="{B3991BFC-3C44-B34C-96CC-E670292D0657}" type="pres">
      <dgm:prSet presAssocID="{F59FD97B-3CF1-0B4B-954A-ACF0BADDBD1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488B6D1-CF9D-364B-BDC7-A311EA630C74}" type="pres">
      <dgm:prSet presAssocID="{018A9993-001C-8A4A-A890-2CD4B98A1CE8}" presName="parTxOnlySpace" presStyleCnt="0"/>
      <dgm:spPr/>
    </dgm:pt>
    <dgm:pt modelId="{CCD4D68A-666A-BB4D-B0C9-8F172A164886}" type="pres">
      <dgm:prSet presAssocID="{2727B797-9D25-EE49-AFD1-4A098890229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BC9D69D-B1B7-9D48-A1EC-0E11E996750B}" type="pres">
      <dgm:prSet presAssocID="{D0CD1302-6FD5-4148-A94A-42D6806BFC03}" presName="parTxOnlySpace" presStyleCnt="0"/>
      <dgm:spPr/>
    </dgm:pt>
    <dgm:pt modelId="{763B3970-69EA-234F-8A35-56E93DCE8C65}" type="pres">
      <dgm:prSet presAssocID="{3C6ADD71-6FFC-AC4B-A40A-C1206BFD9A7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649D80C-BBE6-BC4C-8B2A-069E6264FC9A}" type="presOf" srcId="{2727B797-9D25-EE49-AFD1-4A0988902292}" destId="{CCD4D68A-666A-BB4D-B0C9-8F172A164886}" srcOrd="0" destOrd="0" presId="urn:microsoft.com/office/officeart/2005/8/layout/chevron1"/>
    <dgm:cxn modelId="{B368FF15-328D-6841-AF39-F877C8527A29}" type="presOf" srcId="{3C6ADD71-6FFC-AC4B-A40A-C1206BFD9A73}" destId="{763B3970-69EA-234F-8A35-56E93DCE8C65}" srcOrd="0" destOrd="0" presId="urn:microsoft.com/office/officeart/2005/8/layout/chevron1"/>
    <dgm:cxn modelId="{A7C29A51-8531-0C49-804F-CAAD3F1759CB}" type="presOf" srcId="{F59FD97B-3CF1-0B4B-954A-ACF0BADDBD1C}" destId="{B3991BFC-3C44-B34C-96CC-E670292D0657}" srcOrd="0" destOrd="0" presId="urn:microsoft.com/office/officeart/2005/8/layout/chevron1"/>
    <dgm:cxn modelId="{BE2F1852-5BE2-5947-8C92-7856AAD10604}" type="presOf" srcId="{4CB7E11E-A412-2947-B5DE-32A88BB5FECD}" destId="{B28D1C65-3941-2F4D-A3E8-1C24448BEB6C}" srcOrd="0" destOrd="0" presId="urn:microsoft.com/office/officeart/2005/8/layout/chevron1"/>
    <dgm:cxn modelId="{A3348961-2091-7947-BADD-48D43F7B4429}" srcId="{4CB7E11E-A412-2947-B5DE-32A88BB5FECD}" destId="{3C6ADD71-6FFC-AC4B-A40A-C1206BFD9A73}" srcOrd="2" destOrd="0" parTransId="{026C45D0-05BA-7044-B876-2E87E1EE5921}" sibTransId="{CABE3529-6AAF-9E42-A33A-29E74BFBE7E2}"/>
    <dgm:cxn modelId="{AA2BEE75-EA59-EA40-A358-4D915E12A5C7}" srcId="{4CB7E11E-A412-2947-B5DE-32A88BB5FECD}" destId="{2727B797-9D25-EE49-AFD1-4A0988902292}" srcOrd="1" destOrd="0" parTransId="{653B976C-46CE-944F-A1FE-43DDA566E2F4}" sibTransId="{D0CD1302-6FD5-4148-A94A-42D6806BFC03}"/>
    <dgm:cxn modelId="{7C4C5BAC-9226-D845-8F0A-0BD98D2BC0BE}" srcId="{4CB7E11E-A412-2947-B5DE-32A88BB5FECD}" destId="{F59FD97B-3CF1-0B4B-954A-ACF0BADDBD1C}" srcOrd="0" destOrd="0" parTransId="{BD7873FE-5CC8-3849-AB92-798499C90B8C}" sibTransId="{018A9993-001C-8A4A-A890-2CD4B98A1CE8}"/>
    <dgm:cxn modelId="{DA5EF72B-FC38-4349-A2F3-93EC6E0BA2CC}" type="presParOf" srcId="{B28D1C65-3941-2F4D-A3E8-1C24448BEB6C}" destId="{B3991BFC-3C44-B34C-96CC-E670292D0657}" srcOrd="0" destOrd="0" presId="urn:microsoft.com/office/officeart/2005/8/layout/chevron1"/>
    <dgm:cxn modelId="{36B715A2-F785-AC45-9259-AECDCDA84A47}" type="presParOf" srcId="{B28D1C65-3941-2F4D-A3E8-1C24448BEB6C}" destId="{1488B6D1-CF9D-364B-BDC7-A311EA630C74}" srcOrd="1" destOrd="0" presId="urn:microsoft.com/office/officeart/2005/8/layout/chevron1"/>
    <dgm:cxn modelId="{DEA60BD0-002A-BB48-9BA9-E70DDC4F8E5D}" type="presParOf" srcId="{B28D1C65-3941-2F4D-A3E8-1C24448BEB6C}" destId="{CCD4D68A-666A-BB4D-B0C9-8F172A164886}" srcOrd="2" destOrd="0" presId="urn:microsoft.com/office/officeart/2005/8/layout/chevron1"/>
    <dgm:cxn modelId="{7D69066B-8731-A349-9D04-5DC540301779}" type="presParOf" srcId="{B28D1C65-3941-2F4D-A3E8-1C24448BEB6C}" destId="{7BC9D69D-B1B7-9D48-A1EC-0E11E996750B}" srcOrd="3" destOrd="0" presId="urn:microsoft.com/office/officeart/2005/8/layout/chevron1"/>
    <dgm:cxn modelId="{7463D21C-9ACE-4F4F-A254-95483E295599}" type="presParOf" srcId="{B28D1C65-3941-2F4D-A3E8-1C24448BEB6C}" destId="{763B3970-69EA-234F-8A35-56E93DCE8C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91BFC-3C44-B34C-96CC-E670292D0657}">
      <dsp:nvSpPr>
        <dsp:cNvPr id="0" name=""/>
        <dsp:cNvSpPr/>
      </dsp:nvSpPr>
      <dsp:spPr>
        <a:xfrm>
          <a:off x="1785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Aerobní PA</a:t>
          </a:r>
        </a:p>
      </dsp:txBody>
      <dsp:txXfrm>
        <a:off x="436958" y="1596826"/>
        <a:ext cx="1305521" cy="870346"/>
      </dsp:txXfrm>
    </dsp:sp>
    <dsp:sp modelId="{CCD4D68A-666A-BB4D-B0C9-8F172A164886}">
      <dsp:nvSpPr>
        <dsp:cNvPr id="0" name=""/>
        <dsp:cNvSpPr/>
      </dsp:nvSpPr>
      <dsp:spPr>
        <a:xfrm>
          <a:off x="196006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Odporový trénink</a:t>
          </a:r>
        </a:p>
      </dsp:txBody>
      <dsp:txXfrm>
        <a:off x="2395239" y="1596826"/>
        <a:ext cx="1305521" cy="870346"/>
      </dsp:txXfrm>
    </dsp:sp>
    <dsp:sp modelId="{763B3970-69EA-234F-8A35-56E93DCE8C65}">
      <dsp:nvSpPr>
        <dsp:cNvPr id="0" name=""/>
        <dsp:cNvSpPr/>
      </dsp:nvSpPr>
      <dsp:spPr>
        <a:xfrm>
          <a:off x="3918346" y="1596826"/>
          <a:ext cx="2175867" cy="870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Balance a koordinace </a:t>
          </a:r>
        </a:p>
      </dsp:txBody>
      <dsp:txXfrm>
        <a:off x="4353519" y="1596826"/>
        <a:ext cx="1305521" cy="870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Pohybové aktivity seniorů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4516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pohybový aparát</a:t>
            </a:r>
          </a:p>
          <a:p>
            <a:pPr lvl="1"/>
            <a:r>
              <a:rPr lang="cs-CZ" dirty="0"/>
              <a:t>Mobilita, flexibilita </a:t>
            </a:r>
          </a:p>
          <a:p>
            <a:pPr lvl="1"/>
            <a:r>
              <a:rPr lang="cs-CZ" dirty="0"/>
              <a:t>Svalová síla </a:t>
            </a:r>
          </a:p>
          <a:p>
            <a:pPr lvl="1"/>
            <a:r>
              <a:rPr lang="cs-CZ" dirty="0"/>
              <a:t>Rovnováha </a:t>
            </a:r>
          </a:p>
          <a:p>
            <a:pPr lvl="1"/>
            <a:r>
              <a:rPr lang="cs-CZ" dirty="0"/>
              <a:t>Koordinační cvičení a jemná motorika </a:t>
            </a:r>
          </a:p>
          <a:p>
            <a:pPr lvl="1"/>
            <a:endParaRPr lang="cs-CZ" dirty="0"/>
          </a:p>
        </p:txBody>
      </p:sp>
      <p:pic>
        <p:nvPicPr>
          <p:cNvPr id="5122" name="Picture 2" descr="Laskavé cvičení pro nestárnoucí seniory - Hotel Duo, Horní Bečva, Beskydy">
            <a:extLst>
              <a:ext uri="{FF2B5EF4-FFF2-40B4-BE49-F238E27FC236}">
                <a16:creationId xmlns:a16="http://schemas.microsoft.com/office/drawing/2014/main" id="{3F752BD6-056D-2113-2BCD-F446F4EF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517112"/>
            <a:ext cx="3618842" cy="19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nior Joga">
            <a:extLst>
              <a:ext uri="{FF2B5EF4-FFF2-40B4-BE49-F238E27FC236}">
                <a16:creationId xmlns:a16="http://schemas.microsoft.com/office/drawing/2014/main" id="{CCD54FD6-35EF-FE55-4669-E232C82E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477" y="2802143"/>
            <a:ext cx="381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5225FB-C291-2C8C-59EE-0022AAC3B60D}"/>
              </a:ext>
            </a:extLst>
          </p:cNvPr>
          <p:cNvSpPr txBox="1"/>
          <p:nvPr/>
        </p:nvSpPr>
        <p:spPr>
          <a:xfrm>
            <a:off x="5114477" y="535009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www.hotel-duo.cz</a:t>
            </a:r>
            <a:r>
              <a:rPr lang="cs-CZ" sz="1000" dirty="0"/>
              <a:t>/</a:t>
            </a:r>
            <a:r>
              <a:rPr lang="cs-CZ" sz="1000" dirty="0" err="1"/>
              <a:t>laskave</a:t>
            </a:r>
            <a:r>
              <a:rPr lang="cs-CZ" sz="1000" dirty="0"/>
              <a:t>-</a:t>
            </a:r>
            <a:r>
              <a:rPr lang="cs-CZ" sz="1000" dirty="0" err="1"/>
              <a:t>cviceni</a:t>
            </a:r>
            <a:r>
              <a:rPr lang="cs-CZ" sz="1000" dirty="0"/>
              <a:t>-pro-</a:t>
            </a:r>
            <a:r>
              <a:rPr lang="cs-CZ" sz="1000" dirty="0" err="1"/>
              <a:t>nestarnouci</a:t>
            </a:r>
            <a:r>
              <a:rPr lang="cs-CZ" sz="1000" dirty="0"/>
              <a:t>-seniory/</a:t>
            </a:r>
          </a:p>
        </p:txBody>
      </p:sp>
      <p:pic>
        <p:nvPicPr>
          <p:cNvPr id="5126" name="Picture 6" descr="Strength Training for Seniors: Everything You Need to Know">
            <a:extLst>
              <a:ext uri="{FF2B5EF4-FFF2-40B4-BE49-F238E27FC236}">
                <a16:creationId xmlns:a16="http://schemas.microsoft.com/office/drawing/2014/main" id="{FF995B57-A4B3-FEC6-C356-53D87E1C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0" y="3562762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7BE5C-74D3-A7CE-F014-1A6B5C8F25B7}"/>
              </a:ext>
            </a:extLst>
          </p:cNvPr>
          <p:cNvSpPr txBox="1"/>
          <p:nvPr/>
        </p:nvSpPr>
        <p:spPr>
          <a:xfrm>
            <a:off x="1117930" y="6027945"/>
            <a:ext cx="3289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www.silversneakers.com</a:t>
            </a:r>
            <a:r>
              <a:rPr lang="cs-CZ" sz="1000" dirty="0"/>
              <a:t>/blog/</a:t>
            </a:r>
            <a:r>
              <a:rPr lang="cs-CZ" sz="1000" dirty="0" err="1"/>
              <a:t>strength-training-for-seniors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3268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06123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kardiovaskulární a respirační aparát </a:t>
            </a:r>
          </a:p>
          <a:p>
            <a:pPr lvl="1"/>
            <a:r>
              <a:rPr lang="cs-CZ" dirty="0"/>
              <a:t>Aerobní aktivita střední intenzity </a:t>
            </a:r>
          </a:p>
          <a:p>
            <a:pPr lvl="1"/>
            <a:r>
              <a:rPr lang="cs-CZ" dirty="0"/>
              <a:t>Dechová cvičení – výplň pauzy mezi cvičeními, po cvičení </a:t>
            </a:r>
          </a:p>
          <a:p>
            <a:pPr lvl="1"/>
            <a:r>
              <a:rPr lang="cs-CZ" dirty="0"/>
              <a:t>Výběr aktivity – zatížení kloubů, zapojení svalových skupin</a:t>
            </a:r>
          </a:p>
        </p:txBody>
      </p:sp>
      <p:pic>
        <p:nvPicPr>
          <p:cNvPr id="6146" name="Picture 2" descr="The benefits of Nordic walking for older adults - Bristol Nordic Walking">
            <a:extLst>
              <a:ext uri="{FF2B5EF4-FFF2-40B4-BE49-F238E27FC236}">
                <a16:creationId xmlns:a16="http://schemas.microsoft.com/office/drawing/2014/main" id="{99438105-F933-931D-E056-C5D134E8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9" y="3623204"/>
            <a:ext cx="3383731" cy="22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36368F2-4D00-B773-3243-BDC26095DBE0}"/>
              </a:ext>
            </a:extLst>
          </p:cNvPr>
          <p:cNvSpPr txBox="1"/>
          <p:nvPr/>
        </p:nvSpPr>
        <p:spPr>
          <a:xfrm>
            <a:off x="499500" y="5921539"/>
            <a:ext cx="33837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bristolnordicwalking.co.uk</a:t>
            </a:r>
            <a:r>
              <a:rPr lang="cs-CZ" sz="1100" dirty="0"/>
              <a:t>/blog/</a:t>
            </a:r>
            <a:r>
              <a:rPr lang="cs-CZ" sz="1100" dirty="0" err="1"/>
              <a:t>benefits-nordic-walking-older-adults</a:t>
            </a:r>
            <a:r>
              <a:rPr lang="cs-CZ" sz="1100" dirty="0"/>
              <a:t>/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88A8FF5-119E-8E30-B019-9619420AF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53" y="3596944"/>
            <a:ext cx="3099460" cy="232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A7C1B21-7ECA-F9D5-1E3E-27D3277A519D}"/>
              </a:ext>
            </a:extLst>
          </p:cNvPr>
          <p:cNvSpPr txBox="1"/>
          <p:nvPr/>
        </p:nvSpPr>
        <p:spPr>
          <a:xfrm>
            <a:off x="4572000" y="5972169"/>
            <a:ext cx="32182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www.beskydskasedmicka.cz</a:t>
            </a:r>
            <a:r>
              <a:rPr lang="cs-CZ" sz="900" dirty="0"/>
              <a:t>/b7/uz-nikdy-ale-atmosfera-b7-je-vzdy-vrati-na-start-scerbovi-dokoncili-vsech-13-rocniku/</a:t>
            </a:r>
          </a:p>
        </p:txBody>
      </p:sp>
      <p:pic>
        <p:nvPicPr>
          <p:cNvPr id="6150" name="Picture 6" descr="25,151 Senior Cycling Stock Photos, Pictures &amp; Royalty-Free Images - iStock">
            <a:extLst>
              <a:ext uri="{FF2B5EF4-FFF2-40B4-BE49-F238E27FC236}">
                <a16:creationId xmlns:a16="http://schemas.microsoft.com/office/drawing/2014/main" id="{65582256-C8B9-2184-967B-874BAB3C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23" y="190978"/>
            <a:ext cx="3486894" cy="23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A5C5839-EDCE-3AA6-1567-D58B66CD7D38}"/>
              </a:ext>
            </a:extLst>
          </p:cNvPr>
          <p:cNvSpPr txBox="1"/>
          <p:nvPr/>
        </p:nvSpPr>
        <p:spPr>
          <a:xfrm>
            <a:off x="5386624" y="2513668"/>
            <a:ext cx="34868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www.istockphoto.com</a:t>
            </a:r>
            <a:r>
              <a:rPr lang="cs-CZ" sz="1100" dirty="0"/>
              <a:t>/cs/fotky/senior-</a:t>
            </a:r>
            <a:r>
              <a:rPr lang="cs-CZ" sz="1100" dirty="0" err="1"/>
              <a:t>cycling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825799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E82170-2147-24C3-FB5F-EA279FC3FD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653FA1-EF9B-C9AD-5FB1-1F85897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Vhodné druhy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A9C7F6-71A1-D08B-6F1E-B06F95DF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99" y="1692002"/>
            <a:ext cx="8449621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dirty="0"/>
              <a:t>Pohybové aktivity zaměřené na nervový systém a psychiku </a:t>
            </a:r>
          </a:p>
          <a:p>
            <a:pPr lvl="1"/>
            <a:r>
              <a:rPr lang="cs-CZ" dirty="0"/>
              <a:t>Body and mind koncepty </a:t>
            </a:r>
          </a:p>
          <a:p>
            <a:pPr lvl="1"/>
            <a:r>
              <a:rPr lang="cs-CZ" dirty="0"/>
              <a:t>Kognitivní funkce – psychomotorika + aerobní aktivita </a:t>
            </a:r>
          </a:p>
          <a:p>
            <a:pPr lvl="1"/>
            <a:r>
              <a:rPr lang="cs-CZ" dirty="0" err="1"/>
              <a:t>Senzomotorika</a:t>
            </a:r>
            <a:r>
              <a:rPr lang="cs-CZ" dirty="0"/>
              <a:t> – periferní NS </a:t>
            </a:r>
          </a:p>
          <a:p>
            <a:pPr lvl="1"/>
            <a:r>
              <a:rPr lang="cs-CZ" dirty="0"/>
              <a:t>Aktivity ve skupinách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53AD23-B7E2-E6FD-C18E-193FACCFE43B}"/>
              </a:ext>
            </a:extLst>
          </p:cNvPr>
          <p:cNvSpPr txBox="1"/>
          <p:nvPr/>
        </p:nvSpPr>
        <p:spPr>
          <a:xfrm>
            <a:off x="991262" y="5685427"/>
            <a:ext cx="45720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b="1" u="sng" dirty="0"/>
              <a:t>Senioři tančí: </a:t>
            </a:r>
            <a:r>
              <a:rPr lang="cs-CZ" sz="1600" dirty="0"/>
              <a:t>https://</a:t>
            </a:r>
            <a:r>
              <a:rPr lang="cs-CZ" sz="1600" dirty="0" err="1"/>
              <a:t>is.muni.cz</a:t>
            </a:r>
            <a:r>
              <a:rPr lang="cs-CZ" sz="1600" dirty="0"/>
              <a:t>/do/</a:t>
            </a:r>
            <a:r>
              <a:rPr lang="cs-CZ" sz="1600" dirty="0" err="1"/>
              <a:t>rect</a:t>
            </a:r>
            <a:r>
              <a:rPr lang="cs-CZ" sz="1600" dirty="0"/>
              <a:t>/el/</a:t>
            </a:r>
            <a:r>
              <a:rPr lang="cs-CZ" sz="1600" dirty="0" err="1"/>
              <a:t>estud</a:t>
            </a:r>
            <a:r>
              <a:rPr lang="cs-CZ" sz="1600" dirty="0"/>
              <a:t>/</a:t>
            </a:r>
            <a:r>
              <a:rPr lang="cs-CZ" sz="1600" dirty="0" err="1"/>
              <a:t>fsps</a:t>
            </a:r>
            <a:r>
              <a:rPr lang="cs-CZ" sz="1600" dirty="0"/>
              <a:t>/2019podzim/</a:t>
            </a:r>
            <a:r>
              <a:rPr lang="cs-CZ" sz="1600" dirty="0" err="1"/>
              <a:t>seniori_tanci</a:t>
            </a:r>
            <a:r>
              <a:rPr lang="cs-CZ" sz="1600" dirty="0"/>
              <a:t>/web/</a:t>
            </a:r>
            <a:r>
              <a:rPr lang="cs-CZ" sz="1600" dirty="0" err="1"/>
              <a:t>pages</a:t>
            </a:r>
            <a:r>
              <a:rPr lang="cs-CZ" sz="1600" dirty="0"/>
              <a:t>/02_01_pohybovy_program.html</a:t>
            </a:r>
          </a:p>
        </p:txBody>
      </p:sp>
      <p:pic>
        <p:nvPicPr>
          <p:cNvPr id="7170" name="Picture 2" descr="The Benefits of Balance &amp; Proprioception | Athlete's Care">
            <a:extLst>
              <a:ext uri="{FF2B5EF4-FFF2-40B4-BE49-F238E27FC236}">
                <a16:creationId xmlns:a16="http://schemas.microsoft.com/office/drawing/2014/main" id="{F3F987A9-A444-2E33-9BF3-E4C5DCD2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3292590"/>
            <a:ext cx="3688938" cy="17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97C6851-55B5-6371-A350-BA261F2B335B}"/>
              </a:ext>
            </a:extLst>
          </p:cNvPr>
          <p:cNvSpPr txBox="1"/>
          <p:nvPr/>
        </p:nvSpPr>
        <p:spPr>
          <a:xfrm>
            <a:off x="539999" y="5078965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www.athletescare.com</a:t>
            </a:r>
            <a:r>
              <a:rPr lang="cs-CZ" sz="1100" dirty="0"/>
              <a:t>/</a:t>
            </a:r>
            <a:r>
              <a:rPr lang="cs-CZ" sz="1100" dirty="0" err="1"/>
              <a:t>chiroblog</a:t>
            </a:r>
            <a:r>
              <a:rPr lang="cs-CZ" sz="1100" dirty="0"/>
              <a:t>/</a:t>
            </a:r>
            <a:r>
              <a:rPr lang="cs-CZ" sz="1100" dirty="0" err="1"/>
              <a:t>view.php?cid</a:t>
            </a:r>
            <a:r>
              <a:rPr lang="cs-CZ" sz="1100" dirty="0"/>
              <a:t>=7</a:t>
            </a:r>
          </a:p>
        </p:txBody>
      </p:sp>
      <p:pic>
        <p:nvPicPr>
          <p:cNvPr id="7172" name="Picture 4" descr="Fun Physical Games For Seniors">
            <a:extLst>
              <a:ext uri="{FF2B5EF4-FFF2-40B4-BE49-F238E27FC236}">
                <a16:creationId xmlns:a16="http://schemas.microsoft.com/office/drawing/2014/main" id="{A1F92400-7A51-C20D-3986-DDDC856B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64" y="2660240"/>
            <a:ext cx="3571298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F7A506-7375-9498-B111-0EA77BB9593B}"/>
              </a:ext>
            </a:extLst>
          </p:cNvPr>
          <p:cNvSpPr txBox="1"/>
          <p:nvPr/>
        </p:nvSpPr>
        <p:spPr>
          <a:xfrm>
            <a:off x="4764809" y="5254540"/>
            <a:ext cx="3571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www.jchealthandlife.org</a:t>
            </a:r>
            <a:r>
              <a:rPr lang="cs-CZ" sz="1050" dirty="0"/>
              <a:t>/</a:t>
            </a:r>
            <a:r>
              <a:rPr lang="cs-CZ" sz="1050" dirty="0" err="1"/>
              <a:t>wp-content</a:t>
            </a:r>
            <a:r>
              <a:rPr lang="cs-CZ" sz="1050" dirty="0"/>
              <a:t>/</a:t>
            </a:r>
            <a:r>
              <a:rPr lang="cs-CZ" sz="1050" dirty="0" err="1"/>
              <a:t>uploads</a:t>
            </a:r>
            <a:r>
              <a:rPr lang="cs-CZ" sz="1050" dirty="0"/>
              <a:t>/2021/11/Parachut-game-1030x773.jpg</a:t>
            </a:r>
          </a:p>
        </p:txBody>
      </p:sp>
    </p:spTree>
    <p:extLst>
      <p:ext uri="{BB962C8B-B14F-4D97-AF65-F5344CB8AC3E}">
        <p14:creationId xmlns:p14="http://schemas.microsoft.com/office/powerpoint/2010/main" val="2228870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8A0327-D3D4-DEF1-2A74-FDA50FC0A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815E996-7B0D-247E-64F5-202553C2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Nevhodné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85ECA4-2CA2-FA01-4A2D-8224D2142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Prudké a švihové pohyby </a:t>
            </a:r>
          </a:p>
          <a:p>
            <a:r>
              <a:rPr lang="cs-CZ" dirty="0"/>
              <a:t>Rychlé změny poloh (sed-stoj, leh-stoj) </a:t>
            </a:r>
          </a:p>
          <a:p>
            <a:r>
              <a:rPr lang="cs-CZ" dirty="0"/>
              <a:t>Nadměrná intenzita zátěže </a:t>
            </a:r>
          </a:p>
          <a:p>
            <a:r>
              <a:rPr lang="cs-CZ" dirty="0"/>
              <a:t>Dlouhé izometrické kontrakce se zádrží dechu </a:t>
            </a:r>
          </a:p>
          <a:p>
            <a:r>
              <a:rPr lang="cs-CZ" dirty="0"/>
              <a:t>Vysoká náročnost cvičení – technicky nebo koordinačně –působí demotivačně </a:t>
            </a:r>
          </a:p>
          <a:p>
            <a:endParaRPr lang="cs-CZ" dirty="0"/>
          </a:p>
          <a:p>
            <a:r>
              <a:rPr lang="cs-CZ" dirty="0"/>
              <a:t>Zvýšená pozornost při práci s náčiním (bradla, bedny, apod.) </a:t>
            </a:r>
          </a:p>
          <a:p>
            <a:r>
              <a:rPr lang="cs-CZ" dirty="0"/>
              <a:t>Zvýšená pozornost při doskocích, přeskocích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521E99-CC2E-8D3A-B185-06046507B7E4}"/>
              </a:ext>
            </a:extLst>
          </p:cNvPr>
          <p:cNvSpPr txBox="1"/>
          <p:nvPr/>
        </p:nvSpPr>
        <p:spPr>
          <a:xfrm>
            <a:off x="310500" y="5431890"/>
            <a:ext cx="854156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+ omezení daná zdravotním stavem, která mohou dále limitovat výběr PA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4E694B-3989-65D7-9112-FD62BA576095}"/>
              </a:ext>
            </a:extLst>
          </p:cNvPr>
          <p:cNvSpPr txBox="1"/>
          <p:nvPr/>
        </p:nvSpPr>
        <p:spPr>
          <a:xfrm>
            <a:off x="4156485" y="4918419"/>
            <a:ext cx="45720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www.youtube.com</a:t>
            </a:r>
            <a:r>
              <a:rPr lang="cs-CZ" sz="1400" dirty="0"/>
              <a:t>/</a:t>
            </a:r>
            <a:r>
              <a:rPr lang="cs-CZ" sz="1400" dirty="0" err="1"/>
              <a:t>watch?v</a:t>
            </a:r>
            <a:r>
              <a:rPr lang="cs-CZ" sz="1400" dirty="0"/>
              <a:t>=</a:t>
            </a:r>
            <a:r>
              <a:rPr lang="cs-CZ" sz="1400" dirty="0" err="1"/>
              <a:t>PfkKXeTwXJA</a:t>
            </a:r>
            <a:endParaRPr lang="cs-CZ" sz="1400" dirty="0"/>
          </a:p>
        </p:txBody>
      </p:sp>
      <p:pic>
        <p:nvPicPr>
          <p:cNvPr id="8194" name="Picture 2" descr="Parkour Helps Seniors Cope with Arthritis">
            <a:extLst>
              <a:ext uri="{FF2B5EF4-FFF2-40B4-BE49-F238E27FC236}">
                <a16:creationId xmlns:a16="http://schemas.microsoft.com/office/drawing/2014/main" id="{74699331-169D-9426-0E25-FB4F1AD2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42" y="316239"/>
            <a:ext cx="3120743" cy="19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E6EFE9-2AB9-48AF-EFD1-28CC19B20B57}"/>
              </a:ext>
            </a:extLst>
          </p:cNvPr>
          <p:cNvSpPr txBox="1"/>
          <p:nvPr/>
        </p:nvSpPr>
        <p:spPr>
          <a:xfrm>
            <a:off x="5545949" y="2204184"/>
            <a:ext cx="35030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www.our-arthritis.com</a:t>
            </a:r>
            <a:r>
              <a:rPr lang="cs-CZ" sz="1100" dirty="0"/>
              <a:t>/arthritis-blog/</a:t>
            </a:r>
            <a:r>
              <a:rPr lang="cs-CZ" sz="1100" dirty="0" err="1"/>
              <a:t>about</a:t>
            </a:r>
            <a:r>
              <a:rPr lang="cs-CZ" sz="1100" dirty="0"/>
              <a:t>-arthritis/</a:t>
            </a:r>
            <a:r>
              <a:rPr lang="cs-CZ" sz="1100" dirty="0" err="1"/>
              <a:t>arhritis-news</a:t>
            </a:r>
            <a:r>
              <a:rPr lang="cs-CZ" sz="1100" dirty="0"/>
              <a:t>/312-parkour-against-arthritis</a:t>
            </a:r>
          </a:p>
        </p:txBody>
      </p:sp>
    </p:spTree>
    <p:extLst>
      <p:ext uri="{BB962C8B-B14F-4D97-AF65-F5344CB8AC3E}">
        <p14:creationId xmlns:p14="http://schemas.microsoft.com/office/powerpoint/2010/main" val="167996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26F1A1-8026-AA0E-5B33-D9A966BDF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797E70-E4CD-D938-09EA-6C5A25F4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Nemoci se kterými se můžeme často potkat</a:t>
            </a:r>
            <a:br>
              <a:rPr lang="cs-CZ" dirty="0"/>
            </a:br>
            <a:r>
              <a:rPr lang="cs-CZ" dirty="0"/>
              <a:t>a mohou mít vliv na volbu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8244DC5-A38E-ACC1-B305-339EA7A6D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604488" cy="4139998"/>
          </a:xfrm>
        </p:spPr>
        <p:txBody>
          <a:bodyPr/>
          <a:lstStyle/>
          <a:p>
            <a:r>
              <a:rPr lang="cs-CZ" dirty="0"/>
              <a:t>Hypertenze </a:t>
            </a:r>
          </a:p>
          <a:p>
            <a:r>
              <a:rPr lang="cs-CZ" dirty="0"/>
              <a:t>Stav po IM</a:t>
            </a:r>
          </a:p>
          <a:p>
            <a:r>
              <a:rPr lang="cs-CZ" dirty="0"/>
              <a:t>Stav po CMP</a:t>
            </a:r>
          </a:p>
          <a:p>
            <a:r>
              <a:rPr lang="cs-CZ" dirty="0"/>
              <a:t>Osteoporóza 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</a:p>
          <a:p>
            <a:r>
              <a:rPr lang="cs-CZ" dirty="0"/>
              <a:t>CHOPN, AB</a:t>
            </a:r>
          </a:p>
          <a:p>
            <a:r>
              <a:rPr lang="cs-CZ" dirty="0"/>
              <a:t>Demence </a:t>
            </a:r>
          </a:p>
          <a:p>
            <a:r>
              <a:rPr lang="cs-CZ" dirty="0"/>
              <a:t>Polyneuropatie </a:t>
            </a:r>
          </a:p>
          <a:p>
            <a:r>
              <a:rPr lang="cs-CZ" dirty="0"/>
              <a:t>Degenerativní onemocnění kloubů (stavy po TEP KOK, KYK) </a:t>
            </a:r>
          </a:p>
          <a:p>
            <a:r>
              <a:rPr lang="cs-CZ" dirty="0"/>
              <a:t>Onkologická onemocnění</a:t>
            </a:r>
          </a:p>
        </p:txBody>
      </p:sp>
      <p:pic>
        <p:nvPicPr>
          <p:cNvPr id="9218" name="Picture 2" descr="Vhodné pohybové aktivity u vybraných skupin zdravotně oslabených jedinců">
            <a:extLst>
              <a:ext uri="{FF2B5EF4-FFF2-40B4-BE49-F238E27FC236}">
                <a16:creationId xmlns:a16="http://schemas.microsoft.com/office/drawing/2014/main" id="{90F726E1-4E17-C041-CF42-9F4C113B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2002"/>
            <a:ext cx="2844332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814B998-9DD0-F0E7-27A2-61B643DDC259}"/>
              </a:ext>
            </a:extLst>
          </p:cNvPr>
          <p:cNvSpPr txBox="1"/>
          <p:nvPr/>
        </p:nvSpPr>
        <p:spPr>
          <a:xfrm>
            <a:off x="4572000" y="5781530"/>
            <a:ext cx="2844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is.muni.cz</a:t>
            </a:r>
            <a:r>
              <a:rPr lang="cs-CZ" sz="1200" dirty="0"/>
              <a:t>/obchod/baleni/267116</a:t>
            </a:r>
          </a:p>
        </p:txBody>
      </p:sp>
    </p:spTree>
    <p:extLst>
      <p:ext uri="{BB962C8B-B14F-4D97-AF65-F5344CB8AC3E}">
        <p14:creationId xmlns:p14="http://schemas.microsoft.com/office/powerpoint/2010/main" val="3012992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3B9C2D-1699-E2C7-7E1F-A69E7AD58B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2B73B4-EA99-0F3D-42D5-A51316601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9652E3-595C-14E3-69D5-F3CCB37FD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Zkuste si představit, že jste ve vedení města a dostanete za úkol vymyslet a realizovat projekt. Projekt má za cíl motivovat seniory k PA a zvýšit jejich zdatnost. Jak bude projekt vypadat?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Jakým způsobem budete seniory oslovovat a motivovat? </a:t>
            </a:r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/>
              <a:t>Co si myslíte, že je největším motivátorem seniorů k pohybu?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872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5D13D2-1D38-7856-A7E8-25FDE94689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55244A-EB3B-AD9D-C3C2-D8BBBB3B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 seniorů k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8CCA9A1-510F-1D11-6C2D-97398FE8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784995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Ukazujete se, že tři největší okruhy motivací jsou: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Přátelé, kteří mají vztah k pohybu </a:t>
            </a:r>
          </a:p>
          <a:p>
            <a:r>
              <a:rPr lang="cs-CZ" dirty="0"/>
              <a:t>Doporučení lékaře, zdravotní důvody</a:t>
            </a:r>
          </a:p>
          <a:p>
            <a:r>
              <a:rPr lang="cs-CZ" dirty="0"/>
              <a:t>Rodina, která je aktivní </a:t>
            </a:r>
          </a:p>
          <a:p>
            <a:endParaRPr lang="cs-CZ" dirty="0"/>
          </a:p>
        </p:txBody>
      </p: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CEA4622-6F93-03EB-0C63-F7FDB95AC459}"/>
              </a:ext>
            </a:extLst>
          </p:cNvPr>
          <p:cNvCxnSpPr/>
          <p:nvPr/>
        </p:nvCxnSpPr>
        <p:spPr bwMode="auto">
          <a:xfrm>
            <a:off x="2458192" y="3598223"/>
            <a:ext cx="0" cy="6412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6BEE47-26E6-F22E-BD02-1DF7D7F35A48}"/>
              </a:ext>
            </a:extLst>
          </p:cNvPr>
          <p:cNvSpPr txBox="1"/>
          <p:nvPr/>
        </p:nvSpPr>
        <p:spPr>
          <a:xfrm>
            <a:off x="724393" y="4489591"/>
            <a:ext cx="821772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Edukace – znát benefity PA </a:t>
            </a:r>
          </a:p>
          <a:p>
            <a:pPr algn="l"/>
            <a:r>
              <a:rPr lang="cs-CZ" sz="2000" dirty="0">
                <a:latin typeface="+mn-lt"/>
              </a:rPr>
              <a:t>Aktivity se zapojením rodiny, přátel – významná </a:t>
            </a:r>
            <a:r>
              <a:rPr lang="cs-CZ" sz="2000" dirty="0" err="1">
                <a:latin typeface="+mn-lt"/>
              </a:rPr>
              <a:t>psycho-sociální</a:t>
            </a:r>
            <a:r>
              <a:rPr lang="cs-CZ" sz="2000" dirty="0">
                <a:latin typeface="+mn-lt"/>
              </a:rPr>
              <a:t> složka </a:t>
            </a:r>
          </a:p>
        </p:txBody>
      </p:sp>
    </p:spTree>
    <p:extLst>
      <p:ext uri="{BB962C8B-B14F-4D97-AF65-F5344CB8AC3E}">
        <p14:creationId xmlns:p14="http://schemas.microsoft.com/office/powerpoint/2010/main" val="3600234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CACED6-06FA-77AF-4BAA-EF28A39D72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08AAA3-286E-9FD7-14F8-832A53C2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5DB31A-B83D-EADC-30E0-D9DE9619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Důležitý faktor v prevenci chronických neinfekčních chorob hromadného výskytu (snížení mortality i morbidity u </a:t>
            </a:r>
            <a:r>
              <a:rPr lang="cs-CZ" dirty="0" err="1"/>
              <a:t>kardiometabolických</a:t>
            </a:r>
            <a:r>
              <a:rPr lang="cs-CZ" dirty="0"/>
              <a:t> onemocnění) </a:t>
            </a:r>
          </a:p>
          <a:p>
            <a:r>
              <a:rPr lang="cs-CZ" b="1" dirty="0"/>
              <a:t>Pohybová inaktivita </a:t>
            </a:r>
            <a:r>
              <a:rPr lang="cs-CZ" dirty="0"/>
              <a:t>– jeden z hlavních rizikových faktorů celkové mortality </a:t>
            </a:r>
          </a:p>
          <a:p>
            <a:endParaRPr lang="cs-CZ" dirty="0"/>
          </a:p>
          <a:p>
            <a:r>
              <a:rPr lang="cs-CZ" b="1" u="sng" dirty="0"/>
              <a:t>Psycho-sociální efekt </a:t>
            </a:r>
          </a:p>
          <a:p>
            <a:pPr lvl="1"/>
            <a:r>
              <a:rPr lang="cs-CZ" dirty="0"/>
              <a:t>Duševní pohoda, emocionální ladění </a:t>
            </a:r>
          </a:p>
          <a:p>
            <a:pPr lvl="1"/>
            <a:r>
              <a:rPr lang="cs-CZ" dirty="0"/>
              <a:t>Snižuje prevalenci depresivních stavů </a:t>
            </a:r>
          </a:p>
          <a:p>
            <a:pPr lvl="1"/>
            <a:r>
              <a:rPr lang="cs-CZ" dirty="0"/>
              <a:t>Sociální kontakty </a:t>
            </a:r>
          </a:p>
          <a:p>
            <a:pPr lvl="1"/>
            <a:r>
              <a:rPr lang="cs-CZ" dirty="0"/>
              <a:t>Čas strávený s rodinou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09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08E32B-06BA-B30E-65C3-684660DF1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4583E5-31B6-F7AA-A991-64D87330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Biologický efekt PA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6F9373-67DB-D570-BB65-DC17E8598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00" y="1520434"/>
            <a:ext cx="3762736" cy="13808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>
              <a:buNone/>
            </a:pPr>
            <a:r>
              <a:rPr lang="cs-CZ" dirty="0"/>
              <a:t>Kardiovaskulární systém </a:t>
            </a:r>
          </a:p>
          <a:p>
            <a:pPr lvl="1"/>
            <a:r>
              <a:rPr lang="cs-CZ" dirty="0"/>
              <a:t>Snížení TK </a:t>
            </a:r>
          </a:p>
          <a:p>
            <a:pPr lvl="1"/>
            <a:r>
              <a:rPr lang="cs-CZ" dirty="0"/>
              <a:t>Snížení klidové a zátěžové SF </a:t>
            </a:r>
          </a:p>
          <a:p>
            <a:pPr lvl="1"/>
            <a:r>
              <a:rPr lang="cs-CZ" dirty="0"/>
              <a:t>Zlepšení periferního žilního toku </a:t>
            </a:r>
          </a:p>
          <a:p>
            <a:pPr lvl="1"/>
            <a:r>
              <a:rPr lang="cs-CZ" dirty="0"/>
              <a:t>Lepší kontraktilita myokardu </a:t>
            </a:r>
          </a:p>
        </p:txBody>
      </p:sp>
      <p:sp>
        <p:nvSpPr>
          <p:cNvPr id="6" name="Zástupný obsah 4">
            <a:extLst>
              <a:ext uri="{FF2B5EF4-FFF2-40B4-BE49-F238E27FC236}">
                <a16:creationId xmlns:a16="http://schemas.microsoft.com/office/drawing/2014/main" id="{945960E9-820C-4DF6-C930-7A299E5536D4}"/>
              </a:ext>
            </a:extLst>
          </p:cNvPr>
          <p:cNvSpPr txBox="1">
            <a:spLocks/>
          </p:cNvSpPr>
          <p:nvPr/>
        </p:nvSpPr>
        <p:spPr>
          <a:xfrm>
            <a:off x="4572000" y="1830398"/>
            <a:ext cx="4032900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Respirační systém</a:t>
            </a:r>
          </a:p>
          <a:p>
            <a:pPr lvl="1"/>
            <a:r>
              <a:rPr lang="cs-CZ" kern="0" dirty="0"/>
              <a:t>Snížení klidové DF</a:t>
            </a:r>
          </a:p>
          <a:p>
            <a:pPr lvl="1"/>
            <a:r>
              <a:rPr lang="cs-CZ" kern="0" dirty="0"/>
              <a:t>Zvýšení VC (IRV) </a:t>
            </a:r>
          </a:p>
          <a:p>
            <a:pPr lvl="1"/>
            <a:r>
              <a:rPr lang="cs-CZ" kern="0" dirty="0"/>
              <a:t>Účinnější výměna plynů na úrovni alveolů </a:t>
            </a: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A0F6B6AD-70D4-C490-C5E4-D1DF55D37151}"/>
              </a:ext>
            </a:extLst>
          </p:cNvPr>
          <p:cNvSpPr txBox="1">
            <a:spLocks/>
          </p:cNvSpPr>
          <p:nvPr/>
        </p:nvSpPr>
        <p:spPr>
          <a:xfrm>
            <a:off x="310500" y="3082467"/>
            <a:ext cx="3762736" cy="13808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None/>
            </a:pPr>
            <a:r>
              <a:rPr lang="cs-CZ" kern="0" dirty="0"/>
              <a:t>Pohybový systém</a:t>
            </a:r>
          </a:p>
          <a:p>
            <a:pPr lvl="1"/>
            <a:r>
              <a:rPr lang="cs-CZ" kern="0" dirty="0"/>
              <a:t>Zvýšení kostní </a:t>
            </a:r>
            <a:r>
              <a:rPr lang="cs-CZ" kern="0" dirty="0" err="1"/>
              <a:t>denzity</a:t>
            </a:r>
            <a:r>
              <a:rPr lang="cs-CZ" kern="0" dirty="0"/>
              <a:t>, změna architektoniky kostí </a:t>
            </a:r>
          </a:p>
          <a:p>
            <a:pPr lvl="1"/>
            <a:r>
              <a:rPr lang="cs-CZ" kern="0" dirty="0"/>
              <a:t>Navýšení svalové hmoty </a:t>
            </a:r>
          </a:p>
          <a:p>
            <a:pPr lvl="1"/>
            <a:r>
              <a:rPr lang="cs-CZ" kern="0" dirty="0"/>
              <a:t>Pozitivní efekt na </a:t>
            </a:r>
            <a:r>
              <a:rPr lang="cs-CZ" kern="0" dirty="0" err="1"/>
              <a:t>posturu</a:t>
            </a:r>
            <a:r>
              <a:rPr lang="cs-CZ" kern="0" dirty="0"/>
              <a:t>, držení těla </a:t>
            </a:r>
          </a:p>
        </p:txBody>
      </p:sp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CE34017A-292E-6E72-768B-FE3E3CA17827}"/>
              </a:ext>
            </a:extLst>
          </p:cNvPr>
          <p:cNvSpPr txBox="1">
            <a:spLocks/>
          </p:cNvSpPr>
          <p:nvPr/>
        </p:nvSpPr>
        <p:spPr>
          <a:xfrm>
            <a:off x="4598632" y="3650457"/>
            <a:ext cx="3762736" cy="16257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Metabolismus </a:t>
            </a:r>
          </a:p>
          <a:p>
            <a:pPr lvl="1"/>
            <a:r>
              <a:rPr lang="cs-CZ" kern="0" dirty="0"/>
              <a:t>Snížení rizika rozvoje DM II</a:t>
            </a:r>
          </a:p>
          <a:p>
            <a:pPr lvl="1"/>
            <a:r>
              <a:rPr lang="cs-CZ" kern="0" dirty="0"/>
              <a:t>Úprava lipidového spektra </a:t>
            </a:r>
          </a:p>
          <a:p>
            <a:pPr lvl="1"/>
            <a:r>
              <a:rPr lang="cs-CZ" kern="0" dirty="0"/>
              <a:t>Zlepšení funkce gastrointestinálního systému</a:t>
            </a:r>
          </a:p>
          <a:p>
            <a:pPr lvl="1"/>
            <a:r>
              <a:rPr lang="cs-CZ" kern="0" dirty="0"/>
              <a:t>Snížení množství tukové tkáně </a:t>
            </a:r>
          </a:p>
        </p:txBody>
      </p:sp>
      <p:sp>
        <p:nvSpPr>
          <p:cNvPr id="10" name="Zástupný obsah 4">
            <a:extLst>
              <a:ext uri="{FF2B5EF4-FFF2-40B4-BE49-F238E27FC236}">
                <a16:creationId xmlns:a16="http://schemas.microsoft.com/office/drawing/2014/main" id="{576B0679-EBC7-0D79-B9ED-AFD31DE43E6A}"/>
              </a:ext>
            </a:extLst>
          </p:cNvPr>
          <p:cNvSpPr txBox="1">
            <a:spLocks/>
          </p:cNvSpPr>
          <p:nvPr/>
        </p:nvSpPr>
        <p:spPr>
          <a:xfrm>
            <a:off x="310500" y="4679564"/>
            <a:ext cx="3762736" cy="13808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kern="0" dirty="0"/>
              <a:t>Další:</a:t>
            </a:r>
          </a:p>
          <a:p>
            <a:pPr lvl="1"/>
            <a:r>
              <a:rPr lang="cs-CZ" kern="0" dirty="0"/>
              <a:t>Regulace tonu sympatiku a parasympatiku </a:t>
            </a:r>
          </a:p>
          <a:p>
            <a:pPr lvl="1"/>
            <a:r>
              <a:rPr lang="cs-CZ" kern="0" dirty="0"/>
              <a:t>Pozitivní efekt na kognitivní funkce </a:t>
            </a:r>
          </a:p>
          <a:p>
            <a:pPr lvl="1"/>
            <a:r>
              <a:rPr lang="cs-CZ" kern="0" dirty="0"/>
              <a:t>Rovnováha – riziko pádu </a:t>
            </a:r>
          </a:p>
        </p:txBody>
      </p:sp>
    </p:spTree>
    <p:extLst>
      <p:ext uri="{BB962C8B-B14F-4D97-AF65-F5344CB8AC3E}">
        <p14:creationId xmlns:p14="http://schemas.microsoft.com/office/powerpoint/2010/main" val="257956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55CA54-7667-3ABD-8B69-9D605BC57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EF1D53A-DBFE-DDF5-09C0-E4312DA9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je pro dnešek vše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6468E3F-3EC4-69D4-E83D-8FE4A8F4C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73179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B3376F-BD93-83EE-9EB1-09231A689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B90D5F-D07C-88F7-A41F-9447D7BCC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84" y="2290892"/>
            <a:ext cx="8064900" cy="451576"/>
          </a:xfrm>
        </p:spPr>
        <p:txBody>
          <a:bodyPr/>
          <a:lstStyle/>
          <a:p>
            <a:r>
              <a:rPr lang="cs-CZ" dirty="0"/>
              <a:t>Základní pilíře zdravého stárnutí? </a:t>
            </a:r>
          </a:p>
        </p:txBody>
      </p:sp>
    </p:spTree>
    <p:extLst>
      <p:ext uri="{BB962C8B-B14F-4D97-AF65-F5344CB8AC3E}">
        <p14:creationId xmlns:p14="http://schemas.microsoft.com/office/powerpoint/2010/main" val="1252326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95E21C-8CFB-095A-0D8E-29FDA1AF9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3F14C72-0ADA-3A3E-A2D6-4921E73A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 </a:t>
            </a: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6134C6E-4A26-3302-60BB-BA4E831BE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Beránková, L., Grmela, R., Kopřivová, J., &amp; Sebera, M. (2012). Zdravotní tělesná výchova.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Cruz-Ferreira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Marmeleira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Formigo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Gomes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Fernandes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Creative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Dance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Improves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Fitness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Life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Satisfaction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Women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Research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Aging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37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(8), 837–855.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Dandy, D. J., &amp; Dennis, J. E. (2009).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Essential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orthopaedics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trauma (viz výše)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New York: Churchill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Livingstone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Davies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K., &amp; Campbell, A. (2006). Záda, klouby a vše co vás bolí: podrobná příručka péče o klouby, kosti a svaly s návody, jak se zbavit napětí a bolesti. Praha: Svojtka &amp; Co.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Dlabalová, I., &amp; Klevetová, D. (2008).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Motivační prvky při práci se seniory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Publishing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Hálková a kol. (2005). Zdravotní tělesná výchova: Speciální učební texty. I. část.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Haškovcová, H. (2010).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Fenomén stáří.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Havlíček Brain Team.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Hegyi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L. (2015).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praktického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lekára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Bratislava: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Herba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Hošková, B. (2012).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Vademecum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zdravotní tělesná výchova (druhy oslabení). 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E.,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Chui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B. T., &amp;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Woo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(2009).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Effects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dance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on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psychological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well-being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persons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 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Archives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Gerontology and </a:t>
            </a:r>
            <a:r>
              <a:rPr lang="cs-CZ" sz="10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Geriatrics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cs-CZ" sz="10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49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(1), 45–50. </a:t>
            </a:r>
            <a:r>
              <a:rPr lang="cs-CZ" sz="10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doi.org</a:t>
            </a:r>
            <a:r>
              <a:rPr lang="cs-CZ" sz="10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/10.1016/j.archger.2008.08.006.</a:t>
            </a:r>
          </a:p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04699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05768E-6C03-3B6D-D237-993C8807F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C0F157-34C0-C91B-F13E-740C9B503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76FA3A-ACF5-B37E-4236-7E60B82D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Jarošová, D. (2006). Péče o seniory. Ostrava: Ostravská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Jones, C. J., &amp; Rose, D. J. (2005).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instruction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adults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Kalvach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Z., Zadák, Z., Jirák, R., &amp; Zavázalová, H. (2004).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a gerontologie.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Kenney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W. L.,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Costill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D. L.,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Wilmore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J. H. (2012).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Physiology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sport and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exercise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Champaign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IL: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Human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Kinetics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Kolář, P. (2009).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Rehabilitace v klinické praxi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Kopřivová, J. (2014). Pohybové aktivity pro seniory. In: Vybrané aplikované pohybové aktivity: teorie a praxe. Brno: Masarykova univerzita.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Navrátil, L. (2017). Vnitřní lékařství pro nelékařské zdravotnické obory. Praha: Grada.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Němeček, D. (2010).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Úroveň vybraných pohybových schopností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žien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staršom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veku.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Bratislava: End.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Ondrušová, J. (2011).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Stáří a smysl života.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Karolinum.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Pacovský, V. (1990). 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 stárnutí a stáří.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Aviceum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Pathy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J,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Sinclair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A., &amp; Morley, J. (2006). 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Principles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Practice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Geriatric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8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Chichester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: John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Wiley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&amp;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Sons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Petrová Kafková, M. (2010). Perspektivy stárnutí: z pohledu psychologie celoživotního vývoje. Sociologický časopis / Czech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Sociological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8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Review</a:t>
            </a:r>
            <a:r>
              <a:rPr lang="cs-CZ" sz="8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46 (2), 337-339.</a:t>
            </a:r>
          </a:p>
          <a:p>
            <a:pPr marL="54000" indent="0">
              <a:buNone/>
            </a:pP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919203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38DB1B-84ED-D178-8B0A-4731E5C6CC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218DBA-792C-1F84-E692-E19CF3D6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4E2E3CA-FE34-4812-D5D3-F30C8F01E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(2013).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Zdravotní tělesná výchova.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Česká asociace Sport pro všechny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Syslová, V. (2005). Zdravotní tělesná výchova II. Praha: ČASPV.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Štilec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(2004).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Program aktivního stylu života pro seniory.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Portál.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Teplan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V. (2015).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Nefrologie vyššího věku.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Praha: Mladá fronta.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Topinková, E. (2005).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Geriatrie pro praxi.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Praha: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Galén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Topol, E. J.,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Califf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R.M., &amp;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Prystowsky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E.N. (2007).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Textbook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of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Cardiovascular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1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medicine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Philadelphia: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Lippincott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Williams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and Wilkins.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Tůmová, J. (2003). Kondiční programy pro seniory s osteoporózou častými pády. LIEČREH GÚTH, 40(4), 225–227.</a:t>
            </a:r>
          </a:p>
          <a:p>
            <a:r>
              <a:rPr lang="cs-CZ" sz="1200" b="0" i="0" u="none" strike="noStrike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Venglářová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, M. (2007). </a:t>
            </a:r>
            <a:r>
              <a:rPr lang="cs-CZ" sz="1200" b="0" i="1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Problematické situace v péči o seniory: příručka pro zdravotnické a sociální pracovníky</a:t>
            </a:r>
            <a:r>
              <a:rPr lang="cs-CZ" sz="1200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Praha: Grada.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84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BD714-A4AE-972D-6827-C848C5C00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1028" name="Picture 4" descr="Healthy aging concept Royalty Free Vector Image">
            <a:extLst>
              <a:ext uri="{FF2B5EF4-FFF2-40B4-BE49-F238E27FC236}">
                <a16:creationId xmlns:a16="http://schemas.microsoft.com/office/drawing/2014/main" id="{08225526-A9F7-475F-15E6-9CEE5AAD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807"/>
            <a:ext cx="5298831" cy="482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D4BDD7-C342-6C38-D3DE-3A5BBABB2EE8}"/>
              </a:ext>
            </a:extLst>
          </p:cNvPr>
          <p:cNvSpPr txBox="1"/>
          <p:nvPr/>
        </p:nvSpPr>
        <p:spPr>
          <a:xfrm>
            <a:off x="4683615" y="1348153"/>
            <a:ext cx="41248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Pohybová aktivita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Výživa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Spánek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Sociální vazby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Prevence nemocí a úrazů </a:t>
            </a:r>
          </a:p>
        </p:txBody>
      </p:sp>
    </p:spTree>
    <p:extLst>
      <p:ext uri="{BB962C8B-B14F-4D97-AF65-F5344CB8AC3E}">
        <p14:creationId xmlns:p14="http://schemas.microsoft.com/office/powerpoint/2010/main" val="33674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D67CB4-CBF2-C0BC-840A-F50F4FD34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B21CE-23C9-7A6A-79AA-ACECC97A0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a projekty </a:t>
            </a:r>
          </a:p>
        </p:txBody>
      </p:sp>
      <p:pic>
        <p:nvPicPr>
          <p:cNvPr id="2050" name="Picture 2" descr="Project Impact: Healthy Aging | Healthy Aging CORE">
            <a:extLst>
              <a:ext uri="{FF2B5EF4-FFF2-40B4-BE49-F238E27FC236}">
                <a16:creationId xmlns:a16="http://schemas.microsoft.com/office/drawing/2014/main" id="{50FE5F80-6876-DE65-56ED-13981F65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0" y="1332035"/>
            <a:ext cx="4173415" cy="23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707B36-38CA-513B-417A-B5A927F777B5}"/>
              </a:ext>
            </a:extLst>
          </p:cNvPr>
          <p:cNvSpPr txBox="1"/>
          <p:nvPr/>
        </p:nvSpPr>
        <p:spPr>
          <a:xfrm>
            <a:off x="310500" y="356416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bc.healthyagingcore.ca</a:t>
            </a:r>
            <a:r>
              <a:rPr lang="cs-CZ" sz="900" dirty="0"/>
              <a:t>/</a:t>
            </a:r>
            <a:r>
              <a:rPr lang="cs-CZ" sz="900" dirty="0" err="1"/>
              <a:t>resources</a:t>
            </a:r>
            <a:r>
              <a:rPr lang="cs-CZ" sz="900" dirty="0"/>
              <a:t>/</a:t>
            </a:r>
            <a:r>
              <a:rPr lang="cs-CZ" sz="900" dirty="0" err="1"/>
              <a:t>project-impact-healthy-aging</a:t>
            </a:r>
            <a:endParaRPr lang="cs-CZ" sz="900" dirty="0"/>
          </a:p>
        </p:txBody>
      </p:sp>
      <p:pic>
        <p:nvPicPr>
          <p:cNvPr id="2052" name="Picture 4" descr="60 a víc neznamená nic 2019 – Národní síť podpory zdraví">
            <a:extLst>
              <a:ext uri="{FF2B5EF4-FFF2-40B4-BE49-F238E27FC236}">
                <a16:creationId xmlns:a16="http://schemas.microsoft.com/office/drawing/2014/main" id="{350185B8-6F42-E2CD-F013-A48B69C3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2969"/>
            <a:ext cx="4173415" cy="26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23296FF-C287-0E5A-647E-C86A3DB4A058}"/>
              </a:ext>
            </a:extLst>
          </p:cNvPr>
          <p:cNvSpPr txBox="1"/>
          <p:nvPr/>
        </p:nvSpPr>
        <p:spPr>
          <a:xfrm>
            <a:off x="4781587" y="29952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nspz.cz</a:t>
            </a:r>
            <a:r>
              <a:rPr lang="cs-CZ" sz="1000" dirty="0"/>
              <a:t>/60-a-vic-neznamena-nic-2019/</a:t>
            </a:r>
          </a:p>
        </p:txBody>
      </p:sp>
      <p:pic>
        <p:nvPicPr>
          <p:cNvPr id="2056" name="Picture 8" descr="Rotopedtours a Pěškotours | Domov pro seniory Stachy - Kůsov">
            <a:extLst>
              <a:ext uri="{FF2B5EF4-FFF2-40B4-BE49-F238E27FC236}">
                <a16:creationId xmlns:a16="http://schemas.microsoft.com/office/drawing/2014/main" id="{5C078A90-1B8A-F2E4-5BF8-9236EE9C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4" y="3787266"/>
            <a:ext cx="2309446" cy="23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A83586-EFF5-AA99-D820-70B9EA356DEE}"/>
              </a:ext>
            </a:extLst>
          </p:cNvPr>
          <p:cNvSpPr txBox="1"/>
          <p:nvPr/>
        </p:nvSpPr>
        <p:spPr>
          <a:xfrm>
            <a:off x="5310554" y="6192830"/>
            <a:ext cx="2461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www.domovkusov.cz</a:t>
            </a:r>
            <a:r>
              <a:rPr lang="cs-CZ" sz="800" dirty="0"/>
              <a:t>/aktuality-archiv/rotopedtours-a-peskotours-55357</a:t>
            </a:r>
          </a:p>
        </p:txBody>
      </p:sp>
      <p:pic>
        <p:nvPicPr>
          <p:cNvPr id="2058" name="Picture 10" descr="👪 IT Školka - náš blog">
            <a:extLst>
              <a:ext uri="{FF2B5EF4-FFF2-40B4-BE49-F238E27FC236}">
                <a16:creationId xmlns:a16="http://schemas.microsoft.com/office/drawing/2014/main" id="{6B9CD6A7-D604-4384-8F0A-1689FE15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5" y="3969842"/>
            <a:ext cx="3411415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EFAD78-D055-4E02-BFDE-F7AE57FC163A}"/>
              </a:ext>
            </a:extLst>
          </p:cNvPr>
          <p:cNvSpPr txBox="1"/>
          <p:nvPr/>
        </p:nvSpPr>
        <p:spPr>
          <a:xfrm>
            <a:off x="896816" y="6295853"/>
            <a:ext cx="4677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www.itskolka.cz</a:t>
            </a:r>
            <a:r>
              <a:rPr lang="cs-CZ" sz="1000" dirty="0"/>
              <a:t>/blog/projekt-mezi-nami-mezigeneracne-id-57</a:t>
            </a:r>
          </a:p>
        </p:txBody>
      </p:sp>
    </p:spTree>
    <p:extLst>
      <p:ext uri="{BB962C8B-B14F-4D97-AF65-F5344CB8AC3E}">
        <p14:creationId xmlns:p14="http://schemas.microsoft.com/office/powerpoint/2010/main" val="403440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48BF63-0F3F-4C2B-E007-2CE06CB25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492" y="2487231"/>
            <a:ext cx="5275016" cy="23543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4000" indent="0" algn="ctr">
              <a:buNone/>
            </a:pPr>
            <a:endParaRPr lang="cs-CZ" b="1" dirty="0"/>
          </a:p>
          <a:p>
            <a:pPr marL="54000" indent="0" algn="ctr">
              <a:buNone/>
            </a:pPr>
            <a:r>
              <a:rPr lang="cs-CZ" b="1" dirty="0"/>
              <a:t>150 minut PA střední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 </a:t>
            </a:r>
          </a:p>
          <a:p>
            <a:pPr marL="54000" indent="0" algn="ctr">
              <a:buNone/>
            </a:pPr>
            <a:r>
              <a:rPr lang="cs-CZ" b="1" dirty="0"/>
              <a:t>75 minut PA vysoké intenzity </a:t>
            </a:r>
            <a:r>
              <a:rPr lang="cs-CZ" dirty="0"/>
              <a:t>za týden</a:t>
            </a:r>
          </a:p>
          <a:p>
            <a:pPr marL="54000" indent="0" algn="ctr">
              <a:buNone/>
            </a:pPr>
            <a:r>
              <a:rPr lang="cs-CZ" sz="1600" dirty="0"/>
              <a:t>nebo</a:t>
            </a:r>
          </a:p>
          <a:p>
            <a:pPr marL="54000" indent="0" algn="ctr">
              <a:buNone/>
            </a:pPr>
            <a:r>
              <a:rPr lang="cs-CZ" b="1" dirty="0"/>
              <a:t>kombinace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C11C80-F373-3247-4098-61933DE974B5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56303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83DC47-9D25-02FF-E72F-DE6C00FE0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6128AB-0CBA-846E-0C6F-974737596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doporučení k pohybové aktivitě seniorů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E47498-976A-1302-77A8-DF1919B97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69403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5BA5E318-7847-5BE5-D60E-0506B7990111}"/>
              </a:ext>
            </a:extLst>
          </p:cNvPr>
          <p:cNvSpPr txBox="1"/>
          <p:nvPr/>
        </p:nvSpPr>
        <p:spPr>
          <a:xfrm>
            <a:off x="3960294" y="253239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2x týdně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CB9964-0E04-D0D6-76F5-F28D0ED8795E}"/>
              </a:ext>
            </a:extLst>
          </p:cNvPr>
          <p:cNvSpPr txBox="1"/>
          <p:nvPr/>
        </p:nvSpPr>
        <p:spPr>
          <a:xfrm>
            <a:off x="5784336" y="2557279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3x týdně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02B9473-6094-0930-60AF-C6DC11F7C008}"/>
              </a:ext>
            </a:extLst>
          </p:cNvPr>
          <p:cNvSpPr txBox="1"/>
          <p:nvPr/>
        </p:nvSpPr>
        <p:spPr>
          <a:xfrm>
            <a:off x="4720442" y="5023401"/>
            <a:ext cx="4019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NHS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Choices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Physical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Activity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Guidelines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for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older</a:t>
            </a:r>
            <a:r>
              <a:rPr lang="cs-CZ" sz="1800" b="0" i="1" u="none" strike="noStrike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1800" b="0" i="1" u="none" strike="noStrike" dirty="0" err="1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Adults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18372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</p:spTree>
    <p:extLst>
      <p:ext uri="{BB962C8B-B14F-4D97-AF65-F5344CB8AC3E}">
        <p14:creationId xmlns:p14="http://schemas.microsoft.com/office/powerpoint/2010/main" val="16636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CBAE71-E749-0760-8D89-40236871E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FCF5EE-2396-7DA8-9FE0-5BFB500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Často doporučované aktivity pro senior</a:t>
            </a:r>
          </a:p>
        </p:txBody>
      </p:sp>
      <p:pic>
        <p:nvPicPr>
          <p:cNvPr id="7" name="Obrázek 6" descr="Starší muž v plaveckém bazénu">
            <a:extLst>
              <a:ext uri="{FF2B5EF4-FFF2-40B4-BE49-F238E27FC236}">
                <a16:creationId xmlns:a16="http://schemas.microsoft.com/office/drawing/2014/main" id="{2471481D-9F26-2BC7-3B44-5CBEB003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43" y="1246671"/>
            <a:ext cx="3498847" cy="2331941"/>
          </a:xfrm>
          <a:prstGeom prst="rect">
            <a:avLst/>
          </a:prstGeom>
        </p:spPr>
      </p:pic>
      <p:pic>
        <p:nvPicPr>
          <p:cNvPr id="9" name="Obrázek 8" descr="Dva lidé lezoucí na kopec">
            <a:extLst>
              <a:ext uri="{FF2B5EF4-FFF2-40B4-BE49-F238E27FC236}">
                <a16:creationId xmlns:a16="http://schemas.microsoft.com/office/drawing/2014/main" id="{401B30C4-9ED7-EFA6-296C-666888992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1246671"/>
            <a:ext cx="3497912" cy="2331941"/>
          </a:xfrm>
          <a:prstGeom prst="rect">
            <a:avLst/>
          </a:prstGeom>
        </p:spPr>
      </p:pic>
      <p:pic>
        <p:nvPicPr>
          <p:cNvPr id="11" name="Obrázek 10" descr="Žena s jedouci na kole">
            <a:extLst>
              <a:ext uri="{FF2B5EF4-FFF2-40B4-BE49-F238E27FC236}">
                <a16:creationId xmlns:a16="http://schemas.microsoft.com/office/drawing/2014/main" id="{C227C4BE-82EC-9F56-BB93-6CAE4D52A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399"/>
            <a:ext cx="3681351" cy="2454234"/>
          </a:xfrm>
          <a:prstGeom prst="rect">
            <a:avLst/>
          </a:prstGeom>
        </p:spPr>
      </p:pic>
      <p:pic>
        <p:nvPicPr>
          <p:cNvPr id="3074" name="Picture 2" descr="What is Nordic Walking? How to Use Walking Poles for a Full-Body,  Heart-Healthy Workout">
            <a:extLst>
              <a:ext uri="{FF2B5EF4-FFF2-40B4-BE49-F238E27FC236}">
                <a16:creationId xmlns:a16="http://schemas.microsoft.com/office/drawing/2014/main" id="{3B83315D-DFB8-D017-EA4F-6AFF2D27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77" y="3653708"/>
            <a:ext cx="3681351" cy="24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570275-4320-9FD7-8695-6562E6FF7D60}"/>
              </a:ext>
            </a:extLst>
          </p:cNvPr>
          <p:cNvSpPr txBox="1"/>
          <p:nvPr/>
        </p:nvSpPr>
        <p:spPr>
          <a:xfrm>
            <a:off x="3876958" y="6099633"/>
            <a:ext cx="379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www.today.com</a:t>
            </a:r>
            <a:r>
              <a:rPr lang="cs-CZ" sz="900" dirty="0"/>
              <a:t>/</a:t>
            </a:r>
            <a:r>
              <a:rPr lang="cs-CZ" sz="900" dirty="0" err="1"/>
              <a:t>health</a:t>
            </a:r>
            <a:r>
              <a:rPr lang="cs-CZ" sz="900" dirty="0"/>
              <a:t>/diet-fitness/nordic-walking-full-body-workout-heart-health-rcna40095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E8EDBAC-D4B8-B22F-1A15-8D1585E9D717}"/>
              </a:ext>
            </a:extLst>
          </p:cNvPr>
          <p:cNvSpPr txBox="1"/>
          <p:nvPr/>
        </p:nvSpPr>
        <p:spPr>
          <a:xfrm>
            <a:off x="4016494" y="1246671"/>
            <a:ext cx="2636322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4800" dirty="0">
                <a:latin typeface="+mn-lt"/>
              </a:rPr>
              <a:t>Stačí to?</a:t>
            </a:r>
          </a:p>
        </p:txBody>
      </p:sp>
    </p:spTree>
    <p:extLst>
      <p:ext uri="{BB962C8B-B14F-4D97-AF65-F5344CB8AC3E}">
        <p14:creationId xmlns:p14="http://schemas.microsoft.com/office/powerpoint/2010/main" val="278345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752018-EAF9-F325-9EEF-264B61CBC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D34602-9BC3-F5F6-82E1-8ED8FC12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při doporučování PA seniorům: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A4CF2A2-B67E-6EB5-7B66-C809002B3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Respektovat obecná doporučení</a:t>
            </a:r>
          </a:p>
          <a:p>
            <a:r>
              <a:rPr lang="cs-CZ" dirty="0"/>
              <a:t>Respektovat </a:t>
            </a:r>
            <a:r>
              <a:rPr lang="cs-CZ" b="1" dirty="0"/>
              <a:t>involuční změny </a:t>
            </a:r>
          </a:p>
          <a:p>
            <a:r>
              <a:rPr lang="cs-CZ" dirty="0"/>
              <a:t>Respektovat </a:t>
            </a:r>
            <a:r>
              <a:rPr lang="cs-CZ" b="1" dirty="0"/>
              <a:t>zdravotní stav </a:t>
            </a:r>
          </a:p>
          <a:p>
            <a:r>
              <a:rPr lang="cs-CZ" dirty="0"/>
              <a:t>Respektovat úroveň tělesné zdatnosti </a:t>
            </a:r>
          </a:p>
          <a:p>
            <a:r>
              <a:rPr lang="cs-CZ" dirty="0"/>
              <a:t>Intenzita zátěže a monitoring zátěže </a:t>
            </a:r>
          </a:p>
          <a:p>
            <a:endParaRPr lang="cs-CZ" dirty="0"/>
          </a:p>
          <a:p>
            <a:r>
              <a:rPr lang="cs-CZ" dirty="0"/>
              <a:t>Obsah cvičebního programu? – zaměřeno na cíl </a:t>
            </a:r>
          </a:p>
          <a:p>
            <a:r>
              <a:rPr lang="cs-CZ" dirty="0"/>
              <a:t>Respektovat vztah k pohybové aktivitě? </a:t>
            </a:r>
          </a:p>
        </p:txBody>
      </p:sp>
    </p:spTree>
    <p:extLst>
      <p:ext uri="{BB962C8B-B14F-4D97-AF65-F5344CB8AC3E}">
        <p14:creationId xmlns:p14="http://schemas.microsoft.com/office/powerpoint/2010/main" val="119569209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B6B76-9760-4DE3-BBE7-998BC0A40BC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6d5652a-9cd3-465f-98c7-aa8090bd65c7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1156</TotalTime>
  <Words>1607</Words>
  <Application>Microsoft Macintosh PowerPoint</Application>
  <PresentationFormat>Předvádění na obrazovce (4:3)</PresentationFormat>
  <Paragraphs>202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Open Sans</vt:lpstr>
      <vt:lpstr>Tahoma</vt:lpstr>
      <vt:lpstr>Wingdings</vt:lpstr>
      <vt:lpstr>Prezentace_MU_CZ</vt:lpstr>
      <vt:lpstr>Diagnostika a pohybový systém v ontogenezi </vt:lpstr>
      <vt:lpstr>Základní pilíře zdravého stárnutí? </vt:lpstr>
      <vt:lpstr>Prezentace aplikace PowerPoint</vt:lpstr>
      <vt:lpstr>Programy a projekty </vt:lpstr>
      <vt:lpstr>Obecná doporučení k pohybové aktivitě seniorů </vt:lpstr>
      <vt:lpstr>Obecná doporučení k pohybové aktivitě seniorů </vt:lpstr>
      <vt:lpstr>Často doporučované aktivity pro senior</vt:lpstr>
      <vt:lpstr>Často doporučované aktivity pro senior</vt:lpstr>
      <vt:lpstr>Zásady při doporučování PA seniorům: </vt:lpstr>
      <vt:lpstr>Vhodné druhy PA</vt:lpstr>
      <vt:lpstr>Vhodné druhy PA</vt:lpstr>
      <vt:lpstr>Vhodné druhy PA</vt:lpstr>
      <vt:lpstr>Nevhodné PA </vt:lpstr>
      <vt:lpstr>Nemoci se kterými se můžeme často potkat a mohou mít vliv na volbu PA</vt:lpstr>
      <vt:lpstr>Motivace seniorů k PA </vt:lpstr>
      <vt:lpstr>Motivace seniorů k PA</vt:lpstr>
      <vt:lpstr>Biologický efekt PA</vt:lpstr>
      <vt:lpstr>Biologický efekt PA</vt:lpstr>
      <vt:lpstr>A to je pro dnešek vše</vt:lpstr>
      <vt:lpstr>Zdroje:  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 </dc:title>
  <dc:creator>Pavlína Bazalová</dc:creator>
  <cp:lastModifiedBy>Pavlína Bazalová</cp:lastModifiedBy>
  <cp:revision>1</cp:revision>
  <dcterms:created xsi:type="dcterms:W3CDTF">2022-11-22T12:26:08Z</dcterms:created>
  <dcterms:modified xsi:type="dcterms:W3CDTF">2022-11-23T07:42:51Z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