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88" r:id="rId7"/>
    <p:sldId id="289" r:id="rId8"/>
    <p:sldId id="313" r:id="rId9"/>
    <p:sldId id="258" r:id="rId10"/>
    <p:sldId id="259" r:id="rId11"/>
    <p:sldId id="286" r:id="rId12"/>
    <p:sldId id="260" r:id="rId13"/>
    <p:sldId id="261" r:id="rId14"/>
    <p:sldId id="263" r:id="rId15"/>
    <p:sldId id="264" r:id="rId16"/>
    <p:sldId id="287" r:id="rId17"/>
    <p:sldId id="266" r:id="rId18"/>
    <p:sldId id="268" r:id="rId19"/>
    <p:sldId id="262" r:id="rId20"/>
    <p:sldId id="265" r:id="rId21"/>
    <p:sldId id="267" r:id="rId22"/>
    <p:sldId id="270" r:id="rId23"/>
    <p:sldId id="269" r:id="rId24"/>
    <p:sldId id="271" r:id="rId25"/>
    <p:sldId id="272" r:id="rId26"/>
    <p:sldId id="273" r:id="rId27"/>
    <p:sldId id="274" r:id="rId28"/>
    <p:sldId id="285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97CCB6-EED9-D948-8FB4-F08B1A34B0E0}" v="94" dt="2022-10-26T06:47:20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6270" autoAdjust="0"/>
  </p:normalViewPr>
  <p:slideViewPr>
    <p:cSldViewPr snapToGrid="0">
      <p:cViewPr>
        <p:scale>
          <a:sx n="94" d="100"/>
          <a:sy n="94" d="100"/>
        </p:scale>
        <p:origin x="1800" y="50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Bazalová" userId="e219d983-eaf7-45be-b67d-109fd92f69b5" providerId="ADAL" clId="{DD97CCB6-EED9-D948-8FB4-F08B1A34B0E0}"/>
    <pc:docChg chg="custSel addSld delSld modSld sldOrd">
      <pc:chgData name="Pavlína Bazalová" userId="e219d983-eaf7-45be-b67d-109fd92f69b5" providerId="ADAL" clId="{DD97CCB6-EED9-D948-8FB4-F08B1A34B0E0}" dt="2022-10-26T06:47:20.543" v="4776" actId="14100"/>
      <pc:docMkLst>
        <pc:docMk/>
      </pc:docMkLst>
      <pc:sldChg chg="modSp mod">
        <pc:chgData name="Pavlína Bazalová" userId="e219d983-eaf7-45be-b67d-109fd92f69b5" providerId="ADAL" clId="{DD97CCB6-EED9-D948-8FB4-F08B1A34B0E0}" dt="2022-10-26T06:44:06.386" v="4719" actId="20577"/>
        <pc:sldMkLst>
          <pc:docMk/>
          <pc:sldMk cId="4049087684" sldId="257"/>
        </pc:sldMkLst>
        <pc:spChg chg="mod">
          <ac:chgData name="Pavlína Bazalová" userId="e219d983-eaf7-45be-b67d-109fd92f69b5" providerId="ADAL" clId="{DD97CCB6-EED9-D948-8FB4-F08B1A34B0E0}" dt="2022-10-26T06:44:06.386" v="4719" actId="20577"/>
          <ac:spMkLst>
            <pc:docMk/>
            <pc:sldMk cId="4049087684" sldId="257"/>
            <ac:spMk id="6" creationId="{0F489198-1A49-CB77-945F-6D1903CBEE21}"/>
          </ac:spMkLst>
        </pc:spChg>
      </pc:sldChg>
      <pc:sldChg chg="addSp delSp modSp mod">
        <pc:chgData name="Pavlína Bazalová" userId="e219d983-eaf7-45be-b67d-109fd92f69b5" providerId="ADAL" clId="{DD97CCB6-EED9-D948-8FB4-F08B1A34B0E0}" dt="2022-10-26T04:50:24.812" v="237" actId="20577"/>
        <pc:sldMkLst>
          <pc:docMk/>
          <pc:sldMk cId="834508720" sldId="263"/>
        </pc:sldMkLst>
        <pc:spChg chg="del">
          <ac:chgData name="Pavlína Bazalová" userId="e219d983-eaf7-45be-b67d-109fd92f69b5" providerId="ADAL" clId="{DD97CCB6-EED9-D948-8FB4-F08B1A34B0E0}" dt="2022-10-26T04:44:43.588" v="10" actId="478"/>
          <ac:spMkLst>
            <pc:docMk/>
            <pc:sldMk cId="834508720" sldId="263"/>
            <ac:spMk id="2" creationId="{BC84D24E-77E3-7FC0-1250-41C66147EE78}"/>
          </ac:spMkLst>
        </pc:spChg>
        <pc:spChg chg="mod">
          <ac:chgData name="Pavlína Bazalová" userId="e219d983-eaf7-45be-b67d-109fd92f69b5" providerId="ADAL" clId="{DD97CCB6-EED9-D948-8FB4-F08B1A34B0E0}" dt="2022-10-26T04:50:24.812" v="237" actId="20577"/>
          <ac:spMkLst>
            <pc:docMk/>
            <pc:sldMk cId="834508720" sldId="263"/>
            <ac:spMk id="4" creationId="{A6C24EF6-1C5C-6D95-DB3F-31980B62F4CD}"/>
          </ac:spMkLst>
        </pc:spChg>
        <pc:spChg chg="del">
          <ac:chgData name="Pavlína Bazalová" userId="e219d983-eaf7-45be-b67d-109fd92f69b5" providerId="ADAL" clId="{DD97CCB6-EED9-D948-8FB4-F08B1A34B0E0}" dt="2022-10-26T04:44:40.393" v="9" actId="478"/>
          <ac:spMkLst>
            <pc:docMk/>
            <pc:sldMk cId="834508720" sldId="263"/>
            <ac:spMk id="5" creationId="{8BDDC519-9AA5-073B-2499-8B5C202BF52E}"/>
          </ac:spMkLst>
        </pc:spChg>
        <pc:spChg chg="add mod">
          <ac:chgData name="Pavlína Bazalová" userId="e219d983-eaf7-45be-b67d-109fd92f69b5" providerId="ADAL" clId="{DD97CCB6-EED9-D948-8FB4-F08B1A34B0E0}" dt="2022-10-26T04:49:52.870" v="211" actId="1076"/>
          <ac:spMkLst>
            <pc:docMk/>
            <pc:sldMk cId="834508720" sldId="263"/>
            <ac:spMk id="7" creationId="{27E7701E-CBC3-BD3B-217B-E22486814AEB}"/>
          </ac:spMkLst>
        </pc:spChg>
        <pc:picChg chg="add mod">
          <ac:chgData name="Pavlína Bazalová" userId="e219d983-eaf7-45be-b67d-109fd92f69b5" providerId="ADAL" clId="{DD97CCB6-EED9-D948-8FB4-F08B1A34B0E0}" dt="2022-10-26T04:49:55.953" v="212" actId="1076"/>
          <ac:picMkLst>
            <pc:docMk/>
            <pc:sldMk cId="834508720" sldId="263"/>
            <ac:picMk id="6" creationId="{6110D193-FC23-FA37-CCA4-435DB60345FA}"/>
          </ac:picMkLst>
        </pc:picChg>
        <pc:picChg chg="add del mod">
          <ac:chgData name="Pavlína Bazalová" userId="e219d983-eaf7-45be-b67d-109fd92f69b5" providerId="ADAL" clId="{DD97CCB6-EED9-D948-8FB4-F08B1A34B0E0}" dt="2022-10-26T04:44:20.506" v="7" actId="478"/>
          <ac:picMkLst>
            <pc:docMk/>
            <pc:sldMk cId="834508720" sldId="263"/>
            <ac:picMk id="1026" creationId="{D7C19433-F50B-65CF-E3B0-668A6C71DD79}"/>
          </ac:picMkLst>
        </pc:picChg>
      </pc:sldChg>
      <pc:sldChg chg="addSp delSp modSp mod modClrScheme chgLayout">
        <pc:chgData name="Pavlína Bazalová" userId="e219d983-eaf7-45be-b67d-109fd92f69b5" providerId="ADAL" clId="{DD97CCB6-EED9-D948-8FB4-F08B1A34B0E0}" dt="2022-10-26T06:37:54.827" v="4672" actId="1076"/>
        <pc:sldMkLst>
          <pc:docMk/>
          <pc:sldMk cId="51431015" sldId="264"/>
        </pc:sldMkLst>
        <pc:spChg chg="del">
          <ac:chgData name="Pavlína Bazalová" userId="e219d983-eaf7-45be-b67d-109fd92f69b5" providerId="ADAL" clId="{DD97CCB6-EED9-D948-8FB4-F08B1A34B0E0}" dt="2022-10-26T04:43:10.702" v="5" actId="478"/>
          <ac:spMkLst>
            <pc:docMk/>
            <pc:sldMk cId="51431015" sldId="264"/>
            <ac:spMk id="2" creationId="{4D5D504B-E40F-DFDC-229D-47DD71E3E473}"/>
          </ac:spMkLst>
        </pc:spChg>
        <pc:spChg chg="mod">
          <ac:chgData name="Pavlína Bazalová" userId="e219d983-eaf7-45be-b67d-109fd92f69b5" providerId="ADAL" clId="{DD97CCB6-EED9-D948-8FB4-F08B1A34B0E0}" dt="2022-10-26T04:44:09.731" v="6" actId="26606"/>
          <ac:spMkLst>
            <pc:docMk/>
            <pc:sldMk cId="51431015" sldId="264"/>
            <ac:spMk id="3" creationId="{6677A7C2-89B9-8672-E588-BD08A474A39D}"/>
          </ac:spMkLst>
        </pc:spChg>
        <pc:spChg chg="mod">
          <ac:chgData name="Pavlína Bazalová" userId="e219d983-eaf7-45be-b67d-109fd92f69b5" providerId="ADAL" clId="{DD97CCB6-EED9-D948-8FB4-F08B1A34B0E0}" dt="2022-10-26T04:44:09.731" v="6" actId="26606"/>
          <ac:spMkLst>
            <pc:docMk/>
            <pc:sldMk cId="51431015" sldId="264"/>
            <ac:spMk id="4" creationId="{807FCBC7-0F27-A3AC-0717-ED7DDEB4ABD3}"/>
          </ac:spMkLst>
        </pc:spChg>
        <pc:spChg chg="del">
          <ac:chgData name="Pavlína Bazalová" userId="e219d983-eaf7-45be-b67d-109fd92f69b5" providerId="ADAL" clId="{DD97CCB6-EED9-D948-8FB4-F08B1A34B0E0}" dt="2022-10-26T04:44:09.731" v="6" actId="26606"/>
          <ac:spMkLst>
            <pc:docMk/>
            <pc:sldMk cId="51431015" sldId="264"/>
            <ac:spMk id="5" creationId="{729AF84F-E8FC-7039-BB8D-6262D04F3054}"/>
          </ac:spMkLst>
        </pc:spChg>
        <pc:spChg chg="add del mod">
          <ac:chgData name="Pavlína Bazalová" userId="e219d983-eaf7-45be-b67d-109fd92f69b5" providerId="ADAL" clId="{DD97CCB6-EED9-D948-8FB4-F08B1A34B0E0}" dt="2022-10-26T04:52:59.847" v="375" actId="478"/>
          <ac:spMkLst>
            <pc:docMk/>
            <pc:sldMk cId="51431015" sldId="264"/>
            <ac:spMk id="11" creationId="{1CD185AC-CDDE-AC1B-F99A-81ADBA4554DB}"/>
          </ac:spMkLst>
        </pc:spChg>
        <pc:spChg chg="add mod">
          <ac:chgData name="Pavlína Bazalová" userId="e219d983-eaf7-45be-b67d-109fd92f69b5" providerId="ADAL" clId="{DD97CCB6-EED9-D948-8FB4-F08B1A34B0E0}" dt="2022-10-26T04:53:12.345" v="389" actId="20577"/>
          <ac:spMkLst>
            <pc:docMk/>
            <pc:sldMk cId="51431015" sldId="264"/>
            <ac:spMk id="13" creationId="{8875794B-6B80-FD94-3ECA-120CFCEDED6A}"/>
          </ac:spMkLst>
        </pc:spChg>
        <pc:picChg chg="add mod">
          <ac:chgData name="Pavlína Bazalová" userId="e219d983-eaf7-45be-b67d-109fd92f69b5" providerId="ADAL" clId="{DD97CCB6-EED9-D948-8FB4-F08B1A34B0E0}" dt="2022-10-26T06:37:54.827" v="4672" actId="1076"/>
          <ac:picMkLst>
            <pc:docMk/>
            <pc:sldMk cId="51431015" sldId="264"/>
            <ac:picMk id="6" creationId="{35377CBF-A8C8-93A3-4781-3B71D4B177C7}"/>
          </ac:picMkLst>
        </pc:picChg>
      </pc:sldChg>
      <pc:sldChg chg="addSp delSp modSp new mod modClrScheme chgLayout">
        <pc:chgData name="Pavlína Bazalová" userId="e219d983-eaf7-45be-b67d-109fd92f69b5" providerId="ADAL" clId="{DD97CCB6-EED9-D948-8FB4-F08B1A34B0E0}" dt="2022-10-26T05:06:33.594" v="1013" actId="113"/>
        <pc:sldMkLst>
          <pc:docMk/>
          <pc:sldMk cId="3261796396" sldId="266"/>
        </pc:sldMkLst>
        <pc:spChg chg="del mod ord">
          <ac:chgData name="Pavlína Bazalová" userId="e219d983-eaf7-45be-b67d-109fd92f69b5" providerId="ADAL" clId="{DD97CCB6-EED9-D948-8FB4-F08B1A34B0E0}" dt="2022-10-26T05:04:54.516" v="918" actId="478"/>
          <ac:spMkLst>
            <pc:docMk/>
            <pc:sldMk cId="3261796396" sldId="266"/>
            <ac:spMk id="2" creationId="{E0923E0F-6F13-87ED-B321-009D3003EAA6}"/>
          </ac:spMkLst>
        </pc:spChg>
        <pc:spChg chg="mod ord">
          <ac:chgData name="Pavlína Bazalová" userId="e219d983-eaf7-45be-b67d-109fd92f69b5" providerId="ADAL" clId="{DD97CCB6-EED9-D948-8FB4-F08B1A34B0E0}" dt="2022-10-26T04:53:47.179" v="391" actId="700"/>
          <ac:spMkLst>
            <pc:docMk/>
            <pc:sldMk cId="3261796396" sldId="266"/>
            <ac:spMk id="3" creationId="{5D806356-77CF-8C53-AFC2-283BFEB76234}"/>
          </ac:spMkLst>
        </pc:spChg>
        <pc:spChg chg="del mod ord">
          <ac:chgData name="Pavlína Bazalová" userId="e219d983-eaf7-45be-b67d-109fd92f69b5" providerId="ADAL" clId="{DD97CCB6-EED9-D948-8FB4-F08B1A34B0E0}" dt="2022-10-26T04:53:47.179" v="391" actId="700"/>
          <ac:spMkLst>
            <pc:docMk/>
            <pc:sldMk cId="3261796396" sldId="266"/>
            <ac:spMk id="4" creationId="{D5DA68BA-A5D8-ABF4-1A1E-02C81223F072}"/>
          </ac:spMkLst>
        </pc:spChg>
        <pc:spChg chg="del mod ord">
          <ac:chgData name="Pavlína Bazalová" userId="e219d983-eaf7-45be-b67d-109fd92f69b5" providerId="ADAL" clId="{DD97CCB6-EED9-D948-8FB4-F08B1A34B0E0}" dt="2022-10-26T04:53:47.179" v="391" actId="700"/>
          <ac:spMkLst>
            <pc:docMk/>
            <pc:sldMk cId="3261796396" sldId="266"/>
            <ac:spMk id="5" creationId="{AABF69F2-5308-32F8-4CC2-41A38DF9A34F}"/>
          </ac:spMkLst>
        </pc:spChg>
        <pc:spChg chg="del">
          <ac:chgData name="Pavlína Bazalová" userId="e219d983-eaf7-45be-b67d-109fd92f69b5" providerId="ADAL" clId="{DD97CCB6-EED9-D948-8FB4-F08B1A34B0E0}" dt="2022-10-26T04:53:47.179" v="391" actId="700"/>
          <ac:spMkLst>
            <pc:docMk/>
            <pc:sldMk cId="3261796396" sldId="266"/>
            <ac:spMk id="6" creationId="{8B2B1975-308C-BF6C-0FEE-6E8FC7811504}"/>
          </ac:spMkLst>
        </pc:spChg>
        <pc:spChg chg="add mod ord">
          <ac:chgData name="Pavlína Bazalová" userId="e219d983-eaf7-45be-b67d-109fd92f69b5" providerId="ADAL" clId="{DD97CCB6-EED9-D948-8FB4-F08B1A34B0E0}" dt="2022-10-26T04:53:54.922" v="422" actId="20577"/>
          <ac:spMkLst>
            <pc:docMk/>
            <pc:sldMk cId="3261796396" sldId="266"/>
            <ac:spMk id="7" creationId="{42FB8996-1CCF-1954-7DDD-2F4DDB197284}"/>
          </ac:spMkLst>
        </pc:spChg>
        <pc:spChg chg="add mod ord">
          <ac:chgData name="Pavlína Bazalová" userId="e219d983-eaf7-45be-b67d-109fd92f69b5" providerId="ADAL" clId="{DD97CCB6-EED9-D948-8FB4-F08B1A34B0E0}" dt="2022-10-26T05:06:33.594" v="1013" actId="113"/>
          <ac:spMkLst>
            <pc:docMk/>
            <pc:sldMk cId="3261796396" sldId="266"/>
            <ac:spMk id="8" creationId="{5383DDBF-12DF-1904-BD8C-788F034DA668}"/>
          </ac:spMkLst>
        </pc:spChg>
      </pc:sldChg>
      <pc:sldChg chg="addSp delSp modSp new mod">
        <pc:chgData name="Pavlína Bazalová" userId="e219d983-eaf7-45be-b67d-109fd92f69b5" providerId="ADAL" clId="{DD97CCB6-EED9-D948-8FB4-F08B1A34B0E0}" dt="2022-10-26T05:15:36.662" v="1239" actId="1076"/>
        <pc:sldMkLst>
          <pc:docMk/>
          <pc:sldMk cId="1562018882" sldId="267"/>
        </pc:sldMkLst>
        <pc:spChg chg="del">
          <ac:chgData name="Pavlína Bazalová" userId="e219d983-eaf7-45be-b67d-109fd92f69b5" providerId="ADAL" clId="{DD97CCB6-EED9-D948-8FB4-F08B1A34B0E0}" dt="2022-10-26T05:15:17.651" v="1233" actId="478"/>
          <ac:spMkLst>
            <pc:docMk/>
            <pc:sldMk cId="1562018882" sldId="267"/>
            <ac:spMk id="2" creationId="{4DCF8314-F3F8-6E6B-3007-29C46C472DDE}"/>
          </ac:spMkLst>
        </pc:spChg>
        <pc:spChg chg="mod">
          <ac:chgData name="Pavlína Bazalová" userId="e219d983-eaf7-45be-b67d-109fd92f69b5" providerId="ADAL" clId="{DD97CCB6-EED9-D948-8FB4-F08B1A34B0E0}" dt="2022-10-26T05:14:22.675" v="1210" actId="20577"/>
          <ac:spMkLst>
            <pc:docMk/>
            <pc:sldMk cId="1562018882" sldId="267"/>
            <ac:spMk id="4" creationId="{D8607C28-CDED-1A6A-F84F-48D5C9A03591}"/>
          </ac:spMkLst>
        </pc:spChg>
        <pc:spChg chg="mod">
          <ac:chgData name="Pavlína Bazalová" userId="e219d983-eaf7-45be-b67d-109fd92f69b5" providerId="ADAL" clId="{DD97CCB6-EED9-D948-8FB4-F08B1A34B0E0}" dt="2022-10-26T05:15:13.175" v="1232" actId="20577"/>
          <ac:spMkLst>
            <pc:docMk/>
            <pc:sldMk cId="1562018882" sldId="267"/>
            <ac:spMk id="5" creationId="{ABC27D1C-E318-D231-30B9-73116B38405F}"/>
          </ac:spMkLst>
        </pc:spChg>
        <pc:spChg chg="add mod">
          <ac:chgData name="Pavlína Bazalová" userId="e219d983-eaf7-45be-b67d-109fd92f69b5" providerId="ADAL" clId="{DD97CCB6-EED9-D948-8FB4-F08B1A34B0E0}" dt="2022-10-26T05:15:36.662" v="1239" actId="1076"/>
          <ac:spMkLst>
            <pc:docMk/>
            <pc:sldMk cId="1562018882" sldId="267"/>
            <ac:spMk id="8" creationId="{0F43A21D-0EA4-D3F5-EFC3-591E6D680D78}"/>
          </ac:spMkLst>
        </pc:spChg>
        <pc:picChg chg="add mod">
          <ac:chgData name="Pavlína Bazalová" userId="e219d983-eaf7-45be-b67d-109fd92f69b5" providerId="ADAL" clId="{DD97CCB6-EED9-D948-8FB4-F08B1A34B0E0}" dt="2022-10-26T05:15:02.327" v="1219" actId="1076"/>
          <ac:picMkLst>
            <pc:docMk/>
            <pc:sldMk cId="1562018882" sldId="267"/>
            <ac:picMk id="6" creationId="{12420FB9-780E-3F0C-2608-4920BCCAC2CE}"/>
          </ac:picMkLst>
        </pc:picChg>
        <pc:picChg chg="add mod">
          <ac:chgData name="Pavlína Bazalová" userId="e219d983-eaf7-45be-b67d-109fd92f69b5" providerId="ADAL" clId="{DD97CCB6-EED9-D948-8FB4-F08B1A34B0E0}" dt="2022-10-26T05:14:00.510" v="1143" actId="1076"/>
          <ac:picMkLst>
            <pc:docMk/>
            <pc:sldMk cId="1562018882" sldId="267"/>
            <ac:picMk id="3074" creationId="{E1918731-CCB0-C72D-3BF3-F34872C91DB9}"/>
          </ac:picMkLst>
        </pc:picChg>
        <pc:picChg chg="add del mod">
          <ac:chgData name="Pavlína Bazalová" userId="e219d983-eaf7-45be-b67d-109fd92f69b5" providerId="ADAL" clId="{DD97CCB6-EED9-D948-8FB4-F08B1A34B0E0}" dt="2022-10-26T05:14:55.985" v="1217" actId="478"/>
          <ac:picMkLst>
            <pc:docMk/>
            <pc:sldMk cId="1562018882" sldId="267"/>
            <ac:picMk id="3076" creationId="{91073FBF-03A4-CB40-9F89-265C495C217F}"/>
          </ac:picMkLst>
        </pc:picChg>
      </pc:sldChg>
      <pc:sldChg chg="addSp delSp modSp new mod modClrScheme chgLayout">
        <pc:chgData name="Pavlína Bazalová" userId="e219d983-eaf7-45be-b67d-109fd92f69b5" providerId="ADAL" clId="{DD97CCB6-EED9-D948-8FB4-F08B1A34B0E0}" dt="2022-10-26T05:12:33.601" v="1140" actId="20577"/>
        <pc:sldMkLst>
          <pc:docMk/>
          <pc:sldMk cId="3949906435" sldId="268"/>
        </pc:sldMkLst>
        <pc:spChg chg="del">
          <ac:chgData name="Pavlína Bazalová" userId="e219d983-eaf7-45be-b67d-109fd92f69b5" providerId="ADAL" clId="{DD97CCB6-EED9-D948-8FB4-F08B1A34B0E0}" dt="2022-10-26T05:09:51.069" v="1107" actId="478"/>
          <ac:spMkLst>
            <pc:docMk/>
            <pc:sldMk cId="3949906435" sldId="268"/>
            <ac:spMk id="2" creationId="{B265DCF7-F7FE-CE3E-8AEE-05AF9D5F9397}"/>
          </ac:spMkLst>
        </pc:spChg>
        <pc:spChg chg="mod">
          <ac:chgData name="Pavlína Bazalová" userId="e219d983-eaf7-45be-b67d-109fd92f69b5" providerId="ADAL" clId="{DD97CCB6-EED9-D948-8FB4-F08B1A34B0E0}" dt="2022-10-26T05:10:35.921" v="1109" actId="26606"/>
          <ac:spMkLst>
            <pc:docMk/>
            <pc:sldMk cId="3949906435" sldId="268"/>
            <ac:spMk id="3" creationId="{D4A14902-B9BA-02C8-4935-17F241E05436}"/>
          </ac:spMkLst>
        </pc:spChg>
        <pc:spChg chg="mod">
          <ac:chgData name="Pavlína Bazalová" userId="e219d983-eaf7-45be-b67d-109fd92f69b5" providerId="ADAL" clId="{DD97CCB6-EED9-D948-8FB4-F08B1A34B0E0}" dt="2022-10-26T05:12:33.601" v="1140" actId="20577"/>
          <ac:spMkLst>
            <pc:docMk/>
            <pc:sldMk cId="3949906435" sldId="268"/>
            <ac:spMk id="4" creationId="{715A90A5-F17E-97D6-C39D-7D766CA04616}"/>
          </ac:spMkLst>
        </pc:spChg>
        <pc:spChg chg="mod">
          <ac:chgData name="Pavlína Bazalová" userId="e219d983-eaf7-45be-b67d-109fd92f69b5" providerId="ADAL" clId="{DD97CCB6-EED9-D948-8FB4-F08B1A34B0E0}" dt="2022-10-26T05:12:21.733" v="1134" actId="113"/>
          <ac:spMkLst>
            <pc:docMk/>
            <pc:sldMk cId="3949906435" sldId="268"/>
            <ac:spMk id="5" creationId="{4B4C8941-6597-5FE3-AFEE-31BD3A3EC955}"/>
          </ac:spMkLst>
        </pc:spChg>
        <pc:spChg chg="add mod">
          <ac:chgData name="Pavlína Bazalová" userId="e219d983-eaf7-45be-b67d-109fd92f69b5" providerId="ADAL" clId="{DD97CCB6-EED9-D948-8FB4-F08B1A34B0E0}" dt="2022-10-26T05:11:50.606" v="1130" actId="1076"/>
          <ac:spMkLst>
            <pc:docMk/>
            <pc:sldMk cId="3949906435" sldId="268"/>
            <ac:spMk id="7" creationId="{DE2B7E46-CD84-1DF7-5762-4DBB250F4F21}"/>
          </ac:spMkLst>
        </pc:spChg>
        <pc:spChg chg="add del mod">
          <ac:chgData name="Pavlína Bazalová" userId="e219d983-eaf7-45be-b67d-109fd92f69b5" providerId="ADAL" clId="{DD97CCB6-EED9-D948-8FB4-F08B1A34B0E0}" dt="2022-10-26T05:10:59.960" v="1110" actId="478"/>
          <ac:spMkLst>
            <pc:docMk/>
            <pc:sldMk cId="3949906435" sldId="268"/>
            <ac:spMk id="2055" creationId="{7A067236-97A6-56E5-072D-D06A06666316}"/>
          </ac:spMkLst>
        </pc:spChg>
        <pc:picChg chg="add mod">
          <ac:chgData name="Pavlína Bazalová" userId="e219d983-eaf7-45be-b67d-109fd92f69b5" providerId="ADAL" clId="{DD97CCB6-EED9-D948-8FB4-F08B1A34B0E0}" dt="2022-10-26T05:10:35.921" v="1109" actId="26606"/>
          <ac:picMkLst>
            <pc:docMk/>
            <pc:sldMk cId="3949906435" sldId="268"/>
            <ac:picMk id="2050" creationId="{DC6A55D1-048A-7153-724D-2CAA99529A2D}"/>
          </ac:picMkLst>
        </pc:picChg>
      </pc:sldChg>
      <pc:sldChg chg="delSp modSp new mod">
        <pc:chgData name="Pavlína Bazalová" userId="e219d983-eaf7-45be-b67d-109fd92f69b5" providerId="ADAL" clId="{DD97CCB6-EED9-D948-8FB4-F08B1A34B0E0}" dt="2022-10-26T05:28:34.699" v="1981" actId="20577"/>
        <pc:sldMkLst>
          <pc:docMk/>
          <pc:sldMk cId="1248367498" sldId="269"/>
        </pc:sldMkLst>
        <pc:spChg chg="del">
          <ac:chgData name="Pavlína Bazalová" userId="e219d983-eaf7-45be-b67d-109fd92f69b5" providerId="ADAL" clId="{DD97CCB6-EED9-D948-8FB4-F08B1A34B0E0}" dt="2022-10-26T05:24:37.154" v="1818" actId="478"/>
          <ac:spMkLst>
            <pc:docMk/>
            <pc:sldMk cId="1248367498" sldId="269"/>
            <ac:spMk id="2" creationId="{7E173A90-68B4-F13E-0E7B-5C707FB24A27}"/>
          </ac:spMkLst>
        </pc:spChg>
        <pc:spChg chg="mod">
          <ac:chgData name="Pavlína Bazalová" userId="e219d983-eaf7-45be-b67d-109fd92f69b5" providerId="ADAL" clId="{DD97CCB6-EED9-D948-8FB4-F08B1A34B0E0}" dt="2022-10-26T05:27:33.694" v="1945" actId="20577"/>
          <ac:spMkLst>
            <pc:docMk/>
            <pc:sldMk cId="1248367498" sldId="269"/>
            <ac:spMk id="4" creationId="{63E3363C-B537-332A-CA65-3270A5E3C119}"/>
          </ac:spMkLst>
        </pc:spChg>
        <pc:spChg chg="mod">
          <ac:chgData name="Pavlína Bazalová" userId="e219d983-eaf7-45be-b67d-109fd92f69b5" providerId="ADAL" clId="{DD97CCB6-EED9-D948-8FB4-F08B1A34B0E0}" dt="2022-10-26T05:28:34.699" v="1981" actId="20577"/>
          <ac:spMkLst>
            <pc:docMk/>
            <pc:sldMk cId="1248367498" sldId="269"/>
            <ac:spMk id="5" creationId="{0169FC5A-EDAF-4568-2BE1-FBC7A0A2F676}"/>
          </ac:spMkLst>
        </pc:spChg>
      </pc:sldChg>
      <pc:sldChg chg="addSp delSp modSp new mod modClrScheme chgLayout">
        <pc:chgData name="Pavlína Bazalová" userId="e219d983-eaf7-45be-b67d-109fd92f69b5" providerId="ADAL" clId="{DD97CCB6-EED9-D948-8FB4-F08B1A34B0E0}" dt="2022-10-26T05:18:53.046" v="1314" actId="1076"/>
        <pc:sldMkLst>
          <pc:docMk/>
          <pc:sldMk cId="26481441" sldId="270"/>
        </pc:sldMkLst>
        <pc:spChg chg="mod ord">
          <ac:chgData name="Pavlína Bazalová" userId="e219d983-eaf7-45be-b67d-109fd92f69b5" providerId="ADAL" clId="{DD97CCB6-EED9-D948-8FB4-F08B1A34B0E0}" dt="2022-10-26T05:18:41.876" v="1283" actId="700"/>
          <ac:spMkLst>
            <pc:docMk/>
            <pc:sldMk cId="26481441" sldId="270"/>
            <ac:spMk id="2" creationId="{63DDC6DD-BC27-2D8C-14C8-3305A1B4A567}"/>
          </ac:spMkLst>
        </pc:spChg>
        <pc:spChg chg="mod ord">
          <ac:chgData name="Pavlína Bazalová" userId="e219d983-eaf7-45be-b67d-109fd92f69b5" providerId="ADAL" clId="{DD97CCB6-EED9-D948-8FB4-F08B1A34B0E0}" dt="2022-10-26T05:18:41.876" v="1283" actId="700"/>
          <ac:spMkLst>
            <pc:docMk/>
            <pc:sldMk cId="26481441" sldId="270"/>
            <ac:spMk id="3" creationId="{B4606327-58D7-CDFF-D9AF-2EC83E968C64}"/>
          </ac:spMkLst>
        </pc:spChg>
        <pc:spChg chg="del mod ord">
          <ac:chgData name="Pavlína Bazalová" userId="e219d983-eaf7-45be-b67d-109fd92f69b5" providerId="ADAL" clId="{DD97CCB6-EED9-D948-8FB4-F08B1A34B0E0}" dt="2022-10-26T05:18:41.876" v="1283" actId="700"/>
          <ac:spMkLst>
            <pc:docMk/>
            <pc:sldMk cId="26481441" sldId="270"/>
            <ac:spMk id="4" creationId="{00ED65B2-642A-2383-AB2C-CB4D513C5286}"/>
          </ac:spMkLst>
        </pc:spChg>
        <pc:spChg chg="del">
          <ac:chgData name="Pavlína Bazalová" userId="e219d983-eaf7-45be-b67d-109fd92f69b5" providerId="ADAL" clId="{DD97CCB6-EED9-D948-8FB4-F08B1A34B0E0}" dt="2022-10-26T05:18:41.876" v="1283" actId="700"/>
          <ac:spMkLst>
            <pc:docMk/>
            <pc:sldMk cId="26481441" sldId="270"/>
            <ac:spMk id="5" creationId="{68C7CC42-AAD8-3667-3FD7-E2027B2C66F4}"/>
          </ac:spMkLst>
        </pc:spChg>
        <pc:spChg chg="add mod ord">
          <ac:chgData name="Pavlína Bazalová" userId="e219d983-eaf7-45be-b67d-109fd92f69b5" providerId="ADAL" clId="{DD97CCB6-EED9-D948-8FB4-F08B1A34B0E0}" dt="2022-10-26T05:18:53.046" v="1314" actId="1076"/>
          <ac:spMkLst>
            <pc:docMk/>
            <pc:sldMk cId="26481441" sldId="270"/>
            <ac:spMk id="6" creationId="{4A574649-70D8-63D5-0B5B-AE3E88E6ADCD}"/>
          </ac:spMkLst>
        </pc:spChg>
      </pc:sldChg>
      <pc:sldChg chg="addSp delSp modSp new mod modClrScheme chgLayout">
        <pc:chgData name="Pavlína Bazalová" userId="e219d983-eaf7-45be-b67d-109fd92f69b5" providerId="ADAL" clId="{DD97CCB6-EED9-D948-8FB4-F08B1A34B0E0}" dt="2022-10-26T05:28:03.518" v="1968" actId="1076"/>
        <pc:sldMkLst>
          <pc:docMk/>
          <pc:sldMk cId="601194345" sldId="271"/>
        </pc:sldMkLst>
        <pc:spChg chg="del mod">
          <ac:chgData name="Pavlína Bazalová" userId="e219d983-eaf7-45be-b67d-109fd92f69b5" providerId="ADAL" clId="{DD97CCB6-EED9-D948-8FB4-F08B1A34B0E0}" dt="2022-10-26T05:27:11.150" v="1900" actId="478"/>
          <ac:spMkLst>
            <pc:docMk/>
            <pc:sldMk cId="601194345" sldId="271"/>
            <ac:spMk id="2" creationId="{F5188BD6-D4E5-AF3F-3A36-58CF53EA3587}"/>
          </ac:spMkLst>
        </pc:spChg>
        <pc:spChg chg="mod">
          <ac:chgData name="Pavlína Bazalová" userId="e219d983-eaf7-45be-b67d-109fd92f69b5" providerId="ADAL" clId="{DD97CCB6-EED9-D948-8FB4-F08B1A34B0E0}" dt="2022-10-26T05:27:07.198" v="1899" actId="26606"/>
          <ac:spMkLst>
            <pc:docMk/>
            <pc:sldMk cId="601194345" sldId="271"/>
            <ac:spMk id="3" creationId="{012C561D-4BC9-7357-42BA-B2D1DC8BB05F}"/>
          </ac:spMkLst>
        </pc:spChg>
        <pc:spChg chg="del">
          <ac:chgData name="Pavlína Bazalová" userId="e219d983-eaf7-45be-b67d-109fd92f69b5" providerId="ADAL" clId="{DD97CCB6-EED9-D948-8FB4-F08B1A34B0E0}" dt="2022-10-26T05:26:47.064" v="1895" actId="26606"/>
          <ac:spMkLst>
            <pc:docMk/>
            <pc:sldMk cId="601194345" sldId="271"/>
            <ac:spMk id="4" creationId="{B84BE2AB-967C-0116-CD89-8604EA78FA85}"/>
          </ac:spMkLst>
        </pc:spChg>
        <pc:spChg chg="del">
          <ac:chgData name="Pavlína Bazalová" userId="e219d983-eaf7-45be-b67d-109fd92f69b5" providerId="ADAL" clId="{DD97CCB6-EED9-D948-8FB4-F08B1A34B0E0}" dt="2022-10-26T05:26:47.064" v="1895" actId="26606"/>
          <ac:spMkLst>
            <pc:docMk/>
            <pc:sldMk cId="601194345" sldId="271"/>
            <ac:spMk id="5" creationId="{8112029C-5D4E-B1CD-8437-73F2A446966C}"/>
          </ac:spMkLst>
        </pc:spChg>
        <pc:spChg chg="add mod">
          <ac:chgData name="Pavlína Bazalová" userId="e219d983-eaf7-45be-b67d-109fd92f69b5" providerId="ADAL" clId="{DD97CCB6-EED9-D948-8FB4-F08B1A34B0E0}" dt="2022-10-26T05:28:03.518" v="1968" actId="1076"/>
          <ac:spMkLst>
            <pc:docMk/>
            <pc:sldMk cId="601194345" sldId="271"/>
            <ac:spMk id="7" creationId="{67FB18E1-BE7B-1E9B-261E-EF60680E0789}"/>
          </ac:spMkLst>
        </pc:spChg>
        <pc:spChg chg="add del">
          <ac:chgData name="Pavlína Bazalová" userId="e219d983-eaf7-45be-b67d-109fd92f69b5" providerId="ADAL" clId="{DD97CCB6-EED9-D948-8FB4-F08B1A34B0E0}" dt="2022-10-26T05:27:07.198" v="1899" actId="26606"/>
          <ac:spMkLst>
            <pc:docMk/>
            <pc:sldMk cId="601194345" sldId="271"/>
            <ac:spMk id="4102" creationId="{B4AA78A4-F0D8-4B6F-C42E-1AD0447832F9}"/>
          </ac:spMkLst>
        </pc:spChg>
        <pc:spChg chg="add mod">
          <ac:chgData name="Pavlína Bazalová" userId="e219d983-eaf7-45be-b67d-109fd92f69b5" providerId="ADAL" clId="{DD97CCB6-EED9-D948-8FB4-F08B1A34B0E0}" dt="2022-10-26T05:27:21.832" v="1931" actId="20577"/>
          <ac:spMkLst>
            <pc:docMk/>
            <pc:sldMk cId="601194345" sldId="271"/>
            <ac:spMk id="4107" creationId="{651949FC-72DD-80E4-6415-0C0BF1419AF9}"/>
          </ac:spMkLst>
        </pc:spChg>
        <pc:picChg chg="add mod ord">
          <ac:chgData name="Pavlína Bazalová" userId="e219d983-eaf7-45be-b67d-109fd92f69b5" providerId="ADAL" clId="{DD97CCB6-EED9-D948-8FB4-F08B1A34B0E0}" dt="2022-10-26T05:27:07.198" v="1899" actId="26606"/>
          <ac:picMkLst>
            <pc:docMk/>
            <pc:sldMk cId="601194345" sldId="271"/>
            <ac:picMk id="4097" creationId="{F617F936-2F09-AA3B-D942-5D4E0CEBB966}"/>
          </ac:picMkLst>
        </pc:picChg>
        <pc:picChg chg="add mod">
          <ac:chgData name="Pavlína Bazalová" userId="e219d983-eaf7-45be-b67d-109fd92f69b5" providerId="ADAL" clId="{DD97CCB6-EED9-D948-8FB4-F08B1A34B0E0}" dt="2022-10-26T05:27:07.198" v="1899" actId="26606"/>
          <ac:picMkLst>
            <pc:docMk/>
            <pc:sldMk cId="601194345" sldId="271"/>
            <ac:picMk id="4098" creationId="{4C7F6C97-4E59-9C35-A062-852D0B828A6F}"/>
          </ac:picMkLst>
        </pc:picChg>
      </pc:sldChg>
      <pc:sldChg chg="addSp delSp modSp new mod modClrScheme chgLayout">
        <pc:chgData name="Pavlína Bazalová" userId="e219d983-eaf7-45be-b67d-109fd92f69b5" providerId="ADAL" clId="{DD97CCB6-EED9-D948-8FB4-F08B1A34B0E0}" dt="2022-10-26T05:33:32.131" v="2174" actId="1076"/>
        <pc:sldMkLst>
          <pc:docMk/>
          <pc:sldMk cId="3103154941" sldId="272"/>
        </pc:sldMkLst>
        <pc:spChg chg="del mod ord">
          <ac:chgData name="Pavlína Bazalová" userId="e219d983-eaf7-45be-b67d-109fd92f69b5" providerId="ADAL" clId="{DD97CCB6-EED9-D948-8FB4-F08B1A34B0E0}" dt="2022-10-26T05:33:21.144" v="2169" actId="478"/>
          <ac:spMkLst>
            <pc:docMk/>
            <pc:sldMk cId="3103154941" sldId="272"/>
            <ac:spMk id="2" creationId="{2B84C508-6C11-77C3-FA84-D5353D1CD020}"/>
          </ac:spMkLst>
        </pc:spChg>
        <pc:spChg chg="mod ord">
          <ac:chgData name="Pavlína Bazalová" userId="e219d983-eaf7-45be-b67d-109fd92f69b5" providerId="ADAL" clId="{DD97CCB6-EED9-D948-8FB4-F08B1A34B0E0}" dt="2022-10-26T05:28:10.026" v="1970" actId="700"/>
          <ac:spMkLst>
            <pc:docMk/>
            <pc:sldMk cId="3103154941" sldId="272"/>
            <ac:spMk id="3" creationId="{4BCDC974-C385-C63B-39C6-4D4246C798A3}"/>
          </ac:spMkLst>
        </pc:spChg>
        <pc:spChg chg="del mod ord">
          <ac:chgData name="Pavlína Bazalová" userId="e219d983-eaf7-45be-b67d-109fd92f69b5" providerId="ADAL" clId="{DD97CCB6-EED9-D948-8FB4-F08B1A34B0E0}" dt="2022-10-26T05:28:10.026" v="1970" actId="700"/>
          <ac:spMkLst>
            <pc:docMk/>
            <pc:sldMk cId="3103154941" sldId="272"/>
            <ac:spMk id="4" creationId="{9598EBB6-A561-A5ED-0B44-22654610DE76}"/>
          </ac:spMkLst>
        </pc:spChg>
        <pc:spChg chg="del mod ord">
          <ac:chgData name="Pavlína Bazalová" userId="e219d983-eaf7-45be-b67d-109fd92f69b5" providerId="ADAL" clId="{DD97CCB6-EED9-D948-8FB4-F08B1A34B0E0}" dt="2022-10-26T05:28:10.026" v="1970" actId="700"/>
          <ac:spMkLst>
            <pc:docMk/>
            <pc:sldMk cId="3103154941" sldId="272"/>
            <ac:spMk id="5" creationId="{75C4CF72-F12F-5628-2B77-661501A76C47}"/>
          </ac:spMkLst>
        </pc:spChg>
        <pc:spChg chg="del">
          <ac:chgData name="Pavlína Bazalová" userId="e219d983-eaf7-45be-b67d-109fd92f69b5" providerId="ADAL" clId="{DD97CCB6-EED9-D948-8FB4-F08B1A34B0E0}" dt="2022-10-26T05:28:10.026" v="1970" actId="700"/>
          <ac:spMkLst>
            <pc:docMk/>
            <pc:sldMk cId="3103154941" sldId="272"/>
            <ac:spMk id="6" creationId="{32601F42-DA1B-F5F2-7B71-4E700D9BB7E4}"/>
          </ac:spMkLst>
        </pc:spChg>
        <pc:spChg chg="add mod ord">
          <ac:chgData name="Pavlína Bazalová" userId="e219d983-eaf7-45be-b67d-109fd92f69b5" providerId="ADAL" clId="{DD97CCB6-EED9-D948-8FB4-F08B1A34B0E0}" dt="2022-10-26T05:30:26.702" v="2016" actId="20577"/>
          <ac:spMkLst>
            <pc:docMk/>
            <pc:sldMk cId="3103154941" sldId="272"/>
            <ac:spMk id="7" creationId="{29C06634-469C-0DD4-A37D-BD7F059E5988}"/>
          </ac:spMkLst>
        </pc:spChg>
        <pc:spChg chg="add mod ord">
          <ac:chgData name="Pavlína Bazalová" userId="e219d983-eaf7-45be-b67d-109fd92f69b5" providerId="ADAL" clId="{DD97CCB6-EED9-D948-8FB4-F08B1A34B0E0}" dt="2022-10-26T05:33:16.253" v="2168" actId="20577"/>
          <ac:spMkLst>
            <pc:docMk/>
            <pc:sldMk cId="3103154941" sldId="272"/>
            <ac:spMk id="8" creationId="{8A3B572D-AF4B-32D9-F330-10C876470553}"/>
          </ac:spMkLst>
        </pc:spChg>
        <pc:spChg chg="add mod">
          <ac:chgData name="Pavlína Bazalová" userId="e219d983-eaf7-45be-b67d-109fd92f69b5" providerId="ADAL" clId="{DD97CCB6-EED9-D948-8FB4-F08B1A34B0E0}" dt="2022-10-26T05:33:32.131" v="2174" actId="1076"/>
          <ac:spMkLst>
            <pc:docMk/>
            <pc:sldMk cId="3103154941" sldId="272"/>
            <ac:spMk id="10" creationId="{F5D27D43-39A3-ADAE-D1D2-01F8BCD6D8BA}"/>
          </ac:spMkLst>
        </pc:spChg>
        <pc:picChg chg="add mod">
          <ac:chgData name="Pavlína Bazalová" userId="e219d983-eaf7-45be-b67d-109fd92f69b5" providerId="ADAL" clId="{DD97CCB6-EED9-D948-8FB4-F08B1A34B0E0}" dt="2022-10-26T05:30:15.417" v="1983" actId="1076"/>
          <ac:picMkLst>
            <pc:docMk/>
            <pc:sldMk cId="3103154941" sldId="272"/>
            <ac:picMk id="5122" creationId="{70AE7276-048F-1D7F-DE1B-130E76DC399C}"/>
          </ac:picMkLst>
        </pc:picChg>
      </pc:sldChg>
      <pc:sldChg chg="delSp modSp new mod">
        <pc:chgData name="Pavlína Bazalová" userId="e219d983-eaf7-45be-b67d-109fd92f69b5" providerId="ADAL" clId="{DD97CCB6-EED9-D948-8FB4-F08B1A34B0E0}" dt="2022-10-26T05:40:03.354" v="2513" actId="478"/>
        <pc:sldMkLst>
          <pc:docMk/>
          <pc:sldMk cId="2899822504" sldId="273"/>
        </pc:sldMkLst>
        <pc:spChg chg="del">
          <ac:chgData name="Pavlína Bazalová" userId="e219d983-eaf7-45be-b67d-109fd92f69b5" providerId="ADAL" clId="{DD97CCB6-EED9-D948-8FB4-F08B1A34B0E0}" dt="2022-10-26T05:40:03.354" v="2513" actId="478"/>
          <ac:spMkLst>
            <pc:docMk/>
            <pc:sldMk cId="2899822504" sldId="273"/>
            <ac:spMk id="2" creationId="{4DA44CDC-0455-61E3-028A-AFC6B66050AE}"/>
          </ac:spMkLst>
        </pc:spChg>
        <pc:spChg chg="mod">
          <ac:chgData name="Pavlína Bazalová" userId="e219d983-eaf7-45be-b67d-109fd92f69b5" providerId="ADAL" clId="{DD97CCB6-EED9-D948-8FB4-F08B1A34B0E0}" dt="2022-10-26T05:34:52.733" v="2186" actId="20577"/>
          <ac:spMkLst>
            <pc:docMk/>
            <pc:sldMk cId="2899822504" sldId="273"/>
            <ac:spMk id="4" creationId="{4239E5DB-7705-C7A9-7F64-5FC41D7D0528}"/>
          </ac:spMkLst>
        </pc:spChg>
        <pc:spChg chg="mod">
          <ac:chgData name="Pavlína Bazalová" userId="e219d983-eaf7-45be-b67d-109fd92f69b5" providerId="ADAL" clId="{DD97CCB6-EED9-D948-8FB4-F08B1A34B0E0}" dt="2022-10-26T05:39:59.716" v="2512" actId="113"/>
          <ac:spMkLst>
            <pc:docMk/>
            <pc:sldMk cId="2899822504" sldId="273"/>
            <ac:spMk id="5" creationId="{C20BCEB3-FA98-7B89-2227-AF19D22B121C}"/>
          </ac:spMkLst>
        </pc:spChg>
      </pc:sldChg>
      <pc:sldChg chg="delSp modSp new mod">
        <pc:chgData name="Pavlína Bazalová" userId="e219d983-eaf7-45be-b67d-109fd92f69b5" providerId="ADAL" clId="{DD97CCB6-EED9-D948-8FB4-F08B1A34B0E0}" dt="2022-10-26T05:46:33.503" v="2952" actId="478"/>
        <pc:sldMkLst>
          <pc:docMk/>
          <pc:sldMk cId="371600720" sldId="274"/>
        </pc:sldMkLst>
        <pc:spChg chg="del">
          <ac:chgData name="Pavlína Bazalová" userId="e219d983-eaf7-45be-b67d-109fd92f69b5" providerId="ADAL" clId="{DD97CCB6-EED9-D948-8FB4-F08B1A34B0E0}" dt="2022-10-26T05:46:33.503" v="2952" actId="478"/>
          <ac:spMkLst>
            <pc:docMk/>
            <pc:sldMk cId="371600720" sldId="274"/>
            <ac:spMk id="2" creationId="{75DDA26D-B3CA-69F3-3668-7F2D7A16B377}"/>
          </ac:spMkLst>
        </pc:spChg>
        <pc:spChg chg="mod">
          <ac:chgData name="Pavlína Bazalová" userId="e219d983-eaf7-45be-b67d-109fd92f69b5" providerId="ADAL" clId="{DD97CCB6-EED9-D948-8FB4-F08B1A34B0E0}" dt="2022-10-26T05:40:12.943" v="2528" actId="20577"/>
          <ac:spMkLst>
            <pc:docMk/>
            <pc:sldMk cId="371600720" sldId="274"/>
            <ac:spMk id="4" creationId="{343D2FCF-72D6-E27E-38DF-0884141461D5}"/>
          </ac:spMkLst>
        </pc:spChg>
        <pc:spChg chg="mod">
          <ac:chgData name="Pavlína Bazalová" userId="e219d983-eaf7-45be-b67d-109fd92f69b5" providerId="ADAL" clId="{DD97CCB6-EED9-D948-8FB4-F08B1A34B0E0}" dt="2022-10-26T05:46:29.663" v="2951" actId="113"/>
          <ac:spMkLst>
            <pc:docMk/>
            <pc:sldMk cId="371600720" sldId="274"/>
            <ac:spMk id="5" creationId="{0175850E-DA4E-0D72-9873-BF1C4D83A17D}"/>
          </ac:spMkLst>
        </pc:spChg>
      </pc:sldChg>
      <pc:sldChg chg="addSp delSp modSp new mod">
        <pc:chgData name="Pavlína Bazalová" userId="e219d983-eaf7-45be-b67d-109fd92f69b5" providerId="ADAL" clId="{DD97CCB6-EED9-D948-8FB4-F08B1A34B0E0}" dt="2022-10-26T05:56:23.318" v="3088" actId="20577"/>
        <pc:sldMkLst>
          <pc:docMk/>
          <pc:sldMk cId="4099891082" sldId="275"/>
        </pc:sldMkLst>
        <pc:spChg chg="del">
          <ac:chgData name="Pavlína Bazalová" userId="e219d983-eaf7-45be-b67d-109fd92f69b5" providerId="ADAL" clId="{DD97CCB6-EED9-D948-8FB4-F08B1A34B0E0}" dt="2022-10-26T05:55:42.405" v="3058" actId="478"/>
          <ac:spMkLst>
            <pc:docMk/>
            <pc:sldMk cId="4099891082" sldId="275"/>
            <ac:spMk id="2" creationId="{702C30AC-CFF6-4095-25ED-6A18E391D89D}"/>
          </ac:spMkLst>
        </pc:spChg>
        <pc:spChg chg="mod">
          <ac:chgData name="Pavlína Bazalová" userId="e219d983-eaf7-45be-b67d-109fd92f69b5" providerId="ADAL" clId="{DD97CCB6-EED9-D948-8FB4-F08B1A34B0E0}" dt="2022-10-26T05:52:28.956" v="2972" actId="20577"/>
          <ac:spMkLst>
            <pc:docMk/>
            <pc:sldMk cId="4099891082" sldId="275"/>
            <ac:spMk id="4" creationId="{E7BA224D-F865-7DAC-C145-0574427DEB52}"/>
          </ac:spMkLst>
        </pc:spChg>
        <pc:spChg chg="del">
          <ac:chgData name="Pavlína Bazalová" userId="e219d983-eaf7-45be-b67d-109fd92f69b5" providerId="ADAL" clId="{DD97CCB6-EED9-D948-8FB4-F08B1A34B0E0}" dt="2022-10-26T05:54:24.881" v="3010" actId="478"/>
          <ac:spMkLst>
            <pc:docMk/>
            <pc:sldMk cId="4099891082" sldId="275"/>
            <ac:spMk id="5" creationId="{670F6150-D36D-FBDC-F515-00801BA91444}"/>
          </ac:spMkLst>
        </pc:spChg>
        <pc:spChg chg="add del">
          <ac:chgData name="Pavlína Bazalová" userId="e219d983-eaf7-45be-b67d-109fd92f69b5" providerId="ADAL" clId="{DD97CCB6-EED9-D948-8FB4-F08B1A34B0E0}" dt="2022-10-26T05:52:59.485" v="2974"/>
          <ac:spMkLst>
            <pc:docMk/>
            <pc:sldMk cId="4099891082" sldId="275"/>
            <ac:spMk id="6" creationId="{42095AF0-E3E7-FAB2-6D88-55981F2738CD}"/>
          </ac:spMkLst>
        </pc:spChg>
        <pc:spChg chg="add mod">
          <ac:chgData name="Pavlína Bazalová" userId="e219d983-eaf7-45be-b67d-109fd92f69b5" providerId="ADAL" clId="{DD97CCB6-EED9-D948-8FB4-F08B1A34B0E0}" dt="2022-10-26T05:56:23.318" v="3088" actId="20577"/>
          <ac:spMkLst>
            <pc:docMk/>
            <pc:sldMk cId="4099891082" sldId="275"/>
            <ac:spMk id="7" creationId="{868E4E3F-8E71-1298-FDD4-67F47971E3FC}"/>
          </ac:spMkLst>
        </pc:spChg>
        <pc:picChg chg="add del">
          <ac:chgData name="Pavlína Bazalová" userId="e219d983-eaf7-45be-b67d-109fd92f69b5" providerId="ADAL" clId="{DD97CCB6-EED9-D948-8FB4-F08B1A34B0E0}" dt="2022-10-26T05:52:59.485" v="2974"/>
          <ac:picMkLst>
            <pc:docMk/>
            <pc:sldMk cId="4099891082" sldId="275"/>
            <ac:picMk id="6146" creationId="{823DE53F-5950-755B-9E79-5FE86407B275}"/>
          </ac:picMkLst>
        </pc:picChg>
        <pc:picChg chg="add del">
          <ac:chgData name="Pavlína Bazalová" userId="e219d983-eaf7-45be-b67d-109fd92f69b5" providerId="ADAL" clId="{DD97CCB6-EED9-D948-8FB4-F08B1A34B0E0}" dt="2022-10-26T05:52:59.485" v="2974"/>
          <ac:picMkLst>
            <pc:docMk/>
            <pc:sldMk cId="4099891082" sldId="275"/>
            <ac:picMk id="6147" creationId="{56BEAE0A-9034-C477-A4A2-83C7778E43BF}"/>
          </ac:picMkLst>
        </pc:picChg>
        <pc:picChg chg="add del">
          <ac:chgData name="Pavlína Bazalová" userId="e219d983-eaf7-45be-b67d-109fd92f69b5" providerId="ADAL" clId="{DD97CCB6-EED9-D948-8FB4-F08B1A34B0E0}" dt="2022-10-26T05:52:59.485" v="2974"/>
          <ac:picMkLst>
            <pc:docMk/>
            <pc:sldMk cId="4099891082" sldId="275"/>
            <ac:picMk id="6148" creationId="{79CD4844-F9E5-AAC3-299A-94535D7A4080}"/>
          </ac:picMkLst>
        </pc:picChg>
        <pc:picChg chg="add del">
          <ac:chgData name="Pavlína Bazalová" userId="e219d983-eaf7-45be-b67d-109fd92f69b5" providerId="ADAL" clId="{DD97CCB6-EED9-D948-8FB4-F08B1A34B0E0}" dt="2022-10-26T05:52:59.485" v="2974"/>
          <ac:picMkLst>
            <pc:docMk/>
            <pc:sldMk cId="4099891082" sldId="275"/>
            <ac:picMk id="6149" creationId="{B47D3F47-AB1C-41C4-1205-35B2E2923670}"/>
          </ac:picMkLst>
        </pc:picChg>
        <pc:picChg chg="add del">
          <ac:chgData name="Pavlína Bazalová" userId="e219d983-eaf7-45be-b67d-109fd92f69b5" providerId="ADAL" clId="{DD97CCB6-EED9-D948-8FB4-F08B1A34B0E0}" dt="2022-10-26T05:54:27.615" v="3011" actId="478"/>
          <ac:picMkLst>
            <pc:docMk/>
            <pc:sldMk cId="4099891082" sldId="275"/>
            <ac:picMk id="6151" creationId="{6C76C16E-888A-CB65-6265-C9A16137FE3E}"/>
          </ac:picMkLst>
        </pc:picChg>
        <pc:picChg chg="add del">
          <ac:chgData name="Pavlína Bazalová" userId="e219d983-eaf7-45be-b67d-109fd92f69b5" providerId="ADAL" clId="{DD97CCB6-EED9-D948-8FB4-F08B1A34B0E0}" dt="2022-10-26T05:54:30.355" v="3013" actId="478"/>
          <ac:picMkLst>
            <pc:docMk/>
            <pc:sldMk cId="4099891082" sldId="275"/>
            <ac:picMk id="6152" creationId="{D633C3D1-79B7-4015-07AF-6C538909679B}"/>
          </ac:picMkLst>
        </pc:picChg>
        <pc:picChg chg="add del">
          <ac:chgData name="Pavlína Bazalová" userId="e219d983-eaf7-45be-b67d-109fd92f69b5" providerId="ADAL" clId="{DD97CCB6-EED9-D948-8FB4-F08B1A34B0E0}" dt="2022-10-26T05:54:29.159" v="3012" actId="478"/>
          <ac:picMkLst>
            <pc:docMk/>
            <pc:sldMk cId="4099891082" sldId="275"/>
            <ac:picMk id="6153" creationId="{1FAEF94A-5D8A-DD3B-3E7A-1037AD45C7F8}"/>
          </ac:picMkLst>
        </pc:picChg>
        <pc:picChg chg="add del">
          <ac:chgData name="Pavlína Bazalová" userId="e219d983-eaf7-45be-b67d-109fd92f69b5" providerId="ADAL" clId="{DD97CCB6-EED9-D948-8FB4-F08B1A34B0E0}" dt="2022-10-26T05:54:32.317" v="3014" actId="478"/>
          <ac:picMkLst>
            <pc:docMk/>
            <pc:sldMk cId="4099891082" sldId="275"/>
            <ac:picMk id="6154" creationId="{9BEA89A3-CED5-E22B-2313-CEAE16B31F46}"/>
          </ac:picMkLst>
        </pc:picChg>
      </pc:sldChg>
      <pc:sldChg chg="addSp delSp modSp new mod">
        <pc:chgData name="Pavlína Bazalová" userId="e219d983-eaf7-45be-b67d-109fd92f69b5" providerId="ADAL" clId="{DD97CCB6-EED9-D948-8FB4-F08B1A34B0E0}" dt="2022-10-26T06:05:13.088" v="3767" actId="20577"/>
        <pc:sldMkLst>
          <pc:docMk/>
          <pc:sldMk cId="2464960299" sldId="276"/>
        </pc:sldMkLst>
        <pc:spChg chg="del">
          <ac:chgData name="Pavlína Bazalová" userId="e219d983-eaf7-45be-b67d-109fd92f69b5" providerId="ADAL" clId="{DD97CCB6-EED9-D948-8FB4-F08B1A34B0E0}" dt="2022-10-26T06:04:12.385" v="3640" actId="478"/>
          <ac:spMkLst>
            <pc:docMk/>
            <pc:sldMk cId="2464960299" sldId="276"/>
            <ac:spMk id="2" creationId="{4E7B2C3B-0EB0-A72C-9E95-A4AA4FBD779E}"/>
          </ac:spMkLst>
        </pc:spChg>
        <pc:spChg chg="mod">
          <ac:chgData name="Pavlína Bazalová" userId="e219d983-eaf7-45be-b67d-109fd92f69b5" providerId="ADAL" clId="{DD97CCB6-EED9-D948-8FB4-F08B1A34B0E0}" dt="2022-10-26T05:56:37.256" v="3112" actId="20577"/>
          <ac:spMkLst>
            <pc:docMk/>
            <pc:sldMk cId="2464960299" sldId="276"/>
            <ac:spMk id="4" creationId="{B567DC62-3950-44ED-7D8E-AC10B487FDBD}"/>
          </ac:spMkLst>
        </pc:spChg>
        <pc:spChg chg="mod">
          <ac:chgData name="Pavlína Bazalová" userId="e219d983-eaf7-45be-b67d-109fd92f69b5" providerId="ADAL" clId="{DD97CCB6-EED9-D948-8FB4-F08B1A34B0E0}" dt="2022-10-26T06:05:13.088" v="3767" actId="20577"/>
          <ac:spMkLst>
            <pc:docMk/>
            <pc:sldMk cId="2464960299" sldId="276"/>
            <ac:spMk id="5" creationId="{D5FDEE4F-9EC9-A665-017D-FC5B0A0B708F}"/>
          </ac:spMkLst>
        </pc:spChg>
        <pc:picChg chg="add mod">
          <ac:chgData name="Pavlína Bazalová" userId="e219d983-eaf7-45be-b67d-109fd92f69b5" providerId="ADAL" clId="{DD97CCB6-EED9-D948-8FB4-F08B1A34B0E0}" dt="2022-10-26T05:58:40.727" v="3247" actId="1076"/>
          <ac:picMkLst>
            <pc:docMk/>
            <pc:sldMk cId="2464960299" sldId="276"/>
            <ac:picMk id="6" creationId="{BA66FD5A-1F98-AD12-994A-A2C94FA1934F}"/>
          </ac:picMkLst>
        </pc:picChg>
        <pc:picChg chg="add del mod">
          <ac:chgData name="Pavlína Bazalová" userId="e219d983-eaf7-45be-b67d-109fd92f69b5" providerId="ADAL" clId="{DD97CCB6-EED9-D948-8FB4-F08B1A34B0E0}" dt="2022-10-26T05:57:36.048" v="3147" actId="478"/>
          <ac:picMkLst>
            <pc:docMk/>
            <pc:sldMk cId="2464960299" sldId="276"/>
            <ac:picMk id="7169" creationId="{68039E26-9A3B-9185-1788-96E085E06E1E}"/>
          </ac:picMkLst>
        </pc:picChg>
      </pc:sldChg>
      <pc:sldChg chg="addSp delSp modSp new mod">
        <pc:chgData name="Pavlína Bazalová" userId="e219d983-eaf7-45be-b67d-109fd92f69b5" providerId="ADAL" clId="{DD97CCB6-EED9-D948-8FB4-F08B1A34B0E0}" dt="2022-10-26T06:13:44.958" v="3860" actId="1076"/>
        <pc:sldMkLst>
          <pc:docMk/>
          <pc:sldMk cId="4188920141" sldId="277"/>
        </pc:sldMkLst>
        <pc:spChg chg="del">
          <ac:chgData name="Pavlína Bazalová" userId="e219d983-eaf7-45be-b67d-109fd92f69b5" providerId="ADAL" clId="{DD97CCB6-EED9-D948-8FB4-F08B1A34B0E0}" dt="2022-10-26T06:11:43.053" v="3793" actId="478"/>
          <ac:spMkLst>
            <pc:docMk/>
            <pc:sldMk cId="4188920141" sldId="277"/>
            <ac:spMk id="2" creationId="{E44ECF2C-8DA0-357C-C37C-BDADDFD09A84}"/>
          </ac:spMkLst>
        </pc:spChg>
        <pc:spChg chg="mod">
          <ac:chgData name="Pavlína Bazalová" userId="e219d983-eaf7-45be-b67d-109fd92f69b5" providerId="ADAL" clId="{DD97CCB6-EED9-D948-8FB4-F08B1A34B0E0}" dt="2022-10-26T06:06:28.616" v="3792" actId="20577"/>
          <ac:spMkLst>
            <pc:docMk/>
            <pc:sldMk cId="4188920141" sldId="277"/>
            <ac:spMk id="4" creationId="{46CCEF39-C391-4D55-0BB6-950852A2FAD7}"/>
          </ac:spMkLst>
        </pc:spChg>
        <pc:spChg chg="del mod">
          <ac:chgData name="Pavlína Bazalová" userId="e219d983-eaf7-45be-b67d-109fd92f69b5" providerId="ADAL" clId="{DD97CCB6-EED9-D948-8FB4-F08B1A34B0E0}" dt="2022-10-26T06:06:15.553" v="3773" actId="478"/>
          <ac:spMkLst>
            <pc:docMk/>
            <pc:sldMk cId="4188920141" sldId="277"/>
            <ac:spMk id="5" creationId="{0A6EF71D-6ED9-76BF-374C-B68574D3E1C6}"/>
          </ac:spMkLst>
        </pc:spChg>
        <pc:spChg chg="add mod">
          <ac:chgData name="Pavlína Bazalová" userId="e219d983-eaf7-45be-b67d-109fd92f69b5" providerId="ADAL" clId="{DD97CCB6-EED9-D948-8FB4-F08B1A34B0E0}" dt="2022-10-26T06:12:21.908" v="3852" actId="1076"/>
          <ac:spMkLst>
            <pc:docMk/>
            <pc:sldMk cId="4188920141" sldId="277"/>
            <ac:spMk id="6" creationId="{72979AFF-FE51-199E-4B8E-AADEC469F7A4}"/>
          </ac:spMkLst>
        </pc:spChg>
        <pc:spChg chg="add mod">
          <ac:chgData name="Pavlína Bazalová" userId="e219d983-eaf7-45be-b67d-109fd92f69b5" providerId="ADAL" clId="{DD97CCB6-EED9-D948-8FB4-F08B1A34B0E0}" dt="2022-10-26T06:13:44.958" v="3860" actId="1076"/>
          <ac:spMkLst>
            <pc:docMk/>
            <pc:sldMk cId="4188920141" sldId="277"/>
            <ac:spMk id="8" creationId="{5C9F052F-ADAA-3728-ECBE-0BDFEEACBB89}"/>
          </ac:spMkLst>
        </pc:spChg>
        <pc:picChg chg="add mod">
          <ac:chgData name="Pavlína Bazalová" userId="e219d983-eaf7-45be-b67d-109fd92f69b5" providerId="ADAL" clId="{DD97CCB6-EED9-D948-8FB4-F08B1A34B0E0}" dt="2022-10-26T06:13:20.890" v="3853" actId="1076"/>
          <ac:picMkLst>
            <pc:docMk/>
            <pc:sldMk cId="4188920141" sldId="277"/>
            <ac:picMk id="8193" creationId="{17A32DC6-3BE9-6CCB-E7D0-CB6B33412232}"/>
          </ac:picMkLst>
        </pc:picChg>
      </pc:sldChg>
      <pc:sldChg chg="delSp modSp new mod">
        <pc:chgData name="Pavlína Bazalová" userId="e219d983-eaf7-45be-b67d-109fd92f69b5" providerId="ADAL" clId="{DD97CCB6-EED9-D948-8FB4-F08B1A34B0E0}" dt="2022-10-26T06:17:24.078" v="4168" actId="113"/>
        <pc:sldMkLst>
          <pc:docMk/>
          <pc:sldMk cId="4024608353" sldId="278"/>
        </pc:sldMkLst>
        <pc:spChg chg="del">
          <ac:chgData name="Pavlína Bazalová" userId="e219d983-eaf7-45be-b67d-109fd92f69b5" providerId="ADAL" clId="{DD97CCB6-EED9-D948-8FB4-F08B1A34B0E0}" dt="2022-10-26T06:13:52.695" v="3862" actId="478"/>
          <ac:spMkLst>
            <pc:docMk/>
            <pc:sldMk cId="4024608353" sldId="278"/>
            <ac:spMk id="2" creationId="{A00F16D9-9901-B59A-A608-5F96A6D3C7E8}"/>
          </ac:spMkLst>
        </pc:spChg>
        <pc:spChg chg="mod">
          <ac:chgData name="Pavlína Bazalová" userId="e219d983-eaf7-45be-b67d-109fd92f69b5" providerId="ADAL" clId="{DD97CCB6-EED9-D948-8FB4-F08B1A34B0E0}" dt="2022-10-26T06:14:17.831" v="3882" actId="20577"/>
          <ac:spMkLst>
            <pc:docMk/>
            <pc:sldMk cId="4024608353" sldId="278"/>
            <ac:spMk id="4" creationId="{7747348E-FDAE-EB1E-44B4-6D2F1A9754F0}"/>
          </ac:spMkLst>
        </pc:spChg>
        <pc:spChg chg="mod">
          <ac:chgData name="Pavlína Bazalová" userId="e219d983-eaf7-45be-b67d-109fd92f69b5" providerId="ADAL" clId="{DD97CCB6-EED9-D948-8FB4-F08B1A34B0E0}" dt="2022-10-26T06:17:24.078" v="4168" actId="113"/>
          <ac:spMkLst>
            <pc:docMk/>
            <pc:sldMk cId="4024608353" sldId="278"/>
            <ac:spMk id="5" creationId="{7FA9288A-6637-1051-33DE-E154B5CADB2B}"/>
          </ac:spMkLst>
        </pc:spChg>
      </pc:sldChg>
      <pc:sldChg chg="delSp modSp new mod">
        <pc:chgData name="Pavlína Bazalová" userId="e219d983-eaf7-45be-b67d-109fd92f69b5" providerId="ADAL" clId="{DD97CCB6-EED9-D948-8FB4-F08B1A34B0E0}" dt="2022-10-26T06:19:54.268" v="4221" actId="5793"/>
        <pc:sldMkLst>
          <pc:docMk/>
          <pc:sldMk cId="2992018650" sldId="279"/>
        </pc:sldMkLst>
        <pc:spChg chg="del">
          <ac:chgData name="Pavlína Bazalová" userId="e219d983-eaf7-45be-b67d-109fd92f69b5" providerId="ADAL" clId="{DD97CCB6-EED9-D948-8FB4-F08B1A34B0E0}" dt="2022-10-26T06:19:45.284" v="4219" actId="478"/>
          <ac:spMkLst>
            <pc:docMk/>
            <pc:sldMk cId="2992018650" sldId="279"/>
            <ac:spMk id="2" creationId="{480B5AD6-08DD-432B-674A-733F1A436F45}"/>
          </ac:spMkLst>
        </pc:spChg>
        <pc:spChg chg="mod">
          <ac:chgData name="Pavlína Bazalová" userId="e219d983-eaf7-45be-b67d-109fd92f69b5" providerId="ADAL" clId="{DD97CCB6-EED9-D948-8FB4-F08B1A34B0E0}" dt="2022-10-26T06:19:01.335" v="4195" actId="20577"/>
          <ac:spMkLst>
            <pc:docMk/>
            <pc:sldMk cId="2992018650" sldId="279"/>
            <ac:spMk id="4" creationId="{5603CE80-D0E4-34DB-D4D3-CD701C93D39A}"/>
          </ac:spMkLst>
        </pc:spChg>
        <pc:spChg chg="mod">
          <ac:chgData name="Pavlína Bazalová" userId="e219d983-eaf7-45be-b67d-109fd92f69b5" providerId="ADAL" clId="{DD97CCB6-EED9-D948-8FB4-F08B1A34B0E0}" dt="2022-10-26T06:19:54.268" v="4221" actId="5793"/>
          <ac:spMkLst>
            <pc:docMk/>
            <pc:sldMk cId="2992018650" sldId="279"/>
            <ac:spMk id="5" creationId="{93B527C7-23AB-CCE4-75E6-7AA852682807}"/>
          </ac:spMkLst>
        </pc:spChg>
      </pc:sldChg>
      <pc:sldChg chg="delSp modSp new mod">
        <pc:chgData name="Pavlína Bazalová" userId="e219d983-eaf7-45be-b67d-109fd92f69b5" providerId="ADAL" clId="{DD97CCB6-EED9-D948-8FB4-F08B1A34B0E0}" dt="2022-10-26T06:22:00.068" v="4500" actId="20577"/>
        <pc:sldMkLst>
          <pc:docMk/>
          <pc:sldMk cId="1095870356" sldId="280"/>
        </pc:sldMkLst>
        <pc:spChg chg="del">
          <ac:chgData name="Pavlína Bazalová" userId="e219d983-eaf7-45be-b67d-109fd92f69b5" providerId="ADAL" clId="{DD97CCB6-EED9-D948-8FB4-F08B1A34B0E0}" dt="2022-10-26T06:20:38.193" v="4327" actId="478"/>
          <ac:spMkLst>
            <pc:docMk/>
            <pc:sldMk cId="1095870356" sldId="280"/>
            <ac:spMk id="2" creationId="{F9F6E662-108F-F071-0569-EE32DB9014F1}"/>
          </ac:spMkLst>
        </pc:spChg>
        <pc:spChg chg="mod">
          <ac:chgData name="Pavlína Bazalová" userId="e219d983-eaf7-45be-b67d-109fd92f69b5" providerId="ADAL" clId="{DD97CCB6-EED9-D948-8FB4-F08B1A34B0E0}" dt="2022-10-26T06:20:18.831" v="4275" actId="20577"/>
          <ac:spMkLst>
            <pc:docMk/>
            <pc:sldMk cId="1095870356" sldId="280"/>
            <ac:spMk id="4" creationId="{DA837B26-0244-AE65-6600-E6530D688027}"/>
          </ac:spMkLst>
        </pc:spChg>
        <pc:spChg chg="mod">
          <ac:chgData name="Pavlína Bazalová" userId="e219d983-eaf7-45be-b67d-109fd92f69b5" providerId="ADAL" clId="{DD97CCB6-EED9-D948-8FB4-F08B1A34B0E0}" dt="2022-10-26T06:22:00.068" v="4500" actId="20577"/>
          <ac:spMkLst>
            <pc:docMk/>
            <pc:sldMk cId="1095870356" sldId="280"/>
            <ac:spMk id="5" creationId="{8DD85DBB-CF76-9694-7235-6533F29A3DE8}"/>
          </ac:spMkLst>
        </pc:spChg>
      </pc:sldChg>
      <pc:sldChg chg="addSp delSp modSp new mod">
        <pc:chgData name="Pavlína Bazalová" userId="e219d983-eaf7-45be-b67d-109fd92f69b5" providerId="ADAL" clId="{DD97CCB6-EED9-D948-8FB4-F08B1A34B0E0}" dt="2022-10-26T06:28:56.640" v="4566" actId="1076"/>
        <pc:sldMkLst>
          <pc:docMk/>
          <pc:sldMk cId="3856266905" sldId="281"/>
        </pc:sldMkLst>
        <pc:spChg chg="del">
          <ac:chgData name="Pavlína Bazalová" userId="e219d983-eaf7-45be-b67d-109fd92f69b5" providerId="ADAL" clId="{DD97CCB6-EED9-D948-8FB4-F08B1A34B0E0}" dt="2022-10-26T06:23:23.357" v="4503" actId="478"/>
          <ac:spMkLst>
            <pc:docMk/>
            <pc:sldMk cId="3856266905" sldId="281"/>
            <ac:spMk id="2" creationId="{8E998201-6D00-9C96-9773-A577AA5EA3F5}"/>
          </ac:spMkLst>
        </pc:spChg>
        <pc:spChg chg="mod">
          <ac:chgData name="Pavlína Bazalová" userId="e219d983-eaf7-45be-b67d-109fd92f69b5" providerId="ADAL" clId="{DD97CCB6-EED9-D948-8FB4-F08B1A34B0E0}" dt="2022-10-26T06:25:59.916" v="4543" actId="20577"/>
          <ac:spMkLst>
            <pc:docMk/>
            <pc:sldMk cId="3856266905" sldId="281"/>
            <ac:spMk id="4" creationId="{E0AF2916-5619-69FB-0ACD-DD4978BDB722}"/>
          </ac:spMkLst>
        </pc:spChg>
        <pc:spChg chg="del">
          <ac:chgData name="Pavlína Bazalová" userId="e219d983-eaf7-45be-b67d-109fd92f69b5" providerId="ADAL" clId="{DD97CCB6-EED9-D948-8FB4-F08B1A34B0E0}" dt="2022-10-26T06:23:18.670" v="4502"/>
          <ac:spMkLst>
            <pc:docMk/>
            <pc:sldMk cId="3856266905" sldId="281"/>
            <ac:spMk id="5" creationId="{B34931E4-786B-E457-2937-310CAB1C197B}"/>
          </ac:spMkLst>
        </pc:spChg>
        <pc:spChg chg="add del mod">
          <ac:chgData name="Pavlína Bazalová" userId="e219d983-eaf7-45be-b67d-109fd92f69b5" providerId="ADAL" clId="{DD97CCB6-EED9-D948-8FB4-F08B1A34B0E0}" dt="2022-10-26T06:28:26.502" v="4557" actId="478"/>
          <ac:spMkLst>
            <pc:docMk/>
            <pc:sldMk cId="3856266905" sldId="281"/>
            <ac:spMk id="7" creationId="{A978484C-45D3-A9C9-A0E6-C9AA7EA9FAEA}"/>
          </ac:spMkLst>
        </pc:spChg>
        <pc:spChg chg="add mod">
          <ac:chgData name="Pavlína Bazalová" userId="e219d983-eaf7-45be-b67d-109fd92f69b5" providerId="ADAL" clId="{DD97CCB6-EED9-D948-8FB4-F08B1A34B0E0}" dt="2022-10-26T06:26:27.357" v="4548" actId="1076"/>
          <ac:spMkLst>
            <pc:docMk/>
            <pc:sldMk cId="3856266905" sldId="281"/>
            <ac:spMk id="9" creationId="{158DDCA7-A726-0615-8045-7C6B9794B661}"/>
          </ac:spMkLst>
        </pc:spChg>
        <pc:spChg chg="add mod">
          <ac:chgData name="Pavlína Bazalová" userId="e219d983-eaf7-45be-b67d-109fd92f69b5" providerId="ADAL" clId="{DD97CCB6-EED9-D948-8FB4-F08B1A34B0E0}" dt="2022-10-26T06:28:56.640" v="4566" actId="1076"/>
          <ac:spMkLst>
            <pc:docMk/>
            <pc:sldMk cId="3856266905" sldId="281"/>
            <ac:spMk id="11" creationId="{27ABBEB6-F46F-1F41-DD87-9F97C6228FD7}"/>
          </ac:spMkLst>
        </pc:spChg>
        <pc:picChg chg="add mod">
          <ac:chgData name="Pavlína Bazalová" userId="e219d983-eaf7-45be-b67d-109fd92f69b5" providerId="ADAL" clId="{DD97CCB6-EED9-D948-8FB4-F08B1A34B0E0}" dt="2022-10-26T06:23:30.557" v="4506" actId="1076"/>
          <ac:picMkLst>
            <pc:docMk/>
            <pc:sldMk cId="3856266905" sldId="281"/>
            <ac:picMk id="9218" creationId="{62FBF0D1-8FA4-F313-1AB0-250CC22B14EA}"/>
          </ac:picMkLst>
        </pc:picChg>
      </pc:sldChg>
      <pc:sldChg chg="addSp delSp modSp new mod">
        <pc:chgData name="Pavlína Bazalová" userId="e219d983-eaf7-45be-b67d-109fd92f69b5" providerId="ADAL" clId="{DD97CCB6-EED9-D948-8FB4-F08B1A34B0E0}" dt="2022-10-26T06:28:31.861" v="4559"/>
        <pc:sldMkLst>
          <pc:docMk/>
          <pc:sldMk cId="3845653197" sldId="282"/>
        </pc:sldMkLst>
        <pc:spChg chg="del">
          <ac:chgData name="Pavlína Bazalová" userId="e219d983-eaf7-45be-b67d-109fd92f69b5" providerId="ADAL" clId="{DD97CCB6-EED9-D948-8FB4-F08B1A34B0E0}" dt="2022-10-26T06:28:23.639" v="4556" actId="478"/>
          <ac:spMkLst>
            <pc:docMk/>
            <pc:sldMk cId="3845653197" sldId="282"/>
            <ac:spMk id="2" creationId="{BC0F0A19-478E-D057-DC66-315D3CA0B7A8}"/>
          </ac:spMkLst>
        </pc:spChg>
        <pc:spChg chg="del">
          <ac:chgData name="Pavlína Bazalová" userId="e219d983-eaf7-45be-b67d-109fd92f69b5" providerId="ADAL" clId="{DD97CCB6-EED9-D948-8FB4-F08B1A34B0E0}" dt="2022-10-26T06:28:05.342" v="4551" actId="478"/>
          <ac:spMkLst>
            <pc:docMk/>
            <pc:sldMk cId="3845653197" sldId="282"/>
            <ac:spMk id="4" creationId="{63F7221D-1F5A-A100-8C57-1A0B855152DB}"/>
          </ac:spMkLst>
        </pc:spChg>
        <pc:spChg chg="del">
          <ac:chgData name="Pavlína Bazalová" userId="e219d983-eaf7-45be-b67d-109fd92f69b5" providerId="ADAL" clId="{DD97CCB6-EED9-D948-8FB4-F08B1A34B0E0}" dt="2022-10-26T06:28:09.295" v="4553" actId="478"/>
          <ac:spMkLst>
            <pc:docMk/>
            <pc:sldMk cId="3845653197" sldId="282"/>
            <ac:spMk id="5" creationId="{BE2E96DF-F616-8A41-5839-264EB23E8CB2}"/>
          </ac:spMkLst>
        </pc:spChg>
        <pc:spChg chg="add mod">
          <ac:chgData name="Pavlína Bazalová" userId="e219d983-eaf7-45be-b67d-109fd92f69b5" providerId="ADAL" clId="{DD97CCB6-EED9-D948-8FB4-F08B1A34B0E0}" dt="2022-10-26T06:28:22.044" v="4555" actId="1076"/>
          <ac:spMkLst>
            <pc:docMk/>
            <pc:sldMk cId="3845653197" sldId="282"/>
            <ac:spMk id="6" creationId="{4DA43665-C5E3-3E96-C890-4868DD104E23}"/>
          </ac:spMkLst>
        </pc:spChg>
        <pc:spChg chg="add del mod">
          <ac:chgData name="Pavlína Bazalová" userId="e219d983-eaf7-45be-b67d-109fd92f69b5" providerId="ADAL" clId="{DD97CCB6-EED9-D948-8FB4-F08B1A34B0E0}" dt="2022-10-26T06:28:31.861" v="4559"/>
          <ac:spMkLst>
            <pc:docMk/>
            <pc:sldMk cId="3845653197" sldId="282"/>
            <ac:spMk id="7" creationId="{509FB8CE-53A9-C0C3-3D32-412D6FB84558}"/>
          </ac:spMkLst>
        </pc:spChg>
        <pc:picChg chg="add mod">
          <ac:chgData name="Pavlína Bazalová" userId="e219d983-eaf7-45be-b67d-109fd92f69b5" providerId="ADAL" clId="{DD97CCB6-EED9-D948-8FB4-F08B1A34B0E0}" dt="2022-10-26T06:28:07.245" v="4552" actId="1076"/>
          <ac:picMkLst>
            <pc:docMk/>
            <pc:sldMk cId="3845653197" sldId="282"/>
            <ac:picMk id="10242" creationId="{70CDA8AE-3B03-190A-FA82-CA4992635D0D}"/>
          </ac:picMkLst>
        </pc:picChg>
      </pc:sldChg>
      <pc:sldChg chg="addSp delSp modSp new mod modClrScheme chgLayout">
        <pc:chgData name="Pavlína Bazalová" userId="e219d983-eaf7-45be-b67d-109fd92f69b5" providerId="ADAL" clId="{DD97CCB6-EED9-D948-8FB4-F08B1A34B0E0}" dt="2022-10-26T06:29:40.868" v="4620" actId="478"/>
        <pc:sldMkLst>
          <pc:docMk/>
          <pc:sldMk cId="1005127888" sldId="283"/>
        </pc:sldMkLst>
        <pc:spChg chg="del mod ord">
          <ac:chgData name="Pavlína Bazalová" userId="e219d983-eaf7-45be-b67d-109fd92f69b5" providerId="ADAL" clId="{DD97CCB6-EED9-D948-8FB4-F08B1A34B0E0}" dt="2022-10-26T06:29:40.868" v="4620" actId="478"/>
          <ac:spMkLst>
            <pc:docMk/>
            <pc:sldMk cId="1005127888" sldId="283"/>
            <ac:spMk id="2" creationId="{54D25C35-AB49-47AD-3BA8-43E7A6EE2F23}"/>
          </ac:spMkLst>
        </pc:spChg>
        <pc:spChg chg="mod ord">
          <ac:chgData name="Pavlína Bazalová" userId="e219d983-eaf7-45be-b67d-109fd92f69b5" providerId="ADAL" clId="{DD97CCB6-EED9-D948-8FB4-F08B1A34B0E0}" dt="2022-10-26T06:29:24.253" v="4568" actId="700"/>
          <ac:spMkLst>
            <pc:docMk/>
            <pc:sldMk cId="1005127888" sldId="283"/>
            <ac:spMk id="3" creationId="{8D1A89FE-E464-A5E8-7D4E-5B233FF5E4D5}"/>
          </ac:spMkLst>
        </pc:spChg>
        <pc:spChg chg="del mod ord">
          <ac:chgData name="Pavlína Bazalová" userId="e219d983-eaf7-45be-b67d-109fd92f69b5" providerId="ADAL" clId="{DD97CCB6-EED9-D948-8FB4-F08B1A34B0E0}" dt="2022-10-26T06:29:24.253" v="4568" actId="700"/>
          <ac:spMkLst>
            <pc:docMk/>
            <pc:sldMk cId="1005127888" sldId="283"/>
            <ac:spMk id="4" creationId="{3126640F-D746-E69C-1673-A744BDD1AC50}"/>
          </ac:spMkLst>
        </pc:spChg>
        <pc:spChg chg="del mod ord">
          <ac:chgData name="Pavlína Bazalová" userId="e219d983-eaf7-45be-b67d-109fd92f69b5" providerId="ADAL" clId="{DD97CCB6-EED9-D948-8FB4-F08B1A34B0E0}" dt="2022-10-26T06:29:24.253" v="4568" actId="700"/>
          <ac:spMkLst>
            <pc:docMk/>
            <pc:sldMk cId="1005127888" sldId="283"/>
            <ac:spMk id="5" creationId="{B9C400C2-D1F9-DC6E-2DF7-0921F8A873C7}"/>
          </ac:spMkLst>
        </pc:spChg>
        <pc:spChg chg="add mod ord">
          <ac:chgData name="Pavlína Bazalová" userId="e219d983-eaf7-45be-b67d-109fd92f69b5" providerId="ADAL" clId="{DD97CCB6-EED9-D948-8FB4-F08B1A34B0E0}" dt="2022-10-26T06:29:30.414" v="4593" actId="5793"/>
          <ac:spMkLst>
            <pc:docMk/>
            <pc:sldMk cId="1005127888" sldId="283"/>
            <ac:spMk id="6" creationId="{CBAA44E7-03C1-055F-8846-B8BE429782CB}"/>
          </ac:spMkLst>
        </pc:spChg>
        <pc:spChg chg="add mod ord">
          <ac:chgData name="Pavlína Bazalová" userId="e219d983-eaf7-45be-b67d-109fd92f69b5" providerId="ADAL" clId="{DD97CCB6-EED9-D948-8FB4-F08B1A34B0E0}" dt="2022-10-26T06:29:36.836" v="4618" actId="20577"/>
          <ac:spMkLst>
            <pc:docMk/>
            <pc:sldMk cId="1005127888" sldId="283"/>
            <ac:spMk id="7" creationId="{931FC7E0-8FD5-9620-9DED-4DC6D0FC5FC3}"/>
          </ac:spMkLst>
        </pc:spChg>
      </pc:sldChg>
      <pc:sldChg chg="addSp delSp modSp new mod modClrScheme chgLayout">
        <pc:chgData name="Pavlína Bazalová" userId="e219d983-eaf7-45be-b67d-109fd92f69b5" providerId="ADAL" clId="{DD97CCB6-EED9-D948-8FB4-F08B1A34B0E0}" dt="2022-10-26T06:31:48.542" v="4634" actId="478"/>
        <pc:sldMkLst>
          <pc:docMk/>
          <pc:sldMk cId="3270098794" sldId="284"/>
        </pc:sldMkLst>
        <pc:spChg chg="del mod ord">
          <ac:chgData name="Pavlína Bazalová" userId="e219d983-eaf7-45be-b67d-109fd92f69b5" providerId="ADAL" clId="{DD97CCB6-EED9-D948-8FB4-F08B1A34B0E0}" dt="2022-10-26T06:31:48.542" v="4634" actId="478"/>
          <ac:spMkLst>
            <pc:docMk/>
            <pc:sldMk cId="3270098794" sldId="284"/>
            <ac:spMk id="2" creationId="{403BF258-1A3B-217F-3B97-9AFACAE1DB75}"/>
          </ac:spMkLst>
        </pc:spChg>
        <pc:spChg chg="mod ord">
          <ac:chgData name="Pavlína Bazalová" userId="e219d983-eaf7-45be-b67d-109fd92f69b5" providerId="ADAL" clId="{DD97CCB6-EED9-D948-8FB4-F08B1A34B0E0}" dt="2022-10-26T06:29:47.482" v="4622" actId="700"/>
          <ac:spMkLst>
            <pc:docMk/>
            <pc:sldMk cId="3270098794" sldId="284"/>
            <ac:spMk id="3" creationId="{873678BB-4E2B-5601-C401-7EEC5FD1DC1A}"/>
          </ac:spMkLst>
        </pc:spChg>
        <pc:spChg chg="del mod ord">
          <ac:chgData name="Pavlína Bazalová" userId="e219d983-eaf7-45be-b67d-109fd92f69b5" providerId="ADAL" clId="{DD97CCB6-EED9-D948-8FB4-F08B1A34B0E0}" dt="2022-10-26T06:29:47.482" v="4622" actId="700"/>
          <ac:spMkLst>
            <pc:docMk/>
            <pc:sldMk cId="3270098794" sldId="284"/>
            <ac:spMk id="4" creationId="{1CE28665-50A7-8627-B21D-5704F6403FB8}"/>
          </ac:spMkLst>
        </pc:spChg>
        <pc:spChg chg="del mod ord">
          <ac:chgData name="Pavlína Bazalová" userId="e219d983-eaf7-45be-b67d-109fd92f69b5" providerId="ADAL" clId="{DD97CCB6-EED9-D948-8FB4-F08B1A34B0E0}" dt="2022-10-26T06:29:47.482" v="4622" actId="700"/>
          <ac:spMkLst>
            <pc:docMk/>
            <pc:sldMk cId="3270098794" sldId="284"/>
            <ac:spMk id="5" creationId="{C0E0CCF4-2437-D0FF-3A1E-922E208C9432}"/>
          </ac:spMkLst>
        </pc:spChg>
        <pc:spChg chg="add mod ord">
          <ac:chgData name="Pavlína Bazalová" userId="e219d983-eaf7-45be-b67d-109fd92f69b5" providerId="ADAL" clId="{DD97CCB6-EED9-D948-8FB4-F08B1A34B0E0}" dt="2022-10-26T06:29:49.768" v="4630" actId="20577"/>
          <ac:spMkLst>
            <pc:docMk/>
            <pc:sldMk cId="3270098794" sldId="284"/>
            <ac:spMk id="6" creationId="{745B9340-84C9-5200-F429-864A93C982EF}"/>
          </ac:spMkLst>
        </pc:spChg>
        <pc:spChg chg="add mod ord">
          <ac:chgData name="Pavlína Bazalová" userId="e219d983-eaf7-45be-b67d-109fd92f69b5" providerId="ADAL" clId="{DD97CCB6-EED9-D948-8FB4-F08B1A34B0E0}" dt="2022-10-26T06:31:45.016" v="4633"/>
          <ac:spMkLst>
            <pc:docMk/>
            <pc:sldMk cId="3270098794" sldId="284"/>
            <ac:spMk id="7" creationId="{C16928BF-CFDD-C4DE-64D3-041BA5B074C1}"/>
          </ac:spMkLst>
        </pc:spChg>
      </pc:sldChg>
      <pc:sldChg chg="delSp modSp new mod">
        <pc:chgData name="Pavlína Bazalová" userId="e219d983-eaf7-45be-b67d-109fd92f69b5" providerId="ADAL" clId="{DD97CCB6-EED9-D948-8FB4-F08B1A34B0E0}" dt="2022-10-26T06:32:23.490" v="4644" actId="478"/>
        <pc:sldMkLst>
          <pc:docMk/>
          <pc:sldMk cId="298237175" sldId="285"/>
        </pc:sldMkLst>
        <pc:spChg chg="del">
          <ac:chgData name="Pavlína Bazalová" userId="e219d983-eaf7-45be-b67d-109fd92f69b5" providerId="ADAL" clId="{DD97CCB6-EED9-D948-8FB4-F08B1A34B0E0}" dt="2022-10-26T06:32:23.490" v="4644" actId="478"/>
          <ac:spMkLst>
            <pc:docMk/>
            <pc:sldMk cId="298237175" sldId="285"/>
            <ac:spMk id="2" creationId="{4E858EC7-A13A-8D82-DFC5-568765636655}"/>
          </ac:spMkLst>
        </pc:spChg>
        <pc:spChg chg="mod">
          <ac:chgData name="Pavlína Bazalová" userId="e219d983-eaf7-45be-b67d-109fd92f69b5" providerId="ADAL" clId="{DD97CCB6-EED9-D948-8FB4-F08B1A34B0E0}" dt="2022-10-26T06:32:21.132" v="4643" actId="20577"/>
          <ac:spMkLst>
            <pc:docMk/>
            <pc:sldMk cId="298237175" sldId="285"/>
            <ac:spMk id="4" creationId="{70862AA2-BF78-E3B4-10DD-86A53AF78383}"/>
          </ac:spMkLst>
        </pc:spChg>
        <pc:spChg chg="del">
          <ac:chgData name="Pavlína Bazalová" userId="e219d983-eaf7-45be-b67d-109fd92f69b5" providerId="ADAL" clId="{DD97CCB6-EED9-D948-8FB4-F08B1A34B0E0}" dt="2022-10-26T06:32:12.982" v="4641" actId="478"/>
          <ac:spMkLst>
            <pc:docMk/>
            <pc:sldMk cId="298237175" sldId="285"/>
            <ac:spMk id="5" creationId="{226FFA18-6558-6908-BAC4-9C3E921B3E17}"/>
          </ac:spMkLst>
        </pc:spChg>
      </pc:sldChg>
      <pc:sldChg chg="addSp delSp modSp new mod ord">
        <pc:chgData name="Pavlína Bazalová" userId="e219d983-eaf7-45be-b67d-109fd92f69b5" providerId="ADAL" clId="{DD97CCB6-EED9-D948-8FB4-F08B1A34B0E0}" dt="2022-10-26T06:36:05.088" v="4670" actId="20577"/>
        <pc:sldMkLst>
          <pc:docMk/>
          <pc:sldMk cId="4265936496" sldId="286"/>
        </pc:sldMkLst>
        <pc:spChg chg="del">
          <ac:chgData name="Pavlína Bazalová" userId="e219d983-eaf7-45be-b67d-109fd92f69b5" providerId="ADAL" clId="{DD97CCB6-EED9-D948-8FB4-F08B1A34B0E0}" dt="2022-10-26T06:35:57.730" v="4650" actId="478"/>
          <ac:spMkLst>
            <pc:docMk/>
            <pc:sldMk cId="4265936496" sldId="286"/>
            <ac:spMk id="2" creationId="{B069F96A-7E4D-EAAC-8893-B0BF6397F8EF}"/>
          </ac:spMkLst>
        </pc:spChg>
        <pc:spChg chg="mod">
          <ac:chgData name="Pavlína Bazalová" userId="e219d983-eaf7-45be-b67d-109fd92f69b5" providerId="ADAL" clId="{DD97CCB6-EED9-D948-8FB4-F08B1A34B0E0}" dt="2022-10-26T06:36:05.088" v="4670" actId="20577"/>
          <ac:spMkLst>
            <pc:docMk/>
            <pc:sldMk cId="4265936496" sldId="286"/>
            <ac:spMk id="4" creationId="{87A29B85-2B85-797E-F196-AAD4E362B03B}"/>
          </ac:spMkLst>
        </pc:spChg>
        <pc:spChg chg="del">
          <ac:chgData name="Pavlína Bazalová" userId="e219d983-eaf7-45be-b67d-109fd92f69b5" providerId="ADAL" clId="{DD97CCB6-EED9-D948-8FB4-F08B1A34B0E0}" dt="2022-10-26T06:35:44.338" v="4647"/>
          <ac:spMkLst>
            <pc:docMk/>
            <pc:sldMk cId="4265936496" sldId="286"/>
            <ac:spMk id="5" creationId="{C1FA739F-1070-F474-986F-736E4F25C296}"/>
          </ac:spMkLst>
        </pc:spChg>
        <pc:picChg chg="add mod">
          <ac:chgData name="Pavlína Bazalová" userId="e219d983-eaf7-45be-b67d-109fd92f69b5" providerId="ADAL" clId="{DD97CCB6-EED9-D948-8FB4-F08B1A34B0E0}" dt="2022-10-26T06:35:54.526" v="4649" actId="1076"/>
          <ac:picMkLst>
            <pc:docMk/>
            <pc:sldMk cId="4265936496" sldId="286"/>
            <ac:picMk id="11266" creationId="{981354BA-5AEB-FEDF-CCE6-27622CA9ECAC}"/>
          </ac:picMkLst>
        </pc:picChg>
      </pc:sldChg>
      <pc:sldChg chg="addSp delSp modSp new mod modClrScheme chgLayout">
        <pc:chgData name="Pavlína Bazalová" userId="e219d983-eaf7-45be-b67d-109fd92f69b5" providerId="ADAL" clId="{DD97CCB6-EED9-D948-8FB4-F08B1A34B0E0}" dt="2022-10-26T06:39:51.810" v="4711" actId="404"/>
        <pc:sldMkLst>
          <pc:docMk/>
          <pc:sldMk cId="2548404104" sldId="287"/>
        </pc:sldMkLst>
        <pc:spChg chg="del mod">
          <ac:chgData name="Pavlína Bazalová" userId="e219d983-eaf7-45be-b67d-109fd92f69b5" providerId="ADAL" clId="{DD97CCB6-EED9-D948-8FB4-F08B1A34B0E0}" dt="2022-10-26T06:39:01.679" v="4676" actId="478"/>
          <ac:spMkLst>
            <pc:docMk/>
            <pc:sldMk cId="2548404104" sldId="287"/>
            <ac:spMk id="2" creationId="{752EF38A-3C3B-7012-B9B9-0547EC936CE7}"/>
          </ac:spMkLst>
        </pc:spChg>
        <pc:spChg chg="mod">
          <ac:chgData name="Pavlína Bazalová" userId="e219d983-eaf7-45be-b67d-109fd92f69b5" providerId="ADAL" clId="{DD97CCB6-EED9-D948-8FB4-F08B1A34B0E0}" dt="2022-10-26T06:38:57.909" v="4675" actId="26606"/>
          <ac:spMkLst>
            <pc:docMk/>
            <pc:sldMk cId="2548404104" sldId="287"/>
            <ac:spMk id="3" creationId="{3A720A42-5786-C47C-EC2C-8862B9C403E9}"/>
          </ac:spMkLst>
        </pc:spChg>
        <pc:spChg chg="del">
          <ac:chgData name="Pavlína Bazalová" userId="e219d983-eaf7-45be-b67d-109fd92f69b5" providerId="ADAL" clId="{DD97CCB6-EED9-D948-8FB4-F08B1A34B0E0}" dt="2022-10-26T06:38:57.909" v="4675" actId="26606"/>
          <ac:spMkLst>
            <pc:docMk/>
            <pc:sldMk cId="2548404104" sldId="287"/>
            <ac:spMk id="4" creationId="{3E11B896-B4D3-C323-9CEE-4B2ACCC6C641}"/>
          </ac:spMkLst>
        </pc:spChg>
        <pc:spChg chg="del">
          <ac:chgData name="Pavlína Bazalová" userId="e219d983-eaf7-45be-b67d-109fd92f69b5" providerId="ADAL" clId="{DD97CCB6-EED9-D948-8FB4-F08B1A34B0E0}" dt="2022-10-26T06:38:57.909" v="4675" actId="26606"/>
          <ac:spMkLst>
            <pc:docMk/>
            <pc:sldMk cId="2548404104" sldId="287"/>
            <ac:spMk id="5" creationId="{F2A09790-2A3D-5F58-1065-55620238B907}"/>
          </ac:spMkLst>
        </pc:spChg>
        <pc:spChg chg="del">
          <ac:chgData name="Pavlína Bazalová" userId="e219d983-eaf7-45be-b67d-109fd92f69b5" providerId="ADAL" clId="{DD97CCB6-EED9-D948-8FB4-F08B1A34B0E0}" dt="2022-10-26T06:38:57.909" v="4675" actId="26606"/>
          <ac:spMkLst>
            <pc:docMk/>
            <pc:sldMk cId="2548404104" sldId="287"/>
            <ac:spMk id="6" creationId="{1566CF20-DC6F-743F-4316-71AC364B6923}"/>
          </ac:spMkLst>
        </pc:spChg>
        <pc:spChg chg="add mod">
          <ac:chgData name="Pavlína Bazalová" userId="e219d983-eaf7-45be-b67d-109fd92f69b5" providerId="ADAL" clId="{DD97CCB6-EED9-D948-8FB4-F08B1A34B0E0}" dt="2022-10-26T06:39:51.810" v="4711" actId="404"/>
          <ac:spMkLst>
            <pc:docMk/>
            <pc:sldMk cId="2548404104" sldId="287"/>
            <ac:spMk id="8" creationId="{A1041BE2-1C4B-188F-8F39-67383285D017}"/>
          </ac:spMkLst>
        </pc:spChg>
        <pc:spChg chg="add mod">
          <ac:chgData name="Pavlína Bazalová" userId="e219d983-eaf7-45be-b67d-109fd92f69b5" providerId="ADAL" clId="{DD97CCB6-EED9-D948-8FB4-F08B1A34B0E0}" dt="2022-10-26T06:39:17.853" v="4701" actId="20577"/>
          <ac:spMkLst>
            <pc:docMk/>
            <pc:sldMk cId="2548404104" sldId="287"/>
            <ac:spMk id="12295" creationId="{BC692408-8B6B-44ED-B1A1-CE87B69F80B0}"/>
          </ac:spMkLst>
        </pc:spChg>
        <pc:picChg chg="add mod">
          <ac:chgData name="Pavlína Bazalová" userId="e219d983-eaf7-45be-b67d-109fd92f69b5" providerId="ADAL" clId="{DD97CCB6-EED9-D948-8FB4-F08B1A34B0E0}" dt="2022-10-26T06:38:57.909" v="4675" actId="26606"/>
          <ac:picMkLst>
            <pc:docMk/>
            <pc:sldMk cId="2548404104" sldId="287"/>
            <ac:picMk id="12290" creationId="{6251E316-2BD8-BD6D-0A76-99C9C8A37635}"/>
          </ac:picMkLst>
        </pc:picChg>
      </pc:sldChg>
      <pc:sldChg chg="addSp delSp modSp new mod">
        <pc:chgData name="Pavlína Bazalová" userId="e219d983-eaf7-45be-b67d-109fd92f69b5" providerId="ADAL" clId="{DD97CCB6-EED9-D948-8FB4-F08B1A34B0E0}" dt="2022-10-26T06:45:35.021" v="4748" actId="478"/>
        <pc:sldMkLst>
          <pc:docMk/>
          <pc:sldMk cId="4101878614" sldId="288"/>
        </pc:sldMkLst>
        <pc:spChg chg="del">
          <ac:chgData name="Pavlína Bazalová" userId="e219d983-eaf7-45be-b67d-109fd92f69b5" providerId="ADAL" clId="{DD97CCB6-EED9-D948-8FB4-F08B1A34B0E0}" dt="2022-10-26T06:45:35.021" v="4748" actId="478"/>
          <ac:spMkLst>
            <pc:docMk/>
            <pc:sldMk cId="4101878614" sldId="288"/>
            <ac:spMk id="2" creationId="{0F4D729C-2409-456A-306F-666F61179BF2}"/>
          </ac:spMkLst>
        </pc:spChg>
        <pc:spChg chg="mod">
          <ac:chgData name="Pavlína Bazalová" userId="e219d983-eaf7-45be-b67d-109fd92f69b5" providerId="ADAL" clId="{DD97CCB6-EED9-D948-8FB4-F08B1A34B0E0}" dt="2022-10-26T06:44:15.001" v="4741" actId="20577"/>
          <ac:spMkLst>
            <pc:docMk/>
            <pc:sldMk cId="4101878614" sldId="288"/>
            <ac:spMk id="4" creationId="{046C1A8E-2B93-6089-5592-D271B39CB5C7}"/>
          </ac:spMkLst>
        </pc:spChg>
        <pc:spChg chg="add mod">
          <ac:chgData name="Pavlína Bazalová" userId="e219d983-eaf7-45be-b67d-109fd92f69b5" providerId="ADAL" clId="{DD97CCB6-EED9-D948-8FB4-F08B1A34B0E0}" dt="2022-10-26T06:45:32.660" v="4747" actId="1076"/>
          <ac:spMkLst>
            <pc:docMk/>
            <pc:sldMk cId="4101878614" sldId="288"/>
            <ac:spMk id="6" creationId="{B1440413-80E5-2A26-2232-C7CA84E85806}"/>
          </ac:spMkLst>
        </pc:spChg>
      </pc:sldChg>
      <pc:sldChg chg="addSp delSp modSp new mod">
        <pc:chgData name="Pavlína Bazalová" userId="e219d983-eaf7-45be-b67d-109fd92f69b5" providerId="ADAL" clId="{DD97CCB6-EED9-D948-8FB4-F08B1A34B0E0}" dt="2022-10-26T06:46:44.606" v="4771" actId="478"/>
        <pc:sldMkLst>
          <pc:docMk/>
          <pc:sldMk cId="4018324837" sldId="289"/>
        </pc:sldMkLst>
        <pc:spChg chg="del">
          <ac:chgData name="Pavlína Bazalová" userId="e219d983-eaf7-45be-b67d-109fd92f69b5" providerId="ADAL" clId="{DD97CCB6-EED9-D948-8FB4-F08B1A34B0E0}" dt="2022-10-26T06:46:44.606" v="4771" actId="478"/>
          <ac:spMkLst>
            <pc:docMk/>
            <pc:sldMk cId="4018324837" sldId="289"/>
            <ac:spMk id="2" creationId="{DC9CA69E-AD81-7DF6-5478-2D0A2974F7F1}"/>
          </ac:spMkLst>
        </pc:spChg>
        <pc:spChg chg="mod">
          <ac:chgData name="Pavlína Bazalová" userId="e219d983-eaf7-45be-b67d-109fd92f69b5" providerId="ADAL" clId="{DD97CCB6-EED9-D948-8FB4-F08B1A34B0E0}" dt="2022-10-26T06:46:01.439" v="4760" actId="20577"/>
          <ac:spMkLst>
            <pc:docMk/>
            <pc:sldMk cId="4018324837" sldId="289"/>
            <ac:spMk id="4" creationId="{E73CFDB1-B4DF-6C61-7785-E334112AFA50}"/>
          </ac:spMkLst>
        </pc:spChg>
        <pc:spChg chg="add mod">
          <ac:chgData name="Pavlína Bazalová" userId="e219d983-eaf7-45be-b67d-109fd92f69b5" providerId="ADAL" clId="{DD97CCB6-EED9-D948-8FB4-F08B1A34B0E0}" dt="2022-10-26T06:46:41.083" v="4770" actId="14100"/>
          <ac:spMkLst>
            <pc:docMk/>
            <pc:sldMk cId="4018324837" sldId="289"/>
            <ac:spMk id="6" creationId="{2759CCAF-6631-3745-4334-C8CAE1057B96}"/>
          </ac:spMkLst>
        </pc:spChg>
      </pc:sldChg>
      <pc:sldChg chg="new del">
        <pc:chgData name="Pavlína Bazalová" userId="e219d983-eaf7-45be-b67d-109fd92f69b5" providerId="ADAL" clId="{DD97CCB6-EED9-D948-8FB4-F08B1A34B0E0}" dt="2022-10-26T06:47:13.517" v="4774" actId="2696"/>
        <pc:sldMkLst>
          <pc:docMk/>
          <pc:sldMk cId="69138691" sldId="290"/>
        </pc:sldMkLst>
      </pc:sldChg>
      <pc:sldChg chg="modSp add mod">
        <pc:chgData name="Pavlína Bazalová" userId="e219d983-eaf7-45be-b67d-109fd92f69b5" providerId="ADAL" clId="{DD97CCB6-EED9-D948-8FB4-F08B1A34B0E0}" dt="2022-10-26T06:47:20.543" v="4776" actId="14100"/>
        <pc:sldMkLst>
          <pc:docMk/>
          <pc:sldMk cId="2977207073" sldId="313"/>
        </pc:sldMkLst>
        <pc:picChg chg="mod">
          <ac:chgData name="Pavlína Bazalová" userId="e219d983-eaf7-45be-b67d-109fd92f69b5" providerId="ADAL" clId="{DD97CCB6-EED9-D948-8FB4-F08B1A34B0E0}" dt="2022-10-26T06:47:17.760" v="4775" actId="14100"/>
          <ac:picMkLst>
            <pc:docMk/>
            <pc:sldMk cId="2977207073" sldId="313"/>
            <ac:picMk id="4" creationId="{E72BC260-6993-8EBC-2A36-074B1883C238}"/>
          </ac:picMkLst>
        </pc:picChg>
        <pc:picChg chg="mod">
          <ac:chgData name="Pavlína Bazalová" userId="e219d983-eaf7-45be-b67d-109fd92f69b5" providerId="ADAL" clId="{DD97CCB6-EED9-D948-8FB4-F08B1A34B0E0}" dt="2022-10-26T06:47:20.543" v="4776" actId="14100"/>
          <ac:picMkLst>
            <pc:docMk/>
            <pc:sldMk cId="2977207073" sldId="313"/>
            <ac:picMk id="2050" creationId="{9E229FFF-2C23-F829-8CD2-5757E2848E8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2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a pohybový systém v ontogenezi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Pavlína Bazalová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6E92EE-FDC4-981F-183B-2FD1E72E7B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AC1AAF-9B63-571A-27F3-1867404D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Osifikace stehenní kosti</a:t>
            </a:r>
          </a:p>
        </p:txBody>
      </p:sp>
      <p:pic>
        <p:nvPicPr>
          <p:cNvPr id="6" name="Picture 2" descr="page5image1303629440">
            <a:extLst>
              <a:ext uri="{FF2B5EF4-FFF2-40B4-BE49-F238E27FC236}">
                <a16:creationId xmlns:a16="http://schemas.microsoft.com/office/drawing/2014/main" id="{0F4745BE-1CFB-9C88-CB7F-245744AD0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09" y="1470700"/>
            <a:ext cx="622300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7AC972D-29B5-7C88-F3D8-940B218CFDC5}"/>
              </a:ext>
            </a:extLst>
          </p:cNvPr>
          <p:cNvSpPr txBox="1"/>
          <p:nvPr/>
        </p:nvSpPr>
        <p:spPr>
          <a:xfrm>
            <a:off x="2286000" y="642258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basicmedicalkey.com</a:t>
            </a:r>
            <a:r>
              <a:rPr lang="cs-CZ" sz="1400" dirty="0"/>
              <a:t>/</a:t>
            </a:r>
            <a:r>
              <a:rPr lang="cs-CZ" sz="1400" dirty="0" err="1"/>
              <a:t>the</a:t>
            </a:r>
            <a:r>
              <a:rPr lang="cs-CZ" sz="1400" dirty="0"/>
              <a:t>-</a:t>
            </a:r>
            <a:r>
              <a:rPr lang="cs-CZ" sz="1400" dirty="0" err="1"/>
              <a:t>lower</a:t>
            </a:r>
            <a:r>
              <a:rPr lang="cs-CZ" sz="1400" dirty="0"/>
              <a:t>-limb/</a:t>
            </a:r>
          </a:p>
        </p:txBody>
      </p:sp>
    </p:spTree>
    <p:extLst>
      <p:ext uri="{BB962C8B-B14F-4D97-AF65-F5344CB8AC3E}">
        <p14:creationId xmlns:p14="http://schemas.microsoft.com/office/powerpoint/2010/main" val="144268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CE9508-600A-0567-4DA9-2BB699DC3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C24EF6-1C5C-6D95-DB3F-31980B62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Anteverze</a:t>
            </a:r>
            <a:r>
              <a:rPr lang="cs-CZ" dirty="0"/>
              <a:t> femuru = torzní úhel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10D193-FC23-FA37-CCA4-435DB6034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78150"/>
            <a:ext cx="7772400" cy="290760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7E7701E-CBC3-BD3B-217B-E22486814AEB}"/>
              </a:ext>
            </a:extLst>
          </p:cNvPr>
          <p:cNvSpPr txBox="1"/>
          <p:nvPr/>
        </p:nvSpPr>
        <p:spPr>
          <a:xfrm>
            <a:off x="499500" y="1323824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Úhel mezi osou krčku femuru a frontální rovinou proloženou kondyly femuru </a:t>
            </a:r>
          </a:p>
          <a:p>
            <a:pPr algn="l"/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Při narození 25° - vlivem zatížení DK – snižuje se 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Výrazný vliv na ROM v KYK! </a:t>
            </a:r>
          </a:p>
        </p:txBody>
      </p:sp>
    </p:spTree>
    <p:extLst>
      <p:ext uri="{BB962C8B-B14F-4D97-AF65-F5344CB8AC3E}">
        <p14:creationId xmlns:p14="http://schemas.microsoft.com/office/powerpoint/2010/main" val="83450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77A7C2-89B9-8672-E588-BD08A474A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7FCBC7-0F27-A3AC-0717-ED7DDEB4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 err="1"/>
              <a:t>Kolodiafyzární</a:t>
            </a:r>
            <a:r>
              <a:rPr lang="cs-CZ" dirty="0"/>
              <a:t> úhel 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875794B-6B80-FD94-3ECA-120CFCEDED6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/>
          <a:lstStyle/>
          <a:p>
            <a:r>
              <a:rPr lang="en-US" sz="2000" dirty="0" err="1"/>
              <a:t>Úhel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osou</a:t>
            </a:r>
            <a:r>
              <a:rPr lang="en-US" sz="2000" dirty="0"/>
              <a:t> </a:t>
            </a:r>
            <a:r>
              <a:rPr lang="en-US" sz="2000" dirty="0" err="1"/>
              <a:t>krčku</a:t>
            </a:r>
            <a:r>
              <a:rPr lang="en-US" sz="2000" dirty="0"/>
              <a:t> </a:t>
            </a:r>
            <a:r>
              <a:rPr lang="en-US" sz="2000" dirty="0" err="1"/>
              <a:t>femuru</a:t>
            </a:r>
            <a:r>
              <a:rPr lang="en-US" sz="2000" dirty="0"/>
              <a:t> a </a:t>
            </a:r>
            <a:r>
              <a:rPr lang="en-US" sz="2000" dirty="0" err="1"/>
              <a:t>diafýzou</a:t>
            </a:r>
            <a:r>
              <a:rPr lang="en-US" sz="2000" dirty="0"/>
              <a:t> </a:t>
            </a:r>
            <a:r>
              <a:rPr lang="en-US" sz="2000" dirty="0" err="1"/>
              <a:t>stehenní</a:t>
            </a:r>
            <a:r>
              <a:rPr lang="en-US" sz="2000" dirty="0"/>
              <a:t> </a:t>
            </a:r>
            <a:r>
              <a:rPr lang="en-US" sz="2000" dirty="0" err="1"/>
              <a:t>kosti</a:t>
            </a:r>
            <a:r>
              <a:rPr lang="en-US" sz="2000" dirty="0"/>
              <a:t> </a:t>
            </a:r>
          </a:p>
          <a:p>
            <a:pPr marL="54000" indent="0">
              <a:buNone/>
            </a:pPr>
            <a:endParaRPr lang="en-US" sz="2000" dirty="0"/>
          </a:p>
          <a:p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narození</a:t>
            </a:r>
            <a:r>
              <a:rPr lang="en-US" sz="2000" dirty="0"/>
              <a:t> – 150-160</a:t>
            </a:r>
            <a:r>
              <a:rPr lang="cs-CZ" sz="2000" dirty="0"/>
              <a:t>° </a:t>
            </a:r>
          </a:p>
          <a:p>
            <a:pPr marL="54000" indent="0">
              <a:buNone/>
            </a:pPr>
            <a:endParaRPr lang="cs-CZ" sz="2000" dirty="0"/>
          </a:p>
          <a:p>
            <a:r>
              <a:rPr lang="cs-CZ" sz="2000" dirty="0"/>
              <a:t>Dospělost – 120-135 °</a:t>
            </a:r>
            <a:endParaRPr lang="en-US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5377CBF-A8C8-93A3-4781-3B71D4B17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655" y="3138294"/>
            <a:ext cx="4979345" cy="2825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43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720A42-5786-C47C-EC2C-8862B9C40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12295" name="Title 3">
            <a:extLst>
              <a:ext uri="{FF2B5EF4-FFF2-40B4-BE49-F238E27FC236}">
                <a16:creationId xmlns:a16="http://schemas.microsoft.com/office/drawing/2014/main" id="{BC692408-8B6B-44ED-B1A1-CE87B69F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US" dirty="0" err="1"/>
              <a:t>Kolodiafyzární</a:t>
            </a:r>
            <a:r>
              <a:rPr lang="en-US" dirty="0"/>
              <a:t> </a:t>
            </a:r>
            <a:r>
              <a:rPr lang="en-US" dirty="0" err="1"/>
              <a:t>úhel</a:t>
            </a:r>
            <a:endParaRPr lang="en-US" dirty="0"/>
          </a:p>
        </p:txBody>
      </p:sp>
      <p:pic>
        <p:nvPicPr>
          <p:cNvPr id="12290" name="Picture 2" descr="Ontogeneze kyčelního kloubu">
            <a:extLst>
              <a:ext uri="{FF2B5EF4-FFF2-40B4-BE49-F238E27FC236}">
                <a16:creationId xmlns:a16="http://schemas.microsoft.com/office/drawing/2014/main" id="{6251E316-2BD8-BD6D-0A76-99C9C8A37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00" y="1857101"/>
            <a:ext cx="8064900" cy="380979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1041BE2-1C4B-188F-8F39-67383285D017}"/>
              </a:ext>
            </a:extLst>
          </p:cNvPr>
          <p:cNvSpPr txBox="1"/>
          <p:nvPr/>
        </p:nvSpPr>
        <p:spPr>
          <a:xfrm>
            <a:off x="2286000" y="5904834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is.muni.cz</a:t>
            </a:r>
            <a:r>
              <a:rPr lang="cs-CZ" sz="1000" dirty="0"/>
              <a:t>/el/</a:t>
            </a:r>
            <a:r>
              <a:rPr lang="cs-CZ" sz="1000" dirty="0" err="1"/>
              <a:t>fsps</a:t>
            </a:r>
            <a:r>
              <a:rPr lang="cs-CZ" sz="1000" dirty="0"/>
              <a:t>/podzim2020/np4051/um/</a:t>
            </a:r>
            <a:r>
              <a:rPr lang="cs-CZ" sz="1000" dirty="0" err="1"/>
              <a:t>Ontogeneze_KYK.pdf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4840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806356-77CF-8C53-AFC2-283BFEB762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2FB8996-1CCF-1954-7DDD-2F4DDB19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Kyčelní kloub v ontogenezi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383DDBF-12DF-1904-BD8C-788F034D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787998"/>
          </a:xfrm>
        </p:spPr>
        <p:txBody>
          <a:bodyPr/>
          <a:lstStyle/>
          <a:p>
            <a:r>
              <a:rPr lang="cs-CZ" b="1" dirty="0"/>
              <a:t>Novorozenec</a:t>
            </a:r>
            <a:r>
              <a:rPr lang="cs-CZ" dirty="0"/>
              <a:t> – VR, FLE, ABD + pánev v </a:t>
            </a:r>
            <a:r>
              <a:rPr lang="cs-CZ" dirty="0" err="1"/>
              <a:t>anteverzi</a:t>
            </a:r>
            <a:r>
              <a:rPr lang="cs-CZ" dirty="0"/>
              <a:t> </a:t>
            </a:r>
          </a:p>
          <a:p>
            <a:r>
              <a:rPr lang="cs-CZ" b="1" dirty="0"/>
              <a:t>Od 6. týdne </a:t>
            </a:r>
            <a:r>
              <a:rPr lang="cs-CZ" dirty="0"/>
              <a:t>– abduktory + zevní rotátory – vliv na KDU, AVU </a:t>
            </a:r>
          </a:p>
          <a:p>
            <a:r>
              <a:rPr lang="cs-CZ" b="1" dirty="0"/>
              <a:t>Od 4. měsíce </a:t>
            </a:r>
            <a:r>
              <a:rPr lang="cs-CZ" dirty="0"/>
              <a:t>se opora posouvá směrem k DKK</a:t>
            </a:r>
          </a:p>
          <a:p>
            <a:r>
              <a:rPr lang="cs-CZ" b="1" dirty="0"/>
              <a:t>4,5 měsíc </a:t>
            </a:r>
            <a:r>
              <a:rPr lang="cs-CZ" dirty="0"/>
              <a:t>– opora o DK </a:t>
            </a:r>
          </a:p>
          <a:p>
            <a:r>
              <a:rPr lang="cs-CZ" b="1" dirty="0"/>
              <a:t>2. </a:t>
            </a:r>
            <a:r>
              <a:rPr lang="cs-CZ" b="1" dirty="0" err="1"/>
              <a:t>trimenon</a:t>
            </a:r>
            <a:r>
              <a:rPr lang="cs-CZ" b="1" dirty="0"/>
              <a:t> – </a:t>
            </a:r>
            <a:r>
              <a:rPr lang="cs-CZ" dirty="0"/>
              <a:t>změna svalových souher (proximální a distální tah svalů) – diferenciace funkce končetin (otáčení) (uzavřené i otevřené KŘ) </a:t>
            </a:r>
          </a:p>
          <a:p>
            <a:r>
              <a:rPr lang="cs-CZ" b="1" dirty="0"/>
              <a:t>3. </a:t>
            </a:r>
            <a:r>
              <a:rPr lang="cs-CZ" b="1" dirty="0" err="1"/>
              <a:t>trimenon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Pozice na 4 </a:t>
            </a:r>
          </a:p>
          <a:p>
            <a:pPr lvl="1"/>
            <a:r>
              <a:rPr lang="cs-CZ" dirty="0"/>
              <a:t>Šikmý sed – volný sed </a:t>
            </a:r>
          </a:p>
          <a:p>
            <a:pPr lvl="1"/>
            <a:r>
              <a:rPr lang="cs-CZ" dirty="0"/>
              <a:t>Lokomoce – lezení po 4 </a:t>
            </a:r>
          </a:p>
          <a:p>
            <a:r>
              <a:rPr lang="cs-CZ" b="1" dirty="0"/>
              <a:t>4. </a:t>
            </a:r>
            <a:r>
              <a:rPr lang="cs-CZ" b="1" dirty="0" err="1"/>
              <a:t>trimenon</a:t>
            </a:r>
            <a:r>
              <a:rPr lang="cs-CZ" b="1" dirty="0"/>
              <a:t> </a:t>
            </a:r>
            <a:r>
              <a:rPr lang="cs-CZ" dirty="0"/>
              <a:t>– vertikalizace</a:t>
            </a:r>
          </a:p>
          <a:p>
            <a:pPr lvl="1"/>
            <a:r>
              <a:rPr lang="cs-CZ" dirty="0"/>
              <a:t>Přechod do stoje </a:t>
            </a:r>
          </a:p>
          <a:p>
            <a:pPr lvl="1"/>
            <a:r>
              <a:rPr lang="cs-CZ" dirty="0"/>
              <a:t>První chůze – obcházení </a:t>
            </a:r>
          </a:p>
          <a:p>
            <a:pPr lvl="1"/>
            <a:r>
              <a:rPr lang="cs-CZ" dirty="0"/>
              <a:t>První chůze v prostoru  </a:t>
            </a:r>
          </a:p>
          <a:p>
            <a:pPr marL="2430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79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A14902-B9BA-02C8-4935-17F241E054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5A90A5-F17E-97D6-C39D-7D766CA0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Rozsah pohybu (FLE) v kyčelním kloubu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4C8941-6597-5FE3-AFEE-31BD3A3EC95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 marL="54000" indent="0">
              <a:spcAft>
                <a:spcPts val="600"/>
              </a:spcAft>
              <a:buNone/>
            </a:pPr>
            <a:r>
              <a:rPr lang="cs-CZ" b="1" dirty="0">
                <a:effectLst/>
              </a:rPr>
              <a:t>Na </a:t>
            </a:r>
            <a:r>
              <a:rPr lang="cs-CZ" b="1" dirty="0" err="1">
                <a:effectLst/>
              </a:rPr>
              <a:t>zádech</a:t>
            </a:r>
            <a:endParaRPr lang="cs-CZ" b="1" dirty="0"/>
          </a:p>
          <a:p>
            <a:pPr lvl="1">
              <a:spcAft>
                <a:spcPts val="600"/>
              </a:spcAft>
            </a:pPr>
            <a:r>
              <a:rPr lang="cs-CZ" sz="2100" dirty="0">
                <a:effectLst/>
              </a:rPr>
              <a:t>4.měsíc – 90</a:t>
            </a:r>
            <a:r>
              <a:rPr lang="cs-CZ" sz="2400" dirty="0"/>
              <a:t>°</a:t>
            </a:r>
            <a:endParaRPr lang="cs-CZ" sz="2100" dirty="0"/>
          </a:p>
          <a:p>
            <a:pPr lvl="1">
              <a:spcAft>
                <a:spcPts val="600"/>
              </a:spcAft>
            </a:pPr>
            <a:r>
              <a:rPr lang="cs-CZ" sz="2100" dirty="0">
                <a:effectLst/>
              </a:rPr>
              <a:t>5. </a:t>
            </a:r>
            <a:r>
              <a:rPr lang="cs-CZ" sz="2100" dirty="0" err="1">
                <a:effectLst/>
              </a:rPr>
              <a:t>měsíc</a:t>
            </a:r>
            <a:r>
              <a:rPr lang="cs-CZ" sz="2100" dirty="0">
                <a:effectLst/>
              </a:rPr>
              <a:t> – 110</a:t>
            </a:r>
            <a:r>
              <a:rPr lang="cs-CZ" sz="2400" dirty="0"/>
              <a:t>°</a:t>
            </a:r>
            <a:endParaRPr lang="cs-CZ" sz="2100" dirty="0">
              <a:effectLst/>
            </a:endParaRPr>
          </a:p>
          <a:p>
            <a:pPr lvl="1">
              <a:spcAft>
                <a:spcPts val="600"/>
              </a:spcAft>
            </a:pPr>
            <a:r>
              <a:rPr lang="cs-CZ" sz="2100" dirty="0">
                <a:effectLst/>
              </a:rPr>
              <a:t>6. </a:t>
            </a:r>
            <a:r>
              <a:rPr lang="cs-CZ" sz="2100" dirty="0" err="1">
                <a:effectLst/>
              </a:rPr>
              <a:t>měsíc</a:t>
            </a:r>
            <a:r>
              <a:rPr lang="cs-CZ" sz="2100" dirty="0">
                <a:effectLst/>
              </a:rPr>
              <a:t> – 120</a:t>
            </a:r>
            <a:r>
              <a:rPr lang="cs-CZ" sz="2400" dirty="0"/>
              <a:t>°</a:t>
            </a:r>
            <a:r>
              <a:rPr lang="cs-CZ" sz="2100" dirty="0">
                <a:effectLst/>
              </a:rPr>
              <a:t> </a:t>
            </a:r>
          </a:p>
          <a:p>
            <a:pPr marL="54000" indent="0">
              <a:spcAft>
                <a:spcPts val="600"/>
              </a:spcAft>
              <a:buNone/>
            </a:pPr>
            <a:r>
              <a:rPr lang="cs-CZ" b="1" dirty="0">
                <a:effectLst/>
              </a:rPr>
              <a:t>Na </a:t>
            </a:r>
            <a:r>
              <a:rPr lang="cs-CZ" b="1" dirty="0" err="1">
                <a:effectLst/>
              </a:rPr>
              <a:t>břiše</a:t>
            </a:r>
            <a:endParaRPr lang="cs-CZ" b="1" dirty="0"/>
          </a:p>
          <a:p>
            <a:pPr lvl="1">
              <a:spcAft>
                <a:spcPts val="600"/>
              </a:spcAft>
            </a:pPr>
            <a:r>
              <a:rPr lang="cs-CZ" sz="2100" dirty="0">
                <a:effectLst/>
              </a:rPr>
              <a:t>6. </a:t>
            </a:r>
            <a:r>
              <a:rPr lang="cs-CZ" sz="2100" dirty="0" err="1">
                <a:effectLst/>
              </a:rPr>
              <a:t>měsíc</a:t>
            </a:r>
            <a:r>
              <a:rPr lang="cs-CZ" sz="2100" dirty="0"/>
              <a:t> - </a:t>
            </a:r>
            <a:r>
              <a:rPr lang="cs-CZ" sz="2100" dirty="0">
                <a:effectLst/>
              </a:rPr>
              <a:t>90</a:t>
            </a:r>
            <a:r>
              <a:rPr lang="cs-CZ" sz="2400" dirty="0"/>
              <a:t>°</a:t>
            </a:r>
            <a:endParaRPr lang="cs-CZ" sz="2100" dirty="0">
              <a:effectLst/>
            </a:endParaRPr>
          </a:p>
          <a:p>
            <a:pPr lvl="1">
              <a:spcAft>
                <a:spcPts val="600"/>
              </a:spcAft>
            </a:pPr>
            <a:r>
              <a:rPr lang="cs-CZ" sz="2100" dirty="0">
                <a:effectLst/>
              </a:rPr>
              <a:t>7. </a:t>
            </a:r>
            <a:r>
              <a:rPr lang="cs-CZ" sz="2100" dirty="0" err="1">
                <a:effectLst/>
              </a:rPr>
              <a:t>měsíc</a:t>
            </a:r>
            <a:r>
              <a:rPr lang="cs-CZ" sz="2100" dirty="0"/>
              <a:t> - </a:t>
            </a:r>
            <a:r>
              <a:rPr lang="cs-CZ" sz="2100" dirty="0">
                <a:effectLst/>
              </a:rPr>
              <a:t>120</a:t>
            </a:r>
            <a:r>
              <a:rPr lang="cs-CZ" sz="2400" dirty="0"/>
              <a:t>°</a:t>
            </a:r>
            <a:r>
              <a:rPr lang="cs-CZ" sz="2100" dirty="0">
                <a:effectLst/>
              </a:rPr>
              <a:t> 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2050" name="Picture 2" descr="PostersCZ">
            <a:extLst>
              <a:ext uri="{FF2B5EF4-FFF2-40B4-BE49-F238E27FC236}">
                <a16:creationId xmlns:a16="http://schemas.microsoft.com/office/drawing/2014/main" id="{DC6A55D1-048A-7153-724D-2CAA99529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0" r="1" b="1735"/>
          <a:stretch/>
        </p:blipFill>
        <p:spPr bwMode="auto">
          <a:xfrm>
            <a:off x="4688460" y="1701505"/>
            <a:ext cx="3914999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E2B7E46-CD84-1DF7-5762-4DBB250F4F21}"/>
              </a:ext>
            </a:extLst>
          </p:cNvPr>
          <p:cNvSpPr txBox="1"/>
          <p:nvPr/>
        </p:nvSpPr>
        <p:spPr>
          <a:xfrm>
            <a:off x="4688460" y="59510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www.rehabps.com</a:t>
            </a:r>
            <a:r>
              <a:rPr lang="cs-CZ" sz="1200" dirty="0"/>
              <a:t>/</a:t>
            </a:r>
            <a:r>
              <a:rPr lang="cs-CZ" sz="1200" dirty="0" err="1"/>
              <a:t>posterscz.html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4990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D5EDC4-FBAE-AABA-717A-9DFF2D7AE2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422282-5BED-2BB7-D116-6B73B80B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kyčelní </a:t>
            </a:r>
            <a:r>
              <a:rPr lang="cs-CZ" dirty="0" err="1"/>
              <a:t>dysplázie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93BEDF-D3FB-4911-3C7E-F73C99EF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685143" cy="4139998"/>
          </a:xfrm>
        </p:spPr>
        <p:txBody>
          <a:bodyPr/>
          <a:lstStyle/>
          <a:p>
            <a:r>
              <a:rPr lang="cs-CZ" dirty="0"/>
              <a:t>nejčastější vrozená vada u dětí</a:t>
            </a:r>
          </a:p>
          <a:p>
            <a:r>
              <a:rPr lang="cs-CZ" dirty="0"/>
              <a:t>výskyt v naší populaci – 3 %, častější u dívek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Etiologie – multifaktoriální: </a:t>
            </a:r>
          </a:p>
          <a:p>
            <a:pPr lvl="1"/>
            <a:r>
              <a:rPr lang="cs-CZ" dirty="0"/>
              <a:t>vývoj acetabula - natočení</a:t>
            </a:r>
          </a:p>
          <a:p>
            <a:pPr lvl="1"/>
            <a:r>
              <a:rPr lang="cs-CZ" dirty="0"/>
              <a:t>vývoj proximálního femuru – KDU, AKF</a:t>
            </a:r>
          </a:p>
          <a:p>
            <a:pPr lvl="1"/>
            <a:r>
              <a:rPr lang="cs-CZ" dirty="0" err="1"/>
              <a:t>laxicita</a:t>
            </a:r>
            <a:r>
              <a:rPr lang="cs-CZ" dirty="0"/>
              <a:t> kloubního pouzdra (tj. kloubní hypermobilita)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/>
              <a:t>Různé stupnice a škály pro hodnocení </a:t>
            </a:r>
          </a:p>
          <a:p>
            <a:r>
              <a:rPr lang="cs-CZ" dirty="0"/>
              <a:t>Diagnostika: UZ, RTG, klinické vyšetření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85DD1C5-2E36-025C-2143-5467E9B1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21" y="2472687"/>
            <a:ext cx="4145279" cy="33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2CE6B6B-8ABC-B3D0-ECF1-15725D0109B8}"/>
              </a:ext>
            </a:extLst>
          </p:cNvPr>
          <p:cNvSpPr txBox="1"/>
          <p:nvPr/>
        </p:nvSpPr>
        <p:spPr>
          <a:xfrm>
            <a:off x="3782291" y="5904799"/>
            <a:ext cx="38060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Autor: </a:t>
            </a:r>
            <a:r>
              <a:rPr lang="cs-CZ" sz="1000" dirty="0" err="1"/>
              <a:t>Heather</a:t>
            </a:r>
            <a:r>
              <a:rPr lang="cs-CZ" sz="1000" dirty="0"/>
              <a:t> (</a:t>
            </a:r>
            <a:r>
              <a:rPr lang="cs-CZ" sz="1000" dirty="0" err="1"/>
              <a:t>The</a:t>
            </a:r>
            <a:r>
              <a:rPr lang="cs-CZ" sz="1000" dirty="0"/>
              <a:t> </a:t>
            </a:r>
            <a:r>
              <a:rPr lang="cs-CZ" sz="1000" dirty="0" err="1"/>
              <a:t>original</a:t>
            </a:r>
            <a:r>
              <a:rPr lang="cs-CZ" sz="1000" dirty="0"/>
              <a:t> </a:t>
            </a:r>
            <a:r>
              <a:rPr lang="cs-CZ" sz="1000" dirty="0" err="1"/>
              <a:t>uploader</a:t>
            </a:r>
            <a:r>
              <a:rPr lang="cs-CZ" sz="1000" dirty="0"/>
              <a:t> </a:t>
            </a:r>
            <a:r>
              <a:rPr lang="cs-CZ" sz="1000" dirty="0" err="1"/>
              <a:t>was</a:t>
            </a:r>
            <a:r>
              <a:rPr lang="cs-CZ" sz="1000" dirty="0"/>
              <a:t> </a:t>
            </a:r>
            <a:r>
              <a:rPr lang="cs-CZ" sz="1000" dirty="0" err="1"/>
              <a:t>Glitzy</a:t>
            </a:r>
            <a:r>
              <a:rPr lang="cs-CZ" sz="1000" dirty="0"/>
              <a:t> queen00 </a:t>
            </a:r>
            <a:r>
              <a:rPr lang="cs-CZ" sz="1000" dirty="0" err="1"/>
              <a:t>at</a:t>
            </a:r>
            <a:r>
              <a:rPr lang="cs-CZ" sz="1000" dirty="0"/>
              <a:t> </a:t>
            </a:r>
            <a:r>
              <a:rPr lang="cs-CZ" sz="1000" dirty="0" err="1"/>
              <a:t>English</a:t>
            </a:r>
            <a:r>
              <a:rPr lang="cs-CZ" sz="1000" dirty="0"/>
              <a:t> Wikipedia.) – </a:t>
            </a:r>
            <a:r>
              <a:rPr lang="cs-CZ" sz="1000" dirty="0" err="1"/>
              <a:t>Own</a:t>
            </a:r>
            <a:r>
              <a:rPr lang="cs-CZ" sz="1000" dirty="0"/>
              <a:t> </a:t>
            </a:r>
            <a:r>
              <a:rPr lang="cs-CZ" sz="1000" dirty="0" err="1"/>
              <a:t>work</a:t>
            </a:r>
            <a:r>
              <a:rPr lang="cs-CZ" sz="1000" dirty="0"/>
              <a:t> (</a:t>
            </a:r>
            <a:r>
              <a:rPr lang="cs-CZ" sz="1000" dirty="0" err="1"/>
              <a:t>Transferred</a:t>
            </a:r>
            <a:r>
              <a:rPr lang="cs-CZ" sz="1000" dirty="0"/>
              <a:t> by </a:t>
            </a:r>
            <a:r>
              <a:rPr lang="cs-CZ" sz="1000" dirty="0" err="1"/>
              <a:t>hellerhoff</a:t>
            </a:r>
            <a:r>
              <a:rPr lang="cs-CZ" sz="1000" dirty="0"/>
              <a:t>), Volné dílo, https://</a:t>
            </a:r>
            <a:r>
              <a:rPr lang="cs-CZ" sz="1000" dirty="0" err="1"/>
              <a:t>commons.wikimedia.org</a:t>
            </a:r>
            <a:r>
              <a:rPr lang="cs-CZ" sz="1000" dirty="0"/>
              <a:t>/</a:t>
            </a:r>
            <a:r>
              <a:rPr lang="cs-CZ" sz="1000" dirty="0" err="1"/>
              <a:t>w</a:t>
            </a:r>
            <a:r>
              <a:rPr lang="cs-CZ" sz="1000" dirty="0"/>
              <a:t>/</a:t>
            </a:r>
            <a:r>
              <a:rPr lang="cs-CZ" sz="1000" dirty="0" err="1"/>
              <a:t>index.php?curid</a:t>
            </a:r>
            <a:r>
              <a:rPr lang="cs-CZ" sz="1000" dirty="0"/>
              <a:t>=14631661</a:t>
            </a:r>
          </a:p>
        </p:txBody>
      </p:sp>
    </p:spTree>
    <p:extLst>
      <p:ext uri="{BB962C8B-B14F-4D97-AF65-F5344CB8AC3E}">
        <p14:creationId xmlns:p14="http://schemas.microsoft.com/office/powerpoint/2010/main" val="170847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CEDF2F-8458-818C-3E51-02F1483412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66FAD0-39C0-87FC-F3BC-FAF3EF8B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kyčelní </a:t>
            </a:r>
            <a:r>
              <a:rPr lang="cs-CZ" dirty="0" err="1"/>
              <a:t>dysplázie</a:t>
            </a:r>
            <a:r>
              <a:rPr lang="cs-CZ" dirty="0"/>
              <a:t>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80E79D1-2C30-82F6-194B-FDF4B9B1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" y="2250142"/>
            <a:ext cx="8064900" cy="263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736B1FB-CA21-BCF5-9FC3-E4E1655A7F7F}"/>
              </a:ext>
            </a:extLst>
          </p:cNvPr>
          <p:cNvSpPr txBox="1"/>
          <p:nvPr/>
        </p:nvSpPr>
        <p:spPr>
          <a:xfrm>
            <a:off x="2179122" y="5998483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Autor: </a:t>
            </a:r>
            <a:r>
              <a:rPr lang="cs-CZ" sz="1000" dirty="0" err="1"/>
              <a:t>Original</a:t>
            </a:r>
            <a:r>
              <a:rPr lang="cs-CZ" sz="1000" dirty="0"/>
              <a:t> </a:t>
            </a:r>
            <a:r>
              <a:rPr lang="cs-CZ" sz="1000" dirty="0" err="1"/>
              <a:t>uploader</a:t>
            </a:r>
            <a:r>
              <a:rPr lang="cs-CZ" sz="1000" dirty="0"/>
              <a:t> </a:t>
            </a:r>
            <a:r>
              <a:rPr lang="cs-CZ" sz="1000" dirty="0" err="1"/>
              <a:t>was</a:t>
            </a:r>
            <a:r>
              <a:rPr lang="cs-CZ" sz="1000" dirty="0"/>
              <a:t> </a:t>
            </a:r>
            <a:r>
              <a:rPr lang="cs-CZ" sz="1000" dirty="0" err="1"/>
              <a:t>Londenp</a:t>
            </a:r>
            <a:r>
              <a:rPr lang="cs-CZ" sz="1000" dirty="0"/>
              <a:t> </a:t>
            </a:r>
            <a:r>
              <a:rPr lang="cs-CZ" sz="1000" dirty="0" err="1"/>
              <a:t>at</a:t>
            </a:r>
            <a:r>
              <a:rPr lang="cs-CZ" sz="1000" dirty="0"/>
              <a:t> </a:t>
            </a:r>
            <a:r>
              <a:rPr lang="cs-CZ" sz="1000" dirty="0" err="1"/>
              <a:t>nl.wikipedia</a:t>
            </a:r>
            <a:r>
              <a:rPr lang="cs-CZ" sz="1000" dirty="0"/>
              <a:t> – </a:t>
            </a:r>
            <a:r>
              <a:rPr lang="cs-CZ" sz="1000" dirty="0" err="1"/>
              <a:t>Taken</a:t>
            </a:r>
            <a:r>
              <a:rPr lang="cs-CZ" sz="1000" dirty="0"/>
              <a:t> </a:t>
            </a:r>
            <a:r>
              <a:rPr lang="cs-CZ" sz="1000" dirty="0" err="1"/>
              <a:t>from</a:t>
            </a:r>
            <a:r>
              <a:rPr lang="cs-CZ" sz="1000" dirty="0"/>
              <a:t> NL Wikipedia (</a:t>
            </a:r>
            <a:r>
              <a:rPr lang="cs-CZ" sz="1000" dirty="0" err="1"/>
              <a:t>original</a:t>
            </a:r>
            <a:r>
              <a:rPr lang="cs-CZ" sz="1000" dirty="0"/>
              <a:t> </a:t>
            </a:r>
            <a:r>
              <a:rPr lang="cs-CZ" sz="1000" dirty="0" err="1"/>
              <a:t>file</a:t>
            </a:r>
            <a:r>
              <a:rPr lang="cs-CZ" sz="1000" dirty="0"/>
              <a:t> </a:t>
            </a:r>
            <a:r>
              <a:rPr lang="cs-CZ" sz="1000" dirty="0" err="1"/>
              <a:t>Heupdysplasie.jpg</a:t>
            </a:r>
            <a:r>
              <a:rPr lang="cs-CZ" sz="1000" dirty="0"/>
              <a:t>) and </a:t>
            </a:r>
            <a:r>
              <a:rPr lang="cs-CZ" sz="1000" dirty="0" err="1"/>
              <a:t>uploaded</a:t>
            </a:r>
            <a:r>
              <a:rPr lang="cs-CZ" sz="1000" dirty="0"/>
              <a:t> in </a:t>
            </a:r>
            <a:r>
              <a:rPr lang="cs-CZ" sz="1000" dirty="0" err="1"/>
              <a:t>Wikicommons</a:t>
            </a:r>
            <a:r>
              <a:rPr lang="cs-CZ" sz="1000" dirty="0"/>
              <a:t> </a:t>
            </a:r>
            <a:r>
              <a:rPr lang="cs-CZ" sz="1000" dirty="0" err="1"/>
              <a:t>unchanged</a:t>
            </a:r>
            <a:r>
              <a:rPr lang="cs-CZ" sz="1000" dirty="0"/>
              <a:t>, CC BY-SA 3.0, https://</a:t>
            </a:r>
            <a:r>
              <a:rPr lang="cs-CZ" sz="1000" dirty="0" err="1"/>
              <a:t>commons.wikimedia.org</a:t>
            </a:r>
            <a:r>
              <a:rPr lang="cs-CZ" sz="1000" dirty="0"/>
              <a:t>/</a:t>
            </a:r>
            <a:r>
              <a:rPr lang="cs-CZ" sz="1000" dirty="0" err="1"/>
              <a:t>w</a:t>
            </a:r>
            <a:r>
              <a:rPr lang="cs-CZ" sz="1000" dirty="0"/>
              <a:t>/</a:t>
            </a:r>
            <a:r>
              <a:rPr lang="cs-CZ" sz="1000" dirty="0" err="1"/>
              <a:t>index.php?curid</a:t>
            </a:r>
            <a:r>
              <a:rPr lang="cs-CZ" sz="1000" dirty="0"/>
              <a:t>=1257863</a:t>
            </a:r>
          </a:p>
        </p:txBody>
      </p:sp>
    </p:spTree>
    <p:extLst>
      <p:ext uri="{BB962C8B-B14F-4D97-AF65-F5344CB8AC3E}">
        <p14:creationId xmlns:p14="http://schemas.microsoft.com/office/powerpoint/2010/main" val="40640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486923-960C-DEA0-3C22-60A613AA9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607C28-CDED-1A6A-F84F-48D5C9A0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kyčelní </a:t>
            </a:r>
            <a:r>
              <a:rPr lang="cs-CZ" dirty="0" err="1"/>
              <a:t>dysplázie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C27D1C-E318-D231-30B9-73116B384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9145116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     </a:t>
            </a:r>
            <a:r>
              <a:rPr lang="cs-CZ" dirty="0" err="1"/>
              <a:t>Frejkova</a:t>
            </a:r>
            <a:r>
              <a:rPr lang="cs-CZ" dirty="0"/>
              <a:t> peřinka 			   Pavlíkovy třmeny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918731-CCB0-C72D-3BF3-F34872C9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0" y="2702852"/>
            <a:ext cx="2812612" cy="31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2420FB9-780E-3F0C-2608-4920BCCAC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77" y="2702852"/>
            <a:ext cx="2812612" cy="31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F43A21D-0EA4-D3F5-EFC3-591E6D680D78}"/>
              </a:ext>
            </a:extLst>
          </p:cNvPr>
          <p:cNvSpPr txBox="1"/>
          <p:nvPr/>
        </p:nvSpPr>
        <p:spPr>
          <a:xfrm>
            <a:off x="2446012" y="5983094"/>
            <a:ext cx="48451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Autor: </a:t>
            </a:r>
            <a:r>
              <a:rPr lang="cs-CZ" sz="1400" dirty="0" err="1"/>
              <a:t>Icewalker</a:t>
            </a:r>
            <a:r>
              <a:rPr lang="cs-CZ" sz="1400" dirty="0"/>
              <a:t> cs – </a:t>
            </a:r>
            <a:r>
              <a:rPr lang="cs-CZ" sz="1400" dirty="0" err="1"/>
              <a:t>Own</a:t>
            </a:r>
            <a:r>
              <a:rPr lang="cs-CZ" sz="1400" dirty="0"/>
              <a:t> </a:t>
            </a:r>
            <a:r>
              <a:rPr lang="cs-CZ" sz="1400" dirty="0" err="1"/>
              <a:t>work</a:t>
            </a:r>
            <a:r>
              <a:rPr lang="cs-CZ" sz="1400" dirty="0"/>
              <a:t>, CC BY 3.0, https://</a:t>
            </a:r>
            <a:r>
              <a:rPr lang="cs-CZ" sz="1400" dirty="0" err="1"/>
              <a:t>commons.wikimedia.org</a:t>
            </a:r>
            <a:r>
              <a:rPr lang="cs-CZ" sz="1400" dirty="0"/>
              <a:t>/</a:t>
            </a:r>
            <a:r>
              <a:rPr lang="cs-CZ" sz="1400" dirty="0" err="1"/>
              <a:t>w</a:t>
            </a:r>
            <a:r>
              <a:rPr lang="cs-CZ" sz="1400" dirty="0"/>
              <a:t>/</a:t>
            </a:r>
            <a:r>
              <a:rPr lang="cs-CZ" sz="1400" dirty="0" err="1"/>
              <a:t>index.php?curid</a:t>
            </a:r>
            <a:r>
              <a:rPr lang="cs-CZ" sz="1400" dirty="0"/>
              <a:t>=15206030</a:t>
            </a:r>
          </a:p>
        </p:txBody>
      </p:sp>
    </p:spTree>
    <p:extLst>
      <p:ext uri="{BB962C8B-B14F-4D97-AF65-F5344CB8AC3E}">
        <p14:creationId xmlns:p14="http://schemas.microsoft.com/office/powerpoint/2010/main" val="1562018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DDC6DD-BC27-2D8C-14C8-3305A1B4A5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606327-58D7-CDFF-D9AF-2EC83E968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A574649-70D8-63D5-0B5B-AE3E88E6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871906"/>
            <a:ext cx="8064900" cy="451576"/>
          </a:xfrm>
        </p:spPr>
        <p:txBody>
          <a:bodyPr/>
          <a:lstStyle/>
          <a:p>
            <a:r>
              <a:rPr lang="cs-CZ" dirty="0"/>
              <a:t>Ramenní pletenec</a:t>
            </a:r>
          </a:p>
        </p:txBody>
      </p:sp>
    </p:spTree>
    <p:extLst>
      <p:ext uri="{BB962C8B-B14F-4D97-AF65-F5344CB8AC3E}">
        <p14:creationId xmlns:p14="http://schemas.microsoft.com/office/powerpoint/2010/main" val="2648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9B2C57-49D9-F63D-D93D-9B83F094D0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F489198-1A49-CB77-945F-6D1903CB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2" y="1962646"/>
            <a:ext cx="8064900" cy="451576"/>
          </a:xfrm>
        </p:spPr>
        <p:txBody>
          <a:bodyPr/>
          <a:lstStyle/>
          <a:p>
            <a:r>
              <a:rPr lang="cs-CZ" dirty="0"/>
              <a:t>Vývoj kyčelního kloubu</a:t>
            </a:r>
          </a:p>
        </p:txBody>
      </p:sp>
    </p:spTree>
    <p:extLst>
      <p:ext uri="{BB962C8B-B14F-4D97-AF65-F5344CB8AC3E}">
        <p14:creationId xmlns:p14="http://schemas.microsoft.com/office/powerpoint/2010/main" val="4049087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6A7A9C-C528-C680-2962-2B611091E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E3363C-B537-332A-CA65-3270A5E3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Fylogeneze ramenního pletence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69FC5A-EDAF-4568-2BE1-FBC7A0A2F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Homoidní</a:t>
            </a:r>
            <a:r>
              <a:rPr lang="cs-CZ" dirty="0"/>
              <a:t> linie – </a:t>
            </a:r>
            <a:r>
              <a:rPr lang="cs-CZ" b="1" dirty="0" err="1"/>
              <a:t>kvadrupedální</a:t>
            </a:r>
            <a:r>
              <a:rPr lang="cs-CZ" b="1" dirty="0"/>
              <a:t> lokomoce – opěrná funkce HK </a:t>
            </a:r>
          </a:p>
          <a:p>
            <a:pPr lvl="1"/>
            <a:r>
              <a:rPr lang="cs-CZ" sz="1800" dirty="0"/>
              <a:t>Převaha vnitřně- rotačních a addukčních pohybů v uzavřeném řetězci </a:t>
            </a:r>
          </a:p>
          <a:p>
            <a:pPr lvl="1"/>
            <a:r>
              <a:rPr lang="cs-CZ" sz="1800" dirty="0"/>
              <a:t>Vývoj – začíná </a:t>
            </a:r>
            <a:r>
              <a:rPr lang="cs-CZ" sz="1800" b="1" dirty="0"/>
              <a:t>převaha antigravitační funkce </a:t>
            </a:r>
          </a:p>
          <a:p>
            <a:pPr lvl="1"/>
            <a:r>
              <a:rPr lang="cs-CZ" sz="1800" dirty="0"/>
              <a:t>Muselo se změnit nastavení páteře, hrudníku, lopatka – často spojenou se změnou úponů svalů (redukce svalů určených k plazení)</a:t>
            </a:r>
          </a:p>
          <a:p>
            <a:pPr marL="243000" lvl="1" indent="0">
              <a:buNone/>
            </a:pPr>
            <a:endParaRPr lang="cs-CZ" sz="1800" dirty="0"/>
          </a:p>
          <a:p>
            <a:r>
              <a:rPr lang="cs-CZ" b="1" dirty="0"/>
              <a:t>Člověk – </a:t>
            </a:r>
            <a:r>
              <a:rPr lang="cs-CZ" b="1" dirty="0" err="1"/>
              <a:t>bipedální</a:t>
            </a:r>
            <a:r>
              <a:rPr lang="cs-CZ" b="1" dirty="0"/>
              <a:t> lokomoce – manipulační funkce HK </a:t>
            </a:r>
          </a:p>
          <a:p>
            <a:pPr lvl="1"/>
            <a:r>
              <a:rPr lang="cs-CZ" sz="1600" dirty="0"/>
              <a:t>Ramenní pletenec se musel funkčně i strukturálně přizpůsobit ruce a její manipulační a úchopové funkci </a:t>
            </a:r>
          </a:p>
          <a:p>
            <a:pPr lvl="1"/>
            <a:r>
              <a:rPr lang="cs-CZ" sz="1600" dirty="0"/>
              <a:t>Mediální posun hlavice humeru </a:t>
            </a:r>
          </a:p>
          <a:p>
            <a:pPr lvl="1"/>
            <a:r>
              <a:rPr lang="cs-CZ" sz="1600" dirty="0"/>
              <a:t>Posun lopatky do frontální roviny </a:t>
            </a:r>
          </a:p>
        </p:txBody>
      </p:sp>
    </p:spTree>
    <p:extLst>
      <p:ext uri="{BB962C8B-B14F-4D97-AF65-F5344CB8AC3E}">
        <p14:creationId xmlns:p14="http://schemas.microsoft.com/office/powerpoint/2010/main" val="1248367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2C561D-4BC9-7357-42BA-B2D1DC8BB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21</a:t>
            </a:fld>
            <a:endParaRPr lang="cs-CZ" altLang="cs-CZ"/>
          </a:p>
        </p:txBody>
      </p:sp>
      <p:sp>
        <p:nvSpPr>
          <p:cNvPr id="4107" name="Title 3">
            <a:extLst>
              <a:ext uri="{FF2B5EF4-FFF2-40B4-BE49-F238E27FC236}">
                <a16:creationId xmlns:a16="http://schemas.microsoft.com/office/drawing/2014/main" id="{651949FC-72DD-80E4-6415-0C0BF14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US" dirty="0" err="1"/>
              <a:t>Fylogeneze</a:t>
            </a:r>
            <a:r>
              <a:rPr lang="en-US" dirty="0"/>
              <a:t> </a:t>
            </a:r>
            <a:r>
              <a:rPr lang="en-US" dirty="0" err="1"/>
              <a:t>ramenního</a:t>
            </a:r>
            <a:r>
              <a:rPr lang="en-US" dirty="0"/>
              <a:t> </a:t>
            </a:r>
            <a:r>
              <a:rPr lang="en-US" dirty="0" err="1"/>
              <a:t>pletence</a:t>
            </a:r>
            <a:endParaRPr lang="en-US" dirty="0"/>
          </a:p>
        </p:txBody>
      </p:sp>
      <p:pic>
        <p:nvPicPr>
          <p:cNvPr id="4098" name="Picture 2" descr="page2image628590064">
            <a:extLst>
              <a:ext uri="{FF2B5EF4-FFF2-40B4-BE49-F238E27FC236}">
                <a16:creationId xmlns:a16="http://schemas.microsoft.com/office/drawing/2014/main" id="{4C7F6C97-4E59-9C35-A062-852D0B82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01" y="1701505"/>
            <a:ext cx="3725997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page3image628531984">
            <a:extLst>
              <a:ext uri="{FF2B5EF4-FFF2-40B4-BE49-F238E27FC236}">
                <a16:creationId xmlns:a16="http://schemas.microsoft.com/office/drawing/2014/main" id="{F617F936-2F09-AA3B-D942-5D4E0CEBB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210" y="1701505"/>
            <a:ext cx="3829498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7FB18E1-BE7B-1E9B-261E-EF60680E0789}"/>
              </a:ext>
            </a:extLst>
          </p:cNvPr>
          <p:cNvSpPr txBox="1"/>
          <p:nvPr/>
        </p:nvSpPr>
        <p:spPr>
          <a:xfrm>
            <a:off x="2286000" y="610982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is.muni.cz</a:t>
            </a:r>
            <a:r>
              <a:rPr lang="cs-CZ" sz="1400" dirty="0"/>
              <a:t>/</a:t>
            </a:r>
            <a:r>
              <a:rPr lang="cs-CZ" sz="1400" dirty="0" err="1"/>
              <a:t>auth</a:t>
            </a:r>
            <a:r>
              <a:rPr lang="cs-CZ" sz="1400" dirty="0"/>
              <a:t>/el/</a:t>
            </a:r>
            <a:r>
              <a:rPr lang="cs-CZ" sz="1400" dirty="0" err="1"/>
              <a:t>fsps</a:t>
            </a:r>
            <a:r>
              <a:rPr lang="cs-CZ" sz="1400" dirty="0"/>
              <a:t>/podzim2021/np4051/um/6._ontogeneze_RAK.pdf</a:t>
            </a:r>
          </a:p>
        </p:txBody>
      </p:sp>
    </p:spTree>
    <p:extLst>
      <p:ext uri="{BB962C8B-B14F-4D97-AF65-F5344CB8AC3E}">
        <p14:creationId xmlns:p14="http://schemas.microsoft.com/office/powerpoint/2010/main" val="601194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CDC974-C385-C63B-39C6-4D4246C798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9C06634-469C-0DD4-A37D-BD7F059E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Fylogeneze ramenního pletence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A3B572D-AF4B-32D9-F330-10C87647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Moderní doba? </a:t>
            </a:r>
          </a:p>
          <a:p>
            <a:r>
              <a:rPr lang="cs-CZ" dirty="0"/>
              <a:t>VR, ADD, FLE</a:t>
            </a:r>
          </a:p>
          <a:p>
            <a:r>
              <a:rPr lang="cs-CZ" dirty="0"/>
              <a:t>Předsun hlavy, protrakce ramen </a:t>
            </a:r>
          </a:p>
        </p:txBody>
      </p:sp>
      <p:pic>
        <p:nvPicPr>
          <p:cNvPr id="5122" name="Picture 2" descr="Vývoj člověka - DOUPĚ">
            <a:extLst>
              <a:ext uri="{FF2B5EF4-FFF2-40B4-BE49-F238E27FC236}">
                <a16:creationId xmlns:a16="http://schemas.microsoft.com/office/drawing/2014/main" id="{70AE7276-048F-1D7F-DE1B-130E76DC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7" y="2918500"/>
            <a:ext cx="74422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5D27D43-39A3-ADAE-D1D2-01F8BCD6D8BA}"/>
              </a:ext>
            </a:extLst>
          </p:cNvPr>
          <p:cNvSpPr txBox="1"/>
          <p:nvPr/>
        </p:nvSpPr>
        <p:spPr>
          <a:xfrm>
            <a:off x="2450123" y="61380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https://</a:t>
            </a:r>
            <a:r>
              <a:rPr lang="cs-CZ" sz="1600" dirty="0" err="1"/>
              <a:t>mysak.webgarden.cz</a:t>
            </a:r>
            <a:r>
              <a:rPr lang="cs-CZ" sz="1600" dirty="0"/>
              <a:t>/rubriky/</a:t>
            </a:r>
            <a:r>
              <a:rPr lang="cs-CZ" sz="1600" dirty="0" err="1"/>
              <a:t>obrazky</a:t>
            </a:r>
            <a:r>
              <a:rPr lang="cs-CZ" sz="1600" dirty="0"/>
              <a:t>/</a:t>
            </a:r>
            <a:r>
              <a:rPr lang="cs-CZ" sz="1600" dirty="0" err="1"/>
              <a:t>vtipne-obrazky</a:t>
            </a:r>
            <a:r>
              <a:rPr lang="cs-CZ" sz="1600" dirty="0"/>
              <a:t>/</a:t>
            </a:r>
            <a:r>
              <a:rPr lang="cs-CZ" sz="1600" dirty="0" err="1"/>
              <a:t>vyvoj-cloveka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03154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C54B2E-A6E7-94BD-A526-25347DAD8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39E5DB-7705-C7A9-7F64-5FC41D7D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0BCEB3-FA98-7B89-2227-AF19D22B1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Novorozenec</a:t>
            </a:r>
          </a:p>
          <a:p>
            <a:r>
              <a:rPr lang="cs-CZ" dirty="0"/>
              <a:t>Lopatka – elevace a protrakce </a:t>
            </a:r>
          </a:p>
          <a:p>
            <a:r>
              <a:rPr lang="cs-CZ" dirty="0"/>
              <a:t>RAK – VR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Od 6. Týdne </a:t>
            </a:r>
          </a:p>
          <a:p>
            <a:pPr>
              <a:buFontTx/>
              <a:buChar char="-"/>
            </a:pPr>
            <a:r>
              <a:rPr lang="cs-CZ" dirty="0"/>
              <a:t>Opora o HKK - loket / předloktí (počátek formace křivky páteře)</a:t>
            </a:r>
          </a:p>
          <a:p>
            <a:pPr>
              <a:buFontTx/>
              <a:buChar char="-"/>
            </a:pPr>
            <a:r>
              <a:rPr lang="cs-CZ" dirty="0"/>
              <a:t>Pozice šermíře – ABD, ZR</a:t>
            </a:r>
          </a:p>
          <a:p>
            <a:pPr>
              <a:buFontTx/>
              <a:buChar char="-"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Od 4,5. měsíce </a:t>
            </a:r>
          </a:p>
          <a:p>
            <a:pPr>
              <a:buFontTx/>
              <a:buChar char="-"/>
            </a:pPr>
            <a:r>
              <a:rPr lang="cs-CZ" dirty="0"/>
              <a:t>Opora o 1 HK – druhá HK se uvolňuje k úchopu (zásadní milník pro centraci RAK)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822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781606-9D8A-8A28-91FA-DBC86F021A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3D2FCF-72D6-E27E-38DF-08841414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75850E-DA4E-0D72-9873-BF1C4D83A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/>
              <a:t>Konec 2. </a:t>
            </a:r>
            <a:r>
              <a:rPr lang="cs-CZ" b="1" dirty="0" err="1"/>
              <a:t>trimenonu</a:t>
            </a:r>
            <a:r>
              <a:rPr lang="cs-CZ" b="1" dirty="0"/>
              <a:t> </a:t>
            </a:r>
          </a:p>
          <a:p>
            <a:r>
              <a:rPr lang="cs-CZ" dirty="0"/>
              <a:t>Opora o dlaň </a:t>
            </a:r>
          </a:p>
          <a:p>
            <a:r>
              <a:rPr lang="cs-CZ" dirty="0"/>
              <a:t>Střídání práce v UKŘ A OKŘ – otáčení (změna tahů svalů)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3. </a:t>
            </a:r>
            <a:r>
              <a:rPr lang="cs-CZ" b="1" dirty="0" err="1"/>
              <a:t>Trimenon</a:t>
            </a:r>
            <a:r>
              <a:rPr lang="cs-CZ" b="1" dirty="0"/>
              <a:t> </a:t>
            </a:r>
          </a:p>
          <a:p>
            <a:r>
              <a:rPr lang="cs-CZ" dirty="0"/>
              <a:t>Pozice na 4 </a:t>
            </a:r>
          </a:p>
          <a:p>
            <a:r>
              <a:rPr lang="cs-CZ" dirty="0"/>
              <a:t>Lezení </a:t>
            </a:r>
          </a:p>
          <a:p>
            <a:r>
              <a:rPr lang="cs-CZ" dirty="0"/>
              <a:t>Šikmý sed – úchop 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V pozdějších fázích vývoje </a:t>
            </a:r>
          </a:p>
          <a:p>
            <a:r>
              <a:rPr lang="cs-CZ" dirty="0"/>
              <a:t>HKK slouží pro vytažení do stoje, oporu </a:t>
            </a:r>
          </a:p>
          <a:p>
            <a:r>
              <a:rPr lang="cs-CZ" dirty="0"/>
              <a:t>Později převládá uchopovací a manipulační funkce </a:t>
            </a:r>
          </a:p>
          <a:p>
            <a:r>
              <a:rPr lang="cs-CZ" dirty="0"/>
              <a:t>Významný je další vývoj jemné motoriky </a:t>
            </a:r>
          </a:p>
        </p:txBody>
      </p:sp>
    </p:spTree>
    <p:extLst>
      <p:ext uri="{BB962C8B-B14F-4D97-AF65-F5344CB8AC3E}">
        <p14:creationId xmlns:p14="http://schemas.microsoft.com/office/powerpoint/2010/main" val="371600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737A45-B401-FA8A-4F97-FA96EB6A1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862AA2-BF78-E3B4-10DD-86A53AF7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453265"/>
            <a:ext cx="8064900" cy="451576"/>
          </a:xfrm>
        </p:spPr>
        <p:txBody>
          <a:bodyPr/>
          <a:lstStyle/>
          <a:p>
            <a:r>
              <a:rPr lang="cs-CZ" dirty="0"/>
              <a:t>DECH</a:t>
            </a:r>
          </a:p>
        </p:txBody>
      </p:sp>
    </p:spTree>
    <p:extLst>
      <p:ext uri="{BB962C8B-B14F-4D97-AF65-F5344CB8AC3E}">
        <p14:creationId xmlns:p14="http://schemas.microsoft.com/office/powerpoint/2010/main" val="298237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601CE0-2784-804F-1BB0-83FD0770B5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BA224D-F865-7DAC-C145-0574427D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 dechu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E4E3F-8E71-1298-FDD4-67F47971E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00" y="1720840"/>
            <a:ext cx="8242050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Prenatální vývoj: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Dech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patř</a:t>
            </a:r>
            <a:r>
              <a:rPr lang="cs-CZ" altLang="cs-CZ" dirty="0" err="1">
                <a:latin typeface="+mn-lt"/>
              </a:rPr>
              <a:t>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mezi CPG (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central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pattern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generator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 </a:t>
            </a:r>
            <a:endParaRPr lang="cs-CZ" altLang="cs-CZ" dirty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10.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týden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škytavka</a:t>
            </a:r>
            <a:endParaRPr lang="cs-CZ" altLang="cs-CZ" dirty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11-12.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týden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– dechové pohyby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12.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týden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–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protahování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zíváni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Ponoření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hlavy do vody –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automaticke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́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zadržení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dechu,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otevřeni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́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oč</a:t>
            </a:r>
            <a:r>
              <a:rPr lang="cs-CZ" altLang="cs-CZ" dirty="0" err="1">
                <a:latin typeface="+mn-lt"/>
              </a:rPr>
              <a:t>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plavací pohyby,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snížení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DF a TF </a:t>
            </a:r>
          </a:p>
        </p:txBody>
      </p:sp>
    </p:spTree>
    <p:extLst>
      <p:ext uri="{BB962C8B-B14F-4D97-AF65-F5344CB8AC3E}">
        <p14:creationId xmlns:p14="http://schemas.microsoft.com/office/powerpoint/2010/main" val="4099891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608604-3114-8971-C152-0090CDA05A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67DC62-3950-44ED-7D8E-AC10B487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 dechu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FDEE4F-9EC9-A665-017D-FC5B0A0B7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sz="2400" b="1" u="sng" dirty="0"/>
              <a:t>1. </a:t>
            </a:r>
            <a:r>
              <a:rPr lang="cs-CZ" sz="2400" b="1" u="sng" dirty="0" err="1"/>
              <a:t>trimenon</a:t>
            </a:r>
            <a:endParaRPr lang="cs-CZ" sz="24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Hrudník je široký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Novorozenec</a:t>
            </a:r>
            <a:r>
              <a:rPr lang="cs-CZ" dirty="0"/>
              <a:t> – minimální aktivita ventrální muskulatury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Mezižeberní a břišní svaly nejsou v synergii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Napřímení páteře + tvar hrudníku ↔️ dýchání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Postupně dochází k sagitální stabilizaci trupu – výrazné zvýšení funkce břišních svalů – lepší zapojení bránice a mezižeberních svalů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 konci 1. </a:t>
            </a:r>
            <a:r>
              <a:rPr lang="cs-CZ" dirty="0" err="1"/>
              <a:t>trimenonu</a:t>
            </a:r>
            <a:r>
              <a:rPr lang="cs-CZ" dirty="0"/>
              <a:t> – </a:t>
            </a:r>
            <a:r>
              <a:rPr lang="cs-CZ" b="1" dirty="0"/>
              <a:t>neutrální postavení pánve </a:t>
            </a:r>
            <a:r>
              <a:rPr lang="cs-CZ" dirty="0"/>
              <a:t>– roviny – pánev a hrudník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Lepší zapojení bránice – významné zlepšení střevní peristaltiky a funkce dalších orgánů </a:t>
            </a:r>
          </a:p>
        </p:txBody>
      </p:sp>
      <p:pic>
        <p:nvPicPr>
          <p:cNvPr id="6" name="Picture 1" descr="page9image1235063440">
            <a:extLst>
              <a:ext uri="{FF2B5EF4-FFF2-40B4-BE49-F238E27FC236}">
                <a16:creationId xmlns:a16="http://schemas.microsoft.com/office/drawing/2014/main" id="{BA66FD5A-1F98-AD12-994A-A2C94FA1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83"/>
            <a:ext cx="4203510" cy="2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60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039D40-8453-6096-FFF0-0E8DA45B07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CCEF39-C391-4D55-0BB6-950852A2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 dechu </a:t>
            </a:r>
          </a:p>
        </p:txBody>
      </p:sp>
      <p:pic>
        <p:nvPicPr>
          <p:cNvPr id="8193" name="Picture 1" descr="page9image1690502752">
            <a:extLst>
              <a:ext uri="{FF2B5EF4-FFF2-40B4-BE49-F238E27FC236}">
                <a16:creationId xmlns:a16="http://schemas.microsoft.com/office/drawing/2014/main" id="{17A32DC6-3BE9-6CCB-E7D0-CB6B33412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9" y="2702196"/>
            <a:ext cx="5640790" cy="22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2979AFF-FE51-199E-4B8E-AADEC469F7A4}"/>
              </a:ext>
            </a:extLst>
          </p:cNvPr>
          <p:cNvSpPr txBox="1"/>
          <p:nvPr/>
        </p:nvSpPr>
        <p:spPr>
          <a:xfrm>
            <a:off x="499500" y="1461782"/>
            <a:ext cx="6537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Dechová frekvence novorozence – 40-60 dechů/minuta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C9F052F-ADAA-3728-ECBE-0BDFEEACBB89}"/>
              </a:ext>
            </a:extLst>
          </p:cNvPr>
          <p:cNvSpPr txBox="1"/>
          <p:nvPr/>
        </p:nvSpPr>
        <p:spPr>
          <a:xfrm>
            <a:off x="2333599" y="560682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is.muni.cz</a:t>
            </a:r>
            <a:r>
              <a:rPr lang="cs-CZ" sz="1200" dirty="0"/>
              <a:t>/</a:t>
            </a:r>
            <a:r>
              <a:rPr lang="cs-CZ" sz="1200" dirty="0" err="1"/>
              <a:t>auth</a:t>
            </a:r>
            <a:r>
              <a:rPr lang="cs-CZ" sz="1200" dirty="0"/>
              <a:t>/el/</a:t>
            </a:r>
            <a:r>
              <a:rPr lang="cs-CZ" sz="1200" dirty="0" err="1"/>
              <a:t>fsps</a:t>
            </a:r>
            <a:r>
              <a:rPr lang="cs-CZ" sz="1200" dirty="0"/>
              <a:t>/podzim2021/np4051/um/4._Ontogeneze_dechu.pdf</a:t>
            </a:r>
          </a:p>
        </p:txBody>
      </p:sp>
    </p:spTree>
    <p:extLst>
      <p:ext uri="{BB962C8B-B14F-4D97-AF65-F5344CB8AC3E}">
        <p14:creationId xmlns:p14="http://schemas.microsoft.com/office/powerpoint/2010/main" val="4188920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1E8F1C-4839-F6A3-C90C-9485760CA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47348E-FDAE-EB1E-44B4-6D2F1A975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 dechu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A9288A-6637-1051-33DE-E154B5CAD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u="sng" dirty="0"/>
              <a:t>2. </a:t>
            </a:r>
            <a:r>
              <a:rPr lang="cs-CZ" b="1" u="sng" dirty="0" err="1"/>
              <a:t>Trimenon</a:t>
            </a:r>
            <a:r>
              <a:rPr lang="cs-CZ" b="1" u="sng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Významně se zlepšuje funkce a práce ventrální muskulatury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Asymetrické pozice – </a:t>
            </a:r>
            <a:r>
              <a:rPr lang="cs-CZ" b="1" dirty="0" err="1"/>
              <a:t>rotabilita</a:t>
            </a:r>
            <a:r>
              <a:rPr lang="cs-CZ" b="1" dirty="0"/>
              <a:t> hrudníku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Napřímení páteře (</a:t>
            </a:r>
            <a:r>
              <a:rPr lang="cs-CZ" dirty="0" err="1"/>
              <a:t>Thp</a:t>
            </a:r>
            <a:r>
              <a:rPr lang="cs-CZ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6. měsíc – </a:t>
            </a:r>
            <a:r>
              <a:rPr lang="cs-CZ" b="1" dirty="0"/>
              <a:t>vznik hrudního dýchání </a:t>
            </a:r>
            <a:r>
              <a:rPr lang="cs-CZ" dirty="0"/>
              <a:t>– efektivní práce mezižeberních svalů a rozvinutí mezižeberních prostor </a:t>
            </a:r>
          </a:p>
        </p:txBody>
      </p:sp>
    </p:spTree>
    <p:extLst>
      <p:ext uri="{BB962C8B-B14F-4D97-AF65-F5344CB8AC3E}">
        <p14:creationId xmlns:p14="http://schemas.microsoft.com/office/powerpoint/2010/main" val="402460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34F288-6CAC-642C-D60B-C9A469A41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6C1A8E-2B93-6089-5592-D271B39C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Fylogeneze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1440413-80E5-2A26-2232-C7CA84E85806}"/>
              </a:ext>
            </a:extLst>
          </p:cNvPr>
          <p:cNvSpPr txBox="1"/>
          <p:nvPr/>
        </p:nvSpPr>
        <p:spPr>
          <a:xfrm>
            <a:off x="405000" y="1720840"/>
            <a:ext cx="85342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Fylogeneze - Vertikalizace trupu a </a:t>
            </a:r>
            <a:r>
              <a:rPr lang="cs-CZ" dirty="0" err="1"/>
              <a:t>bipedální</a:t>
            </a:r>
            <a:r>
              <a:rPr lang="cs-CZ" dirty="0"/>
              <a:t> lokomoce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stočení lopat pánevních kostí více do sagitální roviny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posun jamky kyčelního kloubu (acetabulum) ventrálně, což znamenalo omezení rozsahu pohybu v kyčelním kloubu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Vzpřímené postavení </a:t>
            </a:r>
            <a:r>
              <a:rPr lang="cs-CZ" b="1" dirty="0"/>
              <a:t>– pánevní sklon </a:t>
            </a:r>
            <a:r>
              <a:rPr lang="cs-CZ" dirty="0"/>
              <a:t>(„napřímení na kyčlích“)</a:t>
            </a:r>
          </a:p>
          <a:p>
            <a:r>
              <a:rPr lang="cs-CZ" dirty="0"/>
              <a:t>Pánev jako ukončení páteře – přenos sil z trupu </a:t>
            </a:r>
          </a:p>
          <a:p>
            <a:r>
              <a:rPr lang="cs-CZ" dirty="0"/>
              <a:t>Pánev jako první prvek opory pro dolní končetiny </a:t>
            </a:r>
          </a:p>
        </p:txBody>
      </p:sp>
    </p:spTree>
    <p:extLst>
      <p:ext uri="{BB962C8B-B14F-4D97-AF65-F5344CB8AC3E}">
        <p14:creationId xmlns:p14="http://schemas.microsoft.com/office/powerpoint/2010/main" val="4101878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D2A269-0CC1-808A-E8AB-8E59A02031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3CE80-D0E4-34DB-D4D3-CD701C93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Projevy narušeného vývoje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B527C7-23AB-CCE4-75E6-7AA852682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koncentrický stah </a:t>
            </a:r>
          </a:p>
          <a:p>
            <a:r>
              <a:rPr lang="cs-CZ" dirty="0"/>
              <a:t>Rozestup </a:t>
            </a:r>
            <a:r>
              <a:rPr lang="cs-CZ" dirty="0" err="1"/>
              <a:t>břišních</a:t>
            </a:r>
            <a:r>
              <a:rPr lang="cs-CZ" dirty="0"/>
              <a:t> svalů (</a:t>
            </a:r>
            <a:r>
              <a:rPr lang="cs-CZ" dirty="0" err="1"/>
              <a:t>diastasis</a:t>
            </a:r>
            <a:r>
              <a:rPr lang="cs-CZ" dirty="0"/>
              <a:t> mm. </a:t>
            </a:r>
            <a:r>
              <a:rPr lang="cs-CZ" dirty="0" err="1"/>
              <a:t>Recti</a:t>
            </a:r>
            <a:r>
              <a:rPr lang="cs-CZ" dirty="0"/>
              <a:t> </a:t>
            </a:r>
            <a:r>
              <a:rPr lang="cs-CZ" dirty="0" err="1"/>
              <a:t>abdominis</a:t>
            </a:r>
            <a:r>
              <a:rPr lang="cs-CZ" dirty="0"/>
              <a:t>) </a:t>
            </a:r>
          </a:p>
          <a:p>
            <a:r>
              <a:rPr lang="cs-CZ" b="1" dirty="0" err="1"/>
              <a:t>Chrupavčitý</a:t>
            </a:r>
            <a:r>
              <a:rPr lang="cs-CZ" b="1" dirty="0"/>
              <a:t> oblouk </a:t>
            </a:r>
            <a:r>
              <a:rPr lang="cs-CZ" b="1" dirty="0" err="1"/>
              <a:t>žeber</a:t>
            </a:r>
            <a:r>
              <a:rPr lang="cs-CZ" b="1" dirty="0"/>
              <a:t> prominuje </a:t>
            </a:r>
            <a:r>
              <a:rPr lang="cs-CZ" b="1" dirty="0" err="1"/>
              <a:t>ventro-laterálně</a:t>
            </a:r>
            <a:r>
              <a:rPr lang="cs-CZ" dirty="0"/>
              <a:t>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Vlivem </a:t>
            </a:r>
            <a:r>
              <a:rPr lang="cs-CZ" dirty="0" err="1"/>
              <a:t>stálého</a:t>
            </a:r>
            <a:r>
              <a:rPr lang="cs-CZ" dirty="0"/>
              <a:t> </a:t>
            </a:r>
            <a:r>
              <a:rPr lang="cs-CZ" dirty="0" err="1"/>
              <a:t>rytmického</a:t>
            </a:r>
            <a:r>
              <a:rPr lang="cs-CZ" dirty="0"/>
              <a:t> tahu </a:t>
            </a:r>
            <a:r>
              <a:rPr lang="cs-CZ" dirty="0" err="1"/>
              <a:t>úponu</a:t>
            </a:r>
            <a:r>
              <a:rPr lang="cs-CZ" dirty="0"/>
              <a:t> </a:t>
            </a:r>
            <a:r>
              <a:rPr lang="cs-CZ" dirty="0" err="1"/>
              <a:t>bránice</a:t>
            </a:r>
            <a:r>
              <a:rPr lang="cs-CZ" dirty="0"/>
              <a:t> na </a:t>
            </a:r>
            <a:r>
              <a:rPr lang="cs-CZ" dirty="0" err="1"/>
              <a:t>stěne</a:t>
            </a:r>
            <a:r>
              <a:rPr lang="cs-CZ" dirty="0"/>
              <a:t>̌ </a:t>
            </a:r>
            <a:r>
              <a:rPr lang="cs-CZ" dirty="0" err="1"/>
              <a:t>hrudníku</a:t>
            </a:r>
            <a:r>
              <a:rPr lang="cs-CZ" dirty="0"/>
              <a:t>, bez tahu svalů </a:t>
            </a:r>
            <a:r>
              <a:rPr lang="cs-CZ" dirty="0" err="1"/>
              <a:t>břicha</a:t>
            </a:r>
            <a:r>
              <a:rPr lang="cs-CZ" dirty="0"/>
              <a:t> </a:t>
            </a:r>
            <a:r>
              <a:rPr lang="cs-CZ" dirty="0" err="1"/>
              <a:t>směrem</a:t>
            </a:r>
            <a:r>
              <a:rPr lang="cs-CZ" dirty="0"/>
              <a:t> k </a:t>
            </a:r>
            <a:r>
              <a:rPr lang="cs-CZ" dirty="0" err="1"/>
              <a:t>pupíku</a:t>
            </a:r>
            <a:r>
              <a:rPr lang="cs-CZ" dirty="0"/>
              <a:t>, </a:t>
            </a:r>
            <a:r>
              <a:rPr lang="cs-CZ" dirty="0" err="1"/>
              <a:t>vytváři</a:t>
            </a:r>
            <a:r>
              <a:rPr lang="cs-CZ" dirty="0"/>
              <a:t>́ vkleslina na dorsální </a:t>
            </a:r>
            <a:r>
              <a:rPr lang="cs-CZ" dirty="0" err="1"/>
              <a:t>stěne</a:t>
            </a:r>
            <a:r>
              <a:rPr lang="cs-CZ" dirty="0"/>
              <a:t>̌ </a:t>
            </a:r>
            <a:r>
              <a:rPr lang="cs-CZ" dirty="0" err="1"/>
              <a:t>hrudníku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018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48FF95-10D1-4441-FCD6-31174E821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837B26-0244-AE65-6600-E6530D68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rizika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D85DBB-CF76-9694-7235-6533F29A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Fixace neoptimálního dechového vzoru</a:t>
            </a:r>
          </a:p>
          <a:p>
            <a:r>
              <a:rPr lang="cs-CZ" dirty="0"/>
              <a:t>Vliv dechového stereotypu na formaci struktury – tvar hrudníku, </a:t>
            </a:r>
            <a:r>
              <a:rPr lang="cs-CZ" dirty="0" err="1"/>
              <a:t>ThP</a:t>
            </a:r>
            <a:r>
              <a:rPr lang="cs-CZ" dirty="0"/>
              <a:t>, křivky páteře </a:t>
            </a:r>
          </a:p>
          <a:p>
            <a:r>
              <a:rPr lang="cs-CZ" dirty="0"/>
              <a:t>Nevhodné synkinézy – ramenní pletenec, hlava, krční páteř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870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165AD1-4730-B657-2118-D9B89817A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AF2916-5619-69FB-0ACD-DD4978BD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Dýchání nosem </a:t>
            </a:r>
            <a:r>
              <a:rPr lang="cs-CZ" dirty="0" err="1"/>
              <a:t>x</a:t>
            </a:r>
            <a:r>
              <a:rPr lang="cs-CZ" dirty="0"/>
              <a:t> dýchání ústy </a:t>
            </a:r>
          </a:p>
        </p:txBody>
      </p:sp>
      <p:pic>
        <p:nvPicPr>
          <p:cNvPr id="9218" name="Picture 2" descr="Mouth Breathing In Children &amp; Adults | Restoring nasal breathing | Tongue">
            <a:extLst>
              <a:ext uri="{FF2B5EF4-FFF2-40B4-BE49-F238E27FC236}">
                <a16:creationId xmlns:a16="http://schemas.microsoft.com/office/drawing/2014/main" id="{62FBF0D1-8FA4-F313-1AB0-250CC22B14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897039"/>
            <a:ext cx="8169094" cy="378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58DDCA7-A726-0615-8045-7C6B9794B661}"/>
              </a:ext>
            </a:extLst>
          </p:cNvPr>
          <p:cNvSpPr txBox="1"/>
          <p:nvPr/>
        </p:nvSpPr>
        <p:spPr>
          <a:xfrm>
            <a:off x="0" y="5674896"/>
            <a:ext cx="9915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https://</a:t>
            </a:r>
            <a:r>
              <a:rPr lang="cs-CZ" sz="1800" dirty="0" err="1"/>
              <a:t>www.martinhigginsphysiotherapy.co.uk</a:t>
            </a:r>
            <a:r>
              <a:rPr lang="cs-CZ" sz="1800" dirty="0"/>
              <a:t>/</a:t>
            </a:r>
            <a:r>
              <a:rPr lang="cs-CZ" sz="1800" dirty="0" err="1"/>
              <a:t>how</a:t>
            </a:r>
            <a:r>
              <a:rPr lang="cs-CZ" sz="1800" dirty="0"/>
              <a:t>-to-stop-</a:t>
            </a:r>
            <a:r>
              <a:rPr lang="cs-CZ" sz="1800" dirty="0" err="1"/>
              <a:t>mouth</a:t>
            </a:r>
            <a:r>
              <a:rPr lang="cs-CZ" sz="1800" dirty="0"/>
              <a:t>-</a:t>
            </a:r>
            <a:r>
              <a:rPr lang="cs-CZ" sz="1800" dirty="0" err="1"/>
              <a:t>breathing</a:t>
            </a:r>
            <a:r>
              <a:rPr lang="cs-CZ" sz="1800" dirty="0"/>
              <a:t>-in-</a:t>
            </a:r>
            <a:r>
              <a:rPr lang="cs-CZ" sz="1800" dirty="0" err="1"/>
              <a:t>children</a:t>
            </a:r>
            <a:r>
              <a:rPr lang="cs-CZ" sz="1800" dirty="0"/>
              <a:t>/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7ABBEB6-F46F-1F41-DD87-9F97C6228FD7}"/>
              </a:ext>
            </a:extLst>
          </p:cNvPr>
          <p:cNvSpPr txBox="1"/>
          <p:nvPr/>
        </p:nvSpPr>
        <p:spPr>
          <a:xfrm>
            <a:off x="2130419" y="6413120"/>
            <a:ext cx="4988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www.youtube.com</a:t>
            </a:r>
            <a:r>
              <a:rPr lang="cs-CZ" sz="1400" dirty="0"/>
              <a:t>/</a:t>
            </a:r>
            <a:r>
              <a:rPr lang="cs-CZ" sz="1400" dirty="0" err="1"/>
              <a:t>watch?v</a:t>
            </a:r>
            <a:r>
              <a:rPr lang="cs-CZ" sz="1400" dirty="0"/>
              <a:t>=pjtZ5Ldw-g4&amp;t=1s</a:t>
            </a:r>
          </a:p>
        </p:txBody>
      </p:sp>
    </p:spTree>
    <p:extLst>
      <p:ext uri="{BB962C8B-B14F-4D97-AF65-F5344CB8AC3E}">
        <p14:creationId xmlns:p14="http://schemas.microsoft.com/office/powerpoint/2010/main" val="3856266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6B5AAA-573A-361D-954A-ABED9C8B0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10242" name="Picture 2" descr="mouth breathing in children airway restriction">
            <a:extLst>
              <a:ext uri="{FF2B5EF4-FFF2-40B4-BE49-F238E27FC236}">
                <a16:creationId xmlns:a16="http://schemas.microsoft.com/office/drawing/2014/main" id="{70CDA8AE-3B03-190A-FA82-CA499263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08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DA43665-C5E3-3E96-C890-4868DD104E23}"/>
              </a:ext>
            </a:extLst>
          </p:cNvPr>
          <p:cNvSpPr txBox="1"/>
          <p:nvPr/>
        </p:nvSpPr>
        <p:spPr>
          <a:xfrm>
            <a:off x="0" y="5274622"/>
            <a:ext cx="9915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https://</a:t>
            </a:r>
            <a:r>
              <a:rPr lang="cs-CZ" sz="1800" dirty="0" err="1"/>
              <a:t>www.martinhigginsphysiotherapy.co.uk</a:t>
            </a:r>
            <a:r>
              <a:rPr lang="cs-CZ" sz="1800" dirty="0"/>
              <a:t>/</a:t>
            </a:r>
            <a:r>
              <a:rPr lang="cs-CZ" sz="1800" dirty="0" err="1"/>
              <a:t>how</a:t>
            </a:r>
            <a:r>
              <a:rPr lang="cs-CZ" sz="1800" dirty="0"/>
              <a:t>-to-stop-</a:t>
            </a:r>
            <a:r>
              <a:rPr lang="cs-CZ" sz="1800" dirty="0" err="1"/>
              <a:t>mouth</a:t>
            </a:r>
            <a:r>
              <a:rPr lang="cs-CZ" sz="1800" dirty="0"/>
              <a:t>-</a:t>
            </a:r>
            <a:r>
              <a:rPr lang="cs-CZ" sz="1800" dirty="0" err="1"/>
              <a:t>breathing</a:t>
            </a:r>
            <a:r>
              <a:rPr lang="cs-CZ" sz="1800" dirty="0"/>
              <a:t>-in-</a:t>
            </a:r>
            <a:r>
              <a:rPr lang="cs-CZ" sz="1800" dirty="0" err="1"/>
              <a:t>children</a:t>
            </a:r>
            <a:r>
              <a:rPr lang="cs-CZ" sz="1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45653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1A89FE-E464-A5E8-7D4E-5B233FF5E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BAA44E7-03C1-055F-8846-B8BE4297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to je pro dnešek vše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931FC7E0-8FD5-9620-9DED-4DC6D0FC5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005127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3678BB-4E2B-5601-C401-7EEC5FD1D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45B9340-84C9-5200-F429-864A93C9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16928BF-CFDD-C4DE-64D3-041BA5B07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</a:rPr>
              <a:t>VÉLE, F. Kineziologie: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Přehled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klinicke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kineziologie 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patokineziologie</a:t>
            </a:r>
            <a:r>
              <a:rPr lang="cs-CZ" sz="1800" dirty="0">
                <a:effectLst/>
                <a:latin typeface="Calibri" panose="020F0502020204030204" pitchFamily="34" charset="0"/>
              </a:rPr>
              <a:t> pro diagnostiku a terapii poruch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pohybove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soustavy. 2.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rozšířene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přepracovane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vydáni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́. Praha: Triton, 2006. 375 s. ISBN 80-7254-837-9 </a:t>
            </a:r>
            <a:endParaRPr lang="cs-CZ" sz="18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</a:rPr>
              <a:t>KOLÁŘ, P. aj. Rehabilitace v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klinicke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praxi. Praha: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Galén</a:t>
            </a:r>
            <a:r>
              <a:rPr lang="cs-CZ" sz="1800" dirty="0">
                <a:effectLst/>
                <a:latin typeface="Calibri" panose="020F0502020204030204" pitchFamily="34" charset="0"/>
              </a:rPr>
              <a:t>, 2009. 713 s. ISBN 978-80- 7262-657-1 </a:t>
            </a:r>
            <a:endParaRPr lang="cs-CZ" sz="18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Calibri" panose="020F0502020204030204" pitchFamily="34" charset="0"/>
              </a:rPr>
              <a:t>ČÁPOVÁ, J. Od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posturálni</a:t>
            </a:r>
            <a:r>
              <a:rPr lang="cs-CZ" sz="1800" dirty="0">
                <a:effectLst/>
                <a:latin typeface="Calibri" panose="020F0502020204030204" pitchFamily="34" charset="0"/>
              </a:rPr>
              <a:t>́ ontogeneze k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terapeutickému</a:t>
            </a:r>
            <a:r>
              <a:rPr lang="cs-CZ" sz="1800" dirty="0">
                <a:effectLst/>
                <a:latin typeface="Calibri" panose="020F0502020204030204" pitchFamily="34" charset="0"/>
              </a:rPr>
              <a:t> konceptu,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Ostrava:Repromis</a:t>
            </a:r>
            <a:r>
              <a:rPr lang="cs-CZ" sz="1800" dirty="0">
                <a:effectLst/>
                <a:latin typeface="Calibri" panose="020F0502020204030204" pitchFamily="34" charset="0"/>
              </a:rPr>
              <a:t>, 2016, 119 s. ISBN 978-80-7329418-2 </a:t>
            </a:r>
            <a:endParaRPr lang="cs-CZ" sz="1800" dirty="0">
              <a:effectLst/>
              <a:latin typeface="ArialMT"/>
            </a:endParaRPr>
          </a:p>
          <a:p>
            <a:r>
              <a:rPr lang="cs-CZ" sz="1800" dirty="0">
                <a:effectLst/>
                <a:latin typeface="TimesNewRomanPSMT"/>
              </a:rPr>
              <a:t>MICHALÍČEK, P. a VACEK J. </a:t>
            </a:r>
            <a:r>
              <a:rPr lang="cs-CZ" sz="1800" i="1" dirty="0">
                <a:effectLst/>
                <a:latin typeface="TimesNewRomanPS"/>
              </a:rPr>
              <a:t>Rameno v kostce- </a:t>
            </a:r>
            <a:r>
              <a:rPr lang="cs-CZ" sz="1800" i="1" dirty="0" err="1">
                <a:effectLst/>
                <a:latin typeface="TimesNewRomanPS"/>
              </a:rPr>
              <a:t>část</a:t>
            </a:r>
            <a:r>
              <a:rPr lang="cs-CZ" sz="1800" i="1" dirty="0">
                <a:effectLst/>
                <a:latin typeface="TimesNewRomanPS"/>
              </a:rPr>
              <a:t> I. </a:t>
            </a:r>
            <a:r>
              <a:rPr lang="cs-CZ" sz="1800" dirty="0">
                <a:effectLst/>
                <a:latin typeface="TimesNewRomanPSMT"/>
              </a:rPr>
              <a:t>Rehabilitace a </a:t>
            </a:r>
            <a:r>
              <a:rPr lang="cs-CZ" sz="1800" dirty="0" err="1">
                <a:effectLst/>
                <a:latin typeface="TimesNewRomanPSMT"/>
              </a:rPr>
              <a:t>fyzikálni</a:t>
            </a:r>
            <a:r>
              <a:rPr lang="cs-CZ" sz="1800" dirty="0">
                <a:effectLst/>
                <a:latin typeface="TimesNewRomanPSMT"/>
              </a:rPr>
              <a:t>́ </a:t>
            </a:r>
            <a:r>
              <a:rPr lang="cs-CZ" sz="1800" dirty="0" err="1">
                <a:effectLst/>
                <a:latin typeface="TimesNewRomanPSMT"/>
              </a:rPr>
              <a:t>lékařstvi</a:t>
            </a:r>
            <a:r>
              <a:rPr lang="cs-CZ" sz="1800" dirty="0">
                <a:effectLst/>
                <a:latin typeface="TimesNewRomanPSMT"/>
              </a:rPr>
              <a:t>́, 2014, </a:t>
            </a:r>
            <a:r>
              <a:rPr lang="cs-CZ" sz="1800" dirty="0" err="1">
                <a:effectLst/>
                <a:latin typeface="TimesNewRomanPSMT"/>
              </a:rPr>
              <a:t>roc</a:t>
            </a:r>
            <a:r>
              <a:rPr lang="cs-CZ" sz="1800" dirty="0">
                <a:effectLst/>
                <a:latin typeface="TimesNewRomanPSMT"/>
              </a:rPr>
              <a:t>̌. 21, č. 3, s. 151- 162. ISSN 1211- 2658. </a:t>
            </a:r>
          </a:p>
          <a:p>
            <a:r>
              <a:rPr lang="cs-CZ" sz="1800" dirty="0">
                <a:effectLst/>
                <a:latin typeface="TimesNewRomanPSMT"/>
              </a:rPr>
              <a:t>NEUMANN, Donald A. </a:t>
            </a:r>
            <a:r>
              <a:rPr lang="cs-CZ" sz="1800" i="1" dirty="0" err="1">
                <a:effectLst/>
                <a:latin typeface="TimesNewRomanPS"/>
              </a:rPr>
              <a:t>Kinesiology</a:t>
            </a:r>
            <a:r>
              <a:rPr lang="cs-CZ" sz="1800" i="1" dirty="0">
                <a:effectLst/>
                <a:latin typeface="TimesNewRomanPS"/>
              </a:rPr>
              <a:t> </a:t>
            </a:r>
            <a:r>
              <a:rPr lang="cs-CZ" sz="1800" i="1" dirty="0" err="1">
                <a:effectLst/>
                <a:latin typeface="TimesNewRomanPS"/>
              </a:rPr>
              <a:t>of</a:t>
            </a:r>
            <a:r>
              <a:rPr lang="cs-CZ" sz="1800" i="1" dirty="0">
                <a:effectLst/>
                <a:latin typeface="TimesNewRomanPS"/>
              </a:rPr>
              <a:t> </a:t>
            </a:r>
            <a:r>
              <a:rPr lang="cs-CZ" sz="1800" i="1" dirty="0" err="1">
                <a:effectLst/>
                <a:latin typeface="TimesNewRomanPS"/>
              </a:rPr>
              <a:t>the</a:t>
            </a:r>
            <a:r>
              <a:rPr lang="cs-CZ" sz="1800" i="1" dirty="0">
                <a:effectLst/>
                <a:latin typeface="TimesNewRomanPS"/>
              </a:rPr>
              <a:t> </a:t>
            </a:r>
            <a:r>
              <a:rPr lang="cs-CZ" sz="1800" i="1" dirty="0" err="1">
                <a:effectLst/>
                <a:latin typeface="TimesNewRomanPS"/>
              </a:rPr>
              <a:t>musculoskeletal</a:t>
            </a:r>
            <a:r>
              <a:rPr lang="cs-CZ" sz="1800" i="1" dirty="0">
                <a:effectLst/>
                <a:latin typeface="TimesNewRomanPS"/>
              </a:rPr>
              <a:t> </a:t>
            </a:r>
            <a:r>
              <a:rPr lang="cs-CZ" sz="1800" i="1" dirty="0" err="1">
                <a:effectLst/>
                <a:latin typeface="TimesNewRomanPS"/>
              </a:rPr>
              <a:t>system</a:t>
            </a:r>
            <a:r>
              <a:rPr lang="cs-CZ" sz="1800" i="1" dirty="0">
                <a:effectLst/>
                <a:latin typeface="TimesNewRomanPS"/>
              </a:rPr>
              <a:t>: </a:t>
            </a:r>
            <a:r>
              <a:rPr lang="cs-CZ" sz="1800" i="1" dirty="0" err="1">
                <a:effectLst/>
                <a:latin typeface="TimesNewRomanPS"/>
              </a:rPr>
              <a:t>foundations</a:t>
            </a:r>
            <a:r>
              <a:rPr lang="cs-CZ" sz="1800" i="1" dirty="0">
                <a:effectLst/>
                <a:latin typeface="TimesNewRomanPS"/>
              </a:rPr>
              <a:t> </a:t>
            </a:r>
            <a:r>
              <a:rPr lang="cs-CZ" sz="1800" i="1" dirty="0" err="1">
                <a:effectLst/>
                <a:latin typeface="TimesNewRomanPS"/>
              </a:rPr>
              <a:t>for</a:t>
            </a:r>
            <a:r>
              <a:rPr lang="cs-CZ" sz="1800" i="1" dirty="0">
                <a:effectLst/>
                <a:latin typeface="TimesNewRomanPS"/>
              </a:rPr>
              <a:t> </a:t>
            </a:r>
            <a:r>
              <a:rPr lang="cs-CZ" sz="1800" i="1" dirty="0" err="1">
                <a:effectLst/>
                <a:latin typeface="TimesNewRomanPS"/>
              </a:rPr>
              <a:t>rehabilitation</a:t>
            </a:r>
            <a:r>
              <a:rPr lang="cs-CZ" sz="1800" dirty="0">
                <a:effectLst/>
                <a:latin typeface="TimesNewRomanPSMT"/>
              </a:rPr>
              <a:t>. 2nd </a:t>
            </a:r>
            <a:r>
              <a:rPr lang="cs-CZ" sz="1800" dirty="0" err="1">
                <a:effectLst/>
                <a:latin typeface="TimesNewRomanPSMT"/>
              </a:rPr>
              <a:t>ed</a:t>
            </a:r>
            <a:r>
              <a:rPr lang="cs-CZ" sz="1800" dirty="0">
                <a:effectLst/>
                <a:latin typeface="TimesNewRomanPSMT"/>
              </a:rPr>
              <a:t>. St. Louis, </a:t>
            </a:r>
            <a:r>
              <a:rPr lang="cs-CZ" sz="1800" dirty="0" err="1">
                <a:effectLst/>
                <a:latin typeface="TimesNewRomanPSMT"/>
              </a:rPr>
              <a:t>Mo</a:t>
            </a:r>
            <a:r>
              <a:rPr lang="cs-CZ" sz="1800" dirty="0">
                <a:effectLst/>
                <a:latin typeface="TimesNewRomanPSMT"/>
              </a:rPr>
              <a:t>.: </a:t>
            </a:r>
            <a:r>
              <a:rPr lang="cs-CZ" sz="1800" dirty="0" err="1">
                <a:effectLst/>
                <a:latin typeface="TimesNewRomanPSMT"/>
              </a:rPr>
              <a:t>Mosby</a:t>
            </a:r>
            <a:r>
              <a:rPr lang="cs-CZ" sz="1800" dirty="0">
                <a:effectLst/>
                <a:latin typeface="TimesNewRomanPSMT"/>
              </a:rPr>
              <a:t>/</a:t>
            </a:r>
            <a:r>
              <a:rPr lang="cs-CZ" sz="1800" dirty="0" err="1">
                <a:effectLst/>
                <a:latin typeface="TimesNewRomanPSMT"/>
              </a:rPr>
              <a:t>Elsevier</a:t>
            </a:r>
            <a:r>
              <a:rPr lang="cs-CZ" sz="1800" dirty="0">
                <a:effectLst/>
                <a:latin typeface="TimesNewRomanPSMT"/>
              </a:rPr>
              <a:t>, c2010. ISBN 978-0-323- 03989-5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09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D79A88-D6BD-AACC-1D20-19D75F2B8F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3CFDB1-B4DF-6C61-7785-E334112A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Fylogeneze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759CCAF-6631-3745-4334-C8CAE1057B96}"/>
              </a:ext>
            </a:extLst>
          </p:cNvPr>
          <p:cNvSpPr txBox="1"/>
          <p:nvPr/>
        </p:nvSpPr>
        <p:spPr>
          <a:xfrm>
            <a:off x="499500" y="1744283"/>
            <a:ext cx="80649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Ze statického hlediska nemůže být prstenec pánve uložen v horizontální rovině </a:t>
            </a:r>
          </a:p>
          <a:p>
            <a:r>
              <a:rPr lang="cs-CZ" sz="1800" dirty="0"/>
              <a:t>Pánev je skloněná přední částí dolu a dozadu - křížová kost je vysunuta šikmo dopředu</a:t>
            </a:r>
          </a:p>
          <a:p>
            <a:r>
              <a:rPr lang="cs-CZ" sz="1800" dirty="0"/>
              <a:t>V oblasti </a:t>
            </a:r>
            <a:r>
              <a:rPr lang="cs-CZ" sz="1800" dirty="0" err="1"/>
              <a:t>promontoria</a:t>
            </a:r>
            <a:r>
              <a:rPr lang="cs-CZ" sz="1800" dirty="0"/>
              <a:t> se náhle, téměř zlomově mě­ní zakřivení páteře z kyfózy křížové kosti na bederní lordózu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800" dirty="0"/>
              <a:t>posun těžiště nad kyčelní klouby.</a:t>
            </a:r>
          </a:p>
          <a:p>
            <a:endParaRPr lang="cs-CZ" sz="1800" dirty="0"/>
          </a:p>
          <a:p>
            <a:r>
              <a:rPr lang="cs-CZ" sz="1800" b="1" dirty="0" err="1"/>
              <a:t>Inclination</a:t>
            </a:r>
            <a:r>
              <a:rPr lang="cs-CZ" sz="1800" b="1" dirty="0"/>
              <a:t> pelvis = pánevní sklon </a:t>
            </a:r>
            <a:r>
              <a:rPr lang="cs-CZ" sz="1800" dirty="0"/>
              <a:t>- vyjadřujeme jako úhel, který svírá rovina pánevního vchodu (</a:t>
            </a:r>
            <a:r>
              <a:rPr lang="cs-CZ" sz="1800" dirty="0" err="1"/>
              <a:t>promontorium</a:t>
            </a:r>
            <a:r>
              <a:rPr lang="cs-CZ" sz="1800" dirty="0"/>
              <a:t> – linea </a:t>
            </a:r>
            <a:r>
              <a:rPr lang="cs-CZ" sz="1800" dirty="0" err="1"/>
              <a:t>terminalis</a:t>
            </a:r>
            <a:r>
              <a:rPr lang="cs-CZ" sz="1800" dirty="0"/>
              <a:t> - horní okraj spony) s horizontální rovinou. Sklon dosahuje asi 60 stupňů a lze jej vyšetřit na </a:t>
            </a:r>
            <a:r>
              <a:rPr lang="cs-CZ" sz="1800" dirty="0" err="1"/>
              <a:t>rtg</a:t>
            </a:r>
            <a:r>
              <a:rPr lang="cs-CZ" sz="1800" dirty="0"/>
              <a:t> snímku.</a:t>
            </a:r>
          </a:p>
          <a:p>
            <a:r>
              <a:rPr lang="cs-CZ" sz="1800" dirty="0"/>
              <a:t>Každá změna pánevního sklonu má efekt na bederní lordózu a má vliv na funkci pánevního dna. </a:t>
            </a:r>
          </a:p>
        </p:txBody>
      </p:sp>
    </p:spTree>
    <p:extLst>
      <p:ext uri="{BB962C8B-B14F-4D97-AF65-F5344CB8AC3E}">
        <p14:creationId xmlns:p14="http://schemas.microsoft.com/office/powerpoint/2010/main" val="401832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10C06-867A-07A4-DC94-EEC936B7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Pánevní sklon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2BC260-6993-8EBC-2A36-074B1883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9" y="1628418"/>
            <a:ext cx="3180769" cy="380140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C8B6AA0-3F36-D06D-54D7-E2EFA380B3DC}"/>
              </a:ext>
            </a:extLst>
          </p:cNvPr>
          <p:cNvSpPr txBox="1"/>
          <p:nvPr/>
        </p:nvSpPr>
        <p:spPr>
          <a:xfrm>
            <a:off x="1213810" y="5445193"/>
            <a:ext cx="26723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50" dirty="0"/>
              <a:t>https://m.facebook.com/medlearner2021/photos/a.108647941380082/115925227319020/</a:t>
            </a:r>
          </a:p>
        </p:txBody>
      </p:sp>
      <p:pic>
        <p:nvPicPr>
          <p:cNvPr id="2050" name="Picture 2" descr="Assisted Diagnosis and Treatment Planning of Femoroacetabular Impingement  (FAI) | Musculoskeletal Key">
            <a:extLst>
              <a:ext uri="{FF2B5EF4-FFF2-40B4-BE49-F238E27FC236}">
                <a16:creationId xmlns:a16="http://schemas.microsoft.com/office/drawing/2014/main" id="{9E229FFF-2C23-F829-8CD2-5757E284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56" y="1773766"/>
            <a:ext cx="3180768" cy="36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B0F6664-64C4-CA66-8F83-E2E2924C6EE4}"/>
              </a:ext>
            </a:extLst>
          </p:cNvPr>
          <p:cNvSpPr txBox="1"/>
          <p:nvPr/>
        </p:nvSpPr>
        <p:spPr>
          <a:xfrm>
            <a:off x="5249815" y="5508912"/>
            <a:ext cx="253603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50" dirty="0"/>
              <a:t>https://musculoskeletalkey.com/assisted-diagnosis-and-treatment-planning-of-femoroacetabular-impingement-fai/</a:t>
            </a:r>
          </a:p>
        </p:txBody>
      </p:sp>
    </p:spTree>
    <p:extLst>
      <p:ext uri="{BB962C8B-B14F-4D97-AF65-F5344CB8AC3E}">
        <p14:creationId xmlns:p14="http://schemas.microsoft.com/office/powerpoint/2010/main" val="297720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047E33-60F1-C63B-68BC-8F12B5B84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C340820-EB26-ECF0-B016-E49CABC8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Osifikace pánve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75967F-8D11-8E51-6534-6D7DA7054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23" y="1462444"/>
            <a:ext cx="4032000" cy="5017556"/>
          </a:xfrm>
        </p:spPr>
        <p:txBody>
          <a:bodyPr/>
          <a:lstStyle/>
          <a:p>
            <a:r>
              <a:rPr lang="cs-CZ" dirty="0"/>
              <a:t>3 kosti – </a:t>
            </a:r>
            <a:r>
              <a:rPr lang="cs-CZ" dirty="0" err="1"/>
              <a:t>osifikačni</a:t>
            </a:r>
            <a:r>
              <a:rPr lang="cs-CZ" dirty="0"/>
              <a:t>́ </a:t>
            </a:r>
            <a:r>
              <a:rPr lang="cs-CZ" dirty="0" err="1"/>
              <a:t>jádra</a:t>
            </a:r>
            <a:endParaRPr lang="cs-CZ" dirty="0"/>
          </a:p>
          <a:p>
            <a:pPr lvl="1"/>
            <a:r>
              <a:rPr lang="cs-CZ" dirty="0"/>
              <a:t>Kost </a:t>
            </a:r>
            <a:r>
              <a:rPr lang="cs-CZ" dirty="0" err="1"/>
              <a:t>kyčelni</a:t>
            </a:r>
            <a:r>
              <a:rPr lang="cs-CZ" dirty="0"/>
              <a:t>́ - 8. </a:t>
            </a:r>
            <a:r>
              <a:rPr lang="cs-CZ" dirty="0" err="1"/>
              <a:t>týden</a:t>
            </a:r>
            <a:r>
              <a:rPr lang="cs-CZ" dirty="0"/>
              <a:t> </a:t>
            </a:r>
            <a:r>
              <a:rPr lang="cs-CZ" dirty="0" err="1"/>
              <a:t>fetálního</a:t>
            </a:r>
            <a:r>
              <a:rPr lang="cs-CZ" dirty="0"/>
              <a:t> </a:t>
            </a:r>
            <a:r>
              <a:rPr lang="cs-CZ" dirty="0" err="1"/>
              <a:t>vývoje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Kost </a:t>
            </a:r>
            <a:r>
              <a:rPr lang="cs-CZ" dirty="0" err="1"/>
              <a:t>sedaci</a:t>
            </a:r>
            <a:r>
              <a:rPr lang="cs-CZ" dirty="0"/>
              <a:t>́ - 4. </a:t>
            </a:r>
            <a:r>
              <a:rPr lang="cs-CZ" dirty="0" err="1"/>
              <a:t>měsíc</a:t>
            </a:r>
            <a:r>
              <a:rPr lang="cs-CZ" dirty="0"/>
              <a:t> </a:t>
            </a:r>
            <a:r>
              <a:rPr lang="cs-CZ" dirty="0" err="1"/>
              <a:t>fetálního</a:t>
            </a:r>
            <a:r>
              <a:rPr lang="cs-CZ" dirty="0"/>
              <a:t> </a:t>
            </a:r>
            <a:r>
              <a:rPr lang="cs-CZ" dirty="0" err="1"/>
              <a:t>vývoje</a:t>
            </a:r>
            <a:endParaRPr lang="cs-CZ" dirty="0"/>
          </a:p>
          <a:p>
            <a:pPr lvl="1"/>
            <a:r>
              <a:rPr lang="cs-CZ" dirty="0"/>
              <a:t>Kost </a:t>
            </a:r>
            <a:r>
              <a:rPr lang="cs-CZ" dirty="0" err="1"/>
              <a:t>stydka</a:t>
            </a:r>
            <a:r>
              <a:rPr lang="cs-CZ" dirty="0"/>
              <a:t>́ - 4-5. </a:t>
            </a:r>
            <a:r>
              <a:rPr lang="cs-CZ" dirty="0" err="1"/>
              <a:t>měsíc</a:t>
            </a:r>
            <a:r>
              <a:rPr lang="cs-CZ" dirty="0"/>
              <a:t> </a:t>
            </a:r>
            <a:r>
              <a:rPr lang="cs-CZ" dirty="0" err="1"/>
              <a:t>fetálního</a:t>
            </a:r>
            <a:r>
              <a:rPr lang="cs-CZ" dirty="0"/>
              <a:t> </a:t>
            </a:r>
            <a:r>
              <a:rPr lang="cs-CZ" dirty="0" err="1"/>
              <a:t>vývoje</a:t>
            </a:r>
            <a:r>
              <a:rPr lang="cs-CZ" dirty="0"/>
              <a:t> 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cs-CZ" b="1" dirty="0"/>
              <a:t>Po narození – chrupavka </a:t>
            </a:r>
            <a:r>
              <a:rPr lang="cs-CZ" dirty="0"/>
              <a:t>– acetabulum (tvar </a:t>
            </a:r>
            <a:r>
              <a:rPr lang="cs-CZ" dirty="0" err="1"/>
              <a:t>Y</a:t>
            </a:r>
            <a:r>
              <a:rPr lang="cs-CZ" dirty="0"/>
              <a:t>), přední strana kosti kyčelní, </a:t>
            </a:r>
            <a:r>
              <a:rPr lang="cs-CZ" dirty="0" err="1"/>
              <a:t>crista</a:t>
            </a:r>
            <a:r>
              <a:rPr lang="cs-CZ" dirty="0"/>
              <a:t> </a:t>
            </a:r>
            <a:r>
              <a:rPr lang="cs-CZ" dirty="0" err="1"/>
              <a:t>iliaca</a:t>
            </a:r>
            <a:r>
              <a:rPr lang="cs-CZ" dirty="0"/>
              <a:t>, pruh podél dolního okraje kosti pánevní </a:t>
            </a:r>
          </a:p>
          <a:p>
            <a:endParaRPr lang="cs-CZ" dirty="0"/>
          </a:p>
          <a:p>
            <a:r>
              <a:rPr lang="cs-CZ" dirty="0"/>
              <a:t>Acetabulum – osifikace v 10.- 15. roce </a:t>
            </a:r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2050" name="Picture 2" descr="1.14 Injury to the pelvis in pediatric patients: the immature skeleton |  Musculoskeletal Key">
            <a:extLst>
              <a:ext uri="{FF2B5EF4-FFF2-40B4-BE49-F238E27FC236}">
                <a16:creationId xmlns:a16="http://schemas.microsoft.com/office/drawing/2014/main" id="{ABA5A84D-FB5A-6A92-9D74-A4974E44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23" y="855023"/>
            <a:ext cx="4423125" cy="473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8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215399-6FD2-6CA9-EECE-60E638B08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73150A-F2F8-2D9C-D5F0-6D4010A9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Risserovo</a:t>
            </a:r>
            <a:r>
              <a:rPr lang="cs-CZ" dirty="0"/>
              <a:t> znamení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F01741-D571-946B-10BE-DB442AE36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FAKULTA ZDRAVOTNICKÝCH STUDIÍ - PDF Free Download">
            <a:extLst>
              <a:ext uri="{FF2B5EF4-FFF2-40B4-BE49-F238E27FC236}">
                <a16:creationId xmlns:a16="http://schemas.microsoft.com/office/drawing/2014/main" id="{5E8C3F5F-12B1-E3E1-F15D-B87B99FC2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0" y="1556213"/>
            <a:ext cx="8064900" cy="42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BE96D5B-8E73-B4A1-4A53-C33D763B3B1B}"/>
              </a:ext>
            </a:extLst>
          </p:cNvPr>
          <p:cNvSpPr txBox="1"/>
          <p:nvPr/>
        </p:nvSpPr>
        <p:spPr>
          <a:xfrm>
            <a:off x="2285550" y="60183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docplayer.cz</a:t>
            </a:r>
            <a:r>
              <a:rPr lang="cs-CZ" sz="1200" dirty="0"/>
              <a:t>/141746076-Fakulta-zdravotnickych-studii.html</a:t>
            </a:r>
          </a:p>
        </p:txBody>
      </p:sp>
    </p:spTree>
    <p:extLst>
      <p:ext uri="{BB962C8B-B14F-4D97-AF65-F5344CB8AC3E}">
        <p14:creationId xmlns:p14="http://schemas.microsoft.com/office/powerpoint/2010/main" val="105104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CCF7DB-198B-241B-5BF5-E47CA976B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A29B85-2B85-797E-F196-AAD4E362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Risserovo</a:t>
            </a:r>
            <a:r>
              <a:rPr lang="cs-CZ" dirty="0"/>
              <a:t> znamení </a:t>
            </a:r>
          </a:p>
        </p:txBody>
      </p:sp>
      <p:pic>
        <p:nvPicPr>
          <p:cNvPr id="11266" name="Picture 2" descr="Risser Sign | What is Risser Sign | Risser Sign Scoliosis">
            <a:extLst>
              <a:ext uri="{FF2B5EF4-FFF2-40B4-BE49-F238E27FC236}">
                <a16:creationId xmlns:a16="http://schemas.microsoft.com/office/drawing/2014/main" id="{981354BA-5AEB-FEDF-CCE6-27622CA9EC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1" y="1775228"/>
            <a:ext cx="7519309" cy="33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3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946DBD-3046-D1BC-52A9-F7FCF846E8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327174-C160-6CA2-88EB-B7146F6B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Osifikace stehenní kosti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8D375C8-C4D1-E7F5-7851-1BF1F61B4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00" y="1829684"/>
            <a:ext cx="8064900" cy="40626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Femur – 3 </a:t>
            </a:r>
            <a:r>
              <a:rPr kumimoji="0" lang="cs-CZ" altLang="cs-CZ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osifikačni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́ </a:t>
            </a:r>
            <a:r>
              <a:rPr kumimoji="0" lang="cs-CZ" altLang="cs-CZ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jádra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lang="cs-CZ" altLang="cs-CZ" sz="8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Diafýza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jádro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od 7.týdne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fetálního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vývoje</a:t>
            </a:r>
            <a:endParaRPr lang="cs-CZ" altLang="cs-CZ" sz="2800" dirty="0">
              <a:latin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Epizýzy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jádra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od 9.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měsíce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fetálního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vývoje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proximálni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́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část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az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̌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během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prvních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šesti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měsícu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̊ po narození 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Trochantery –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samostatna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́ 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jádra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altLang="cs-CZ" sz="1800" dirty="0">
                <a:latin typeface="Calibri" panose="020F0502020204030204" pitchFamily="34" charset="0"/>
              </a:rPr>
              <a:t>- </a:t>
            </a:r>
            <a:r>
              <a:rPr lang="cs-CZ" altLang="cs-CZ" sz="1800" dirty="0" err="1">
                <a:latin typeface="Calibri" panose="020F0502020204030204" pitchFamily="34" charset="0"/>
              </a:rPr>
              <a:t>k</a:t>
            </a:r>
            <a:r>
              <a:rPr kumimoji="0" lang="cs-CZ" altLang="cs-CZ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onečna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́ osifikac</a:t>
            </a:r>
            <a:r>
              <a:rPr lang="cs-CZ" altLang="cs-CZ" sz="1800" dirty="0">
                <a:latin typeface="Calibri" panose="020F0502020204030204" pitchFamily="34" charset="0"/>
              </a:rPr>
              <a:t>e</a:t>
            </a:r>
          </a:p>
          <a:p>
            <a:pPr marL="914400" lvl="1" indent="-457200" eaLnBrk="0" hangingPunct="0">
              <a:buFont typeface="Arial" panose="020B0604020202020204" pitchFamily="34" charset="0"/>
              <a:buChar char="•"/>
            </a:pP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malého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trochanteru po 12.-14. roce </a:t>
            </a:r>
            <a:endParaRPr lang="cs-CZ" altLang="cs-CZ" sz="800" dirty="0"/>
          </a:p>
          <a:p>
            <a:pPr marL="914400" lvl="1" indent="-457200" eaLnBrk="0" hangingPunct="0">
              <a:buFont typeface="Arial" panose="020B0604020202020204" pitchFamily="34" charset="0"/>
              <a:buChar char="•"/>
            </a:pP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Velkého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trochanteru po 13.-16. roce </a:t>
            </a:r>
            <a:endParaRPr lang="cs-CZ" altLang="cs-CZ" dirty="0">
              <a:latin typeface="ArialMT"/>
            </a:endParaRPr>
          </a:p>
          <a:p>
            <a:pPr marL="914400" lvl="1" indent="-457200" eaLnBrk="0" hangingPunct="0">
              <a:buFont typeface="Arial" panose="020B0604020202020204" pitchFamily="34" charset="0"/>
              <a:buChar char="•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Hlavice po 17. roce 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075329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5B6B76-9760-4DE3-BBE7-998BC0A40BCD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6d5652a-9cd3-465f-98c7-aa8090bd65c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2627AC-F365-40B0-879B-584CDEEF3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CBF78D-47DD-4732-AAED-3B8A6A9B74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175</TotalTime>
  <Words>1666</Words>
  <Application>Microsoft Macintosh PowerPoint</Application>
  <PresentationFormat>Předvádění na obrazovce (4:3)</PresentationFormat>
  <Paragraphs>225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ArialMT</vt:lpstr>
      <vt:lpstr>Calibri</vt:lpstr>
      <vt:lpstr>Tahoma</vt:lpstr>
      <vt:lpstr>TimesNewRomanPS</vt:lpstr>
      <vt:lpstr>TimesNewRomanPSMT</vt:lpstr>
      <vt:lpstr>Wingdings</vt:lpstr>
      <vt:lpstr>Prezentace_MU_CZ</vt:lpstr>
      <vt:lpstr>Diagnostika a pohybový systém v ontogenezi</vt:lpstr>
      <vt:lpstr>Vývoj kyčelního kloubu</vt:lpstr>
      <vt:lpstr>Fylogeneze </vt:lpstr>
      <vt:lpstr>Fylogeneze </vt:lpstr>
      <vt:lpstr>Pánevní sklon</vt:lpstr>
      <vt:lpstr>Osifikace pánve</vt:lpstr>
      <vt:lpstr>Risserovo znamení </vt:lpstr>
      <vt:lpstr>Risserovo znamení </vt:lpstr>
      <vt:lpstr>Osifikace stehenní kosti</vt:lpstr>
      <vt:lpstr>Osifikace stehenní kosti</vt:lpstr>
      <vt:lpstr>Anteverze femuru = torzní úhel</vt:lpstr>
      <vt:lpstr>Kolodiafyzární úhel </vt:lpstr>
      <vt:lpstr>Kolodiafyzární úhel</vt:lpstr>
      <vt:lpstr>Kyčelní kloub v ontogenezi </vt:lpstr>
      <vt:lpstr>Rozsah pohybu (FLE) v kyčelním kloubu </vt:lpstr>
      <vt:lpstr>Vývojová kyčelní dysplázie </vt:lpstr>
      <vt:lpstr>Vývojová kyčelní dysplázie </vt:lpstr>
      <vt:lpstr>Vývojová kyčelní dysplázie </vt:lpstr>
      <vt:lpstr>Ramenní pletenec</vt:lpstr>
      <vt:lpstr>Fylogeneze ramenního pletence</vt:lpstr>
      <vt:lpstr>Fylogeneze ramenního pletence</vt:lpstr>
      <vt:lpstr>Fylogeneze ramenního pletence</vt:lpstr>
      <vt:lpstr>Ontogeneze </vt:lpstr>
      <vt:lpstr>Ontogeneze</vt:lpstr>
      <vt:lpstr>DECH</vt:lpstr>
      <vt:lpstr>Ontogeneze dechu </vt:lpstr>
      <vt:lpstr>Ontogeneze dechu </vt:lpstr>
      <vt:lpstr>Ontogeneze dechu </vt:lpstr>
      <vt:lpstr>Ontogeneze dechu</vt:lpstr>
      <vt:lpstr>Projevy narušeného vývoje </vt:lpstr>
      <vt:lpstr>Možná rizika </vt:lpstr>
      <vt:lpstr>Dýchání nosem x dýchání ústy </vt:lpstr>
      <vt:lpstr>Prezentace aplikace PowerPoint</vt:lpstr>
      <vt:lpstr>A to je pro dnešek vše</vt:lpstr>
      <vt:lpstr>Zdroje: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 pohybový systém v ontogenezi</dc:title>
  <dc:creator>Pavlína Bazalová</dc:creator>
  <cp:lastModifiedBy>Pavlína Bazalová</cp:lastModifiedBy>
  <cp:revision>1</cp:revision>
  <dcterms:created xsi:type="dcterms:W3CDTF">2022-10-25T19:59:48Z</dcterms:created>
  <dcterms:modified xsi:type="dcterms:W3CDTF">2022-10-26T06:47:29Z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