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>
        <p:scale>
          <a:sx n="75" d="100"/>
          <a:sy n="75" d="100"/>
        </p:scale>
        <p:origin x="970" y="29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Kalina" userId="45bbb01e-5cd3-4f7f-8e55-4626a61d755e" providerId="ADAL" clId="{8CC62ACA-9943-4738-ACE0-D74F75F940A8}"/>
    <pc:docChg chg="custSel modSld">
      <pc:chgData name="Tomáš Kalina" userId="45bbb01e-5cd3-4f7f-8e55-4626a61d755e" providerId="ADAL" clId="{8CC62ACA-9943-4738-ACE0-D74F75F940A8}" dt="2023-11-20T07:27:46.692" v="24" actId="20577"/>
      <pc:docMkLst>
        <pc:docMk/>
      </pc:docMkLst>
      <pc:sldChg chg="modSp mod">
        <pc:chgData name="Tomáš Kalina" userId="45bbb01e-5cd3-4f7f-8e55-4626a61d755e" providerId="ADAL" clId="{8CC62ACA-9943-4738-ACE0-D74F75F940A8}" dt="2023-11-20T07:27:22.465" v="16" actId="20577"/>
        <pc:sldMkLst>
          <pc:docMk/>
          <pc:sldMk cId="3263342447" sldId="256"/>
        </pc:sldMkLst>
        <pc:spChg chg="mod">
          <ac:chgData name="Tomáš Kalina" userId="45bbb01e-5cd3-4f7f-8e55-4626a61d755e" providerId="ADAL" clId="{8CC62ACA-9943-4738-ACE0-D74F75F940A8}" dt="2023-11-20T07:27:22.465" v="16" actId="20577"/>
          <ac:spMkLst>
            <pc:docMk/>
            <pc:sldMk cId="3263342447" sldId="256"/>
            <ac:spMk id="2" creationId="{A4692E60-FDF9-1E4F-A820-B4DF2F656193}"/>
          </ac:spMkLst>
        </pc:spChg>
        <pc:spChg chg="mod">
          <ac:chgData name="Tomáš Kalina" userId="45bbb01e-5cd3-4f7f-8e55-4626a61d755e" providerId="ADAL" clId="{8CC62ACA-9943-4738-ACE0-D74F75F940A8}" dt="2023-11-20T07:27:17.549" v="9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modSp mod">
        <pc:chgData name="Tomáš Kalina" userId="45bbb01e-5cd3-4f7f-8e55-4626a61d755e" providerId="ADAL" clId="{8CC62ACA-9943-4738-ACE0-D74F75F940A8}" dt="2023-11-20T07:27:46.692" v="24" actId="20577"/>
        <pc:sldMkLst>
          <pc:docMk/>
          <pc:sldMk cId="395388371" sldId="258"/>
        </pc:sldMkLst>
        <pc:spChg chg="mod">
          <ac:chgData name="Tomáš Kalina" userId="45bbb01e-5cd3-4f7f-8e55-4626a61d755e" providerId="ADAL" clId="{8CC62ACA-9943-4738-ACE0-D74F75F940A8}" dt="2023-11-20T07:27:46.692" v="24" actId="20577"/>
          <ac:spMkLst>
            <pc:docMk/>
            <pc:sldMk cId="395388371" sldId="258"/>
            <ac:spMk id="4" creationId="{D2FF8487-BB4C-4764-9B08-1AF6DD83B6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etikaprodeti.cz/hra/beh-k-neznamemu-cili/" TargetMode="External"/><Relationship Id="rId2" Type="http://schemas.openxmlformats.org/officeDocument/2006/relationships/hyperlink" Target="https://metodika.orientacnisporty.cz/treninky/piskvork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tletikaprodeti.cz/hra/cirk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Tomáš Kalina, Ph.D.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vytrvalosti u dětí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Kondiční trénink 1 - seminář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86B7C3-3793-4094-B839-0CF58198A2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A38A3E-B131-479D-BA79-DE7A0F54A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0667D0-0CE9-41F5-9BCD-7A9E7639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Intervalové 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3D4054-3EFA-4A76-89B2-34F3E0985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Zástupný obsah 6">
            <a:extLst>
              <a:ext uri="{FF2B5EF4-FFF2-40B4-BE49-F238E27FC236}">
                <a16:creationId xmlns:a16="http://schemas.microsoft.com/office/drawing/2014/main" id="{53ED6134-B288-4DC0-A79E-98D2FCD19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" y="1171576"/>
            <a:ext cx="5043166" cy="5575502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8301CC0-BC15-4FE5-890B-DB9D54355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904" y="59004"/>
            <a:ext cx="5698102" cy="308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Zástupný obsah 6">
            <a:extLst>
              <a:ext uri="{FF2B5EF4-FFF2-40B4-BE49-F238E27FC236}">
                <a16:creationId xmlns:a16="http://schemas.microsoft.com/office/drawing/2014/main" id="{466EA539-3D3D-49E1-B2ED-B7F994D75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3040" y="3409386"/>
            <a:ext cx="5689246" cy="333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CD9742-F3D1-4DFF-A39C-4A574D7D5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FF8487-BB4C-4764-9B08-1AF6DD83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Hry aneb manipulace </a:t>
            </a:r>
            <a:r>
              <a:rPr lang="cs-CZ" dirty="0" err="1"/>
              <a:t>metodotvorných</a:t>
            </a:r>
            <a:r>
              <a:rPr lang="cs-CZ"/>
              <a:t> proměnných GB-HIIT</a:t>
            </a: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495D991-A278-4D3E-8E32-882E99BD20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544" y="1771650"/>
            <a:ext cx="8572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8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AC2A5C-8253-45E5-8F12-224A64FACB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9889B0-639F-4DEF-B7DE-80EBF01B4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D2470A4-6619-442A-B49B-2B4070B4B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Honička - modifikace:</a:t>
            </a:r>
          </a:p>
          <a:p>
            <a:pPr lvl="1"/>
            <a:r>
              <a:rPr lang="cs-CZ" dirty="0"/>
              <a:t>Rozměr hřiště</a:t>
            </a:r>
          </a:p>
          <a:p>
            <a:pPr lvl="1"/>
            <a:r>
              <a:rPr lang="cs-CZ" dirty="0"/>
              <a:t>Počet honících</a:t>
            </a:r>
          </a:p>
          <a:p>
            <a:pPr lvl="1"/>
            <a:r>
              <a:rPr lang="cs-CZ" dirty="0"/>
              <a:t>Další pravidla (např. úkol při dotyku, změna rolí)</a:t>
            </a:r>
          </a:p>
          <a:p>
            <a:pPr lvl="1"/>
            <a:r>
              <a:rPr lang="cs-CZ" dirty="0"/>
              <a:t>Doba zatížení</a:t>
            </a:r>
          </a:p>
          <a:p>
            <a:pPr lvl="1"/>
            <a:r>
              <a:rPr lang="cs-CZ" dirty="0"/>
              <a:t>Doba odpočinku</a:t>
            </a:r>
          </a:p>
          <a:p>
            <a:pPr lvl="1"/>
            <a:r>
              <a:rPr lang="cs-CZ" dirty="0"/>
              <a:t>Celkový objem</a:t>
            </a:r>
          </a:p>
          <a:p>
            <a:r>
              <a:rPr lang="cs-CZ" dirty="0"/>
              <a:t>Piškvorky</a:t>
            </a:r>
          </a:p>
          <a:p>
            <a:pPr lvl="1"/>
            <a:r>
              <a:rPr lang="cs-CZ" dirty="0">
                <a:effectLst/>
                <a:hlinkClick r:id="rId2" tooltip="https://metodika.orientacnisporty.cz/treninky/piskvorky"/>
              </a:rPr>
              <a:t>https://metodika.orientacnisporty.cz/treninky/piskvorky</a:t>
            </a:r>
            <a:endParaRPr lang="cs-CZ" dirty="0">
              <a:effectLst/>
            </a:endParaRPr>
          </a:p>
          <a:p>
            <a:r>
              <a:rPr lang="cs-CZ" dirty="0"/>
              <a:t>Nahodilé čáry</a:t>
            </a:r>
          </a:p>
          <a:p>
            <a:pPr lvl="1"/>
            <a:r>
              <a:rPr lang="cs-CZ" dirty="0">
                <a:hlinkClick r:id="rId3"/>
              </a:rPr>
              <a:t>https://www.atletikaprodeti.cz/hra/beh-k-neznamemu-cili/</a:t>
            </a:r>
            <a:endParaRPr lang="cs-CZ" dirty="0"/>
          </a:p>
          <a:p>
            <a:r>
              <a:rPr lang="cs-CZ" dirty="0"/>
              <a:t>Cirkus (schodiště, opičí dráha)</a:t>
            </a:r>
          </a:p>
          <a:p>
            <a:pPr lvl="1"/>
            <a:r>
              <a:rPr lang="cs-CZ" dirty="0">
                <a:hlinkClick r:id="rId4"/>
              </a:rPr>
              <a:t>https://www.atletikaprodeti.cz/hra/cirkus/</a:t>
            </a:r>
            <a:r>
              <a:rPr lang="cs-CZ" dirty="0"/>
              <a:t>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7276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17" ma:contentTypeDescription="Vytvoří nový dokument" ma:contentTypeScope="" ma:versionID="2ebd401a5dc1615c280298d12dc4ee51">
  <xsd:schema xmlns:xsd="http://www.w3.org/2001/XMLSchema" xmlns:xs="http://www.w3.org/2001/XMLSchema" xmlns:p="http://schemas.microsoft.com/office/2006/metadata/properties" xmlns:ns3="54009e06-620e-4fd8-b78b-e302f16c71e1" xmlns:ns4="b8ddcf53-3489-424e-bee4-3f406c8f4335" targetNamespace="http://schemas.microsoft.com/office/2006/metadata/properties" ma:root="true" ma:fieldsID="a479b2378b4a807d9d3ff5b9731776b8" ns3:_="" ns4:_="">
    <xsd:import namespace="54009e06-620e-4fd8-b78b-e302f16c71e1"/>
    <xsd:import namespace="b8ddcf53-3489-424e-bee4-3f406c8f43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dcf53-3489-424e-bee4-3f406c8f433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4009e06-620e-4fd8-b78b-e302f16c71e1" xsi:nil="true"/>
  </documentManagement>
</p:properties>
</file>

<file path=customXml/itemProps1.xml><?xml version="1.0" encoding="utf-8"?>
<ds:datastoreItem xmlns:ds="http://schemas.openxmlformats.org/officeDocument/2006/customXml" ds:itemID="{B5500F3D-5FEA-4146-889F-30AB0B34A1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b8ddcf53-3489-424e-bee4-3f406c8f4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CA9A95-2D10-4D03-8D1E-180F9128EF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DC5128-765E-485D-92A8-81BE473B63AB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54009e06-620e-4fd8-b78b-e302f16c71e1"/>
    <ds:schemaRef ds:uri="http://purl.org/dc/elements/1.1/"/>
    <ds:schemaRef ds:uri="http://schemas.openxmlformats.org/package/2006/metadata/core-properties"/>
    <ds:schemaRef ds:uri="b8ddcf53-3489-424e-bee4-3f406c8f433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 (7)</Template>
  <TotalTime>8</TotalTime>
  <Words>104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Rozvoj vytrvalosti u dětí</vt:lpstr>
      <vt:lpstr>Intervalové metody</vt:lpstr>
      <vt:lpstr>Hry aneb manipulace metodotvorných proměnných GB-HIIT</vt:lpstr>
      <vt:lpstr>Příklady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vytrvalosti u dětí</dc:title>
  <dc:creator>Tomáš Kalina</dc:creator>
  <cp:lastModifiedBy>Tomáš Kalina</cp:lastModifiedBy>
  <cp:revision>1</cp:revision>
  <cp:lastPrinted>1601-01-01T00:00:00Z</cp:lastPrinted>
  <dcterms:created xsi:type="dcterms:W3CDTF">2023-11-20T07:19:31Z</dcterms:created>
  <dcterms:modified xsi:type="dcterms:W3CDTF">2023-11-20T07:27:51Z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0x010100326FACBF427C4F43A972D5B8D9BC6B76</vt:lpwstr>
  </property>
</Properties>
</file>