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F7D9B-2D26-47A2-8FB8-EC9238698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Kostra a spoje horní končetiny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D32B69-7C9C-462F-B416-DC1887B67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25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9454E-34A7-4D19-A358-C16F3E33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79" y="537819"/>
            <a:ext cx="9603275" cy="1049235"/>
          </a:xfrm>
        </p:spPr>
        <p:txBody>
          <a:bodyPr/>
          <a:lstStyle/>
          <a:p>
            <a:r>
              <a:rPr lang="cs-CZ" dirty="0"/>
              <a:t>Vazy ramenního kloubu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36F2F22-FB72-4A2D-9950-72636C738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414" y="337172"/>
            <a:ext cx="5721165" cy="6183656"/>
          </a:xfrm>
        </p:spPr>
      </p:pic>
    </p:spTree>
    <p:extLst>
      <p:ext uri="{BB962C8B-B14F-4D97-AF65-F5344CB8AC3E}">
        <p14:creationId xmlns:p14="http://schemas.microsoft.com/office/powerpoint/2010/main" val="371505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6A9D8-A9A3-4B63-8E51-4C7B8E38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225" y="509748"/>
            <a:ext cx="5461000" cy="1049235"/>
          </a:xfrm>
        </p:spPr>
        <p:txBody>
          <a:bodyPr/>
          <a:lstStyle/>
          <a:p>
            <a:r>
              <a:rPr lang="cs-CZ" dirty="0"/>
              <a:t>Lopatka (</a:t>
            </a:r>
            <a:r>
              <a:rPr lang="cs-CZ" i="1" dirty="0" err="1"/>
              <a:t>scapula</a:t>
            </a:r>
            <a:r>
              <a:rPr lang="cs-CZ" i="1" dirty="0"/>
              <a:t>)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klíční kost </a:t>
            </a:r>
            <a:r>
              <a:rPr lang="cs-CZ" i="1" dirty="0"/>
              <a:t>(</a:t>
            </a:r>
            <a:r>
              <a:rPr lang="cs-CZ" i="1" dirty="0" err="1"/>
              <a:t>clavicula</a:t>
            </a:r>
            <a:r>
              <a:rPr lang="cs-CZ" i="1" dirty="0"/>
              <a:t>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11057B-4D51-440A-8F89-7FDB9B208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30511"/>
            <a:ext cx="6161041" cy="455381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19F0-CF4A-4E22-9B2E-1A1AE079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74" y="3097051"/>
            <a:ext cx="6277851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0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A64AC-50A6-48FB-81AD-663ABC65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407" y="448919"/>
            <a:ext cx="2555147" cy="1049235"/>
          </a:xfrm>
        </p:spPr>
        <p:txBody>
          <a:bodyPr/>
          <a:lstStyle/>
          <a:p>
            <a:r>
              <a:rPr lang="cs-CZ" dirty="0"/>
              <a:t>Kost pažní 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humerus)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F9E2FE-8E5D-4247-AE28-86C3BC191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847" y="211522"/>
            <a:ext cx="4074253" cy="62571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3D5CAC-046C-4C7B-BB78-730E6764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54" y="1498154"/>
            <a:ext cx="4953691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9157F-90F9-4191-A6C1-738502A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250721" cy="1049235"/>
          </a:xfrm>
        </p:spPr>
        <p:txBody>
          <a:bodyPr/>
          <a:lstStyle/>
          <a:p>
            <a:r>
              <a:rPr lang="cs-CZ" dirty="0"/>
              <a:t>Kost loketní </a:t>
            </a:r>
            <a:r>
              <a:rPr lang="cs-CZ" i="1" dirty="0"/>
              <a:t>(ulna)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FF147FD-B8B8-4879-8402-E4547942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6718" y="606425"/>
            <a:ext cx="4603703" cy="50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FA38F-2C3B-4B25-A612-3654B0AC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 vřetenní (</a:t>
            </a:r>
            <a:r>
              <a:rPr lang="cs-CZ" i="1" dirty="0" err="1"/>
              <a:t>radius</a:t>
            </a:r>
            <a:r>
              <a:rPr lang="cs-CZ" i="1" dirty="0"/>
              <a:t>)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C065A2A-0DA9-48E7-A4B8-6570D0B21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3300" y="619124"/>
            <a:ext cx="2315559" cy="5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C2B2D5-6C05-4363-9469-0F2F777FD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698500"/>
            <a:ext cx="9892482" cy="477996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961774-E154-46D4-9779-AC9E948F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79" y="601320"/>
            <a:ext cx="5431821" cy="790918"/>
          </a:xfrm>
        </p:spPr>
        <p:txBody>
          <a:bodyPr/>
          <a:lstStyle/>
          <a:p>
            <a:r>
              <a:rPr lang="cs-CZ" dirty="0"/>
              <a:t>Kosti zápěstí (</a:t>
            </a:r>
            <a:r>
              <a:rPr lang="cs-CZ" i="1" dirty="0" err="1"/>
              <a:t>ossa</a:t>
            </a:r>
            <a:r>
              <a:rPr lang="cs-CZ" i="1" dirty="0"/>
              <a:t> </a:t>
            </a:r>
            <a:r>
              <a:rPr lang="cs-CZ" i="1" dirty="0" err="1"/>
              <a:t>carpi</a:t>
            </a:r>
            <a:r>
              <a:rPr lang="cs-CZ" i="1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59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C7470-1FC8-44A3-8E7F-A441140E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79" y="342420"/>
            <a:ext cx="11438921" cy="1049235"/>
          </a:xfrm>
        </p:spPr>
        <p:txBody>
          <a:bodyPr>
            <a:normAutofit/>
          </a:bodyPr>
          <a:lstStyle/>
          <a:p>
            <a:r>
              <a:rPr lang="cs-CZ" sz="2800" dirty="0"/>
              <a:t>Kosti zápěstní (</a:t>
            </a:r>
            <a:r>
              <a:rPr lang="cs-CZ" sz="2800" i="1" dirty="0" err="1"/>
              <a:t>ossa</a:t>
            </a:r>
            <a:r>
              <a:rPr lang="cs-CZ" sz="2800" i="1" dirty="0"/>
              <a:t> </a:t>
            </a:r>
            <a:r>
              <a:rPr lang="cs-CZ" sz="2800" i="1" dirty="0" err="1"/>
              <a:t>metacarpi</a:t>
            </a:r>
            <a:r>
              <a:rPr lang="cs-CZ" sz="2800" i="1" dirty="0"/>
              <a:t>) </a:t>
            </a:r>
            <a:r>
              <a:rPr lang="cs-CZ" sz="2800" dirty="0"/>
              <a:t>a články prstů (</a:t>
            </a:r>
            <a:r>
              <a:rPr lang="cs-CZ" sz="2800" i="1" dirty="0" err="1"/>
              <a:t>digitorum</a:t>
            </a:r>
            <a:r>
              <a:rPr lang="cs-CZ" sz="2800" i="1" dirty="0"/>
              <a:t>)</a:t>
            </a:r>
            <a:endParaRPr lang="cs-CZ" sz="2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84B2187-D8F7-4EF5-B482-4C970AA1B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904" y="1137655"/>
            <a:ext cx="9204996" cy="5270956"/>
          </a:xfrm>
        </p:spPr>
      </p:pic>
    </p:spTree>
    <p:extLst>
      <p:ext uri="{BB962C8B-B14F-4D97-AF65-F5344CB8AC3E}">
        <p14:creationId xmlns:p14="http://schemas.microsoft.com/office/powerpoint/2010/main" val="899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4127AB2-BB53-4B09-A4D1-099DD861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90570"/>
            <a:ext cx="10967734" cy="59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A315-93A1-4EA5-9F38-5AC837A8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Pohyby v ramenním kloubu: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3E150-5224-4F05-B669-CD883315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/>
          <a:lstStyle/>
          <a:p>
            <a:r>
              <a:rPr lang="cs-CZ" dirty="0"/>
              <a:t>Předpažení = ventrální flexe</a:t>
            </a:r>
          </a:p>
          <a:p>
            <a:r>
              <a:rPr lang="cs-CZ" dirty="0"/>
              <a:t>Zapažení = dorsální flexe</a:t>
            </a:r>
          </a:p>
          <a:p>
            <a:r>
              <a:rPr lang="cs-CZ" dirty="0"/>
              <a:t>Připažení = addukce</a:t>
            </a:r>
          </a:p>
          <a:p>
            <a:r>
              <a:rPr lang="cs-CZ" dirty="0"/>
              <a:t>Upažení = abdukce</a:t>
            </a:r>
          </a:p>
          <a:p>
            <a:r>
              <a:rPr lang="cs-CZ" dirty="0"/>
              <a:t>Vnitřní rotace = pronace</a:t>
            </a:r>
          </a:p>
          <a:p>
            <a:r>
              <a:rPr lang="cs-CZ" dirty="0"/>
              <a:t>Vnější rotace = supinace</a:t>
            </a:r>
          </a:p>
          <a:p>
            <a:r>
              <a:rPr lang="cs-CZ" dirty="0"/>
              <a:t>Kombinace všech těchto pohybů = cirkumdukce</a:t>
            </a:r>
          </a:p>
        </p:txBody>
      </p:sp>
    </p:spTree>
    <p:extLst>
      <p:ext uri="{BB962C8B-B14F-4D97-AF65-F5344CB8AC3E}">
        <p14:creationId xmlns:p14="http://schemas.microsoft.com/office/powerpoint/2010/main" val="364805632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40</TotalTime>
  <Words>86</Words>
  <Application>Microsoft Office PowerPoint</Application>
  <PresentationFormat>Širokoúhlá obrazovka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Galerie</vt:lpstr>
      <vt:lpstr>Kostra a spoje horní končetiny</vt:lpstr>
      <vt:lpstr>Lopatka (scapula)  a klíční kost (clavicula)</vt:lpstr>
      <vt:lpstr>Kost pažní  (humerus)</vt:lpstr>
      <vt:lpstr>Kost loketní (ulna)</vt:lpstr>
      <vt:lpstr>Kost vřetenní (radius)</vt:lpstr>
      <vt:lpstr>Kosti zápěstí (ossa carpi)</vt:lpstr>
      <vt:lpstr>Kosti zápěstní (ossa metacarpi) a články prstů (digitorum)</vt:lpstr>
      <vt:lpstr>Prezentace aplikace PowerPoint</vt:lpstr>
      <vt:lpstr>Pohyby v ramenním kloubu:</vt:lpstr>
      <vt:lpstr>Vazy ramenního kloubu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Kostra a spoje horní končetiny</dc:title>
  <dc:creator>Jana Juříková</dc:creator>
  <cp:lastModifiedBy>Jana Juříková</cp:lastModifiedBy>
  <cp:revision>8</cp:revision>
  <dcterms:created xsi:type="dcterms:W3CDTF">2025-03-04T09:02:38Z</dcterms:created>
  <dcterms:modified xsi:type="dcterms:W3CDTF">2025-03-04T09:43:20Z</dcterms:modified>
</cp:coreProperties>
</file>