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0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304" r:id="rId32"/>
    <p:sldId id="287" r:id="rId33"/>
    <p:sldId id="305" r:id="rId34"/>
    <p:sldId id="294" r:id="rId35"/>
    <p:sldId id="295" r:id="rId36"/>
    <p:sldId id="297" r:id="rId37"/>
    <p:sldId id="298" r:id="rId38"/>
    <p:sldId id="306" r:id="rId39"/>
    <p:sldId id="299" r:id="rId40"/>
    <p:sldId id="307" r:id="rId41"/>
    <p:sldId id="300" r:id="rId42"/>
    <p:sldId id="301" r:id="rId43"/>
    <p:sldId id="302" r:id="rId44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72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535353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535353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535353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1581" y="1611347"/>
            <a:ext cx="9169400" cy="754635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47900" y="1905000"/>
            <a:ext cx="8509000" cy="68580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44699" y="1684467"/>
            <a:ext cx="8915400" cy="729235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535353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16100" y="850900"/>
            <a:ext cx="9372600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535353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3700" y="2517648"/>
            <a:ext cx="10253980" cy="6309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rgbClr val="535353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U6PoUg7jXsA&amp;ab_channel=TED" TargetMode="External"/><Relationship Id="rId4" Type="http://schemas.openxmlformats.org/officeDocument/2006/relationships/hyperlink" Target="https://www.youtube.com/watch?v=6vsYCSmBcM0&amp;ab_channel=CasperH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43500" y="4089400"/>
            <a:ext cx="27057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85" dirty="0"/>
              <a:t>P</a:t>
            </a:r>
            <a:r>
              <a:rPr spc="-170" dirty="0"/>
              <a:t>A</a:t>
            </a:r>
            <a:r>
              <a:rPr spc="-215" dirty="0"/>
              <a:t>M</a:t>
            </a:r>
            <a:r>
              <a:rPr spc="-1280" dirty="0"/>
              <a:t>Ě</a:t>
            </a:r>
            <a:r>
              <a:rPr spc="-275" dirty="0"/>
              <a:t>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3700" y="8108442"/>
            <a:ext cx="5286375" cy="104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-100" dirty="0">
                <a:solidFill>
                  <a:srgbClr val="535353"/>
                </a:solidFill>
                <a:latin typeface="Microsoft Sans Serif"/>
                <a:cs typeface="Microsoft Sans Serif"/>
              </a:rPr>
              <a:t>C</a:t>
            </a:r>
            <a:r>
              <a:rPr sz="225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elá</a:t>
            </a:r>
            <a:r>
              <a:rPr sz="2250" spc="2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250" spc="-160" dirty="0">
                <a:solidFill>
                  <a:srgbClr val="535353"/>
                </a:solidFill>
                <a:latin typeface="Microsoft Sans Serif"/>
                <a:cs typeface="Microsoft Sans Serif"/>
              </a:rPr>
              <a:t>z</a:t>
            </a:r>
            <a:r>
              <a:rPr sz="225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p</a:t>
            </a:r>
            <a:r>
              <a:rPr sz="2250" spc="-110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2250" spc="-190" dirty="0">
                <a:solidFill>
                  <a:srgbClr val="535353"/>
                </a:solidFill>
                <a:latin typeface="Microsoft Sans Serif"/>
                <a:cs typeface="Microsoft Sans Serif"/>
              </a:rPr>
              <a:t>á</a:t>
            </a:r>
            <a:r>
              <a:rPr sz="2250" spc="-165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2250" spc="-29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2250" spc="2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250" spc="465" dirty="0">
                <a:solidFill>
                  <a:srgbClr val="535353"/>
                </a:solidFill>
                <a:latin typeface="Microsoft Sans Serif"/>
                <a:cs typeface="Microsoft Sans Serif"/>
              </a:rPr>
              <a:t>–</a:t>
            </a:r>
            <a:r>
              <a:rPr sz="2250" spc="2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250" spc="-100" dirty="0">
                <a:solidFill>
                  <a:srgbClr val="535353"/>
                </a:solidFill>
                <a:latin typeface="Microsoft Sans Serif"/>
                <a:cs typeface="Microsoft Sans Serif"/>
              </a:rPr>
              <a:t>3-5</a:t>
            </a:r>
            <a:r>
              <a:rPr sz="2250" spc="2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250" spc="-190" dirty="0">
                <a:solidFill>
                  <a:srgbClr val="535353"/>
                </a:solidFill>
                <a:latin typeface="Microsoft Sans Serif"/>
                <a:cs typeface="Microsoft Sans Serif"/>
              </a:rPr>
              <a:t>zn</a:t>
            </a:r>
            <a:r>
              <a:rPr sz="2250" spc="-29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2250" spc="-165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2250" spc="-150" dirty="0">
                <a:solidFill>
                  <a:srgbClr val="535353"/>
                </a:solidFill>
                <a:latin typeface="Microsoft Sans Serif"/>
                <a:cs typeface="Microsoft Sans Serif"/>
              </a:rPr>
              <a:t>ů</a:t>
            </a:r>
            <a:endParaRPr sz="22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250" spc="-100" dirty="0">
                <a:solidFill>
                  <a:srgbClr val="535353"/>
                </a:solidFill>
                <a:latin typeface="Microsoft Sans Serif"/>
                <a:cs typeface="Microsoft Sans Serif"/>
              </a:rPr>
              <a:t>Č</a:t>
            </a:r>
            <a:r>
              <a:rPr sz="2250" spc="-290" dirty="0">
                <a:solidFill>
                  <a:srgbClr val="535353"/>
                </a:solidFill>
                <a:latin typeface="Microsoft Sans Serif"/>
                <a:cs typeface="Microsoft Sans Serif"/>
              </a:rPr>
              <a:t>á</a:t>
            </a:r>
            <a:r>
              <a:rPr sz="2250" spc="-175" dirty="0">
                <a:solidFill>
                  <a:srgbClr val="535353"/>
                </a:solidFill>
                <a:latin typeface="Microsoft Sans Serif"/>
                <a:cs typeface="Microsoft Sans Serif"/>
              </a:rPr>
              <a:t>s</a:t>
            </a:r>
            <a:r>
              <a:rPr sz="2250" spc="-105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2250" spc="-175" dirty="0">
                <a:solidFill>
                  <a:srgbClr val="535353"/>
                </a:solidFill>
                <a:latin typeface="Microsoft Sans Serif"/>
                <a:cs typeface="Microsoft Sans Serif"/>
              </a:rPr>
              <a:t>e</a:t>
            </a:r>
            <a:r>
              <a:rPr sz="2250" spc="-190" dirty="0">
                <a:solidFill>
                  <a:srgbClr val="535353"/>
                </a:solidFill>
                <a:latin typeface="Microsoft Sans Serif"/>
                <a:cs typeface="Microsoft Sans Serif"/>
              </a:rPr>
              <a:t>č</a:t>
            </a:r>
            <a:r>
              <a:rPr sz="2250" spc="-155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2250" spc="-290" dirty="0">
                <a:solidFill>
                  <a:srgbClr val="535353"/>
                </a:solidFill>
                <a:latin typeface="Microsoft Sans Serif"/>
                <a:cs typeface="Microsoft Sans Serif"/>
              </a:rPr>
              <a:t>á</a:t>
            </a:r>
            <a:r>
              <a:rPr sz="2250" spc="2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250" spc="-160" dirty="0">
                <a:solidFill>
                  <a:srgbClr val="535353"/>
                </a:solidFill>
                <a:latin typeface="Microsoft Sans Serif"/>
                <a:cs typeface="Microsoft Sans Serif"/>
              </a:rPr>
              <a:t>z</a:t>
            </a:r>
            <a:r>
              <a:rPr sz="225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p</a:t>
            </a:r>
            <a:r>
              <a:rPr sz="2250" spc="-110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2250" spc="-190" dirty="0">
                <a:solidFill>
                  <a:srgbClr val="535353"/>
                </a:solidFill>
                <a:latin typeface="Microsoft Sans Serif"/>
                <a:cs typeface="Microsoft Sans Serif"/>
              </a:rPr>
              <a:t>á</a:t>
            </a:r>
            <a:r>
              <a:rPr sz="2250" spc="-165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2250" spc="-29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2250" spc="2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250" spc="465" dirty="0">
                <a:solidFill>
                  <a:srgbClr val="535353"/>
                </a:solidFill>
                <a:latin typeface="Microsoft Sans Serif"/>
                <a:cs typeface="Microsoft Sans Serif"/>
              </a:rPr>
              <a:t>–</a:t>
            </a:r>
            <a:r>
              <a:rPr sz="2250" spc="2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250" spc="-29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2250" spc="-235" dirty="0">
                <a:solidFill>
                  <a:srgbClr val="535353"/>
                </a:solidFill>
                <a:latin typeface="Microsoft Sans Serif"/>
                <a:cs typeface="Microsoft Sans Serif"/>
              </a:rPr>
              <a:t>ž</a:t>
            </a:r>
            <a:r>
              <a:rPr sz="2250" spc="2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250" spc="-125" dirty="0">
                <a:solidFill>
                  <a:srgbClr val="535353"/>
                </a:solidFill>
                <a:latin typeface="Microsoft Sans Serif"/>
                <a:cs typeface="Microsoft Sans Serif"/>
              </a:rPr>
              <a:t>9</a:t>
            </a:r>
            <a:r>
              <a:rPr sz="2250" spc="2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250" spc="-190" dirty="0">
                <a:solidFill>
                  <a:srgbClr val="535353"/>
                </a:solidFill>
                <a:latin typeface="Microsoft Sans Serif"/>
                <a:cs typeface="Microsoft Sans Serif"/>
              </a:rPr>
              <a:t>zn</a:t>
            </a:r>
            <a:r>
              <a:rPr sz="2250" spc="-29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2250" spc="-165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2250" spc="-150" dirty="0">
                <a:solidFill>
                  <a:srgbClr val="535353"/>
                </a:solidFill>
                <a:latin typeface="Microsoft Sans Serif"/>
                <a:cs typeface="Microsoft Sans Serif"/>
              </a:rPr>
              <a:t>ů</a:t>
            </a:r>
            <a:r>
              <a:rPr sz="2250" spc="2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250" spc="-40" dirty="0">
                <a:solidFill>
                  <a:srgbClr val="535353"/>
                </a:solidFill>
                <a:latin typeface="Microsoft Sans Serif"/>
                <a:cs typeface="Microsoft Sans Serif"/>
              </a:rPr>
              <a:t>(</a:t>
            </a:r>
            <a:r>
              <a:rPr sz="2250" spc="-70" dirty="0">
                <a:solidFill>
                  <a:srgbClr val="535353"/>
                </a:solidFill>
                <a:latin typeface="Microsoft Sans Serif"/>
                <a:cs typeface="Microsoft Sans Serif"/>
              </a:rPr>
              <a:t>po</a:t>
            </a:r>
            <a:r>
              <a:rPr sz="2250" spc="-75" dirty="0">
                <a:solidFill>
                  <a:srgbClr val="535353"/>
                </a:solidFill>
                <a:latin typeface="Microsoft Sans Serif"/>
                <a:cs typeface="Microsoft Sans Serif"/>
              </a:rPr>
              <a:t>d</a:t>
            </a:r>
            <a:r>
              <a:rPr sz="2250" spc="-135" dirty="0">
                <a:solidFill>
                  <a:srgbClr val="535353"/>
                </a:solidFill>
                <a:latin typeface="Microsoft Sans Serif"/>
                <a:cs typeface="Microsoft Sans Serif"/>
              </a:rPr>
              <a:t>le</a:t>
            </a:r>
            <a:r>
              <a:rPr sz="2250" spc="2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250" spc="-120" dirty="0">
                <a:solidFill>
                  <a:srgbClr val="535353"/>
                </a:solidFill>
                <a:latin typeface="Microsoft Sans Serif"/>
                <a:cs typeface="Microsoft Sans Serif"/>
              </a:rPr>
              <a:t>in</a:t>
            </a:r>
            <a:r>
              <a:rPr sz="225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2250" spc="-110" dirty="0">
                <a:solidFill>
                  <a:srgbClr val="535353"/>
                </a:solidFill>
                <a:latin typeface="Microsoft Sans Serif"/>
                <a:cs typeface="Microsoft Sans Serif"/>
              </a:rPr>
              <a:t>e</a:t>
            </a:r>
            <a:r>
              <a:rPr sz="2250" spc="90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2250" spc="-165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2250" spc="-29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2250" spc="-120" dirty="0">
                <a:solidFill>
                  <a:srgbClr val="535353"/>
                </a:solidFill>
                <a:latin typeface="Microsoft Sans Serif"/>
                <a:cs typeface="Microsoft Sans Serif"/>
              </a:rPr>
              <a:t>lu</a:t>
            </a:r>
            <a:r>
              <a:rPr sz="2250" dirty="0">
                <a:solidFill>
                  <a:srgbClr val="535353"/>
                </a:solidFill>
                <a:latin typeface="Microsoft Sans Serif"/>
                <a:cs typeface="Microsoft Sans Serif"/>
              </a:rPr>
              <a:t>)</a:t>
            </a:r>
            <a:endParaRPr sz="225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28400" y="139700"/>
            <a:ext cx="1549400" cy="16129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55600" y="2851150"/>
            <a:ext cx="1997710" cy="1997710"/>
          </a:xfrm>
          <a:custGeom>
            <a:avLst/>
            <a:gdLst/>
            <a:ahLst/>
            <a:cxnLst/>
            <a:rect l="l" t="t" r="r" b="b"/>
            <a:pathLst>
              <a:path w="1997710" h="1997710">
                <a:moveTo>
                  <a:pt x="0" y="0"/>
                </a:moveTo>
                <a:lnTo>
                  <a:pt x="1997315" y="0"/>
                </a:lnTo>
                <a:lnTo>
                  <a:pt x="1997315" y="1997315"/>
                </a:lnTo>
                <a:lnTo>
                  <a:pt x="0" y="19973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3855" y="2851150"/>
            <a:ext cx="1997710" cy="1997710"/>
          </a:xfrm>
          <a:custGeom>
            <a:avLst/>
            <a:gdLst/>
            <a:ahLst/>
            <a:cxnLst/>
            <a:rect l="l" t="t" r="r" b="b"/>
            <a:pathLst>
              <a:path w="1997710" h="1997710">
                <a:moveTo>
                  <a:pt x="0" y="0"/>
                </a:moveTo>
                <a:lnTo>
                  <a:pt x="1997315" y="0"/>
                </a:lnTo>
                <a:lnTo>
                  <a:pt x="1997315" y="1997315"/>
                </a:lnTo>
                <a:lnTo>
                  <a:pt x="0" y="19973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87700" y="3187700"/>
            <a:ext cx="130873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87985" algn="l"/>
                <a:tab pos="777240" algn="l"/>
                <a:tab pos="1165860" algn="l"/>
              </a:tabLst>
            </a:pPr>
            <a:r>
              <a:rPr sz="1700" b="1" dirty="0">
                <a:solidFill>
                  <a:srgbClr val="FFFFFF"/>
                </a:solidFill>
                <a:latin typeface="Courier New"/>
                <a:cs typeface="Courier New"/>
              </a:rPr>
              <a:t>7	I	V	F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87700" y="3695700"/>
            <a:ext cx="130873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87985" algn="l"/>
                <a:tab pos="777240" algn="l"/>
                <a:tab pos="1165860" algn="l"/>
              </a:tabLst>
            </a:pPr>
            <a:r>
              <a:rPr sz="1700" b="1" dirty="0">
                <a:solidFill>
                  <a:srgbClr val="FFFFFF"/>
                </a:solidFill>
                <a:latin typeface="Courier New"/>
                <a:cs typeface="Courier New"/>
              </a:rPr>
              <a:t>X	L	5	3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87700" y="4203700"/>
            <a:ext cx="130873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87985" algn="l"/>
                <a:tab pos="777240" algn="l"/>
                <a:tab pos="1165860" algn="l"/>
              </a:tabLst>
            </a:pPr>
            <a:r>
              <a:rPr sz="1700" b="1" dirty="0">
                <a:solidFill>
                  <a:srgbClr val="FFFFFF"/>
                </a:solidFill>
                <a:latin typeface="Courier New"/>
                <a:cs typeface="Courier New"/>
              </a:rPr>
              <a:t>B	4	W	7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25800" y="4978400"/>
            <a:ext cx="12096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5" dirty="0">
                <a:solidFill>
                  <a:srgbClr val="535353"/>
                </a:solidFill>
                <a:latin typeface="Microsoft Sans Serif"/>
                <a:cs typeface="Microsoft Sans Serif"/>
              </a:rPr>
              <a:t>1/20</a:t>
            </a:r>
            <a:r>
              <a:rPr sz="3600" spc="-3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600" spc="-445" dirty="0">
                <a:solidFill>
                  <a:srgbClr val="535353"/>
                </a:solidFill>
                <a:latin typeface="Microsoft Sans Serif"/>
                <a:cs typeface="Microsoft Sans Serif"/>
              </a:rPr>
              <a:t>s.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12110" y="2851150"/>
            <a:ext cx="1997710" cy="1997710"/>
          </a:xfrm>
          <a:prstGeom prst="rect">
            <a:avLst/>
          </a:prstGeom>
          <a:solidFill>
            <a:srgbClr val="7888A0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4700">
              <a:latin typeface="Times New Roman"/>
              <a:cs typeface="Times New Roman"/>
            </a:endParaRPr>
          </a:p>
          <a:p>
            <a:pPr marL="364490">
              <a:lnSpc>
                <a:spcPct val="100000"/>
              </a:lnSpc>
            </a:pPr>
            <a:r>
              <a:rPr sz="3600" spc="-235" dirty="0">
                <a:solidFill>
                  <a:srgbClr val="FFFFFF"/>
                </a:solidFill>
                <a:latin typeface="Microsoft Sans Serif"/>
                <a:cs typeface="Microsoft Sans Serif"/>
              </a:rPr>
              <a:t>latence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16600" y="5067300"/>
            <a:ext cx="9956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4" dirty="0">
                <a:solidFill>
                  <a:srgbClr val="535353"/>
                </a:solidFill>
                <a:latin typeface="Microsoft Sans Serif"/>
                <a:cs typeface="Microsoft Sans Serif"/>
              </a:rPr>
              <a:t>0</a:t>
            </a:r>
            <a:r>
              <a:rPr sz="3600" spc="-3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600" spc="-295" dirty="0">
                <a:solidFill>
                  <a:srgbClr val="535353"/>
                </a:solidFill>
                <a:latin typeface="Microsoft Sans Serif"/>
                <a:cs typeface="Microsoft Sans Serif"/>
              </a:rPr>
              <a:t>-1s.</a:t>
            </a:r>
            <a:endParaRPr sz="36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000880" y="2692400"/>
            <a:ext cx="2277110" cy="2315210"/>
            <a:chOff x="10000880" y="2692400"/>
            <a:chExt cx="2277110" cy="2315210"/>
          </a:xfrm>
        </p:grpSpPr>
        <p:sp>
          <p:nvSpPr>
            <p:cNvPr id="13" name="object 13"/>
            <p:cNvSpPr/>
            <p:nvPr/>
          </p:nvSpPr>
          <p:spPr>
            <a:xfrm>
              <a:off x="10140580" y="2857500"/>
              <a:ext cx="1997710" cy="1997710"/>
            </a:xfrm>
            <a:custGeom>
              <a:avLst/>
              <a:gdLst/>
              <a:ahLst/>
              <a:cxnLst/>
              <a:rect l="l" t="t" r="r" b="b"/>
              <a:pathLst>
                <a:path w="1997709" h="1997710">
                  <a:moveTo>
                    <a:pt x="0" y="0"/>
                  </a:moveTo>
                  <a:lnTo>
                    <a:pt x="1997316" y="0"/>
                  </a:lnTo>
                  <a:lnTo>
                    <a:pt x="1997316" y="1997315"/>
                  </a:lnTo>
                  <a:lnTo>
                    <a:pt x="0" y="1997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00880" y="2692400"/>
              <a:ext cx="2276715" cy="231481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140580" y="3513258"/>
              <a:ext cx="1997710" cy="647700"/>
            </a:xfrm>
            <a:custGeom>
              <a:avLst/>
              <a:gdLst/>
              <a:ahLst/>
              <a:cxnLst/>
              <a:rect l="l" t="t" r="r" b="b"/>
              <a:pathLst>
                <a:path w="1997709" h="647700">
                  <a:moveTo>
                    <a:pt x="1706105" y="0"/>
                  </a:moveTo>
                  <a:lnTo>
                    <a:pt x="292506" y="0"/>
                  </a:lnTo>
                  <a:lnTo>
                    <a:pt x="236163" y="222"/>
                  </a:lnTo>
                  <a:lnTo>
                    <a:pt x="191495" y="1783"/>
                  </a:lnTo>
                  <a:lnTo>
                    <a:pt x="120300" y="14269"/>
                  </a:lnTo>
                  <a:lnTo>
                    <a:pt x="85466" y="31474"/>
                  </a:lnTo>
                  <a:lnTo>
                    <a:pt x="55532" y="55531"/>
                  </a:lnTo>
                  <a:lnTo>
                    <a:pt x="31474" y="85465"/>
                  </a:lnTo>
                  <a:lnTo>
                    <a:pt x="14270" y="120299"/>
                  </a:lnTo>
                  <a:lnTo>
                    <a:pt x="1778" y="191494"/>
                  </a:lnTo>
                  <a:lnTo>
                    <a:pt x="222" y="235615"/>
                  </a:lnTo>
                  <a:lnTo>
                    <a:pt x="0" y="291209"/>
                  </a:lnTo>
                  <a:lnTo>
                    <a:pt x="5" y="356488"/>
                  </a:lnTo>
                  <a:lnTo>
                    <a:pt x="222" y="411537"/>
                  </a:lnTo>
                  <a:lnTo>
                    <a:pt x="1783" y="456205"/>
                  </a:lnTo>
                  <a:lnTo>
                    <a:pt x="14270" y="527400"/>
                  </a:lnTo>
                  <a:lnTo>
                    <a:pt x="31474" y="562233"/>
                  </a:lnTo>
                  <a:lnTo>
                    <a:pt x="55532" y="592167"/>
                  </a:lnTo>
                  <a:lnTo>
                    <a:pt x="85466" y="616225"/>
                  </a:lnTo>
                  <a:lnTo>
                    <a:pt x="120300" y="633429"/>
                  </a:lnTo>
                  <a:lnTo>
                    <a:pt x="191333" y="645916"/>
                  </a:lnTo>
                  <a:lnTo>
                    <a:pt x="235616" y="647477"/>
                  </a:lnTo>
                  <a:lnTo>
                    <a:pt x="291210" y="647700"/>
                  </a:lnTo>
                  <a:lnTo>
                    <a:pt x="1704811" y="647700"/>
                  </a:lnTo>
                  <a:lnTo>
                    <a:pt x="1761154" y="647477"/>
                  </a:lnTo>
                  <a:lnTo>
                    <a:pt x="1805822" y="645916"/>
                  </a:lnTo>
                  <a:lnTo>
                    <a:pt x="1877016" y="633429"/>
                  </a:lnTo>
                  <a:lnTo>
                    <a:pt x="1911849" y="616225"/>
                  </a:lnTo>
                  <a:lnTo>
                    <a:pt x="1941783" y="592167"/>
                  </a:lnTo>
                  <a:lnTo>
                    <a:pt x="1965841" y="562233"/>
                  </a:lnTo>
                  <a:lnTo>
                    <a:pt x="1983045" y="527400"/>
                  </a:lnTo>
                  <a:lnTo>
                    <a:pt x="1995538" y="456205"/>
                  </a:lnTo>
                  <a:lnTo>
                    <a:pt x="1997093" y="412083"/>
                  </a:lnTo>
                  <a:lnTo>
                    <a:pt x="1997316" y="356488"/>
                  </a:lnTo>
                  <a:lnTo>
                    <a:pt x="1997311" y="291209"/>
                  </a:lnTo>
                  <a:lnTo>
                    <a:pt x="1997093" y="236161"/>
                  </a:lnTo>
                  <a:lnTo>
                    <a:pt x="1995532" y="191494"/>
                  </a:lnTo>
                  <a:lnTo>
                    <a:pt x="1983045" y="120299"/>
                  </a:lnTo>
                  <a:lnTo>
                    <a:pt x="1965841" y="85465"/>
                  </a:lnTo>
                  <a:lnTo>
                    <a:pt x="1941783" y="55531"/>
                  </a:lnTo>
                  <a:lnTo>
                    <a:pt x="1911849" y="31474"/>
                  </a:lnTo>
                  <a:lnTo>
                    <a:pt x="1877016" y="14269"/>
                  </a:lnTo>
                  <a:lnTo>
                    <a:pt x="1805983" y="1783"/>
                  </a:lnTo>
                  <a:lnTo>
                    <a:pt x="1761700" y="222"/>
                  </a:lnTo>
                  <a:lnTo>
                    <a:pt x="1706105" y="0"/>
                  </a:lnTo>
                  <a:close/>
                </a:path>
              </a:pathLst>
            </a:custGeom>
            <a:solidFill>
              <a:srgbClr val="FFFFFF">
                <a:alpha val="953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140580" y="2832100"/>
              <a:ext cx="1997710" cy="647700"/>
            </a:xfrm>
            <a:custGeom>
              <a:avLst/>
              <a:gdLst/>
              <a:ahLst/>
              <a:cxnLst/>
              <a:rect l="l" t="t" r="r" b="b"/>
              <a:pathLst>
                <a:path w="1997709" h="647700">
                  <a:moveTo>
                    <a:pt x="1706105" y="0"/>
                  </a:moveTo>
                  <a:lnTo>
                    <a:pt x="292506" y="0"/>
                  </a:lnTo>
                  <a:lnTo>
                    <a:pt x="236163" y="222"/>
                  </a:lnTo>
                  <a:lnTo>
                    <a:pt x="191495" y="1783"/>
                  </a:lnTo>
                  <a:lnTo>
                    <a:pt x="120300" y="14270"/>
                  </a:lnTo>
                  <a:lnTo>
                    <a:pt x="85466" y="31474"/>
                  </a:lnTo>
                  <a:lnTo>
                    <a:pt x="55532" y="55532"/>
                  </a:lnTo>
                  <a:lnTo>
                    <a:pt x="31474" y="85466"/>
                  </a:lnTo>
                  <a:lnTo>
                    <a:pt x="14270" y="120299"/>
                  </a:lnTo>
                  <a:lnTo>
                    <a:pt x="1778" y="191494"/>
                  </a:lnTo>
                  <a:lnTo>
                    <a:pt x="222" y="235616"/>
                  </a:lnTo>
                  <a:lnTo>
                    <a:pt x="0" y="291210"/>
                  </a:lnTo>
                  <a:lnTo>
                    <a:pt x="5" y="356489"/>
                  </a:lnTo>
                  <a:lnTo>
                    <a:pt x="222" y="411538"/>
                  </a:lnTo>
                  <a:lnTo>
                    <a:pt x="1783" y="456205"/>
                  </a:lnTo>
                  <a:lnTo>
                    <a:pt x="14270" y="527400"/>
                  </a:lnTo>
                  <a:lnTo>
                    <a:pt x="31474" y="562233"/>
                  </a:lnTo>
                  <a:lnTo>
                    <a:pt x="55532" y="592167"/>
                  </a:lnTo>
                  <a:lnTo>
                    <a:pt x="85466" y="616225"/>
                  </a:lnTo>
                  <a:lnTo>
                    <a:pt x="120300" y="633429"/>
                  </a:lnTo>
                  <a:lnTo>
                    <a:pt x="191333" y="645916"/>
                  </a:lnTo>
                  <a:lnTo>
                    <a:pt x="235616" y="647477"/>
                  </a:lnTo>
                  <a:lnTo>
                    <a:pt x="291210" y="647700"/>
                  </a:lnTo>
                  <a:lnTo>
                    <a:pt x="1704811" y="647700"/>
                  </a:lnTo>
                  <a:lnTo>
                    <a:pt x="1761154" y="647477"/>
                  </a:lnTo>
                  <a:lnTo>
                    <a:pt x="1805822" y="645916"/>
                  </a:lnTo>
                  <a:lnTo>
                    <a:pt x="1877016" y="633429"/>
                  </a:lnTo>
                  <a:lnTo>
                    <a:pt x="1911849" y="616225"/>
                  </a:lnTo>
                  <a:lnTo>
                    <a:pt x="1941783" y="592167"/>
                  </a:lnTo>
                  <a:lnTo>
                    <a:pt x="1965841" y="562233"/>
                  </a:lnTo>
                  <a:lnTo>
                    <a:pt x="1983045" y="527400"/>
                  </a:lnTo>
                  <a:lnTo>
                    <a:pt x="1995538" y="456205"/>
                  </a:lnTo>
                  <a:lnTo>
                    <a:pt x="1997093" y="412083"/>
                  </a:lnTo>
                  <a:lnTo>
                    <a:pt x="1997316" y="356489"/>
                  </a:lnTo>
                  <a:lnTo>
                    <a:pt x="1997311" y="291210"/>
                  </a:lnTo>
                  <a:lnTo>
                    <a:pt x="1997093" y="236161"/>
                  </a:lnTo>
                  <a:lnTo>
                    <a:pt x="1995532" y="191494"/>
                  </a:lnTo>
                  <a:lnTo>
                    <a:pt x="1983045" y="120299"/>
                  </a:lnTo>
                  <a:lnTo>
                    <a:pt x="1965841" y="85466"/>
                  </a:lnTo>
                  <a:lnTo>
                    <a:pt x="1941783" y="55532"/>
                  </a:lnTo>
                  <a:lnTo>
                    <a:pt x="1911849" y="31474"/>
                  </a:lnTo>
                  <a:lnTo>
                    <a:pt x="1877016" y="14270"/>
                  </a:lnTo>
                  <a:lnTo>
                    <a:pt x="1805983" y="1783"/>
                  </a:lnTo>
                  <a:lnTo>
                    <a:pt x="1761700" y="222"/>
                  </a:lnTo>
                  <a:lnTo>
                    <a:pt x="1706105" y="0"/>
                  </a:lnTo>
                  <a:close/>
                </a:path>
              </a:pathLst>
            </a:custGeom>
            <a:solidFill>
              <a:srgbClr val="FFD479">
                <a:alpha val="6236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7516796" y="2698750"/>
            <a:ext cx="2277110" cy="2315210"/>
            <a:chOff x="7516796" y="2698750"/>
            <a:chExt cx="2277110" cy="2315210"/>
          </a:xfrm>
        </p:grpSpPr>
        <p:sp>
          <p:nvSpPr>
            <p:cNvPr id="18" name="object 18"/>
            <p:cNvSpPr/>
            <p:nvPr/>
          </p:nvSpPr>
          <p:spPr>
            <a:xfrm>
              <a:off x="7656496" y="2863850"/>
              <a:ext cx="1997710" cy="1997710"/>
            </a:xfrm>
            <a:custGeom>
              <a:avLst/>
              <a:gdLst/>
              <a:ahLst/>
              <a:cxnLst/>
              <a:rect l="l" t="t" r="r" b="b"/>
              <a:pathLst>
                <a:path w="1997709" h="1997710">
                  <a:moveTo>
                    <a:pt x="0" y="0"/>
                  </a:moveTo>
                  <a:lnTo>
                    <a:pt x="1997315" y="0"/>
                  </a:lnTo>
                  <a:lnTo>
                    <a:pt x="1997315" y="1997315"/>
                  </a:lnTo>
                  <a:lnTo>
                    <a:pt x="0" y="1997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6796" y="2698750"/>
              <a:ext cx="2276715" cy="231481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656496" y="3525958"/>
              <a:ext cx="1997710" cy="647700"/>
            </a:xfrm>
            <a:custGeom>
              <a:avLst/>
              <a:gdLst/>
              <a:ahLst/>
              <a:cxnLst/>
              <a:rect l="l" t="t" r="r" b="b"/>
              <a:pathLst>
                <a:path w="1997709" h="647700">
                  <a:moveTo>
                    <a:pt x="1706104" y="0"/>
                  </a:moveTo>
                  <a:lnTo>
                    <a:pt x="292505" y="0"/>
                  </a:lnTo>
                  <a:lnTo>
                    <a:pt x="236161" y="222"/>
                  </a:lnTo>
                  <a:lnTo>
                    <a:pt x="191494" y="1783"/>
                  </a:lnTo>
                  <a:lnTo>
                    <a:pt x="120299" y="14269"/>
                  </a:lnTo>
                  <a:lnTo>
                    <a:pt x="85465" y="31474"/>
                  </a:lnTo>
                  <a:lnTo>
                    <a:pt x="55531" y="55531"/>
                  </a:lnTo>
                  <a:lnTo>
                    <a:pt x="31474" y="85465"/>
                  </a:lnTo>
                  <a:lnTo>
                    <a:pt x="14269" y="120299"/>
                  </a:lnTo>
                  <a:lnTo>
                    <a:pt x="1778" y="191494"/>
                  </a:lnTo>
                  <a:lnTo>
                    <a:pt x="222" y="235615"/>
                  </a:lnTo>
                  <a:lnTo>
                    <a:pt x="0" y="291209"/>
                  </a:lnTo>
                  <a:lnTo>
                    <a:pt x="5" y="356488"/>
                  </a:lnTo>
                  <a:lnTo>
                    <a:pt x="222" y="411537"/>
                  </a:lnTo>
                  <a:lnTo>
                    <a:pt x="1783" y="456205"/>
                  </a:lnTo>
                  <a:lnTo>
                    <a:pt x="14269" y="527400"/>
                  </a:lnTo>
                  <a:lnTo>
                    <a:pt x="31474" y="562233"/>
                  </a:lnTo>
                  <a:lnTo>
                    <a:pt x="55531" y="592167"/>
                  </a:lnTo>
                  <a:lnTo>
                    <a:pt x="85465" y="616225"/>
                  </a:lnTo>
                  <a:lnTo>
                    <a:pt x="120299" y="633429"/>
                  </a:lnTo>
                  <a:lnTo>
                    <a:pt x="191332" y="645916"/>
                  </a:lnTo>
                  <a:lnTo>
                    <a:pt x="235615" y="647477"/>
                  </a:lnTo>
                  <a:lnTo>
                    <a:pt x="291209" y="647700"/>
                  </a:lnTo>
                  <a:lnTo>
                    <a:pt x="1704809" y="647700"/>
                  </a:lnTo>
                  <a:lnTo>
                    <a:pt x="1761153" y="647477"/>
                  </a:lnTo>
                  <a:lnTo>
                    <a:pt x="1805820" y="645916"/>
                  </a:lnTo>
                  <a:lnTo>
                    <a:pt x="1877015" y="633429"/>
                  </a:lnTo>
                  <a:lnTo>
                    <a:pt x="1911849" y="616225"/>
                  </a:lnTo>
                  <a:lnTo>
                    <a:pt x="1941783" y="592167"/>
                  </a:lnTo>
                  <a:lnTo>
                    <a:pt x="1965840" y="562233"/>
                  </a:lnTo>
                  <a:lnTo>
                    <a:pt x="1983044" y="527400"/>
                  </a:lnTo>
                  <a:lnTo>
                    <a:pt x="1995536" y="456205"/>
                  </a:lnTo>
                  <a:lnTo>
                    <a:pt x="1997092" y="412083"/>
                  </a:lnTo>
                  <a:lnTo>
                    <a:pt x="1997315" y="356488"/>
                  </a:lnTo>
                  <a:lnTo>
                    <a:pt x="1997309" y="291209"/>
                  </a:lnTo>
                  <a:lnTo>
                    <a:pt x="1997092" y="236161"/>
                  </a:lnTo>
                  <a:lnTo>
                    <a:pt x="1995531" y="191494"/>
                  </a:lnTo>
                  <a:lnTo>
                    <a:pt x="1983044" y="120299"/>
                  </a:lnTo>
                  <a:lnTo>
                    <a:pt x="1965840" y="85465"/>
                  </a:lnTo>
                  <a:lnTo>
                    <a:pt x="1941783" y="55531"/>
                  </a:lnTo>
                  <a:lnTo>
                    <a:pt x="1911849" y="31474"/>
                  </a:lnTo>
                  <a:lnTo>
                    <a:pt x="1877015" y="14269"/>
                  </a:lnTo>
                  <a:lnTo>
                    <a:pt x="1805982" y="1783"/>
                  </a:lnTo>
                  <a:lnTo>
                    <a:pt x="1761698" y="222"/>
                  </a:lnTo>
                  <a:lnTo>
                    <a:pt x="1706104" y="0"/>
                  </a:lnTo>
                  <a:close/>
                </a:path>
              </a:pathLst>
            </a:custGeom>
            <a:solidFill>
              <a:srgbClr val="D4FB79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56496" y="2838450"/>
              <a:ext cx="1997710" cy="647700"/>
            </a:xfrm>
            <a:custGeom>
              <a:avLst/>
              <a:gdLst/>
              <a:ahLst/>
              <a:cxnLst/>
              <a:rect l="l" t="t" r="r" b="b"/>
              <a:pathLst>
                <a:path w="1997709" h="647700">
                  <a:moveTo>
                    <a:pt x="1706104" y="0"/>
                  </a:moveTo>
                  <a:lnTo>
                    <a:pt x="292505" y="0"/>
                  </a:lnTo>
                  <a:lnTo>
                    <a:pt x="236161" y="222"/>
                  </a:lnTo>
                  <a:lnTo>
                    <a:pt x="191494" y="1783"/>
                  </a:lnTo>
                  <a:lnTo>
                    <a:pt x="120299" y="14270"/>
                  </a:lnTo>
                  <a:lnTo>
                    <a:pt x="85465" y="31474"/>
                  </a:lnTo>
                  <a:lnTo>
                    <a:pt x="55531" y="55532"/>
                  </a:lnTo>
                  <a:lnTo>
                    <a:pt x="31474" y="85466"/>
                  </a:lnTo>
                  <a:lnTo>
                    <a:pt x="14269" y="120299"/>
                  </a:lnTo>
                  <a:lnTo>
                    <a:pt x="1778" y="191494"/>
                  </a:lnTo>
                  <a:lnTo>
                    <a:pt x="222" y="235616"/>
                  </a:lnTo>
                  <a:lnTo>
                    <a:pt x="0" y="291210"/>
                  </a:lnTo>
                  <a:lnTo>
                    <a:pt x="5" y="356489"/>
                  </a:lnTo>
                  <a:lnTo>
                    <a:pt x="222" y="411538"/>
                  </a:lnTo>
                  <a:lnTo>
                    <a:pt x="1783" y="456205"/>
                  </a:lnTo>
                  <a:lnTo>
                    <a:pt x="14269" y="527400"/>
                  </a:lnTo>
                  <a:lnTo>
                    <a:pt x="31474" y="562233"/>
                  </a:lnTo>
                  <a:lnTo>
                    <a:pt x="55531" y="592167"/>
                  </a:lnTo>
                  <a:lnTo>
                    <a:pt x="85465" y="616225"/>
                  </a:lnTo>
                  <a:lnTo>
                    <a:pt x="120299" y="633429"/>
                  </a:lnTo>
                  <a:lnTo>
                    <a:pt x="191332" y="645916"/>
                  </a:lnTo>
                  <a:lnTo>
                    <a:pt x="235615" y="647477"/>
                  </a:lnTo>
                  <a:lnTo>
                    <a:pt x="291209" y="647700"/>
                  </a:lnTo>
                  <a:lnTo>
                    <a:pt x="1704809" y="647700"/>
                  </a:lnTo>
                  <a:lnTo>
                    <a:pt x="1761153" y="647477"/>
                  </a:lnTo>
                  <a:lnTo>
                    <a:pt x="1805820" y="645916"/>
                  </a:lnTo>
                  <a:lnTo>
                    <a:pt x="1877015" y="633429"/>
                  </a:lnTo>
                  <a:lnTo>
                    <a:pt x="1911849" y="616225"/>
                  </a:lnTo>
                  <a:lnTo>
                    <a:pt x="1941783" y="592167"/>
                  </a:lnTo>
                  <a:lnTo>
                    <a:pt x="1965840" y="562233"/>
                  </a:lnTo>
                  <a:lnTo>
                    <a:pt x="1983044" y="527400"/>
                  </a:lnTo>
                  <a:lnTo>
                    <a:pt x="1995536" y="456205"/>
                  </a:lnTo>
                  <a:lnTo>
                    <a:pt x="1997092" y="412083"/>
                  </a:lnTo>
                  <a:lnTo>
                    <a:pt x="1997315" y="356489"/>
                  </a:lnTo>
                  <a:lnTo>
                    <a:pt x="1997309" y="291210"/>
                  </a:lnTo>
                  <a:lnTo>
                    <a:pt x="1997092" y="236161"/>
                  </a:lnTo>
                  <a:lnTo>
                    <a:pt x="1995531" y="191494"/>
                  </a:lnTo>
                  <a:lnTo>
                    <a:pt x="1983044" y="120299"/>
                  </a:lnTo>
                  <a:lnTo>
                    <a:pt x="1965840" y="85466"/>
                  </a:lnTo>
                  <a:lnTo>
                    <a:pt x="1941783" y="55532"/>
                  </a:lnTo>
                  <a:lnTo>
                    <a:pt x="1911849" y="31474"/>
                  </a:lnTo>
                  <a:lnTo>
                    <a:pt x="1877015" y="14270"/>
                  </a:lnTo>
                  <a:lnTo>
                    <a:pt x="1805982" y="1783"/>
                  </a:lnTo>
                  <a:lnTo>
                    <a:pt x="1761698" y="222"/>
                  </a:lnTo>
                  <a:lnTo>
                    <a:pt x="1706104" y="0"/>
                  </a:lnTo>
                  <a:close/>
                </a:path>
              </a:pathLst>
            </a:custGeom>
            <a:solidFill>
              <a:srgbClr val="FFD479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56496" y="4200766"/>
              <a:ext cx="1997710" cy="647700"/>
            </a:xfrm>
            <a:custGeom>
              <a:avLst/>
              <a:gdLst/>
              <a:ahLst/>
              <a:cxnLst/>
              <a:rect l="l" t="t" r="r" b="b"/>
              <a:pathLst>
                <a:path w="1997709" h="647700">
                  <a:moveTo>
                    <a:pt x="1706104" y="0"/>
                  </a:moveTo>
                  <a:lnTo>
                    <a:pt x="292505" y="0"/>
                  </a:lnTo>
                  <a:lnTo>
                    <a:pt x="236161" y="222"/>
                  </a:lnTo>
                  <a:lnTo>
                    <a:pt x="191494" y="1783"/>
                  </a:lnTo>
                  <a:lnTo>
                    <a:pt x="120299" y="14269"/>
                  </a:lnTo>
                  <a:lnTo>
                    <a:pt x="85465" y="31473"/>
                  </a:lnTo>
                  <a:lnTo>
                    <a:pt x="55531" y="55531"/>
                  </a:lnTo>
                  <a:lnTo>
                    <a:pt x="31474" y="85465"/>
                  </a:lnTo>
                  <a:lnTo>
                    <a:pt x="14269" y="120299"/>
                  </a:lnTo>
                  <a:lnTo>
                    <a:pt x="1778" y="191494"/>
                  </a:lnTo>
                  <a:lnTo>
                    <a:pt x="222" y="235615"/>
                  </a:lnTo>
                  <a:lnTo>
                    <a:pt x="0" y="291209"/>
                  </a:lnTo>
                  <a:lnTo>
                    <a:pt x="5" y="356488"/>
                  </a:lnTo>
                  <a:lnTo>
                    <a:pt x="222" y="411536"/>
                  </a:lnTo>
                  <a:lnTo>
                    <a:pt x="1783" y="456204"/>
                  </a:lnTo>
                  <a:lnTo>
                    <a:pt x="14269" y="527399"/>
                  </a:lnTo>
                  <a:lnTo>
                    <a:pt x="31474" y="562233"/>
                  </a:lnTo>
                  <a:lnTo>
                    <a:pt x="55531" y="592167"/>
                  </a:lnTo>
                  <a:lnTo>
                    <a:pt x="85465" y="616225"/>
                  </a:lnTo>
                  <a:lnTo>
                    <a:pt x="120299" y="633429"/>
                  </a:lnTo>
                  <a:lnTo>
                    <a:pt x="191332" y="645916"/>
                  </a:lnTo>
                  <a:lnTo>
                    <a:pt x="235615" y="647477"/>
                  </a:lnTo>
                  <a:lnTo>
                    <a:pt x="291209" y="647700"/>
                  </a:lnTo>
                  <a:lnTo>
                    <a:pt x="1704809" y="647700"/>
                  </a:lnTo>
                  <a:lnTo>
                    <a:pt x="1761153" y="647477"/>
                  </a:lnTo>
                  <a:lnTo>
                    <a:pt x="1805820" y="645916"/>
                  </a:lnTo>
                  <a:lnTo>
                    <a:pt x="1877015" y="633429"/>
                  </a:lnTo>
                  <a:lnTo>
                    <a:pt x="1911849" y="616225"/>
                  </a:lnTo>
                  <a:lnTo>
                    <a:pt x="1941783" y="592167"/>
                  </a:lnTo>
                  <a:lnTo>
                    <a:pt x="1965840" y="562233"/>
                  </a:lnTo>
                  <a:lnTo>
                    <a:pt x="1983044" y="527399"/>
                  </a:lnTo>
                  <a:lnTo>
                    <a:pt x="1995536" y="456204"/>
                  </a:lnTo>
                  <a:lnTo>
                    <a:pt x="1997092" y="412083"/>
                  </a:lnTo>
                  <a:lnTo>
                    <a:pt x="1997315" y="356488"/>
                  </a:lnTo>
                  <a:lnTo>
                    <a:pt x="1997309" y="291209"/>
                  </a:lnTo>
                  <a:lnTo>
                    <a:pt x="1997092" y="236161"/>
                  </a:lnTo>
                  <a:lnTo>
                    <a:pt x="1995531" y="191494"/>
                  </a:lnTo>
                  <a:lnTo>
                    <a:pt x="1983044" y="120299"/>
                  </a:lnTo>
                  <a:lnTo>
                    <a:pt x="1965840" y="85465"/>
                  </a:lnTo>
                  <a:lnTo>
                    <a:pt x="1941783" y="55531"/>
                  </a:lnTo>
                  <a:lnTo>
                    <a:pt x="1911849" y="31473"/>
                  </a:lnTo>
                  <a:lnTo>
                    <a:pt x="1877015" y="14269"/>
                  </a:lnTo>
                  <a:lnTo>
                    <a:pt x="1805982" y="1783"/>
                  </a:lnTo>
                  <a:lnTo>
                    <a:pt x="1761698" y="222"/>
                  </a:lnTo>
                  <a:lnTo>
                    <a:pt x="1706104" y="0"/>
                  </a:lnTo>
                  <a:close/>
                </a:path>
              </a:pathLst>
            </a:custGeom>
            <a:solidFill>
              <a:srgbClr val="73FA79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56496" y="2851150"/>
              <a:ext cx="1997710" cy="647700"/>
            </a:xfrm>
            <a:custGeom>
              <a:avLst/>
              <a:gdLst/>
              <a:ahLst/>
              <a:cxnLst/>
              <a:rect l="l" t="t" r="r" b="b"/>
              <a:pathLst>
                <a:path w="1997709" h="647700">
                  <a:moveTo>
                    <a:pt x="1706104" y="0"/>
                  </a:moveTo>
                  <a:lnTo>
                    <a:pt x="292505" y="0"/>
                  </a:lnTo>
                  <a:lnTo>
                    <a:pt x="236161" y="222"/>
                  </a:lnTo>
                  <a:lnTo>
                    <a:pt x="191494" y="1783"/>
                  </a:lnTo>
                  <a:lnTo>
                    <a:pt x="120299" y="14270"/>
                  </a:lnTo>
                  <a:lnTo>
                    <a:pt x="85465" y="31474"/>
                  </a:lnTo>
                  <a:lnTo>
                    <a:pt x="55531" y="55532"/>
                  </a:lnTo>
                  <a:lnTo>
                    <a:pt x="31474" y="85466"/>
                  </a:lnTo>
                  <a:lnTo>
                    <a:pt x="14269" y="120299"/>
                  </a:lnTo>
                  <a:lnTo>
                    <a:pt x="1778" y="191494"/>
                  </a:lnTo>
                  <a:lnTo>
                    <a:pt x="222" y="235616"/>
                  </a:lnTo>
                  <a:lnTo>
                    <a:pt x="0" y="291210"/>
                  </a:lnTo>
                  <a:lnTo>
                    <a:pt x="5" y="356489"/>
                  </a:lnTo>
                  <a:lnTo>
                    <a:pt x="222" y="411538"/>
                  </a:lnTo>
                  <a:lnTo>
                    <a:pt x="1783" y="456205"/>
                  </a:lnTo>
                  <a:lnTo>
                    <a:pt x="14269" y="527400"/>
                  </a:lnTo>
                  <a:lnTo>
                    <a:pt x="31474" y="562233"/>
                  </a:lnTo>
                  <a:lnTo>
                    <a:pt x="55531" y="592167"/>
                  </a:lnTo>
                  <a:lnTo>
                    <a:pt x="85465" y="616225"/>
                  </a:lnTo>
                  <a:lnTo>
                    <a:pt x="120299" y="633429"/>
                  </a:lnTo>
                  <a:lnTo>
                    <a:pt x="191332" y="645916"/>
                  </a:lnTo>
                  <a:lnTo>
                    <a:pt x="235615" y="647477"/>
                  </a:lnTo>
                  <a:lnTo>
                    <a:pt x="291209" y="647700"/>
                  </a:lnTo>
                  <a:lnTo>
                    <a:pt x="1704809" y="647700"/>
                  </a:lnTo>
                  <a:lnTo>
                    <a:pt x="1761153" y="647477"/>
                  </a:lnTo>
                  <a:lnTo>
                    <a:pt x="1805820" y="645916"/>
                  </a:lnTo>
                  <a:lnTo>
                    <a:pt x="1877015" y="633429"/>
                  </a:lnTo>
                  <a:lnTo>
                    <a:pt x="1911849" y="616225"/>
                  </a:lnTo>
                  <a:lnTo>
                    <a:pt x="1941783" y="592167"/>
                  </a:lnTo>
                  <a:lnTo>
                    <a:pt x="1965840" y="562233"/>
                  </a:lnTo>
                  <a:lnTo>
                    <a:pt x="1983044" y="527400"/>
                  </a:lnTo>
                  <a:lnTo>
                    <a:pt x="1995536" y="456205"/>
                  </a:lnTo>
                  <a:lnTo>
                    <a:pt x="1997092" y="412083"/>
                  </a:lnTo>
                  <a:lnTo>
                    <a:pt x="1997315" y="356489"/>
                  </a:lnTo>
                  <a:lnTo>
                    <a:pt x="1997309" y="291210"/>
                  </a:lnTo>
                  <a:lnTo>
                    <a:pt x="1997092" y="236161"/>
                  </a:lnTo>
                  <a:lnTo>
                    <a:pt x="1995531" y="191494"/>
                  </a:lnTo>
                  <a:lnTo>
                    <a:pt x="1983044" y="120299"/>
                  </a:lnTo>
                  <a:lnTo>
                    <a:pt x="1965840" y="85466"/>
                  </a:lnTo>
                  <a:lnTo>
                    <a:pt x="1941783" y="55532"/>
                  </a:lnTo>
                  <a:lnTo>
                    <a:pt x="1911849" y="31474"/>
                  </a:lnTo>
                  <a:lnTo>
                    <a:pt x="1877015" y="14270"/>
                  </a:lnTo>
                  <a:lnTo>
                    <a:pt x="1805982" y="1783"/>
                  </a:lnTo>
                  <a:lnTo>
                    <a:pt x="1761698" y="222"/>
                  </a:lnTo>
                  <a:lnTo>
                    <a:pt x="1706104" y="0"/>
                  </a:lnTo>
                  <a:close/>
                </a:path>
              </a:pathLst>
            </a:custGeom>
            <a:solidFill>
              <a:srgbClr val="FFD479">
                <a:alpha val="473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0477500" y="2844800"/>
            <a:ext cx="1321435" cy="165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ts val="3560"/>
              </a:lnSpc>
              <a:spcBef>
                <a:spcPts val="100"/>
              </a:spcBef>
            </a:pPr>
            <a:r>
              <a:rPr sz="3600" spc="-390" dirty="0">
                <a:solidFill>
                  <a:srgbClr val="FFFFFF"/>
                </a:solidFill>
                <a:latin typeface="Microsoft Sans Serif"/>
                <a:cs typeface="Microsoft Sans Serif"/>
              </a:rPr>
              <a:t>vysoký</a:t>
            </a:r>
            <a:endParaRPr sz="3600">
              <a:latin typeface="Microsoft Sans Serif"/>
              <a:cs typeface="Microsoft Sans Serif"/>
            </a:endParaRPr>
          </a:p>
          <a:p>
            <a:pPr marL="12700">
              <a:lnSpc>
                <a:spcPts val="1280"/>
              </a:lnSpc>
              <a:tabLst>
                <a:tab pos="400685" algn="l"/>
                <a:tab pos="789940" algn="l"/>
                <a:tab pos="1178560" algn="l"/>
              </a:tabLst>
            </a:pPr>
            <a:r>
              <a:rPr sz="1700" b="1" dirty="0">
                <a:solidFill>
                  <a:srgbClr val="FFFFFF"/>
                </a:solidFill>
                <a:latin typeface="Courier New"/>
                <a:cs typeface="Courier New"/>
              </a:rPr>
              <a:t>7	I	V	F</a:t>
            </a:r>
            <a:endParaRPr sz="17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00685" algn="l"/>
                <a:tab pos="789940" algn="l"/>
                <a:tab pos="1178560" algn="l"/>
              </a:tabLst>
            </a:pPr>
            <a:r>
              <a:rPr sz="1700" b="1" dirty="0">
                <a:solidFill>
                  <a:srgbClr val="FFFFFF"/>
                </a:solidFill>
                <a:latin typeface="Courier New"/>
                <a:cs typeface="Courier New"/>
              </a:rPr>
              <a:t>X	L	5	3</a:t>
            </a:r>
            <a:endParaRPr sz="17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tabLst>
                <a:tab pos="400685" algn="l"/>
                <a:tab pos="789940" algn="l"/>
                <a:tab pos="1178560" algn="l"/>
              </a:tabLst>
            </a:pPr>
            <a:r>
              <a:rPr sz="1700" b="1" dirty="0">
                <a:solidFill>
                  <a:srgbClr val="FFFFFF"/>
                </a:solidFill>
                <a:latin typeface="Courier New"/>
                <a:cs typeface="Courier New"/>
              </a:rPr>
              <a:t>B	4	W	7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140580" y="4194416"/>
            <a:ext cx="1997710" cy="647700"/>
          </a:xfrm>
          <a:custGeom>
            <a:avLst/>
            <a:gdLst/>
            <a:ahLst/>
            <a:cxnLst/>
            <a:rect l="l" t="t" r="r" b="b"/>
            <a:pathLst>
              <a:path w="1997709" h="647700">
                <a:moveTo>
                  <a:pt x="1706105" y="0"/>
                </a:moveTo>
                <a:lnTo>
                  <a:pt x="292506" y="0"/>
                </a:lnTo>
                <a:lnTo>
                  <a:pt x="236163" y="222"/>
                </a:lnTo>
                <a:lnTo>
                  <a:pt x="191495" y="1783"/>
                </a:lnTo>
                <a:lnTo>
                  <a:pt x="120300" y="14269"/>
                </a:lnTo>
                <a:lnTo>
                  <a:pt x="85466" y="31473"/>
                </a:lnTo>
                <a:lnTo>
                  <a:pt x="55532" y="55531"/>
                </a:lnTo>
                <a:lnTo>
                  <a:pt x="31474" y="85465"/>
                </a:lnTo>
                <a:lnTo>
                  <a:pt x="14270" y="120299"/>
                </a:lnTo>
                <a:lnTo>
                  <a:pt x="1778" y="191494"/>
                </a:lnTo>
                <a:lnTo>
                  <a:pt x="222" y="235615"/>
                </a:lnTo>
                <a:lnTo>
                  <a:pt x="0" y="291209"/>
                </a:lnTo>
                <a:lnTo>
                  <a:pt x="5" y="356488"/>
                </a:lnTo>
                <a:lnTo>
                  <a:pt x="222" y="411536"/>
                </a:lnTo>
                <a:lnTo>
                  <a:pt x="1783" y="456204"/>
                </a:lnTo>
                <a:lnTo>
                  <a:pt x="14270" y="527399"/>
                </a:lnTo>
                <a:lnTo>
                  <a:pt x="31474" y="562233"/>
                </a:lnTo>
                <a:lnTo>
                  <a:pt x="55532" y="592167"/>
                </a:lnTo>
                <a:lnTo>
                  <a:pt x="85466" y="616225"/>
                </a:lnTo>
                <a:lnTo>
                  <a:pt x="120300" y="633429"/>
                </a:lnTo>
                <a:lnTo>
                  <a:pt x="191333" y="645916"/>
                </a:lnTo>
                <a:lnTo>
                  <a:pt x="235616" y="647477"/>
                </a:lnTo>
                <a:lnTo>
                  <a:pt x="291210" y="647700"/>
                </a:lnTo>
                <a:lnTo>
                  <a:pt x="1704811" y="647700"/>
                </a:lnTo>
                <a:lnTo>
                  <a:pt x="1761154" y="647477"/>
                </a:lnTo>
                <a:lnTo>
                  <a:pt x="1805822" y="645916"/>
                </a:lnTo>
                <a:lnTo>
                  <a:pt x="1877016" y="633429"/>
                </a:lnTo>
                <a:lnTo>
                  <a:pt x="1911849" y="616225"/>
                </a:lnTo>
                <a:lnTo>
                  <a:pt x="1941783" y="592167"/>
                </a:lnTo>
                <a:lnTo>
                  <a:pt x="1965841" y="562233"/>
                </a:lnTo>
                <a:lnTo>
                  <a:pt x="1983045" y="527399"/>
                </a:lnTo>
                <a:lnTo>
                  <a:pt x="1995538" y="456204"/>
                </a:lnTo>
                <a:lnTo>
                  <a:pt x="1997093" y="412083"/>
                </a:lnTo>
                <a:lnTo>
                  <a:pt x="1997316" y="356488"/>
                </a:lnTo>
                <a:lnTo>
                  <a:pt x="1997311" y="291209"/>
                </a:lnTo>
                <a:lnTo>
                  <a:pt x="1997093" y="236161"/>
                </a:lnTo>
                <a:lnTo>
                  <a:pt x="1995532" y="191494"/>
                </a:lnTo>
                <a:lnTo>
                  <a:pt x="1983045" y="120299"/>
                </a:lnTo>
                <a:lnTo>
                  <a:pt x="1965841" y="85465"/>
                </a:lnTo>
                <a:lnTo>
                  <a:pt x="1941783" y="55531"/>
                </a:lnTo>
                <a:lnTo>
                  <a:pt x="1911849" y="31473"/>
                </a:lnTo>
                <a:lnTo>
                  <a:pt x="1877016" y="14269"/>
                </a:lnTo>
                <a:lnTo>
                  <a:pt x="1805983" y="1783"/>
                </a:lnTo>
                <a:lnTo>
                  <a:pt x="1761700" y="222"/>
                </a:lnTo>
                <a:lnTo>
                  <a:pt x="1706105" y="0"/>
                </a:lnTo>
                <a:close/>
              </a:path>
            </a:pathLst>
          </a:custGeom>
          <a:solidFill>
            <a:srgbClr val="FFFFFF">
              <a:alpha val="953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51800" y="5880100"/>
            <a:ext cx="4051300" cy="3060700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7962900" y="2857500"/>
            <a:ext cx="1372235" cy="19329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>
              <a:lnSpc>
                <a:spcPts val="3510"/>
              </a:lnSpc>
              <a:spcBef>
                <a:spcPts val="100"/>
              </a:spcBef>
            </a:pPr>
            <a:r>
              <a:rPr sz="3600" spc="-390" dirty="0">
                <a:latin typeface="Microsoft Sans Serif"/>
                <a:cs typeface="Microsoft Sans Serif"/>
              </a:rPr>
              <a:t>vysoký</a:t>
            </a:r>
            <a:endParaRPr sz="3600">
              <a:latin typeface="Microsoft Sans Serif"/>
              <a:cs typeface="Microsoft Sans Serif"/>
            </a:endParaRPr>
          </a:p>
          <a:p>
            <a:pPr marL="38100">
              <a:lnSpc>
                <a:spcPts val="1230"/>
              </a:lnSpc>
              <a:tabLst>
                <a:tab pos="426084" algn="l"/>
                <a:tab pos="815340" algn="l"/>
                <a:tab pos="1203960" algn="l"/>
              </a:tabLst>
            </a:pPr>
            <a:r>
              <a:rPr sz="1700" b="1" dirty="0">
                <a:solidFill>
                  <a:srgbClr val="FFFFFF"/>
                </a:solidFill>
                <a:latin typeface="Courier New"/>
                <a:cs typeface="Courier New"/>
              </a:rPr>
              <a:t>7	I	V	F</a:t>
            </a:r>
            <a:endParaRPr sz="1700">
              <a:latin typeface="Courier New"/>
              <a:cs typeface="Courier New"/>
            </a:endParaRPr>
          </a:p>
          <a:p>
            <a:pPr marL="38100">
              <a:lnSpc>
                <a:spcPct val="100000"/>
              </a:lnSpc>
              <a:spcBef>
                <a:spcPts val="560"/>
              </a:spcBef>
            </a:pPr>
            <a:r>
              <a:rPr sz="2550" b="1" spc="-937" baseline="16339" dirty="0">
                <a:solidFill>
                  <a:srgbClr val="FFFFFF"/>
                </a:solidFill>
                <a:latin typeface="Courier New"/>
                <a:cs typeface="Courier New"/>
              </a:rPr>
              <a:t>X</a:t>
            </a:r>
            <a:r>
              <a:rPr sz="3600" spc="-285" dirty="0">
                <a:latin typeface="Microsoft Sans Serif"/>
                <a:cs typeface="Microsoft Sans Serif"/>
              </a:rPr>
              <a:t>s</a:t>
            </a:r>
            <a:r>
              <a:rPr sz="3600" spc="-165" dirty="0">
                <a:latin typeface="Microsoft Sans Serif"/>
                <a:cs typeface="Microsoft Sans Serif"/>
              </a:rPr>
              <a:t>t</a:t>
            </a:r>
            <a:r>
              <a:rPr sz="3600" spc="-900" dirty="0">
                <a:latin typeface="Microsoft Sans Serif"/>
                <a:cs typeface="Microsoft Sans Serif"/>
              </a:rPr>
              <a:t>ř</a:t>
            </a:r>
            <a:r>
              <a:rPr sz="2550" b="1" spc="-187" baseline="16339" dirty="0">
                <a:solidFill>
                  <a:srgbClr val="FFFFFF"/>
                </a:solidFill>
                <a:latin typeface="Courier New"/>
                <a:cs typeface="Courier New"/>
              </a:rPr>
              <a:t>L</a:t>
            </a:r>
            <a:r>
              <a:rPr sz="3600" spc="-280" dirty="0">
                <a:latin typeface="Microsoft Sans Serif"/>
                <a:cs typeface="Microsoft Sans Serif"/>
              </a:rPr>
              <a:t>e</a:t>
            </a:r>
            <a:r>
              <a:rPr sz="3600" spc="-1570" dirty="0">
                <a:latin typeface="Microsoft Sans Serif"/>
                <a:cs typeface="Microsoft Sans Serif"/>
              </a:rPr>
              <a:t>d</a:t>
            </a:r>
            <a:r>
              <a:rPr sz="2550" b="1" baseline="16339" dirty="0">
                <a:solidFill>
                  <a:srgbClr val="FFFFFF"/>
                </a:solidFill>
                <a:latin typeface="Courier New"/>
                <a:cs typeface="Courier New"/>
              </a:rPr>
              <a:t>5</a:t>
            </a:r>
            <a:r>
              <a:rPr sz="2550" b="1" spc="-967" baseline="16339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3600" spc="-345" dirty="0">
                <a:latin typeface="Microsoft Sans Serif"/>
                <a:cs typeface="Microsoft Sans Serif"/>
              </a:rPr>
              <a:t>n</a:t>
            </a:r>
            <a:r>
              <a:rPr sz="2550" b="1" spc="-1380" baseline="16339" dirty="0">
                <a:solidFill>
                  <a:srgbClr val="FFFFFF"/>
                </a:solidFill>
                <a:latin typeface="Courier New"/>
                <a:cs typeface="Courier New"/>
              </a:rPr>
              <a:t>3</a:t>
            </a:r>
            <a:r>
              <a:rPr sz="3600" spc="-145" dirty="0">
                <a:latin typeface="Microsoft Sans Serif"/>
                <a:cs typeface="Microsoft Sans Serif"/>
              </a:rPr>
              <a:t>í</a:t>
            </a:r>
            <a:endParaRPr sz="3600">
              <a:latin typeface="Microsoft Sans Serif"/>
              <a:cs typeface="Microsoft Sans Serif"/>
            </a:endParaRPr>
          </a:p>
          <a:p>
            <a:pPr marL="38100">
              <a:lnSpc>
                <a:spcPct val="100000"/>
              </a:lnSpc>
              <a:spcBef>
                <a:spcPts val="1080"/>
              </a:spcBef>
            </a:pPr>
            <a:r>
              <a:rPr sz="2550" b="1" baseline="62091" dirty="0">
                <a:solidFill>
                  <a:srgbClr val="FFFFFF"/>
                </a:solidFill>
                <a:latin typeface="Courier New"/>
                <a:cs typeface="Courier New"/>
              </a:rPr>
              <a:t>B</a:t>
            </a:r>
            <a:r>
              <a:rPr sz="2550" b="1" spc="-517" baseline="62091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3600" spc="-645" dirty="0">
                <a:latin typeface="Microsoft Sans Serif"/>
                <a:cs typeface="Microsoft Sans Serif"/>
              </a:rPr>
              <a:t>n</a:t>
            </a:r>
            <a:r>
              <a:rPr sz="2550" b="1" spc="-930" baseline="62091" dirty="0">
                <a:solidFill>
                  <a:srgbClr val="FFFFFF"/>
                </a:solidFill>
                <a:latin typeface="Courier New"/>
                <a:cs typeface="Courier New"/>
              </a:rPr>
              <a:t>4</a:t>
            </a:r>
            <a:r>
              <a:rPr sz="3600" spc="-260" dirty="0">
                <a:latin typeface="Microsoft Sans Serif"/>
                <a:cs typeface="Microsoft Sans Serif"/>
              </a:rPr>
              <a:t>íz</a:t>
            </a:r>
            <a:r>
              <a:rPr sz="3600" spc="-1250" dirty="0">
                <a:latin typeface="Microsoft Sans Serif"/>
                <a:cs typeface="Microsoft Sans Serif"/>
              </a:rPr>
              <a:t>k</a:t>
            </a:r>
            <a:r>
              <a:rPr sz="2550" b="1" spc="-60" baseline="62091" dirty="0">
                <a:solidFill>
                  <a:srgbClr val="FFFFFF"/>
                </a:solidFill>
                <a:latin typeface="Courier New"/>
                <a:cs typeface="Courier New"/>
              </a:rPr>
              <a:t>W</a:t>
            </a:r>
            <a:r>
              <a:rPr sz="3600" spc="-300" dirty="0">
                <a:latin typeface="Microsoft Sans Serif"/>
                <a:cs typeface="Microsoft Sans Serif"/>
              </a:rPr>
              <a:t>ý</a:t>
            </a:r>
            <a:r>
              <a:rPr sz="3600" spc="-380" dirty="0">
                <a:latin typeface="Microsoft Sans Serif"/>
                <a:cs typeface="Microsoft Sans Serif"/>
              </a:rPr>
              <a:t> </a:t>
            </a:r>
            <a:r>
              <a:rPr sz="2550" b="1" baseline="62091" dirty="0">
                <a:solidFill>
                  <a:srgbClr val="FFFFFF"/>
                </a:solidFill>
                <a:latin typeface="Courier New"/>
                <a:cs typeface="Courier New"/>
              </a:rPr>
              <a:t>7</a:t>
            </a:r>
            <a:endParaRPr sz="2550" baseline="62091">
              <a:latin typeface="Courier New"/>
              <a:cs typeface="Courier New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171700" y="850900"/>
            <a:ext cx="86499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30" dirty="0"/>
              <a:t>S</a:t>
            </a:r>
            <a:r>
              <a:rPr spc="-1135" dirty="0"/>
              <a:t>P</a:t>
            </a:r>
            <a:r>
              <a:rPr spc="-1280" dirty="0"/>
              <a:t>E</a:t>
            </a:r>
            <a:r>
              <a:rPr spc="-1080" dirty="0"/>
              <a:t>R</a:t>
            </a:r>
            <a:r>
              <a:rPr spc="-635" dirty="0"/>
              <a:t>L</a:t>
            </a:r>
            <a:r>
              <a:rPr spc="-170" dirty="0"/>
              <a:t>IN</a:t>
            </a:r>
            <a:r>
              <a:rPr spc="-254" dirty="0"/>
              <a:t>G</a:t>
            </a:r>
            <a:r>
              <a:rPr spc="35" dirty="0"/>
              <a:t>O</a:t>
            </a:r>
            <a:r>
              <a:rPr spc="-960" dirty="0"/>
              <a:t>V</a:t>
            </a:r>
            <a:r>
              <a:rPr dirty="0"/>
              <a:t>A</a:t>
            </a:r>
            <a:r>
              <a:rPr spc="85" dirty="0"/>
              <a:t> </a:t>
            </a:r>
            <a:r>
              <a:rPr spc="-509" dirty="0"/>
              <a:t>I</a:t>
            </a:r>
            <a:r>
              <a:rPr spc="-1280" dirty="0"/>
              <a:t>K</a:t>
            </a:r>
            <a:r>
              <a:rPr spc="320" dirty="0"/>
              <a:t>O</a:t>
            </a:r>
            <a:r>
              <a:rPr spc="175" dirty="0"/>
              <a:t>NA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2800" y="850900"/>
            <a:ext cx="88296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85" dirty="0"/>
              <a:t>KRÁTKODOBÁ</a:t>
            </a:r>
            <a:r>
              <a:rPr spc="40" dirty="0"/>
              <a:t> </a:t>
            </a:r>
            <a:r>
              <a:rPr spc="-745" dirty="0"/>
              <a:t>PAMĚŤ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700" y="4102100"/>
            <a:ext cx="10666730" cy="3482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0" indent="-520700">
              <a:lnSpc>
                <a:spcPct val="100000"/>
              </a:lnSpc>
              <a:spcBef>
                <a:spcPts val="100"/>
              </a:spcBef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4600" spc="-300" dirty="0">
                <a:solidFill>
                  <a:srgbClr val="535353"/>
                </a:solidFill>
                <a:latin typeface="Microsoft Sans Serif"/>
                <a:cs typeface="Microsoft Sans Serif"/>
              </a:rPr>
              <a:t>ejen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140" dirty="0">
                <a:solidFill>
                  <a:srgbClr val="535353"/>
                </a:solidFill>
                <a:latin typeface="Microsoft Sans Serif"/>
                <a:cs typeface="Microsoft Sans Serif"/>
              </a:rPr>
              <a:t>o</a:t>
            </a:r>
            <a:r>
              <a:rPr sz="4600" spc="-145" dirty="0">
                <a:solidFill>
                  <a:srgbClr val="535353"/>
                </a:solidFill>
                <a:latin typeface="Microsoft Sans Serif"/>
                <a:cs typeface="Microsoft Sans Serif"/>
              </a:rPr>
              <a:t>b</a:t>
            </a:r>
            <a:r>
              <a:rPr sz="4600" spc="-600" dirty="0">
                <a:solidFill>
                  <a:srgbClr val="535353"/>
                </a:solidFill>
                <a:latin typeface="Microsoft Sans Serif"/>
                <a:cs typeface="Microsoft Sans Serif"/>
              </a:rPr>
              <a:t>s</a:t>
            </a:r>
            <a:r>
              <a:rPr sz="4600" spc="-67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h</a:t>
            </a:r>
            <a:r>
              <a:rPr sz="4600" spc="-465" dirty="0">
                <a:solidFill>
                  <a:srgbClr val="535353"/>
                </a:solidFill>
                <a:latin typeface="Microsoft Sans Serif"/>
                <a:cs typeface="Microsoft Sans Serif"/>
              </a:rPr>
              <a:t>,</a:t>
            </a:r>
            <a:r>
              <a:rPr sz="4600" spc="-31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60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600" spc="-270" dirty="0">
                <a:solidFill>
                  <a:srgbClr val="535353"/>
                </a:solidFill>
                <a:latin typeface="Microsoft Sans Serif"/>
                <a:cs typeface="Microsoft Sans Serif"/>
              </a:rPr>
              <a:t>le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i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385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46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on</a:t>
            </a:r>
            <a:r>
              <a:rPr sz="4600" spc="11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4600" spc="-140" dirty="0">
                <a:solidFill>
                  <a:srgbClr val="535353"/>
                </a:solidFill>
                <a:latin typeface="Microsoft Sans Serif"/>
                <a:cs typeface="Microsoft Sans Serif"/>
              </a:rPr>
              <a:t>roln</a:t>
            </a:r>
            <a:r>
              <a:rPr sz="46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í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p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rocesy</a:t>
            </a:r>
            <a:endParaRPr sz="4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535353"/>
              </a:buClr>
              <a:buFont typeface="Microsoft Sans Serif"/>
              <a:buChar char="•"/>
            </a:pPr>
            <a:endParaRPr sz="4650">
              <a:latin typeface="Microsoft Sans Serif"/>
              <a:cs typeface="Microsoft Sans Serif"/>
            </a:endParaRPr>
          </a:p>
          <a:p>
            <a:pPr marL="533400" indent="-520700">
              <a:lnSpc>
                <a:spcPct val="100000"/>
              </a:lnSpc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195" dirty="0">
                <a:solidFill>
                  <a:srgbClr val="535353"/>
                </a:solidFill>
                <a:latin typeface="Microsoft Sans Serif"/>
                <a:cs typeface="Microsoft Sans Serif"/>
              </a:rPr>
              <a:t>Miller</a:t>
            </a:r>
            <a:r>
              <a:rPr sz="460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180" dirty="0">
                <a:solidFill>
                  <a:srgbClr val="535353"/>
                </a:solidFill>
                <a:latin typeface="Microsoft Sans Serif"/>
                <a:cs typeface="Microsoft Sans Serif"/>
              </a:rPr>
              <a:t>(1956)</a:t>
            </a:r>
            <a:r>
              <a:rPr sz="460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950" dirty="0">
                <a:solidFill>
                  <a:srgbClr val="535353"/>
                </a:solidFill>
                <a:latin typeface="Microsoft Sans Serif"/>
                <a:cs typeface="Microsoft Sans Serif"/>
              </a:rPr>
              <a:t>–</a:t>
            </a:r>
            <a:r>
              <a:rPr sz="460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350" dirty="0">
                <a:solidFill>
                  <a:srgbClr val="535353"/>
                </a:solidFill>
                <a:latin typeface="Microsoft Sans Serif"/>
                <a:cs typeface="Microsoft Sans Serif"/>
              </a:rPr>
              <a:t>kapacita</a:t>
            </a:r>
            <a:r>
              <a:rPr sz="460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7±</a:t>
            </a:r>
            <a:r>
              <a:rPr sz="460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175" dirty="0">
                <a:solidFill>
                  <a:srgbClr val="535353"/>
                </a:solidFill>
                <a:latin typeface="Microsoft Sans Serif"/>
                <a:cs typeface="Microsoft Sans Serif"/>
              </a:rPr>
              <a:t>prvků</a:t>
            </a:r>
            <a:r>
              <a:rPr sz="460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90" dirty="0">
                <a:solidFill>
                  <a:srgbClr val="535353"/>
                </a:solidFill>
                <a:latin typeface="Microsoft Sans Serif"/>
                <a:cs typeface="Microsoft Sans Serif"/>
              </a:rPr>
              <a:t>(chunks)</a:t>
            </a:r>
            <a:endParaRPr sz="4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535353"/>
              </a:buClr>
              <a:buFont typeface="Microsoft Sans Serif"/>
              <a:buChar char="•"/>
            </a:pPr>
            <a:endParaRPr sz="4750">
              <a:latin typeface="Microsoft Sans Serif"/>
              <a:cs typeface="Microsoft Sans Serif"/>
            </a:endParaRPr>
          </a:p>
          <a:p>
            <a:pPr marL="533400" indent="-520700">
              <a:lnSpc>
                <a:spcPct val="100000"/>
              </a:lnSpc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d</a:t>
            </a:r>
            <a:r>
              <a:rPr sz="4600" spc="-60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6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l</a:t>
            </a:r>
            <a:r>
              <a:rPr sz="4600" spc="-675" dirty="0">
                <a:solidFill>
                  <a:srgbClr val="535353"/>
                </a:solidFill>
                <a:latin typeface="Microsoft Sans Serif"/>
                <a:cs typeface="Microsoft Sans Serif"/>
              </a:rPr>
              <a:t>š</a:t>
            </a:r>
            <a:r>
              <a:rPr sz="46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í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340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4600" spc="-170" dirty="0">
                <a:solidFill>
                  <a:srgbClr val="535353"/>
                </a:solidFill>
                <a:latin typeface="Microsoft Sans Serif"/>
                <a:cs typeface="Microsoft Sans Serif"/>
              </a:rPr>
              <a:t>li</a:t>
            </a:r>
            <a:r>
              <a:rPr sz="4600" spc="-375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4600" spc="-385" dirty="0">
                <a:solidFill>
                  <a:srgbClr val="535353"/>
                </a:solidFill>
                <a:latin typeface="Microsoft Sans Serif"/>
                <a:cs typeface="Microsoft Sans Serif"/>
              </a:rPr>
              <a:t>y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950" dirty="0">
                <a:solidFill>
                  <a:srgbClr val="535353"/>
                </a:solidFill>
                <a:latin typeface="Microsoft Sans Serif"/>
                <a:cs typeface="Microsoft Sans Serif"/>
              </a:rPr>
              <a:t>–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385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4600" spc="-204" dirty="0">
                <a:solidFill>
                  <a:srgbClr val="535353"/>
                </a:solidFill>
                <a:latin typeface="Microsoft Sans Serif"/>
                <a:cs typeface="Microsoft Sans Serif"/>
              </a:rPr>
              <a:t>om</a:t>
            </a:r>
            <a:r>
              <a:rPr sz="4600" spc="-170" dirty="0">
                <a:solidFill>
                  <a:srgbClr val="535353"/>
                </a:solidFill>
                <a:latin typeface="Microsoft Sans Serif"/>
                <a:cs typeface="Microsoft Sans Serif"/>
              </a:rPr>
              <a:t>p</a:t>
            </a:r>
            <a:r>
              <a:rPr sz="4600" spc="-235" dirty="0">
                <a:solidFill>
                  <a:srgbClr val="535353"/>
                </a:solidFill>
                <a:latin typeface="Microsoft Sans Serif"/>
                <a:cs typeface="Microsoft Sans Serif"/>
              </a:rPr>
              <a:t>lexn</a:t>
            </a:r>
            <a:r>
              <a:rPr sz="4600" spc="-210" dirty="0">
                <a:solidFill>
                  <a:srgbClr val="535353"/>
                </a:solidFill>
                <a:latin typeface="Microsoft Sans Serif"/>
                <a:cs typeface="Microsoft Sans Serif"/>
              </a:rPr>
              <a:t>ost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p</a:t>
            </a:r>
            <a:r>
              <a:rPr sz="4600" spc="320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4600" spc="-340" dirty="0">
                <a:solidFill>
                  <a:srgbClr val="535353"/>
                </a:solidFill>
                <a:latin typeface="Microsoft Sans Serif"/>
                <a:cs typeface="Microsoft Sans Serif"/>
              </a:rPr>
              <a:t>vk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ů</a:t>
            </a:r>
            <a:r>
              <a:rPr sz="4600" spc="-465" dirty="0">
                <a:solidFill>
                  <a:srgbClr val="535353"/>
                </a:solidFill>
                <a:latin typeface="Microsoft Sans Serif"/>
                <a:cs typeface="Microsoft Sans Serif"/>
              </a:rPr>
              <a:t>,</a:t>
            </a:r>
            <a:r>
              <a:rPr sz="4600" spc="-31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45" dirty="0">
                <a:solidFill>
                  <a:srgbClr val="535353"/>
                </a:solidFill>
                <a:latin typeface="Microsoft Sans Serif"/>
                <a:cs typeface="Microsoft Sans Serif"/>
              </a:rPr>
              <a:t>in</a:t>
            </a:r>
            <a:r>
              <a:rPr sz="4600" spc="11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4600" spc="-204" dirty="0">
                <a:solidFill>
                  <a:srgbClr val="535353"/>
                </a:solidFill>
                <a:latin typeface="Microsoft Sans Serif"/>
                <a:cs typeface="Microsoft Sans Serif"/>
              </a:rPr>
              <a:t>er</a:t>
            </a:r>
            <a:r>
              <a:rPr sz="4600" spc="-200" dirty="0">
                <a:solidFill>
                  <a:srgbClr val="535353"/>
                </a:solidFill>
                <a:latin typeface="Microsoft Sans Serif"/>
                <a:cs typeface="Microsoft Sans Serif"/>
              </a:rPr>
              <a:t>f</a:t>
            </a:r>
            <a:r>
              <a:rPr sz="4600" spc="-254" dirty="0">
                <a:solidFill>
                  <a:srgbClr val="535353"/>
                </a:solidFill>
                <a:latin typeface="Microsoft Sans Serif"/>
                <a:cs typeface="Microsoft Sans Serif"/>
              </a:rPr>
              <a:t>eren</a:t>
            </a:r>
            <a:r>
              <a:rPr sz="4600" spc="-370" dirty="0">
                <a:solidFill>
                  <a:srgbClr val="535353"/>
                </a:solidFill>
                <a:latin typeface="Microsoft Sans Serif"/>
                <a:cs typeface="Microsoft Sans Serif"/>
              </a:rPr>
              <a:t>ce</a:t>
            </a:r>
            <a:endParaRPr sz="4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850900"/>
            <a:ext cx="90436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85" dirty="0"/>
              <a:t>K</a:t>
            </a:r>
            <a:r>
              <a:rPr spc="-1080" dirty="0"/>
              <a:t>Ř</a:t>
            </a:r>
            <a:r>
              <a:rPr spc="-310" dirty="0"/>
              <a:t>I</a:t>
            </a:r>
            <a:r>
              <a:rPr spc="-725" dirty="0"/>
              <a:t>V</a:t>
            </a:r>
            <a:r>
              <a:rPr spc="-985" dirty="0"/>
              <a:t>K</a:t>
            </a:r>
            <a:r>
              <a:rPr dirty="0"/>
              <a:t>A</a:t>
            </a:r>
            <a:r>
              <a:rPr spc="85" dirty="0"/>
              <a:t> </a:t>
            </a:r>
            <a:r>
              <a:rPr spc="-1135" dirty="0"/>
              <a:t>P</a:t>
            </a:r>
            <a:r>
              <a:rPr spc="320" dirty="0"/>
              <a:t>O</a:t>
            </a:r>
            <a:r>
              <a:rPr spc="-1080" dirty="0"/>
              <a:t>Ř</a:t>
            </a:r>
            <a:r>
              <a:rPr spc="65" dirty="0"/>
              <a:t>AD</a:t>
            </a:r>
            <a:r>
              <a:rPr spc="-505" dirty="0"/>
              <a:t>Í</a:t>
            </a:r>
            <a:r>
              <a:rPr spc="-925" dirty="0"/>
              <a:t> </a:t>
            </a:r>
            <a:r>
              <a:rPr spc="-525" dirty="0"/>
              <a:t>V</a:t>
            </a:r>
            <a:r>
              <a:rPr spc="85" dirty="0"/>
              <a:t> </a:t>
            </a:r>
            <a:r>
              <a:rPr spc="-1430" dirty="0"/>
              <a:t>S</a:t>
            </a:r>
            <a:r>
              <a:rPr spc="-1280" dirty="0"/>
              <a:t>É</a:t>
            </a:r>
            <a:r>
              <a:rPr spc="-1080" dirty="0"/>
              <a:t>R</a:t>
            </a:r>
            <a:r>
              <a:rPr spc="-509" dirty="0"/>
              <a:t>II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700" y="2060448"/>
            <a:ext cx="9232265" cy="5547360"/>
          </a:xfrm>
          <a:prstGeom prst="rect">
            <a:avLst/>
          </a:prstGeom>
        </p:spPr>
        <p:txBody>
          <a:bodyPr vert="horz" wrap="square" lIns="0" tIns="339725" rIns="0" bIns="0" rtlCol="0">
            <a:spAutoFit/>
          </a:bodyPr>
          <a:lstStyle/>
          <a:p>
            <a:pPr marL="533400" indent="-520700">
              <a:lnSpc>
                <a:spcPct val="100000"/>
              </a:lnSpc>
              <a:spcBef>
                <a:spcPts val="2675"/>
              </a:spcBef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204" dirty="0">
                <a:solidFill>
                  <a:srgbClr val="535353"/>
                </a:solidFill>
                <a:latin typeface="Microsoft Sans Serif"/>
                <a:cs typeface="Microsoft Sans Serif"/>
              </a:rPr>
              <a:t>interpretace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10" dirty="0">
                <a:solidFill>
                  <a:srgbClr val="535353"/>
                </a:solidFill>
                <a:latin typeface="Microsoft Sans Serif"/>
                <a:cs typeface="Microsoft Sans Serif"/>
              </a:rPr>
              <a:t>podle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125" dirty="0">
                <a:solidFill>
                  <a:srgbClr val="535353"/>
                </a:solidFill>
                <a:latin typeface="Microsoft Sans Serif"/>
                <a:cs typeface="Microsoft Sans Serif"/>
              </a:rPr>
              <a:t>teorie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29" dirty="0">
                <a:solidFill>
                  <a:srgbClr val="535353"/>
                </a:solidFill>
                <a:latin typeface="Microsoft Sans Serif"/>
                <a:cs typeface="Microsoft Sans Serif"/>
              </a:rPr>
              <a:t>interference</a:t>
            </a:r>
            <a:endParaRPr sz="4600">
              <a:latin typeface="Microsoft Sans Serif"/>
              <a:cs typeface="Microsoft Sans Serif"/>
            </a:endParaRPr>
          </a:p>
          <a:p>
            <a:pPr marL="876300" marR="4471035" lvl="1" indent="-342900">
              <a:lnSpc>
                <a:spcPct val="112500"/>
              </a:lnSpc>
              <a:spcBef>
                <a:spcPts val="1230"/>
              </a:spcBef>
              <a:buClr>
                <a:srgbClr val="CCB400"/>
              </a:buClr>
              <a:buSzPct val="81666"/>
              <a:buFont typeface="Trebuchet MS"/>
              <a:buChar char="•"/>
              <a:tabLst>
                <a:tab pos="875665" algn="l"/>
                <a:tab pos="876300" algn="l"/>
              </a:tabLst>
            </a:pPr>
            <a:r>
              <a:rPr sz="3000" spc="-229" dirty="0">
                <a:solidFill>
                  <a:srgbClr val="646B86"/>
                </a:solidFill>
                <a:latin typeface="Microsoft Sans Serif"/>
                <a:cs typeface="Microsoft Sans Serif"/>
              </a:rPr>
              <a:t>e</a:t>
            </a:r>
            <a:r>
              <a:rPr sz="3000" spc="-160" dirty="0">
                <a:solidFill>
                  <a:srgbClr val="646B86"/>
                </a:solidFill>
                <a:latin typeface="Microsoft Sans Serif"/>
                <a:cs typeface="Microsoft Sans Serif"/>
              </a:rPr>
              <a:t>f</a:t>
            </a:r>
            <a:r>
              <a:rPr sz="3000" spc="-240" dirty="0">
                <a:solidFill>
                  <a:srgbClr val="646B86"/>
                </a:solidFill>
                <a:latin typeface="Microsoft Sans Serif"/>
                <a:cs typeface="Microsoft Sans Serif"/>
              </a:rPr>
              <a:t>e</a:t>
            </a:r>
            <a:r>
              <a:rPr sz="3000" spc="-220" dirty="0">
                <a:solidFill>
                  <a:srgbClr val="646B86"/>
                </a:solidFill>
                <a:latin typeface="Microsoft Sans Serif"/>
                <a:cs typeface="Microsoft Sans Serif"/>
              </a:rPr>
              <a:t>k</a:t>
            </a:r>
            <a:r>
              <a:rPr sz="3000" spc="70" dirty="0">
                <a:solidFill>
                  <a:srgbClr val="646B86"/>
                </a:solidFill>
                <a:latin typeface="Microsoft Sans Serif"/>
                <a:cs typeface="Microsoft Sans Serif"/>
              </a:rPr>
              <a:t>t</a:t>
            </a:r>
            <a:r>
              <a:rPr sz="30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204" dirty="0">
                <a:solidFill>
                  <a:srgbClr val="646B86"/>
                </a:solidFill>
                <a:latin typeface="Microsoft Sans Serif"/>
                <a:cs typeface="Microsoft Sans Serif"/>
              </a:rPr>
              <a:t>n</a:t>
            </a:r>
            <a:r>
              <a:rPr sz="3000" spc="-105" dirty="0">
                <a:solidFill>
                  <a:srgbClr val="646B86"/>
                </a:solidFill>
                <a:latin typeface="Microsoft Sans Serif"/>
                <a:cs typeface="Microsoft Sans Serif"/>
              </a:rPr>
              <a:t>o</a:t>
            </a:r>
            <a:r>
              <a:rPr sz="3000" spc="-270" dirty="0">
                <a:solidFill>
                  <a:srgbClr val="646B86"/>
                </a:solidFill>
                <a:latin typeface="Microsoft Sans Serif"/>
                <a:cs typeface="Microsoft Sans Serif"/>
              </a:rPr>
              <a:t>v</a:t>
            </a:r>
            <a:r>
              <a:rPr sz="3000" spc="-165" dirty="0">
                <a:solidFill>
                  <a:srgbClr val="646B86"/>
                </a:solidFill>
                <a:latin typeface="Microsoft Sans Serif"/>
                <a:cs typeface="Microsoft Sans Serif"/>
              </a:rPr>
              <a:t>os</a:t>
            </a:r>
            <a:r>
              <a:rPr sz="3000" spc="-95" dirty="0">
                <a:solidFill>
                  <a:srgbClr val="646B86"/>
                </a:solidFill>
                <a:latin typeface="Microsoft Sans Serif"/>
                <a:cs typeface="Microsoft Sans Serif"/>
              </a:rPr>
              <a:t>t</a:t>
            </a:r>
            <a:r>
              <a:rPr sz="3000" spc="-125" dirty="0">
                <a:solidFill>
                  <a:srgbClr val="646B86"/>
                </a:solidFill>
                <a:latin typeface="Microsoft Sans Serif"/>
                <a:cs typeface="Microsoft Sans Serif"/>
              </a:rPr>
              <a:t>i</a:t>
            </a:r>
            <a:r>
              <a:rPr sz="30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65" dirty="0">
                <a:solidFill>
                  <a:srgbClr val="646B86"/>
                </a:solidFill>
                <a:latin typeface="Microsoft Sans Serif"/>
                <a:cs typeface="Microsoft Sans Serif"/>
              </a:rPr>
              <a:t>-</a:t>
            </a:r>
            <a:r>
              <a:rPr sz="30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204" dirty="0">
                <a:solidFill>
                  <a:srgbClr val="646B86"/>
                </a:solidFill>
                <a:latin typeface="Microsoft Sans Serif"/>
                <a:cs typeface="Microsoft Sans Serif"/>
              </a:rPr>
              <a:t>n</a:t>
            </a:r>
            <a:r>
              <a:rPr sz="3000" spc="-390" dirty="0">
                <a:solidFill>
                  <a:srgbClr val="646B86"/>
                </a:solidFill>
                <a:latin typeface="Microsoft Sans Serif"/>
                <a:cs typeface="Microsoft Sans Serif"/>
              </a:rPr>
              <a:t>a</a:t>
            </a:r>
            <a:r>
              <a:rPr sz="30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175" dirty="0">
                <a:solidFill>
                  <a:srgbClr val="646B86"/>
                </a:solidFill>
                <a:latin typeface="Microsoft Sans Serif"/>
                <a:cs typeface="Microsoft Sans Serif"/>
              </a:rPr>
              <a:t>sl</a:t>
            </a:r>
            <a:r>
              <a:rPr sz="3000" spc="-325" dirty="0">
                <a:solidFill>
                  <a:srgbClr val="646B86"/>
                </a:solidFill>
                <a:latin typeface="Microsoft Sans Serif"/>
                <a:cs typeface="Microsoft Sans Serif"/>
              </a:rPr>
              <a:t>o</a:t>
            </a:r>
            <a:r>
              <a:rPr sz="3000" spc="-220" dirty="0">
                <a:solidFill>
                  <a:srgbClr val="646B86"/>
                </a:solidFill>
                <a:latin typeface="Microsoft Sans Serif"/>
                <a:cs typeface="Microsoft Sans Serif"/>
              </a:rPr>
              <a:t>v</a:t>
            </a:r>
            <a:r>
              <a:rPr sz="3000" spc="-390" dirty="0">
                <a:solidFill>
                  <a:srgbClr val="646B86"/>
                </a:solidFill>
                <a:latin typeface="Microsoft Sans Serif"/>
                <a:cs typeface="Microsoft Sans Serif"/>
              </a:rPr>
              <a:t>a</a:t>
            </a:r>
            <a:r>
              <a:rPr sz="30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204" dirty="0">
                <a:solidFill>
                  <a:srgbClr val="646B86"/>
                </a:solidFill>
                <a:latin typeface="Microsoft Sans Serif"/>
                <a:cs typeface="Microsoft Sans Serif"/>
              </a:rPr>
              <a:t>n</a:t>
            </a:r>
            <a:r>
              <a:rPr sz="3000" spc="-254" dirty="0">
                <a:solidFill>
                  <a:srgbClr val="646B86"/>
                </a:solidFill>
                <a:latin typeface="Microsoft Sans Serif"/>
                <a:cs typeface="Microsoft Sans Serif"/>
              </a:rPr>
              <a:t>a  </a:t>
            </a:r>
            <a:r>
              <a:rPr sz="3000" spc="-250" dirty="0">
                <a:solidFill>
                  <a:srgbClr val="646B86"/>
                </a:solidFill>
                <a:latin typeface="Microsoft Sans Serif"/>
                <a:cs typeface="Microsoft Sans Serif"/>
              </a:rPr>
              <a:t>k</a:t>
            </a:r>
            <a:r>
              <a:rPr sz="3000" spc="-125" dirty="0">
                <a:solidFill>
                  <a:srgbClr val="646B86"/>
                </a:solidFill>
                <a:latin typeface="Microsoft Sans Serif"/>
                <a:cs typeface="Microsoft Sans Serif"/>
              </a:rPr>
              <a:t>on</a:t>
            </a:r>
            <a:r>
              <a:rPr sz="3000" spc="-185" dirty="0">
                <a:solidFill>
                  <a:srgbClr val="646B86"/>
                </a:solidFill>
                <a:latin typeface="Microsoft Sans Serif"/>
                <a:cs typeface="Microsoft Sans Serif"/>
              </a:rPr>
              <a:t>ci</a:t>
            </a:r>
            <a:r>
              <a:rPr sz="30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295" dirty="0">
                <a:solidFill>
                  <a:srgbClr val="646B86"/>
                </a:solidFill>
                <a:latin typeface="Microsoft Sans Serif"/>
                <a:cs typeface="Microsoft Sans Serif"/>
              </a:rPr>
              <a:t>sezn</a:t>
            </a:r>
            <a:r>
              <a:rPr sz="3000" spc="-390" dirty="0">
                <a:solidFill>
                  <a:srgbClr val="646B86"/>
                </a:solidFill>
                <a:latin typeface="Microsoft Sans Serif"/>
                <a:cs typeface="Microsoft Sans Serif"/>
              </a:rPr>
              <a:t>a</a:t>
            </a:r>
            <a:r>
              <a:rPr sz="3000" spc="-240" dirty="0">
                <a:solidFill>
                  <a:srgbClr val="646B86"/>
                </a:solidFill>
                <a:latin typeface="Microsoft Sans Serif"/>
                <a:cs typeface="Microsoft Sans Serif"/>
              </a:rPr>
              <a:t>m</a:t>
            </a:r>
            <a:r>
              <a:rPr sz="3000" spc="-200" dirty="0">
                <a:solidFill>
                  <a:srgbClr val="646B86"/>
                </a:solidFill>
                <a:latin typeface="Microsoft Sans Serif"/>
                <a:cs typeface="Microsoft Sans Serif"/>
              </a:rPr>
              <a:t>u</a:t>
            </a:r>
            <a:r>
              <a:rPr sz="30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140" dirty="0">
                <a:solidFill>
                  <a:srgbClr val="646B86"/>
                </a:solidFill>
                <a:latin typeface="Microsoft Sans Serif"/>
                <a:cs typeface="Microsoft Sans Serif"/>
              </a:rPr>
              <a:t>p</a:t>
            </a:r>
            <a:r>
              <a:rPr sz="3000" spc="-204" dirty="0">
                <a:solidFill>
                  <a:srgbClr val="646B86"/>
                </a:solidFill>
                <a:latin typeface="Microsoft Sans Serif"/>
                <a:cs typeface="Microsoft Sans Serif"/>
              </a:rPr>
              <a:t>ůso</a:t>
            </a:r>
            <a:r>
              <a:rPr sz="3000" spc="-220" dirty="0">
                <a:solidFill>
                  <a:srgbClr val="646B86"/>
                </a:solidFill>
                <a:latin typeface="Microsoft Sans Serif"/>
                <a:cs typeface="Microsoft Sans Serif"/>
              </a:rPr>
              <a:t>b</a:t>
            </a:r>
            <a:r>
              <a:rPr sz="3000" spc="-135" dirty="0">
                <a:solidFill>
                  <a:srgbClr val="646B86"/>
                </a:solidFill>
                <a:latin typeface="Microsoft Sans Serif"/>
                <a:cs typeface="Microsoft Sans Serif"/>
              </a:rPr>
              <a:t>í  </a:t>
            </a:r>
            <a:r>
              <a:rPr sz="3000" spc="-140" dirty="0">
                <a:solidFill>
                  <a:srgbClr val="646B86"/>
                </a:solidFill>
                <a:latin typeface="Microsoft Sans Serif"/>
                <a:cs typeface="Microsoft Sans Serif"/>
              </a:rPr>
              <a:t>proaktivní</a:t>
            </a:r>
            <a:r>
              <a:rPr sz="3000" spc="2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150" dirty="0">
                <a:solidFill>
                  <a:srgbClr val="646B86"/>
                </a:solidFill>
                <a:latin typeface="Microsoft Sans Serif"/>
                <a:cs typeface="Microsoft Sans Serif"/>
              </a:rPr>
              <a:t>interference</a:t>
            </a:r>
            <a:endParaRPr sz="3000">
              <a:latin typeface="Microsoft Sans Serif"/>
              <a:cs typeface="Microsoft Sans Serif"/>
            </a:endParaRPr>
          </a:p>
          <a:p>
            <a:pPr marL="876300" marR="4183379" lvl="1" indent="-342900">
              <a:lnSpc>
                <a:spcPct val="112500"/>
              </a:lnSpc>
              <a:spcBef>
                <a:spcPts val="850"/>
              </a:spcBef>
              <a:buClr>
                <a:srgbClr val="CCB400"/>
              </a:buClr>
              <a:buSzPct val="81666"/>
              <a:buFont typeface="Trebuchet MS"/>
              <a:buChar char="•"/>
              <a:tabLst>
                <a:tab pos="875665" algn="l"/>
                <a:tab pos="876300" algn="l"/>
              </a:tabLst>
            </a:pPr>
            <a:r>
              <a:rPr sz="3000" spc="-229" dirty="0">
                <a:solidFill>
                  <a:srgbClr val="646B86"/>
                </a:solidFill>
                <a:latin typeface="Microsoft Sans Serif"/>
                <a:cs typeface="Microsoft Sans Serif"/>
              </a:rPr>
              <a:t>e</a:t>
            </a:r>
            <a:r>
              <a:rPr sz="3000" spc="-160" dirty="0">
                <a:solidFill>
                  <a:srgbClr val="646B86"/>
                </a:solidFill>
                <a:latin typeface="Microsoft Sans Serif"/>
                <a:cs typeface="Microsoft Sans Serif"/>
              </a:rPr>
              <a:t>f</a:t>
            </a:r>
            <a:r>
              <a:rPr sz="3000" spc="-240" dirty="0">
                <a:solidFill>
                  <a:srgbClr val="646B86"/>
                </a:solidFill>
                <a:latin typeface="Microsoft Sans Serif"/>
                <a:cs typeface="Microsoft Sans Serif"/>
              </a:rPr>
              <a:t>e</a:t>
            </a:r>
            <a:r>
              <a:rPr sz="3000" spc="-220" dirty="0">
                <a:solidFill>
                  <a:srgbClr val="646B86"/>
                </a:solidFill>
                <a:latin typeface="Microsoft Sans Serif"/>
                <a:cs typeface="Microsoft Sans Serif"/>
              </a:rPr>
              <a:t>k</a:t>
            </a:r>
            <a:r>
              <a:rPr sz="3000" spc="70" dirty="0">
                <a:solidFill>
                  <a:srgbClr val="646B86"/>
                </a:solidFill>
                <a:latin typeface="Microsoft Sans Serif"/>
                <a:cs typeface="Microsoft Sans Serif"/>
              </a:rPr>
              <a:t>t</a:t>
            </a:r>
            <a:r>
              <a:rPr sz="30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140" dirty="0">
                <a:solidFill>
                  <a:srgbClr val="646B86"/>
                </a:solidFill>
                <a:latin typeface="Microsoft Sans Serif"/>
                <a:cs typeface="Microsoft Sans Serif"/>
              </a:rPr>
              <a:t>p</a:t>
            </a:r>
            <a:r>
              <a:rPr sz="3000" spc="204" dirty="0">
                <a:solidFill>
                  <a:srgbClr val="646B86"/>
                </a:solidFill>
                <a:latin typeface="Microsoft Sans Serif"/>
                <a:cs typeface="Microsoft Sans Serif"/>
              </a:rPr>
              <a:t>r</a:t>
            </a:r>
            <a:r>
              <a:rPr sz="3000" spc="-270" dirty="0">
                <a:solidFill>
                  <a:srgbClr val="646B86"/>
                </a:solidFill>
                <a:latin typeface="Microsoft Sans Serif"/>
                <a:cs typeface="Microsoft Sans Serif"/>
              </a:rPr>
              <a:t>v</a:t>
            </a:r>
            <a:r>
              <a:rPr sz="3000" spc="-215" dirty="0">
                <a:solidFill>
                  <a:srgbClr val="646B86"/>
                </a:solidFill>
                <a:latin typeface="Microsoft Sans Serif"/>
                <a:cs typeface="Microsoft Sans Serif"/>
              </a:rPr>
              <a:t>en</a:t>
            </a:r>
            <a:r>
              <a:rPr sz="3000" spc="-240" dirty="0">
                <a:solidFill>
                  <a:srgbClr val="646B86"/>
                </a:solidFill>
                <a:latin typeface="Microsoft Sans Serif"/>
                <a:cs typeface="Microsoft Sans Serif"/>
              </a:rPr>
              <a:t>s</a:t>
            </a:r>
            <a:r>
              <a:rPr sz="3000" spc="-140" dirty="0">
                <a:solidFill>
                  <a:srgbClr val="646B86"/>
                </a:solidFill>
                <a:latin typeface="Microsoft Sans Serif"/>
                <a:cs typeface="Microsoft Sans Serif"/>
              </a:rPr>
              <a:t>t</a:t>
            </a:r>
            <a:r>
              <a:rPr sz="3000" spc="-220" dirty="0">
                <a:solidFill>
                  <a:srgbClr val="646B86"/>
                </a:solidFill>
                <a:latin typeface="Microsoft Sans Serif"/>
                <a:cs typeface="Microsoft Sans Serif"/>
              </a:rPr>
              <a:t>v</a:t>
            </a:r>
            <a:r>
              <a:rPr sz="3000" spc="-125" dirty="0">
                <a:solidFill>
                  <a:srgbClr val="646B86"/>
                </a:solidFill>
                <a:latin typeface="Microsoft Sans Serif"/>
                <a:cs typeface="Microsoft Sans Serif"/>
              </a:rPr>
              <a:t>í</a:t>
            </a:r>
            <a:r>
              <a:rPr sz="30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65" dirty="0">
                <a:solidFill>
                  <a:srgbClr val="646B86"/>
                </a:solidFill>
                <a:latin typeface="Microsoft Sans Serif"/>
                <a:cs typeface="Microsoft Sans Serif"/>
              </a:rPr>
              <a:t>-</a:t>
            </a:r>
            <a:r>
              <a:rPr sz="30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204" dirty="0">
                <a:solidFill>
                  <a:srgbClr val="646B86"/>
                </a:solidFill>
                <a:latin typeface="Microsoft Sans Serif"/>
                <a:cs typeface="Microsoft Sans Serif"/>
              </a:rPr>
              <a:t>n</a:t>
            </a:r>
            <a:r>
              <a:rPr sz="3000" spc="-390" dirty="0">
                <a:solidFill>
                  <a:srgbClr val="646B86"/>
                </a:solidFill>
                <a:latin typeface="Microsoft Sans Serif"/>
                <a:cs typeface="Microsoft Sans Serif"/>
              </a:rPr>
              <a:t>a</a:t>
            </a:r>
            <a:r>
              <a:rPr sz="30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175" dirty="0">
                <a:solidFill>
                  <a:srgbClr val="646B86"/>
                </a:solidFill>
                <a:latin typeface="Microsoft Sans Serif"/>
                <a:cs typeface="Microsoft Sans Serif"/>
              </a:rPr>
              <a:t>sl</a:t>
            </a:r>
            <a:r>
              <a:rPr sz="3000" spc="-325" dirty="0">
                <a:solidFill>
                  <a:srgbClr val="646B86"/>
                </a:solidFill>
                <a:latin typeface="Microsoft Sans Serif"/>
                <a:cs typeface="Microsoft Sans Serif"/>
              </a:rPr>
              <a:t>o</a:t>
            </a:r>
            <a:r>
              <a:rPr sz="3000" spc="-220" dirty="0">
                <a:solidFill>
                  <a:srgbClr val="646B86"/>
                </a:solidFill>
                <a:latin typeface="Microsoft Sans Serif"/>
                <a:cs typeface="Microsoft Sans Serif"/>
              </a:rPr>
              <a:t>v</a:t>
            </a:r>
            <a:r>
              <a:rPr sz="3000" spc="-390" dirty="0">
                <a:solidFill>
                  <a:srgbClr val="646B86"/>
                </a:solidFill>
                <a:latin typeface="Microsoft Sans Serif"/>
                <a:cs typeface="Microsoft Sans Serif"/>
              </a:rPr>
              <a:t>a</a:t>
            </a:r>
            <a:r>
              <a:rPr sz="30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204" dirty="0">
                <a:solidFill>
                  <a:srgbClr val="646B86"/>
                </a:solidFill>
                <a:latin typeface="Microsoft Sans Serif"/>
                <a:cs typeface="Microsoft Sans Serif"/>
              </a:rPr>
              <a:t>n</a:t>
            </a:r>
            <a:r>
              <a:rPr sz="3000" spc="-254" dirty="0">
                <a:solidFill>
                  <a:srgbClr val="646B86"/>
                </a:solidFill>
                <a:latin typeface="Microsoft Sans Serif"/>
                <a:cs typeface="Microsoft Sans Serif"/>
              </a:rPr>
              <a:t>a  </a:t>
            </a:r>
            <a:r>
              <a:rPr sz="3000" spc="-335" dirty="0">
                <a:solidFill>
                  <a:srgbClr val="646B86"/>
                </a:solidFill>
                <a:latin typeface="Microsoft Sans Serif"/>
                <a:cs typeface="Microsoft Sans Serif"/>
              </a:rPr>
              <a:t>z</a:t>
            </a:r>
            <a:r>
              <a:rPr sz="3000" spc="-375" dirty="0">
                <a:solidFill>
                  <a:srgbClr val="646B86"/>
                </a:solidFill>
                <a:latin typeface="Microsoft Sans Serif"/>
                <a:cs typeface="Microsoft Sans Serif"/>
              </a:rPr>
              <a:t>a</a:t>
            </a:r>
            <a:r>
              <a:rPr sz="3000" spc="-250" dirty="0">
                <a:solidFill>
                  <a:srgbClr val="646B86"/>
                </a:solidFill>
                <a:latin typeface="Microsoft Sans Serif"/>
                <a:cs typeface="Microsoft Sans Serif"/>
              </a:rPr>
              <a:t>č</a:t>
            </a:r>
            <a:r>
              <a:rPr sz="3000" spc="-390" dirty="0">
                <a:solidFill>
                  <a:srgbClr val="646B86"/>
                </a:solidFill>
                <a:latin typeface="Microsoft Sans Serif"/>
                <a:cs typeface="Microsoft Sans Serif"/>
              </a:rPr>
              <a:t>á</a:t>
            </a:r>
            <a:r>
              <a:rPr sz="3000" spc="70" dirty="0">
                <a:solidFill>
                  <a:srgbClr val="646B86"/>
                </a:solidFill>
                <a:latin typeface="Microsoft Sans Serif"/>
                <a:cs typeface="Microsoft Sans Serif"/>
              </a:rPr>
              <a:t>t</a:t>
            </a:r>
            <a:r>
              <a:rPr sz="3000" spc="-220" dirty="0">
                <a:solidFill>
                  <a:srgbClr val="646B86"/>
                </a:solidFill>
                <a:latin typeface="Microsoft Sans Serif"/>
                <a:cs typeface="Microsoft Sans Serif"/>
              </a:rPr>
              <a:t>k</a:t>
            </a:r>
            <a:r>
              <a:rPr sz="3000" spc="-200" dirty="0">
                <a:solidFill>
                  <a:srgbClr val="646B86"/>
                </a:solidFill>
                <a:latin typeface="Microsoft Sans Serif"/>
                <a:cs typeface="Microsoft Sans Serif"/>
              </a:rPr>
              <a:t>u</a:t>
            </a:r>
            <a:r>
              <a:rPr sz="30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295" dirty="0">
                <a:solidFill>
                  <a:srgbClr val="646B86"/>
                </a:solidFill>
                <a:latin typeface="Microsoft Sans Serif"/>
                <a:cs typeface="Microsoft Sans Serif"/>
              </a:rPr>
              <a:t>sezn</a:t>
            </a:r>
            <a:r>
              <a:rPr sz="3000" spc="-390" dirty="0">
                <a:solidFill>
                  <a:srgbClr val="646B86"/>
                </a:solidFill>
                <a:latin typeface="Microsoft Sans Serif"/>
                <a:cs typeface="Microsoft Sans Serif"/>
              </a:rPr>
              <a:t>a</a:t>
            </a:r>
            <a:r>
              <a:rPr sz="3000" spc="-240" dirty="0">
                <a:solidFill>
                  <a:srgbClr val="646B86"/>
                </a:solidFill>
                <a:latin typeface="Microsoft Sans Serif"/>
                <a:cs typeface="Microsoft Sans Serif"/>
              </a:rPr>
              <a:t>m</a:t>
            </a:r>
            <a:r>
              <a:rPr sz="3000" spc="-200" dirty="0">
                <a:solidFill>
                  <a:srgbClr val="646B86"/>
                </a:solidFill>
                <a:latin typeface="Microsoft Sans Serif"/>
                <a:cs typeface="Microsoft Sans Serif"/>
              </a:rPr>
              <a:t>u</a:t>
            </a:r>
            <a:r>
              <a:rPr sz="30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140" dirty="0">
                <a:solidFill>
                  <a:srgbClr val="646B86"/>
                </a:solidFill>
                <a:latin typeface="Microsoft Sans Serif"/>
                <a:cs typeface="Microsoft Sans Serif"/>
              </a:rPr>
              <a:t>p</a:t>
            </a:r>
            <a:r>
              <a:rPr sz="3000" spc="-204" dirty="0">
                <a:solidFill>
                  <a:srgbClr val="646B86"/>
                </a:solidFill>
                <a:latin typeface="Microsoft Sans Serif"/>
                <a:cs typeface="Microsoft Sans Serif"/>
              </a:rPr>
              <a:t>ůso</a:t>
            </a:r>
            <a:r>
              <a:rPr sz="3000" spc="-220" dirty="0">
                <a:solidFill>
                  <a:srgbClr val="646B86"/>
                </a:solidFill>
                <a:latin typeface="Microsoft Sans Serif"/>
                <a:cs typeface="Microsoft Sans Serif"/>
              </a:rPr>
              <a:t>b</a:t>
            </a:r>
            <a:r>
              <a:rPr sz="3000" spc="-135" dirty="0">
                <a:solidFill>
                  <a:srgbClr val="646B86"/>
                </a:solidFill>
                <a:latin typeface="Microsoft Sans Serif"/>
                <a:cs typeface="Microsoft Sans Serif"/>
              </a:rPr>
              <a:t>í  </a:t>
            </a:r>
            <a:r>
              <a:rPr sz="3000" spc="-120" dirty="0">
                <a:solidFill>
                  <a:srgbClr val="646B86"/>
                </a:solidFill>
                <a:latin typeface="Microsoft Sans Serif"/>
                <a:cs typeface="Microsoft Sans Serif"/>
              </a:rPr>
              <a:t>retroaktivní</a:t>
            </a:r>
            <a:r>
              <a:rPr sz="3000" spc="2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150" dirty="0">
                <a:solidFill>
                  <a:srgbClr val="646B86"/>
                </a:solidFill>
                <a:latin typeface="Microsoft Sans Serif"/>
                <a:cs typeface="Microsoft Sans Serif"/>
              </a:rPr>
              <a:t>interference</a:t>
            </a:r>
            <a:endParaRPr sz="3000">
              <a:latin typeface="Microsoft Sans Serif"/>
              <a:cs typeface="Microsoft Sans Serif"/>
            </a:endParaRPr>
          </a:p>
          <a:p>
            <a:pPr marL="876300" marR="4070985" lvl="1" indent="-342900">
              <a:lnSpc>
                <a:spcPct val="113900"/>
              </a:lnSpc>
              <a:spcBef>
                <a:spcPts val="800"/>
              </a:spcBef>
              <a:buClr>
                <a:srgbClr val="CCB400"/>
              </a:buClr>
              <a:buSzPct val="81666"/>
              <a:buFont typeface="Trebuchet MS"/>
              <a:buChar char="•"/>
              <a:tabLst>
                <a:tab pos="875665" algn="l"/>
                <a:tab pos="876300" algn="l"/>
              </a:tabLst>
            </a:pPr>
            <a:r>
              <a:rPr sz="3000" spc="-204" dirty="0">
                <a:solidFill>
                  <a:srgbClr val="646B86"/>
                </a:solidFill>
                <a:latin typeface="Microsoft Sans Serif"/>
                <a:cs typeface="Microsoft Sans Serif"/>
              </a:rPr>
              <a:t>n</a:t>
            </a:r>
            <a:r>
              <a:rPr sz="3000" spc="-390" dirty="0">
                <a:solidFill>
                  <a:srgbClr val="646B86"/>
                </a:solidFill>
                <a:latin typeface="Microsoft Sans Serif"/>
                <a:cs typeface="Microsoft Sans Serif"/>
              </a:rPr>
              <a:t>a</a:t>
            </a:r>
            <a:r>
              <a:rPr sz="30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175" dirty="0">
                <a:solidFill>
                  <a:srgbClr val="646B86"/>
                </a:solidFill>
                <a:latin typeface="Microsoft Sans Serif"/>
                <a:cs typeface="Microsoft Sans Serif"/>
              </a:rPr>
              <a:t>sl</a:t>
            </a:r>
            <a:r>
              <a:rPr sz="3000" spc="-325" dirty="0">
                <a:solidFill>
                  <a:srgbClr val="646B86"/>
                </a:solidFill>
                <a:latin typeface="Microsoft Sans Serif"/>
                <a:cs typeface="Microsoft Sans Serif"/>
              </a:rPr>
              <a:t>o</a:t>
            </a:r>
            <a:r>
              <a:rPr sz="3000" spc="-220" dirty="0">
                <a:solidFill>
                  <a:srgbClr val="646B86"/>
                </a:solidFill>
                <a:latin typeface="Microsoft Sans Serif"/>
                <a:cs typeface="Microsoft Sans Serif"/>
              </a:rPr>
              <a:t>v</a:t>
            </a:r>
            <a:r>
              <a:rPr sz="3000" spc="-390" dirty="0">
                <a:solidFill>
                  <a:srgbClr val="646B86"/>
                </a:solidFill>
                <a:latin typeface="Microsoft Sans Serif"/>
                <a:cs typeface="Microsoft Sans Serif"/>
              </a:rPr>
              <a:t>a</a:t>
            </a:r>
            <a:r>
              <a:rPr sz="30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365" dirty="0">
                <a:solidFill>
                  <a:srgbClr val="646B86"/>
                </a:solidFill>
                <a:latin typeface="Microsoft Sans Serif"/>
                <a:cs typeface="Microsoft Sans Serif"/>
              </a:rPr>
              <a:t>z</a:t>
            </a:r>
            <a:r>
              <a:rPr sz="3000" spc="-235" dirty="0">
                <a:solidFill>
                  <a:srgbClr val="646B86"/>
                </a:solidFill>
                <a:latin typeface="Microsoft Sans Serif"/>
                <a:cs typeface="Microsoft Sans Serif"/>
              </a:rPr>
              <a:t>e</a:t>
            </a:r>
            <a:r>
              <a:rPr sz="30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240" dirty="0">
                <a:solidFill>
                  <a:srgbClr val="646B86"/>
                </a:solidFill>
                <a:latin typeface="Microsoft Sans Serif"/>
                <a:cs typeface="Microsoft Sans Serif"/>
              </a:rPr>
              <a:t>s</a:t>
            </a:r>
            <a:r>
              <a:rPr sz="3000" spc="-140" dirty="0">
                <a:solidFill>
                  <a:srgbClr val="646B86"/>
                </a:solidFill>
                <a:latin typeface="Microsoft Sans Serif"/>
                <a:cs typeface="Microsoft Sans Serif"/>
              </a:rPr>
              <a:t>t</a:t>
            </a:r>
            <a:r>
              <a:rPr sz="3000" dirty="0">
                <a:solidFill>
                  <a:srgbClr val="646B86"/>
                </a:solidFill>
                <a:latin typeface="Microsoft Sans Serif"/>
                <a:cs typeface="Microsoft Sans Serif"/>
              </a:rPr>
              <a:t>ř</a:t>
            </a:r>
            <a:r>
              <a:rPr sz="3000" spc="-190" dirty="0">
                <a:solidFill>
                  <a:srgbClr val="646B86"/>
                </a:solidFill>
                <a:latin typeface="Microsoft Sans Serif"/>
                <a:cs typeface="Microsoft Sans Serif"/>
              </a:rPr>
              <a:t>e</a:t>
            </a:r>
            <a:r>
              <a:rPr sz="3000" spc="-195" dirty="0">
                <a:solidFill>
                  <a:srgbClr val="646B86"/>
                </a:solidFill>
                <a:latin typeface="Microsoft Sans Serif"/>
                <a:cs typeface="Microsoft Sans Serif"/>
              </a:rPr>
              <a:t>d</a:t>
            </a:r>
            <a:r>
              <a:rPr sz="3000" spc="-200" dirty="0">
                <a:solidFill>
                  <a:srgbClr val="646B86"/>
                </a:solidFill>
                <a:latin typeface="Microsoft Sans Serif"/>
                <a:cs typeface="Microsoft Sans Serif"/>
              </a:rPr>
              <a:t>u</a:t>
            </a:r>
            <a:r>
              <a:rPr sz="30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295" dirty="0">
                <a:solidFill>
                  <a:srgbClr val="646B86"/>
                </a:solidFill>
                <a:latin typeface="Microsoft Sans Serif"/>
                <a:cs typeface="Microsoft Sans Serif"/>
              </a:rPr>
              <a:t>sezn</a:t>
            </a:r>
            <a:r>
              <a:rPr sz="3000" spc="-390" dirty="0">
                <a:solidFill>
                  <a:srgbClr val="646B86"/>
                </a:solidFill>
                <a:latin typeface="Microsoft Sans Serif"/>
                <a:cs typeface="Microsoft Sans Serif"/>
              </a:rPr>
              <a:t>a</a:t>
            </a:r>
            <a:r>
              <a:rPr sz="3000" spc="-240" dirty="0">
                <a:solidFill>
                  <a:srgbClr val="646B86"/>
                </a:solidFill>
                <a:latin typeface="Microsoft Sans Serif"/>
                <a:cs typeface="Microsoft Sans Serif"/>
              </a:rPr>
              <a:t>m</a:t>
            </a:r>
            <a:r>
              <a:rPr sz="3000" spc="-130" dirty="0">
                <a:solidFill>
                  <a:srgbClr val="646B86"/>
                </a:solidFill>
                <a:latin typeface="Microsoft Sans Serif"/>
                <a:cs typeface="Microsoft Sans Serif"/>
              </a:rPr>
              <a:t>u  </a:t>
            </a:r>
            <a:r>
              <a:rPr sz="3000" spc="-185" dirty="0">
                <a:solidFill>
                  <a:srgbClr val="646B86"/>
                </a:solidFill>
                <a:latin typeface="Microsoft Sans Serif"/>
                <a:cs typeface="Microsoft Sans Serif"/>
              </a:rPr>
              <a:t>působí</a:t>
            </a:r>
            <a:r>
              <a:rPr sz="3000" spc="2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195" dirty="0">
                <a:solidFill>
                  <a:srgbClr val="646B86"/>
                </a:solidFill>
                <a:latin typeface="Microsoft Sans Serif"/>
                <a:cs typeface="Microsoft Sans Serif"/>
              </a:rPr>
              <a:t>oba</a:t>
            </a:r>
            <a:r>
              <a:rPr sz="3000" spc="2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160" dirty="0">
                <a:solidFill>
                  <a:srgbClr val="646B86"/>
                </a:solidFill>
                <a:latin typeface="Microsoft Sans Serif"/>
                <a:cs typeface="Microsoft Sans Serif"/>
              </a:rPr>
              <a:t>typy</a:t>
            </a:r>
            <a:r>
              <a:rPr sz="3000" spc="2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150" dirty="0">
                <a:solidFill>
                  <a:srgbClr val="646B86"/>
                </a:solidFill>
                <a:latin typeface="Microsoft Sans Serif"/>
                <a:cs typeface="Microsoft Sans Serif"/>
              </a:rPr>
              <a:t>interference</a:t>
            </a:r>
            <a:endParaRPr sz="30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2400" y="3771900"/>
            <a:ext cx="5740400" cy="3708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740" y="8209370"/>
            <a:ext cx="6129635" cy="10160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45740" y="8209370"/>
            <a:ext cx="6129655" cy="10160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46355" marR="133985" algn="just">
              <a:lnSpc>
                <a:spcPts val="2400"/>
              </a:lnSpc>
              <a:spcBef>
                <a:spcPts val="340"/>
              </a:spcBef>
            </a:pPr>
            <a:r>
              <a:rPr sz="2100" spc="-180" dirty="0">
                <a:solidFill>
                  <a:srgbClr val="535353"/>
                </a:solidFill>
                <a:latin typeface="Microsoft Sans Serif"/>
                <a:cs typeface="Microsoft Sans Serif"/>
              </a:rPr>
              <a:t>Řím </a:t>
            </a:r>
            <a:r>
              <a:rPr sz="2100" spc="-150" dirty="0">
                <a:solidFill>
                  <a:srgbClr val="535353"/>
                </a:solidFill>
                <a:latin typeface="Microsoft Sans Serif"/>
                <a:cs typeface="Microsoft Sans Serif"/>
              </a:rPr>
              <a:t>(Romulus </a:t>
            </a:r>
            <a:r>
              <a:rPr sz="2100" spc="-27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2100" spc="-27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100" spc="-190" dirty="0">
                <a:solidFill>
                  <a:srgbClr val="535353"/>
                </a:solidFill>
                <a:latin typeface="Microsoft Sans Serif"/>
                <a:cs typeface="Microsoft Sans Serif"/>
              </a:rPr>
              <a:t>Rémus), </a:t>
            </a:r>
            <a:r>
              <a:rPr sz="2100" spc="-165" dirty="0">
                <a:solidFill>
                  <a:srgbClr val="535353"/>
                </a:solidFill>
                <a:latin typeface="Microsoft Sans Serif"/>
                <a:cs typeface="Microsoft Sans Serif"/>
              </a:rPr>
              <a:t>lyže, </a:t>
            </a:r>
            <a:r>
              <a:rPr sz="2100" spc="-120" dirty="0">
                <a:solidFill>
                  <a:srgbClr val="535353"/>
                </a:solidFill>
                <a:latin typeface="Microsoft Sans Serif"/>
                <a:cs typeface="Microsoft Sans Serif"/>
              </a:rPr>
              <a:t>letadlo, </a:t>
            </a:r>
            <a:r>
              <a:rPr sz="2100" spc="-175" dirty="0">
                <a:solidFill>
                  <a:srgbClr val="535353"/>
                </a:solidFill>
                <a:latin typeface="Microsoft Sans Serif"/>
                <a:cs typeface="Microsoft Sans Serif"/>
              </a:rPr>
              <a:t>Mach </a:t>
            </a:r>
            <a:r>
              <a:rPr sz="2100" spc="-27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2100" spc="-27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1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Šebestová, </a:t>
            </a:r>
            <a:r>
              <a:rPr sz="2100" spc="-18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100" spc="-120" dirty="0">
                <a:solidFill>
                  <a:srgbClr val="535353"/>
                </a:solidFill>
                <a:latin typeface="Microsoft Sans Serif"/>
                <a:cs typeface="Microsoft Sans Serif"/>
              </a:rPr>
              <a:t>lepící </a:t>
            </a:r>
            <a:r>
              <a:rPr sz="2100" spc="-220" dirty="0">
                <a:solidFill>
                  <a:srgbClr val="535353"/>
                </a:solidFill>
                <a:latin typeface="Microsoft Sans Serif"/>
                <a:cs typeface="Microsoft Sans Serif"/>
              </a:rPr>
              <a:t>páska, </a:t>
            </a:r>
            <a:r>
              <a:rPr sz="2100" spc="-200" dirty="0">
                <a:solidFill>
                  <a:srgbClr val="535353"/>
                </a:solidFill>
                <a:latin typeface="Microsoft Sans Serif"/>
                <a:cs typeface="Microsoft Sans Serif"/>
              </a:rPr>
              <a:t>Praha, </a:t>
            </a:r>
            <a:r>
              <a:rPr sz="2100" spc="-130" dirty="0">
                <a:solidFill>
                  <a:srgbClr val="535353"/>
                </a:solidFill>
                <a:latin typeface="Microsoft Sans Serif"/>
                <a:cs typeface="Microsoft Sans Serif"/>
              </a:rPr>
              <a:t>Korunovační </a:t>
            </a:r>
            <a:r>
              <a:rPr sz="2100" spc="-140" dirty="0">
                <a:solidFill>
                  <a:srgbClr val="535353"/>
                </a:solidFill>
                <a:latin typeface="Microsoft Sans Serif"/>
                <a:cs typeface="Microsoft Sans Serif"/>
              </a:rPr>
              <a:t>klenoty, </a:t>
            </a:r>
            <a:r>
              <a:rPr sz="2100" spc="-114" dirty="0">
                <a:solidFill>
                  <a:srgbClr val="535353"/>
                </a:solidFill>
                <a:latin typeface="Microsoft Sans Serif"/>
                <a:cs typeface="Microsoft Sans Serif"/>
              </a:rPr>
              <a:t>potápěč </a:t>
            </a:r>
            <a:r>
              <a:rPr sz="2100" spc="-110" dirty="0">
                <a:solidFill>
                  <a:srgbClr val="535353"/>
                </a:solidFill>
                <a:latin typeface="Microsoft Sans Serif"/>
                <a:cs typeface="Microsoft Sans Serif"/>
              </a:rPr>
              <a:t>(korály), </a:t>
            </a:r>
            <a:r>
              <a:rPr sz="2100" spc="-10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100" spc="-27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210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2100" spc="-27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2100" spc="-100" dirty="0">
                <a:solidFill>
                  <a:srgbClr val="535353"/>
                </a:solidFill>
                <a:latin typeface="Microsoft Sans Serif"/>
                <a:cs typeface="Microsoft Sans Serif"/>
              </a:rPr>
              <a:t>b</a:t>
            </a:r>
            <a:r>
              <a:rPr sz="2100" spc="-235" dirty="0">
                <a:solidFill>
                  <a:srgbClr val="535353"/>
                </a:solidFill>
                <a:latin typeface="Microsoft Sans Serif"/>
                <a:cs typeface="Microsoft Sans Serif"/>
              </a:rPr>
              <a:t>s</a:t>
            </a:r>
            <a:r>
              <a:rPr sz="2100" spc="-240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2100" spc="-275" dirty="0">
                <a:solidFill>
                  <a:srgbClr val="535353"/>
                </a:solidFill>
                <a:latin typeface="Microsoft Sans Serif"/>
                <a:cs typeface="Microsoft Sans Serif"/>
              </a:rPr>
              <a:t>á</a:t>
            </a:r>
            <a:r>
              <a:rPr sz="2100" spc="2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100" spc="-100" dirty="0">
                <a:solidFill>
                  <a:srgbClr val="535353"/>
                </a:solidFill>
                <a:latin typeface="Microsoft Sans Serif"/>
                <a:cs typeface="Microsoft Sans Serif"/>
              </a:rPr>
              <a:t>d</a:t>
            </a:r>
            <a:r>
              <a:rPr sz="2100" spc="-75" dirty="0">
                <a:solidFill>
                  <a:srgbClr val="535353"/>
                </a:solidFill>
                <a:latin typeface="Microsoft Sans Serif"/>
                <a:cs typeface="Microsoft Sans Serif"/>
              </a:rPr>
              <a:t>í</a:t>
            </a:r>
            <a:r>
              <a:rPr sz="2100" spc="-170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2100" spc="-155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2100" spc="-27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21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,</a:t>
            </a:r>
            <a:r>
              <a:rPr sz="2100" spc="-1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100" spc="-155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2100" spc="-27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2100" spc="-155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210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2100" spc="-145" dirty="0">
                <a:solidFill>
                  <a:srgbClr val="535353"/>
                </a:solidFill>
                <a:latin typeface="Microsoft Sans Serif"/>
                <a:cs typeface="Microsoft Sans Serif"/>
              </a:rPr>
              <a:t>u</a:t>
            </a:r>
            <a:r>
              <a:rPr sz="21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s</a:t>
            </a:r>
            <a:endParaRPr sz="21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23509" y="8209370"/>
            <a:ext cx="5825690" cy="10160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823509" y="8209370"/>
            <a:ext cx="5826125" cy="10160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46990" marR="133350">
              <a:lnSpc>
                <a:spcPts val="2400"/>
              </a:lnSpc>
              <a:spcBef>
                <a:spcPts val="340"/>
              </a:spcBef>
            </a:pPr>
            <a:r>
              <a:rPr sz="2100" spc="-130" dirty="0">
                <a:solidFill>
                  <a:srgbClr val="535353"/>
                </a:solidFill>
                <a:latin typeface="Microsoft Sans Serif"/>
                <a:cs typeface="Microsoft Sans Serif"/>
              </a:rPr>
              <a:t>tramvaj,</a:t>
            </a:r>
            <a:r>
              <a:rPr sz="2100" spc="-1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100" spc="-155" dirty="0">
                <a:solidFill>
                  <a:srgbClr val="535353"/>
                </a:solidFill>
                <a:latin typeface="Microsoft Sans Serif"/>
                <a:cs typeface="Microsoft Sans Serif"/>
              </a:rPr>
              <a:t>Krkonošské</a:t>
            </a:r>
            <a:r>
              <a:rPr sz="2100" spc="2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100" spc="-175" dirty="0">
                <a:solidFill>
                  <a:srgbClr val="535353"/>
                </a:solidFill>
                <a:latin typeface="Microsoft Sans Serif"/>
                <a:cs typeface="Microsoft Sans Serif"/>
              </a:rPr>
              <a:t>pohádky,</a:t>
            </a:r>
            <a:r>
              <a:rPr sz="2100" spc="-1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100" spc="-175" dirty="0">
                <a:solidFill>
                  <a:srgbClr val="535353"/>
                </a:solidFill>
                <a:latin typeface="Microsoft Sans Serif"/>
                <a:cs typeface="Microsoft Sans Serif"/>
              </a:rPr>
              <a:t>tužky,</a:t>
            </a:r>
            <a:r>
              <a:rPr sz="2100" spc="-1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100" spc="-190" dirty="0">
                <a:solidFill>
                  <a:srgbClr val="535353"/>
                </a:solidFill>
                <a:latin typeface="Microsoft Sans Serif"/>
                <a:cs typeface="Microsoft Sans Serif"/>
              </a:rPr>
              <a:t>psací</a:t>
            </a:r>
            <a:r>
              <a:rPr sz="2100" spc="3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100" spc="-100" dirty="0">
                <a:solidFill>
                  <a:srgbClr val="535353"/>
                </a:solidFill>
                <a:latin typeface="Microsoft Sans Serif"/>
                <a:cs typeface="Microsoft Sans Serif"/>
              </a:rPr>
              <a:t>stroj,</a:t>
            </a:r>
            <a:r>
              <a:rPr sz="2100" spc="-1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100" spc="-105" dirty="0">
                <a:solidFill>
                  <a:srgbClr val="535353"/>
                </a:solidFill>
                <a:latin typeface="Microsoft Sans Serif"/>
                <a:cs typeface="Microsoft Sans Serif"/>
              </a:rPr>
              <a:t>telefon, </a:t>
            </a:r>
            <a:r>
              <a:rPr sz="2100" spc="-5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100" spc="-125" dirty="0">
                <a:solidFill>
                  <a:srgbClr val="535353"/>
                </a:solidFill>
                <a:latin typeface="Microsoft Sans Serif"/>
                <a:cs typeface="Microsoft Sans Serif"/>
              </a:rPr>
              <a:t>obložený </a:t>
            </a:r>
            <a:r>
              <a:rPr sz="2100" spc="-105" dirty="0">
                <a:solidFill>
                  <a:srgbClr val="535353"/>
                </a:solidFill>
                <a:latin typeface="Microsoft Sans Serif"/>
                <a:cs typeface="Microsoft Sans Serif"/>
              </a:rPr>
              <a:t>talíř, </a:t>
            </a:r>
            <a:r>
              <a:rPr sz="2100" spc="-145" dirty="0">
                <a:solidFill>
                  <a:srgbClr val="535353"/>
                </a:solidFill>
                <a:latin typeface="Microsoft Sans Serif"/>
                <a:cs typeface="Microsoft Sans Serif"/>
              </a:rPr>
              <a:t>beránek</a:t>
            </a:r>
            <a:r>
              <a:rPr sz="2100" spc="-1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100" spc="-114" dirty="0">
                <a:solidFill>
                  <a:srgbClr val="535353"/>
                </a:solidFill>
                <a:latin typeface="Microsoft Sans Serif"/>
                <a:cs typeface="Microsoft Sans Serif"/>
              </a:rPr>
              <a:t>(velikonoce), </a:t>
            </a:r>
            <a:r>
              <a:rPr sz="2100" spc="-170" dirty="0">
                <a:solidFill>
                  <a:srgbClr val="535353"/>
                </a:solidFill>
                <a:latin typeface="Microsoft Sans Serif"/>
                <a:cs typeface="Microsoft Sans Serif"/>
              </a:rPr>
              <a:t>vlak</a:t>
            </a:r>
            <a:r>
              <a:rPr sz="2100" spc="-16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100" spc="-120" dirty="0">
                <a:solidFill>
                  <a:srgbClr val="535353"/>
                </a:solidFill>
                <a:latin typeface="Microsoft Sans Serif"/>
                <a:cs typeface="Microsoft Sans Serif"/>
              </a:rPr>
              <a:t>(Pendolino), </a:t>
            </a:r>
            <a:r>
              <a:rPr sz="2100" spc="-114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100" spc="-155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210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2100" spc="-27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2100" spc="-100" dirty="0">
                <a:solidFill>
                  <a:srgbClr val="535353"/>
                </a:solidFill>
                <a:latin typeface="Microsoft Sans Serif"/>
                <a:cs typeface="Microsoft Sans Serif"/>
              </a:rPr>
              <a:t>b</a:t>
            </a:r>
            <a:r>
              <a:rPr sz="2100" spc="-180" dirty="0">
                <a:solidFill>
                  <a:srgbClr val="535353"/>
                </a:solidFill>
                <a:latin typeface="Microsoft Sans Serif"/>
                <a:cs typeface="Microsoft Sans Serif"/>
              </a:rPr>
              <a:t>e</a:t>
            </a:r>
            <a:r>
              <a:rPr sz="2100" spc="-110" dirty="0">
                <a:solidFill>
                  <a:srgbClr val="535353"/>
                </a:solidFill>
                <a:latin typeface="Microsoft Sans Serif"/>
                <a:cs typeface="Microsoft Sans Serif"/>
              </a:rPr>
              <a:t>c</a:t>
            </a:r>
            <a:r>
              <a:rPr sz="21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,</a:t>
            </a:r>
            <a:r>
              <a:rPr sz="2100" spc="-1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100" spc="-290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2100" dirty="0">
                <a:solidFill>
                  <a:srgbClr val="535353"/>
                </a:solidFill>
                <a:latin typeface="Microsoft Sans Serif"/>
                <a:cs typeface="Microsoft Sans Serif"/>
              </a:rPr>
              <a:t>ř</a:t>
            </a:r>
            <a:r>
              <a:rPr sz="2100" spc="-130" dirty="0">
                <a:solidFill>
                  <a:srgbClr val="535353"/>
                </a:solidFill>
                <a:latin typeface="Microsoft Sans Serif"/>
                <a:cs typeface="Microsoft Sans Serif"/>
              </a:rPr>
              <a:t>emílek</a:t>
            </a:r>
            <a:r>
              <a:rPr sz="2100" spc="2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100" spc="-27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2100" spc="-27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100" spc="-305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2100" spc="-114" dirty="0">
                <a:solidFill>
                  <a:srgbClr val="535353"/>
                </a:solidFill>
                <a:latin typeface="Microsoft Sans Serif"/>
                <a:cs typeface="Microsoft Sans Serif"/>
              </a:rPr>
              <a:t>och</a:t>
            </a:r>
            <a:r>
              <a:rPr sz="2100" spc="-80" dirty="0">
                <a:solidFill>
                  <a:srgbClr val="535353"/>
                </a:solidFill>
                <a:latin typeface="Microsoft Sans Serif"/>
                <a:cs typeface="Microsoft Sans Serif"/>
              </a:rPr>
              <a:t>om</a:t>
            </a:r>
            <a:r>
              <a:rPr sz="2100" spc="-145" dirty="0">
                <a:solidFill>
                  <a:srgbClr val="535353"/>
                </a:solidFill>
                <a:latin typeface="Microsoft Sans Serif"/>
                <a:cs typeface="Microsoft Sans Serif"/>
              </a:rPr>
              <a:t>ů</a:t>
            </a:r>
            <a:r>
              <a:rPr sz="2100" spc="80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2100" spc="-155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2100" spc="-27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endParaRPr sz="2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3400" y="850900"/>
            <a:ext cx="93922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DLOUHODOBÁ</a:t>
            </a:r>
            <a:r>
              <a:rPr spc="5" dirty="0"/>
              <a:t> </a:t>
            </a:r>
            <a:r>
              <a:rPr spc="-745" dirty="0"/>
              <a:t>PAMĚŤ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700" y="3520947"/>
            <a:ext cx="4087495" cy="4328160"/>
          </a:xfrm>
          <a:prstGeom prst="rect">
            <a:avLst/>
          </a:prstGeom>
        </p:spPr>
        <p:txBody>
          <a:bodyPr vert="horz" wrap="square" lIns="0" tIns="339725" rIns="0" bIns="0" rtlCol="0">
            <a:spAutoFit/>
          </a:bodyPr>
          <a:lstStyle/>
          <a:p>
            <a:pPr marL="533400" indent="-520700">
              <a:lnSpc>
                <a:spcPct val="100000"/>
              </a:lnSpc>
              <a:spcBef>
                <a:spcPts val="2675"/>
              </a:spcBef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340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4600" spc="-60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6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p</a:t>
            </a:r>
            <a:r>
              <a:rPr sz="4600" spc="-60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600" spc="-165" dirty="0">
                <a:solidFill>
                  <a:srgbClr val="535353"/>
                </a:solidFill>
                <a:latin typeface="Microsoft Sans Serif"/>
                <a:cs typeface="Microsoft Sans Serif"/>
              </a:rPr>
              <a:t>ci</a:t>
            </a:r>
            <a:r>
              <a:rPr sz="4600" spc="-135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4600" spc="-60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1270" dirty="0">
                <a:solidFill>
                  <a:srgbClr val="535353"/>
                </a:solidFill>
                <a:latin typeface="Microsoft Sans Serif"/>
                <a:cs typeface="Microsoft Sans Serif"/>
              </a:rPr>
              <a:t>?</a:t>
            </a:r>
            <a:endParaRPr sz="4600">
              <a:latin typeface="Microsoft Sans Serif"/>
              <a:cs typeface="Microsoft Sans Serif"/>
            </a:endParaRPr>
          </a:p>
          <a:p>
            <a:pPr marL="876300" lvl="1" indent="-342900">
              <a:lnSpc>
                <a:spcPct val="100000"/>
              </a:lnSpc>
              <a:spcBef>
                <a:spcPts val="1680"/>
              </a:spcBef>
              <a:buClr>
                <a:srgbClr val="CCB400"/>
              </a:buClr>
              <a:buSzPct val="81666"/>
              <a:buFont typeface="Trebuchet MS"/>
              <a:buChar char="•"/>
              <a:tabLst>
                <a:tab pos="875665" algn="l"/>
                <a:tab pos="876300" algn="l"/>
              </a:tabLst>
            </a:pPr>
            <a:r>
              <a:rPr sz="3000" spc="-125" dirty="0">
                <a:solidFill>
                  <a:srgbClr val="646B86"/>
                </a:solidFill>
                <a:latin typeface="Microsoft Sans Serif"/>
                <a:cs typeface="Microsoft Sans Serif"/>
              </a:rPr>
              <a:t>teoreticky</a:t>
            </a:r>
            <a:r>
              <a:rPr sz="3000" spc="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225" dirty="0">
                <a:solidFill>
                  <a:srgbClr val="646B86"/>
                </a:solidFill>
                <a:latin typeface="Microsoft Sans Serif"/>
                <a:cs typeface="Microsoft Sans Serif"/>
              </a:rPr>
              <a:t>nekonečná</a:t>
            </a:r>
            <a:endParaRPr sz="3000">
              <a:latin typeface="Microsoft Sans Serif"/>
              <a:cs typeface="Microsoft Sans Serif"/>
            </a:endParaRPr>
          </a:p>
          <a:p>
            <a:pPr lvl="1">
              <a:lnSpc>
                <a:spcPct val="100000"/>
              </a:lnSpc>
              <a:buClr>
                <a:srgbClr val="CCB400"/>
              </a:buClr>
              <a:buFont typeface="Trebuchet MS"/>
              <a:buChar char="•"/>
            </a:pPr>
            <a:endParaRPr sz="3400">
              <a:latin typeface="Microsoft Sans Serif"/>
              <a:cs typeface="Microsoft Sans Serif"/>
            </a:endParaRPr>
          </a:p>
          <a:p>
            <a:pPr lvl="1">
              <a:lnSpc>
                <a:spcPct val="100000"/>
              </a:lnSpc>
              <a:buClr>
                <a:srgbClr val="CCB400"/>
              </a:buClr>
              <a:buFont typeface="Trebuchet MS"/>
              <a:buChar char="•"/>
            </a:pPr>
            <a:endParaRPr sz="3400">
              <a:latin typeface="Microsoft Sans Serif"/>
              <a:cs typeface="Microsoft Sans Serif"/>
            </a:endParaRPr>
          </a:p>
          <a:p>
            <a:pPr marL="533400" indent="-520700">
              <a:lnSpc>
                <a:spcPct val="100000"/>
              </a:lnSpc>
              <a:spcBef>
                <a:spcPts val="2005"/>
              </a:spcBef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165" dirty="0">
                <a:solidFill>
                  <a:srgbClr val="535353"/>
                </a:solidFill>
                <a:latin typeface="Microsoft Sans Serif"/>
                <a:cs typeface="Microsoft Sans Serif"/>
              </a:rPr>
              <a:t>trvalost</a:t>
            </a:r>
            <a:r>
              <a:rPr sz="4600" spc="1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1270" dirty="0">
                <a:solidFill>
                  <a:srgbClr val="535353"/>
                </a:solidFill>
                <a:latin typeface="Microsoft Sans Serif"/>
                <a:cs typeface="Microsoft Sans Serif"/>
              </a:rPr>
              <a:t>?</a:t>
            </a:r>
            <a:endParaRPr sz="4600">
              <a:latin typeface="Microsoft Sans Serif"/>
              <a:cs typeface="Microsoft Sans Serif"/>
            </a:endParaRPr>
          </a:p>
          <a:p>
            <a:pPr marL="876300" lvl="1" indent="-342900">
              <a:lnSpc>
                <a:spcPct val="100000"/>
              </a:lnSpc>
              <a:spcBef>
                <a:spcPts val="1680"/>
              </a:spcBef>
              <a:buClr>
                <a:srgbClr val="CCB400"/>
              </a:buClr>
              <a:buSzPct val="81666"/>
              <a:buFont typeface="Trebuchet MS"/>
              <a:buChar char="•"/>
              <a:tabLst>
                <a:tab pos="875665" algn="l"/>
                <a:tab pos="876300" algn="l"/>
              </a:tabLst>
            </a:pPr>
            <a:r>
              <a:rPr sz="3000" spc="-625" dirty="0">
                <a:solidFill>
                  <a:srgbClr val="646B86"/>
                </a:solidFill>
                <a:latin typeface="Microsoft Sans Serif"/>
                <a:cs typeface="Microsoft Sans Serif"/>
              </a:rPr>
              <a:t>P</a:t>
            </a:r>
            <a:r>
              <a:rPr sz="3000" spc="-215" dirty="0">
                <a:solidFill>
                  <a:srgbClr val="646B86"/>
                </a:solidFill>
                <a:latin typeface="Microsoft Sans Serif"/>
                <a:cs typeface="Microsoft Sans Serif"/>
              </a:rPr>
              <a:t>en</a:t>
            </a:r>
            <a:r>
              <a:rPr sz="3000" spc="-100" dirty="0">
                <a:solidFill>
                  <a:srgbClr val="646B86"/>
                </a:solidFill>
                <a:latin typeface="Microsoft Sans Serif"/>
                <a:cs typeface="Microsoft Sans Serif"/>
              </a:rPr>
              <a:t>fiel</a:t>
            </a:r>
            <a:r>
              <a:rPr sz="3000" spc="-180" dirty="0">
                <a:solidFill>
                  <a:srgbClr val="646B86"/>
                </a:solidFill>
                <a:latin typeface="Microsoft Sans Serif"/>
                <a:cs typeface="Microsoft Sans Serif"/>
              </a:rPr>
              <a:t>d</a:t>
            </a:r>
            <a:r>
              <a:rPr sz="3000" spc="-105" dirty="0">
                <a:solidFill>
                  <a:srgbClr val="646B86"/>
                </a:solidFill>
                <a:latin typeface="Microsoft Sans Serif"/>
                <a:cs typeface="Microsoft Sans Serif"/>
              </a:rPr>
              <a:t>o</a:t>
            </a:r>
            <a:r>
              <a:rPr sz="3000" spc="-220" dirty="0">
                <a:solidFill>
                  <a:srgbClr val="646B86"/>
                </a:solidFill>
                <a:latin typeface="Microsoft Sans Serif"/>
                <a:cs typeface="Microsoft Sans Serif"/>
              </a:rPr>
              <a:t>v</a:t>
            </a:r>
            <a:r>
              <a:rPr sz="3000" spc="-250" dirty="0">
                <a:solidFill>
                  <a:srgbClr val="646B86"/>
                </a:solidFill>
                <a:latin typeface="Microsoft Sans Serif"/>
                <a:cs typeface="Microsoft Sans Serif"/>
              </a:rPr>
              <a:t>y</a:t>
            </a:r>
            <a:r>
              <a:rPr sz="30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220" dirty="0">
                <a:solidFill>
                  <a:srgbClr val="646B86"/>
                </a:solidFill>
                <a:latin typeface="Microsoft Sans Serif"/>
                <a:cs typeface="Microsoft Sans Serif"/>
              </a:rPr>
              <a:t>v</a:t>
            </a:r>
            <a:r>
              <a:rPr sz="3000" spc="-250" dirty="0">
                <a:solidFill>
                  <a:srgbClr val="646B86"/>
                </a:solidFill>
                <a:latin typeface="Microsoft Sans Serif"/>
                <a:cs typeface="Microsoft Sans Serif"/>
              </a:rPr>
              <a:t>ý</a:t>
            </a:r>
            <a:r>
              <a:rPr sz="3000" spc="-270" dirty="0">
                <a:solidFill>
                  <a:srgbClr val="646B86"/>
                </a:solidFill>
                <a:latin typeface="Microsoft Sans Serif"/>
                <a:cs typeface="Microsoft Sans Serif"/>
              </a:rPr>
              <a:t>z</a:t>
            </a:r>
            <a:r>
              <a:rPr sz="3000" spc="-275" dirty="0">
                <a:solidFill>
                  <a:srgbClr val="646B86"/>
                </a:solidFill>
                <a:latin typeface="Microsoft Sans Serif"/>
                <a:cs typeface="Microsoft Sans Serif"/>
              </a:rPr>
              <a:t>k</a:t>
            </a:r>
            <a:r>
              <a:rPr sz="3000" spc="-204" dirty="0">
                <a:solidFill>
                  <a:srgbClr val="646B86"/>
                </a:solidFill>
                <a:latin typeface="Microsoft Sans Serif"/>
                <a:cs typeface="Microsoft Sans Serif"/>
              </a:rPr>
              <a:t>u</a:t>
            </a:r>
            <a:r>
              <a:rPr sz="3000" spc="-240" dirty="0">
                <a:solidFill>
                  <a:srgbClr val="646B86"/>
                </a:solidFill>
                <a:latin typeface="Microsoft Sans Serif"/>
                <a:cs typeface="Microsoft Sans Serif"/>
              </a:rPr>
              <a:t>m</a:t>
            </a:r>
            <a:r>
              <a:rPr sz="3000" spc="-250" dirty="0">
                <a:solidFill>
                  <a:srgbClr val="646B86"/>
                </a:solidFill>
                <a:latin typeface="Microsoft Sans Serif"/>
                <a:cs typeface="Microsoft Sans Serif"/>
              </a:rPr>
              <a:t>y</a:t>
            </a:r>
            <a:endParaRPr sz="3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9100" y="850900"/>
            <a:ext cx="707770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0" dirty="0"/>
              <a:t>T</a:t>
            </a:r>
            <a:r>
              <a:rPr spc="-1280" dirty="0"/>
              <a:t>E</a:t>
            </a:r>
            <a:r>
              <a:rPr spc="320" dirty="0"/>
              <a:t>O</a:t>
            </a:r>
            <a:r>
              <a:rPr spc="-1080" dirty="0"/>
              <a:t>R</a:t>
            </a:r>
            <a:r>
              <a:rPr spc="-530" dirty="0"/>
              <a:t>I</a:t>
            </a:r>
            <a:r>
              <a:rPr spc="-1255" dirty="0"/>
              <a:t>E</a:t>
            </a:r>
            <a:r>
              <a:rPr spc="85" dirty="0"/>
              <a:t> </a:t>
            </a:r>
            <a:r>
              <a:rPr spc="-1430" dirty="0"/>
              <a:t>S</a:t>
            </a:r>
            <a:r>
              <a:rPr spc="-330" dirty="0"/>
              <a:t>C</a:t>
            </a:r>
            <a:r>
              <a:rPr spc="-30" dirty="0"/>
              <a:t>H</a:t>
            </a:r>
            <a:r>
              <a:rPr spc="-1280" dirty="0"/>
              <a:t>É</a:t>
            </a:r>
            <a:r>
              <a:rPr spc="-380" dirty="0"/>
              <a:t>M</a:t>
            </a:r>
            <a:r>
              <a:rPr spc="-725" dirty="0"/>
              <a:t>A</a:t>
            </a:r>
            <a:r>
              <a:rPr spc="-275"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2752598"/>
            <a:ext cx="12118340" cy="6199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44500" indent="-419100">
              <a:lnSpc>
                <a:spcPct val="100000"/>
              </a:lnSpc>
              <a:spcBef>
                <a:spcPts val="125"/>
              </a:spcBef>
              <a:buSzPct val="82432"/>
              <a:buChar char="•"/>
              <a:tabLst>
                <a:tab pos="443865" algn="l"/>
                <a:tab pos="444500" algn="l"/>
              </a:tabLst>
            </a:pPr>
            <a:r>
              <a:rPr sz="3700" spc="-100" dirty="0">
                <a:solidFill>
                  <a:srgbClr val="535353"/>
                </a:solidFill>
                <a:latin typeface="Microsoft Sans Serif"/>
                <a:cs typeface="Microsoft Sans Serif"/>
              </a:rPr>
              <a:t>Bartlett</a:t>
            </a:r>
            <a:r>
              <a:rPr sz="370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700" spc="-135" dirty="0">
                <a:solidFill>
                  <a:srgbClr val="535353"/>
                </a:solidFill>
                <a:latin typeface="Microsoft Sans Serif"/>
                <a:cs typeface="Microsoft Sans Serif"/>
              </a:rPr>
              <a:t>(1920)</a:t>
            </a:r>
            <a:r>
              <a:rPr sz="370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700" spc="775" dirty="0">
                <a:solidFill>
                  <a:srgbClr val="535353"/>
                </a:solidFill>
                <a:latin typeface="Microsoft Sans Serif"/>
                <a:cs typeface="Microsoft Sans Serif"/>
              </a:rPr>
              <a:t>–</a:t>
            </a:r>
            <a:r>
              <a:rPr sz="37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700" spc="-285" dirty="0">
                <a:solidFill>
                  <a:srgbClr val="535353"/>
                </a:solidFill>
                <a:latin typeface="Microsoft Sans Serif"/>
                <a:cs typeface="Microsoft Sans Serif"/>
              </a:rPr>
              <a:t>vybavování</a:t>
            </a:r>
            <a:r>
              <a:rPr sz="370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700" spc="-260" dirty="0">
                <a:solidFill>
                  <a:srgbClr val="535353"/>
                </a:solidFill>
                <a:latin typeface="Microsoft Sans Serif"/>
                <a:cs typeface="Microsoft Sans Serif"/>
              </a:rPr>
              <a:t>celých</a:t>
            </a:r>
            <a:r>
              <a:rPr sz="370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700" spc="-80" dirty="0">
                <a:solidFill>
                  <a:srgbClr val="535353"/>
                </a:solidFill>
                <a:latin typeface="Microsoft Sans Serif"/>
                <a:cs typeface="Microsoft Sans Serif"/>
              </a:rPr>
              <a:t>textů</a:t>
            </a:r>
            <a:endParaRPr sz="3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535353"/>
              </a:buClr>
              <a:buFont typeface="Microsoft Sans Serif"/>
              <a:buChar char="•"/>
            </a:pPr>
            <a:endParaRPr sz="3350">
              <a:latin typeface="Microsoft Sans Serif"/>
              <a:cs typeface="Microsoft Sans Serif"/>
            </a:endParaRPr>
          </a:p>
          <a:p>
            <a:pPr marL="444500" marR="1056005" indent="-419100">
              <a:lnSpc>
                <a:spcPct val="112599"/>
              </a:lnSpc>
              <a:spcBef>
                <a:spcPts val="5"/>
              </a:spcBef>
              <a:buSzPct val="82432"/>
              <a:buChar char="•"/>
              <a:tabLst>
                <a:tab pos="443865" algn="l"/>
                <a:tab pos="444500" algn="l"/>
              </a:tabLst>
            </a:pPr>
            <a:r>
              <a:rPr sz="3700" spc="-254" dirty="0">
                <a:solidFill>
                  <a:srgbClr val="535353"/>
                </a:solidFill>
                <a:latin typeface="Microsoft Sans Serif"/>
                <a:cs typeface="Microsoft Sans Serif"/>
              </a:rPr>
              <a:t>příběhy,</a:t>
            </a:r>
            <a:r>
              <a:rPr sz="3700" spc="-2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700" spc="-145" dirty="0">
                <a:solidFill>
                  <a:srgbClr val="535353"/>
                </a:solidFill>
                <a:latin typeface="Microsoft Sans Serif"/>
                <a:cs typeface="Microsoft Sans Serif"/>
              </a:rPr>
              <a:t>které</a:t>
            </a:r>
            <a:r>
              <a:rPr sz="370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700" spc="-275" dirty="0">
                <a:solidFill>
                  <a:srgbClr val="535353"/>
                </a:solidFill>
                <a:latin typeface="Microsoft Sans Serif"/>
                <a:cs typeface="Microsoft Sans Serif"/>
              </a:rPr>
              <a:t>vyvolávaly</a:t>
            </a:r>
            <a:r>
              <a:rPr sz="37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700" spc="-125" dirty="0">
                <a:solidFill>
                  <a:srgbClr val="535353"/>
                </a:solidFill>
                <a:latin typeface="Microsoft Sans Serif"/>
                <a:cs typeface="Microsoft Sans Serif"/>
              </a:rPr>
              <a:t>konflikt</a:t>
            </a:r>
            <a:r>
              <a:rPr sz="37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700" spc="-250" dirty="0">
                <a:solidFill>
                  <a:srgbClr val="535353"/>
                </a:solidFill>
                <a:latin typeface="Microsoft Sans Serif"/>
                <a:cs typeface="Microsoft Sans Serif"/>
              </a:rPr>
              <a:t>mezi</a:t>
            </a:r>
            <a:r>
              <a:rPr sz="370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700" spc="-275" dirty="0">
                <a:solidFill>
                  <a:srgbClr val="535353"/>
                </a:solidFill>
                <a:latin typeface="Microsoft Sans Serif"/>
                <a:cs typeface="Microsoft Sans Serif"/>
              </a:rPr>
              <a:t>obsahem</a:t>
            </a:r>
            <a:r>
              <a:rPr sz="37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700" spc="-175" dirty="0">
                <a:solidFill>
                  <a:srgbClr val="535353"/>
                </a:solidFill>
                <a:latin typeface="Microsoft Sans Serif"/>
                <a:cs typeface="Microsoft Sans Serif"/>
              </a:rPr>
              <a:t>příběhu</a:t>
            </a:r>
            <a:r>
              <a:rPr sz="370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700" spc="-470" dirty="0">
                <a:solidFill>
                  <a:srgbClr val="535353"/>
                </a:solidFill>
                <a:latin typeface="Microsoft Sans Serif"/>
                <a:cs typeface="Microsoft Sans Serif"/>
              </a:rPr>
              <a:t>a </a:t>
            </a:r>
            <a:r>
              <a:rPr sz="3700" spc="-96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700" spc="-270" dirty="0">
                <a:solidFill>
                  <a:srgbClr val="535353"/>
                </a:solidFill>
                <a:latin typeface="Microsoft Sans Serif"/>
                <a:cs typeface="Microsoft Sans Serif"/>
              </a:rPr>
              <a:t>očekáváním</a:t>
            </a:r>
            <a:r>
              <a:rPr sz="370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700" spc="-270" dirty="0">
                <a:solidFill>
                  <a:srgbClr val="535353"/>
                </a:solidFill>
                <a:latin typeface="Microsoft Sans Serif"/>
                <a:cs typeface="Microsoft Sans Serif"/>
              </a:rPr>
              <a:t>zkoumaných</a:t>
            </a:r>
            <a:r>
              <a:rPr sz="370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700" spc="-195" dirty="0">
                <a:solidFill>
                  <a:srgbClr val="535353"/>
                </a:solidFill>
                <a:latin typeface="Microsoft Sans Serif"/>
                <a:cs typeface="Microsoft Sans Serif"/>
              </a:rPr>
              <a:t>osob</a:t>
            </a:r>
            <a:endParaRPr sz="3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535353"/>
              </a:buClr>
              <a:buFont typeface="Microsoft Sans Serif"/>
              <a:buChar char="•"/>
            </a:pPr>
            <a:endParaRPr sz="3350">
              <a:latin typeface="Microsoft Sans Serif"/>
              <a:cs typeface="Microsoft Sans Serif"/>
            </a:endParaRPr>
          </a:p>
          <a:p>
            <a:pPr marL="444500" marR="17780" indent="-419100">
              <a:lnSpc>
                <a:spcPct val="112599"/>
              </a:lnSpc>
              <a:buSzPct val="82432"/>
              <a:buChar char="•"/>
              <a:tabLst>
                <a:tab pos="443865" algn="l"/>
                <a:tab pos="444500" algn="l"/>
              </a:tabLst>
            </a:pPr>
            <a:r>
              <a:rPr sz="3700" spc="-150" dirty="0">
                <a:solidFill>
                  <a:srgbClr val="535353"/>
                </a:solidFill>
                <a:latin typeface="Microsoft Sans Serif"/>
                <a:cs typeface="Microsoft Sans Serif"/>
              </a:rPr>
              <a:t>kulturně</a:t>
            </a:r>
            <a:r>
              <a:rPr sz="370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700" spc="-195" dirty="0">
                <a:solidFill>
                  <a:srgbClr val="535353"/>
                </a:solidFill>
                <a:latin typeface="Microsoft Sans Serif"/>
                <a:cs typeface="Microsoft Sans Serif"/>
              </a:rPr>
              <a:t>podmíněné</a:t>
            </a:r>
            <a:r>
              <a:rPr sz="37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700" spc="-195" dirty="0">
                <a:solidFill>
                  <a:srgbClr val="535353"/>
                </a:solidFill>
                <a:latin typeface="Microsoft Sans Serif"/>
                <a:cs typeface="Microsoft Sans Serif"/>
              </a:rPr>
              <a:t>pochopení,</a:t>
            </a:r>
            <a:r>
              <a:rPr sz="3700" spc="-2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700" spc="-275" dirty="0">
                <a:solidFill>
                  <a:srgbClr val="535353"/>
                </a:solidFill>
                <a:latin typeface="Microsoft Sans Serif"/>
                <a:cs typeface="Microsoft Sans Serif"/>
              </a:rPr>
              <a:t>očekávání</a:t>
            </a:r>
            <a:r>
              <a:rPr sz="370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700" spc="-47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3700" spc="-4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700" spc="-190" dirty="0">
                <a:solidFill>
                  <a:srgbClr val="535353"/>
                </a:solidFill>
                <a:latin typeface="Microsoft Sans Serif"/>
                <a:cs typeface="Microsoft Sans Serif"/>
              </a:rPr>
              <a:t>předchozí</a:t>
            </a:r>
            <a:r>
              <a:rPr sz="37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700" spc="-229" dirty="0">
                <a:solidFill>
                  <a:srgbClr val="535353"/>
                </a:solidFill>
                <a:latin typeface="Microsoft Sans Serif"/>
                <a:cs typeface="Microsoft Sans Serif"/>
              </a:rPr>
              <a:t>znalosti </a:t>
            </a:r>
            <a:r>
              <a:rPr sz="3700" spc="-969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700" spc="-210" dirty="0">
                <a:solidFill>
                  <a:srgbClr val="535353"/>
                </a:solidFill>
                <a:latin typeface="Microsoft Sans Serif"/>
                <a:cs typeface="Microsoft Sans Serif"/>
              </a:rPr>
              <a:t>m</a:t>
            </a:r>
            <a:r>
              <a:rPr sz="3700" spc="-275" dirty="0">
                <a:solidFill>
                  <a:srgbClr val="535353"/>
                </a:solidFill>
                <a:latin typeface="Microsoft Sans Serif"/>
                <a:cs typeface="Microsoft Sans Serif"/>
              </a:rPr>
              <a:t>ě</a:t>
            </a:r>
            <a:r>
              <a:rPr sz="37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l</a:t>
            </a:r>
            <a:r>
              <a:rPr sz="3700" spc="-300" dirty="0">
                <a:solidFill>
                  <a:srgbClr val="535353"/>
                </a:solidFill>
                <a:latin typeface="Microsoft Sans Serif"/>
                <a:cs typeface="Microsoft Sans Serif"/>
              </a:rPr>
              <a:t>y</a:t>
            </a:r>
            <a:r>
              <a:rPr sz="370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700" spc="-260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37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liv</a:t>
            </a:r>
            <a:r>
              <a:rPr sz="370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700" spc="-240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3700" spc="-47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370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700" spc="-130" dirty="0">
                <a:solidFill>
                  <a:srgbClr val="535353"/>
                </a:solidFill>
                <a:latin typeface="Microsoft Sans Serif"/>
                <a:cs typeface="Microsoft Sans Serif"/>
              </a:rPr>
              <a:t>re</a:t>
            </a:r>
            <a:r>
              <a:rPr sz="3700" spc="-170" dirty="0">
                <a:solidFill>
                  <a:srgbClr val="535353"/>
                </a:solidFill>
                <a:latin typeface="Microsoft Sans Serif"/>
                <a:cs typeface="Microsoft Sans Serif"/>
              </a:rPr>
              <a:t>p</a:t>
            </a:r>
            <a:r>
              <a:rPr sz="3700" spc="-60" dirty="0">
                <a:solidFill>
                  <a:srgbClr val="535353"/>
                </a:solidFill>
                <a:latin typeface="Microsoft Sans Serif"/>
                <a:cs typeface="Microsoft Sans Serif"/>
              </a:rPr>
              <a:t>ro</a:t>
            </a:r>
            <a:r>
              <a:rPr sz="3700" spc="-80" dirty="0">
                <a:solidFill>
                  <a:srgbClr val="535353"/>
                </a:solidFill>
                <a:latin typeface="Microsoft Sans Serif"/>
                <a:cs typeface="Microsoft Sans Serif"/>
              </a:rPr>
              <a:t>d</a:t>
            </a:r>
            <a:r>
              <a:rPr sz="3700" spc="-240" dirty="0">
                <a:solidFill>
                  <a:srgbClr val="535353"/>
                </a:solidFill>
                <a:latin typeface="Microsoft Sans Serif"/>
                <a:cs typeface="Microsoft Sans Serif"/>
              </a:rPr>
              <a:t>u</a:t>
            </a:r>
            <a:r>
              <a:rPr sz="3700" spc="-260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3700" spc="-220" dirty="0">
                <a:solidFill>
                  <a:srgbClr val="535353"/>
                </a:solidFill>
                <a:latin typeface="Microsoft Sans Serif"/>
                <a:cs typeface="Microsoft Sans Serif"/>
              </a:rPr>
              <a:t>ci</a:t>
            </a:r>
            <a:endParaRPr sz="3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535353"/>
              </a:buClr>
              <a:buFont typeface="Microsoft Sans Serif"/>
              <a:buChar char="•"/>
            </a:pPr>
            <a:endParaRPr sz="3900">
              <a:latin typeface="Microsoft Sans Serif"/>
              <a:cs typeface="Microsoft Sans Serif"/>
            </a:endParaRPr>
          </a:p>
          <a:p>
            <a:pPr marL="444500" indent="-419100">
              <a:lnSpc>
                <a:spcPct val="100000"/>
              </a:lnSpc>
              <a:spcBef>
                <a:spcPts val="5"/>
              </a:spcBef>
              <a:buSzPct val="82432"/>
              <a:buChar char="•"/>
              <a:tabLst>
                <a:tab pos="443865" algn="l"/>
                <a:tab pos="444500" algn="l"/>
              </a:tabLst>
            </a:pPr>
            <a:r>
              <a:rPr sz="3700" spc="-400" dirty="0">
                <a:solidFill>
                  <a:srgbClr val="535353"/>
                </a:solidFill>
                <a:latin typeface="Microsoft Sans Serif"/>
                <a:cs typeface="Microsoft Sans Serif"/>
              </a:rPr>
              <a:t>z</a:t>
            </a:r>
            <a:r>
              <a:rPr sz="3700" spc="-45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3700" spc="-160" dirty="0">
                <a:solidFill>
                  <a:srgbClr val="535353"/>
                </a:solidFill>
                <a:latin typeface="Microsoft Sans Serif"/>
                <a:cs typeface="Microsoft Sans Serif"/>
              </a:rPr>
              <a:t>p</a:t>
            </a:r>
            <a:r>
              <a:rPr sz="3700" spc="-47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3700" spc="-409" dirty="0">
                <a:solidFill>
                  <a:srgbClr val="535353"/>
                </a:solidFill>
                <a:latin typeface="Microsoft Sans Serif"/>
                <a:cs typeface="Microsoft Sans Serif"/>
              </a:rPr>
              <a:t>m</a:t>
            </a:r>
            <a:r>
              <a:rPr sz="3700" spc="-28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3700" spc="95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3700" spc="-114" dirty="0">
                <a:solidFill>
                  <a:srgbClr val="535353"/>
                </a:solidFill>
                <a:latin typeface="Microsoft Sans Serif"/>
                <a:cs typeface="Microsoft Sans Serif"/>
              </a:rPr>
              <a:t>o</a:t>
            </a:r>
            <a:r>
              <a:rPr sz="3700" spc="-260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3700" spc="-470" dirty="0">
                <a:solidFill>
                  <a:srgbClr val="535353"/>
                </a:solidFill>
                <a:latin typeface="Microsoft Sans Serif"/>
                <a:cs typeface="Microsoft Sans Serif"/>
              </a:rPr>
              <a:t>á</a:t>
            </a:r>
            <a:r>
              <a:rPr sz="3700" spc="-240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3700" spc="-145" dirty="0">
                <a:solidFill>
                  <a:srgbClr val="535353"/>
                </a:solidFill>
                <a:latin typeface="Microsoft Sans Serif"/>
                <a:cs typeface="Microsoft Sans Serif"/>
              </a:rPr>
              <a:t>í</a:t>
            </a:r>
            <a:r>
              <a:rPr sz="370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700" spc="-47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370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700" spc="-260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3700" spc="-220" dirty="0">
                <a:solidFill>
                  <a:srgbClr val="535353"/>
                </a:solidFill>
                <a:latin typeface="Microsoft Sans Serif"/>
                <a:cs typeface="Microsoft Sans Serif"/>
              </a:rPr>
              <a:t>y</a:t>
            </a:r>
            <a:r>
              <a:rPr sz="3700" spc="-245" dirty="0">
                <a:solidFill>
                  <a:srgbClr val="535353"/>
                </a:solidFill>
                <a:latin typeface="Microsoft Sans Serif"/>
                <a:cs typeface="Microsoft Sans Serif"/>
              </a:rPr>
              <a:t>b</a:t>
            </a:r>
            <a:r>
              <a:rPr sz="3700" spc="-56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3700" spc="-320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3700" spc="-254" dirty="0">
                <a:solidFill>
                  <a:srgbClr val="535353"/>
                </a:solidFill>
                <a:latin typeface="Microsoft Sans Serif"/>
                <a:cs typeface="Microsoft Sans Serif"/>
              </a:rPr>
              <a:t>en</a:t>
            </a:r>
            <a:r>
              <a:rPr sz="3700" spc="-145" dirty="0">
                <a:solidFill>
                  <a:srgbClr val="535353"/>
                </a:solidFill>
                <a:latin typeface="Microsoft Sans Serif"/>
                <a:cs typeface="Microsoft Sans Serif"/>
              </a:rPr>
              <a:t>í</a:t>
            </a:r>
            <a:r>
              <a:rPr sz="370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700" spc="-114" dirty="0">
                <a:solidFill>
                  <a:srgbClr val="535353"/>
                </a:solidFill>
                <a:latin typeface="Microsoft Sans Serif"/>
                <a:cs typeface="Microsoft Sans Serif"/>
              </a:rPr>
              <a:t>o</a:t>
            </a:r>
            <a:r>
              <a:rPr sz="3700" spc="-260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3700" spc="-135" dirty="0">
                <a:solidFill>
                  <a:srgbClr val="535353"/>
                </a:solidFill>
                <a:latin typeface="Microsoft Sans Serif"/>
                <a:cs typeface="Microsoft Sans Serif"/>
              </a:rPr>
              <a:t>li</a:t>
            </a:r>
            <a:r>
              <a:rPr sz="3700" spc="-295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3700" spc="-240" dirty="0">
                <a:solidFill>
                  <a:srgbClr val="535353"/>
                </a:solidFill>
                <a:latin typeface="Microsoft Sans Serif"/>
                <a:cs typeface="Microsoft Sans Serif"/>
              </a:rPr>
              <a:t>ňu</a:t>
            </a:r>
            <a:r>
              <a:rPr sz="3700" spc="-145" dirty="0">
                <a:solidFill>
                  <a:srgbClr val="535353"/>
                </a:solidFill>
                <a:latin typeface="Microsoft Sans Serif"/>
                <a:cs typeface="Microsoft Sans Serif"/>
              </a:rPr>
              <a:t>jí</a:t>
            </a:r>
            <a:r>
              <a:rPr sz="370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700" b="1" spc="15" dirty="0">
                <a:solidFill>
                  <a:srgbClr val="535353"/>
                </a:solidFill>
                <a:latin typeface="Georgia"/>
                <a:cs typeface="Georgia"/>
              </a:rPr>
              <a:t>schémata</a:t>
            </a:r>
            <a:endParaRPr sz="3700">
              <a:latin typeface="Georgia"/>
              <a:cs typeface="Georgia"/>
            </a:endParaRPr>
          </a:p>
          <a:p>
            <a:pPr marL="825500" marR="85090" lvl="1" indent="-279400">
              <a:lnSpc>
                <a:spcPct val="118100"/>
              </a:lnSpc>
              <a:spcBef>
                <a:spcPts val="835"/>
              </a:spcBef>
              <a:buClr>
                <a:srgbClr val="CCB400"/>
              </a:buClr>
              <a:buSzPct val="83333"/>
              <a:buFont typeface="Trebuchet MS"/>
              <a:buChar char="•"/>
              <a:tabLst>
                <a:tab pos="824865" algn="l"/>
                <a:tab pos="825500" algn="l"/>
                <a:tab pos="6739255" algn="l"/>
              </a:tabLst>
            </a:pPr>
            <a:r>
              <a:rPr sz="2400" spc="-5" dirty="0">
                <a:solidFill>
                  <a:srgbClr val="646B86"/>
                </a:solidFill>
                <a:latin typeface="Microsoft Sans Serif"/>
                <a:cs typeface="Microsoft Sans Serif"/>
              </a:rPr>
              <a:t>o</a:t>
            </a:r>
            <a:r>
              <a:rPr sz="2400" spc="55" dirty="0">
                <a:solidFill>
                  <a:srgbClr val="646B86"/>
                </a:solidFill>
                <a:latin typeface="Microsoft Sans Serif"/>
                <a:cs typeface="Microsoft Sans Serif"/>
              </a:rPr>
              <a:t>r</a:t>
            </a:r>
            <a:r>
              <a:rPr sz="2400" spc="-300" dirty="0">
                <a:solidFill>
                  <a:srgbClr val="646B86"/>
                </a:solidFill>
                <a:latin typeface="Microsoft Sans Serif"/>
                <a:cs typeface="Microsoft Sans Serif"/>
              </a:rPr>
              <a:t>ga</a:t>
            </a:r>
            <a:r>
              <a:rPr sz="2400" spc="-150" dirty="0">
                <a:solidFill>
                  <a:srgbClr val="646B86"/>
                </a:solidFill>
                <a:latin typeface="Microsoft Sans Serif"/>
                <a:cs typeface="Microsoft Sans Serif"/>
              </a:rPr>
              <a:t>n</a:t>
            </a:r>
            <a:r>
              <a:rPr sz="2400" spc="-105" dirty="0">
                <a:solidFill>
                  <a:srgbClr val="646B86"/>
                </a:solidFill>
                <a:latin typeface="Microsoft Sans Serif"/>
                <a:cs typeface="Microsoft Sans Serif"/>
              </a:rPr>
              <a:t>i</a:t>
            </a:r>
            <a:r>
              <a:rPr sz="2400" spc="-270" dirty="0">
                <a:solidFill>
                  <a:srgbClr val="646B86"/>
                </a:solidFill>
                <a:latin typeface="Microsoft Sans Serif"/>
                <a:cs typeface="Microsoft Sans Serif"/>
              </a:rPr>
              <a:t>z</a:t>
            </a:r>
            <a:r>
              <a:rPr sz="2400" spc="-70" dirty="0">
                <a:solidFill>
                  <a:srgbClr val="646B86"/>
                </a:solidFill>
                <a:latin typeface="Microsoft Sans Serif"/>
                <a:cs typeface="Microsoft Sans Serif"/>
              </a:rPr>
              <a:t>o</a:t>
            </a:r>
            <a:r>
              <a:rPr sz="2400" spc="-165" dirty="0">
                <a:solidFill>
                  <a:srgbClr val="646B86"/>
                </a:solidFill>
                <a:latin typeface="Microsoft Sans Serif"/>
                <a:cs typeface="Microsoft Sans Serif"/>
              </a:rPr>
              <a:t>v</a:t>
            </a:r>
            <a:r>
              <a:rPr sz="2400" spc="-300" dirty="0">
                <a:solidFill>
                  <a:srgbClr val="646B86"/>
                </a:solidFill>
                <a:latin typeface="Microsoft Sans Serif"/>
                <a:cs typeface="Microsoft Sans Serif"/>
              </a:rPr>
              <a:t>a</a:t>
            </a:r>
            <a:r>
              <a:rPr sz="2400" spc="-150" dirty="0">
                <a:solidFill>
                  <a:srgbClr val="646B86"/>
                </a:solidFill>
                <a:latin typeface="Microsoft Sans Serif"/>
                <a:cs typeface="Microsoft Sans Serif"/>
              </a:rPr>
              <a:t>n</a:t>
            </a:r>
            <a:r>
              <a:rPr sz="2400" spc="-175" dirty="0">
                <a:solidFill>
                  <a:srgbClr val="646B86"/>
                </a:solidFill>
                <a:latin typeface="Microsoft Sans Serif"/>
                <a:cs typeface="Microsoft Sans Serif"/>
              </a:rPr>
              <a:t>é</a:t>
            </a:r>
            <a:r>
              <a:rPr sz="24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2400" spc="-180" dirty="0">
                <a:solidFill>
                  <a:srgbClr val="646B86"/>
                </a:solidFill>
                <a:latin typeface="Microsoft Sans Serif"/>
                <a:cs typeface="Microsoft Sans Serif"/>
              </a:rPr>
              <a:t>s</a:t>
            </a:r>
            <a:r>
              <a:rPr sz="2400" spc="-105" dirty="0">
                <a:solidFill>
                  <a:srgbClr val="646B86"/>
                </a:solidFill>
                <a:latin typeface="Microsoft Sans Serif"/>
                <a:cs typeface="Microsoft Sans Serif"/>
              </a:rPr>
              <a:t>t</a:t>
            </a:r>
            <a:r>
              <a:rPr sz="2400" spc="105" dirty="0">
                <a:solidFill>
                  <a:srgbClr val="646B86"/>
                </a:solidFill>
                <a:latin typeface="Microsoft Sans Serif"/>
                <a:cs typeface="Microsoft Sans Serif"/>
              </a:rPr>
              <a:t>r</a:t>
            </a:r>
            <a:r>
              <a:rPr sz="2400" spc="-150" dirty="0">
                <a:solidFill>
                  <a:srgbClr val="646B86"/>
                </a:solidFill>
                <a:latin typeface="Microsoft Sans Serif"/>
                <a:cs typeface="Microsoft Sans Serif"/>
              </a:rPr>
              <a:t>u</a:t>
            </a:r>
            <a:r>
              <a:rPr sz="2400" spc="-165" dirty="0">
                <a:solidFill>
                  <a:srgbClr val="646B86"/>
                </a:solidFill>
                <a:latin typeface="Microsoft Sans Serif"/>
                <a:cs typeface="Microsoft Sans Serif"/>
              </a:rPr>
              <a:t>k</a:t>
            </a:r>
            <a:r>
              <a:rPr sz="2400" spc="65" dirty="0">
                <a:solidFill>
                  <a:srgbClr val="646B86"/>
                </a:solidFill>
                <a:latin typeface="Microsoft Sans Serif"/>
                <a:cs typeface="Microsoft Sans Serif"/>
              </a:rPr>
              <a:t>t</a:t>
            </a:r>
            <a:r>
              <a:rPr sz="2400" spc="-150" dirty="0">
                <a:solidFill>
                  <a:srgbClr val="646B86"/>
                </a:solidFill>
                <a:latin typeface="Microsoft Sans Serif"/>
                <a:cs typeface="Microsoft Sans Serif"/>
              </a:rPr>
              <a:t>u</a:t>
            </a:r>
            <a:r>
              <a:rPr sz="2400" spc="175" dirty="0">
                <a:solidFill>
                  <a:srgbClr val="646B86"/>
                </a:solidFill>
                <a:latin typeface="Microsoft Sans Serif"/>
                <a:cs typeface="Microsoft Sans Serif"/>
              </a:rPr>
              <a:t>r</a:t>
            </a:r>
            <a:r>
              <a:rPr sz="2400" spc="-190" dirty="0">
                <a:solidFill>
                  <a:srgbClr val="646B86"/>
                </a:solidFill>
                <a:latin typeface="Microsoft Sans Serif"/>
                <a:cs typeface="Microsoft Sans Serif"/>
              </a:rPr>
              <a:t>y</a:t>
            </a:r>
            <a:r>
              <a:rPr sz="24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2400" spc="-150" dirty="0">
                <a:solidFill>
                  <a:srgbClr val="646B86"/>
                </a:solidFill>
                <a:latin typeface="Microsoft Sans Serif"/>
                <a:cs typeface="Microsoft Sans Serif"/>
              </a:rPr>
              <a:t>men</a:t>
            </a:r>
            <a:r>
              <a:rPr sz="2400" spc="65" dirty="0">
                <a:solidFill>
                  <a:srgbClr val="646B86"/>
                </a:solidFill>
                <a:latin typeface="Microsoft Sans Serif"/>
                <a:cs typeface="Microsoft Sans Serif"/>
              </a:rPr>
              <a:t>t</a:t>
            </a:r>
            <a:r>
              <a:rPr sz="2400" spc="-300" dirty="0">
                <a:solidFill>
                  <a:srgbClr val="646B86"/>
                </a:solidFill>
                <a:latin typeface="Microsoft Sans Serif"/>
                <a:cs typeface="Microsoft Sans Serif"/>
              </a:rPr>
              <a:t>á</a:t>
            </a:r>
            <a:r>
              <a:rPr sz="2400" spc="-120" dirty="0">
                <a:solidFill>
                  <a:srgbClr val="646B86"/>
                </a:solidFill>
                <a:latin typeface="Microsoft Sans Serif"/>
                <a:cs typeface="Microsoft Sans Serif"/>
              </a:rPr>
              <a:t>ln</a:t>
            </a:r>
            <a:r>
              <a:rPr sz="2400" spc="-145" dirty="0">
                <a:solidFill>
                  <a:srgbClr val="646B86"/>
                </a:solidFill>
                <a:latin typeface="Microsoft Sans Serif"/>
                <a:cs typeface="Microsoft Sans Serif"/>
              </a:rPr>
              <a:t>ích</a:t>
            </a:r>
            <a:r>
              <a:rPr sz="24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2400" spc="-80" dirty="0">
                <a:solidFill>
                  <a:srgbClr val="646B86"/>
                </a:solidFill>
                <a:latin typeface="Microsoft Sans Serif"/>
                <a:cs typeface="Microsoft Sans Serif"/>
              </a:rPr>
              <a:t>re</a:t>
            </a:r>
            <a:r>
              <a:rPr sz="2400" spc="-105" dirty="0">
                <a:solidFill>
                  <a:srgbClr val="646B86"/>
                </a:solidFill>
                <a:latin typeface="Microsoft Sans Serif"/>
                <a:cs typeface="Microsoft Sans Serif"/>
              </a:rPr>
              <a:t>p</a:t>
            </a:r>
            <a:r>
              <a:rPr sz="2400" spc="-130" dirty="0">
                <a:solidFill>
                  <a:srgbClr val="646B86"/>
                </a:solidFill>
                <a:latin typeface="Microsoft Sans Serif"/>
                <a:cs typeface="Microsoft Sans Serif"/>
              </a:rPr>
              <a:t>re</a:t>
            </a:r>
            <a:r>
              <a:rPr sz="2400" spc="-185" dirty="0">
                <a:solidFill>
                  <a:srgbClr val="646B86"/>
                </a:solidFill>
                <a:latin typeface="Microsoft Sans Serif"/>
                <a:cs typeface="Microsoft Sans Serif"/>
              </a:rPr>
              <a:t>z</a:t>
            </a:r>
            <a:r>
              <a:rPr sz="2400" spc="-160" dirty="0">
                <a:solidFill>
                  <a:srgbClr val="646B86"/>
                </a:solidFill>
                <a:latin typeface="Microsoft Sans Serif"/>
                <a:cs typeface="Microsoft Sans Serif"/>
              </a:rPr>
              <a:t>en</a:t>
            </a:r>
            <a:r>
              <a:rPr sz="2400" spc="65" dirty="0">
                <a:solidFill>
                  <a:srgbClr val="646B86"/>
                </a:solidFill>
                <a:latin typeface="Microsoft Sans Serif"/>
                <a:cs typeface="Microsoft Sans Serif"/>
              </a:rPr>
              <a:t>t</a:t>
            </a:r>
            <a:r>
              <a:rPr sz="2400" spc="-300" dirty="0">
                <a:solidFill>
                  <a:srgbClr val="646B86"/>
                </a:solidFill>
                <a:latin typeface="Microsoft Sans Serif"/>
                <a:cs typeface="Microsoft Sans Serif"/>
              </a:rPr>
              <a:t>a</a:t>
            </a:r>
            <a:r>
              <a:rPr sz="2400" spc="-140" dirty="0">
                <a:solidFill>
                  <a:srgbClr val="646B86"/>
                </a:solidFill>
                <a:latin typeface="Microsoft Sans Serif"/>
                <a:cs typeface="Microsoft Sans Serif"/>
              </a:rPr>
              <a:t>cí</a:t>
            </a:r>
            <a:r>
              <a:rPr sz="2400" dirty="0">
                <a:solidFill>
                  <a:srgbClr val="646B86"/>
                </a:solidFill>
                <a:latin typeface="Microsoft Sans Serif"/>
                <a:cs typeface="Microsoft Sans Serif"/>
              </a:rPr>
              <a:t>	</a:t>
            </a:r>
            <a:r>
              <a:rPr sz="2400" spc="-65" dirty="0">
                <a:solidFill>
                  <a:srgbClr val="646B86"/>
                </a:solidFill>
                <a:latin typeface="Microsoft Sans Serif"/>
                <a:cs typeface="Microsoft Sans Serif"/>
              </a:rPr>
              <a:t>li</a:t>
            </a:r>
            <a:r>
              <a:rPr sz="2400" spc="-160" dirty="0">
                <a:solidFill>
                  <a:srgbClr val="646B86"/>
                </a:solidFill>
                <a:latin typeface="Microsoft Sans Serif"/>
                <a:cs typeface="Microsoft Sans Serif"/>
              </a:rPr>
              <a:t>d</a:t>
            </a:r>
            <a:r>
              <a:rPr sz="2400" spc="-165" dirty="0">
                <a:solidFill>
                  <a:srgbClr val="646B86"/>
                </a:solidFill>
                <a:latin typeface="Microsoft Sans Serif"/>
                <a:cs typeface="Microsoft Sans Serif"/>
              </a:rPr>
              <a:t>í,</a:t>
            </a:r>
            <a:r>
              <a:rPr sz="2400" spc="-16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2400" spc="-60" dirty="0">
                <a:solidFill>
                  <a:srgbClr val="646B86"/>
                </a:solidFill>
                <a:latin typeface="Microsoft Sans Serif"/>
                <a:cs typeface="Microsoft Sans Serif"/>
              </a:rPr>
              <a:t>o</a:t>
            </a:r>
            <a:r>
              <a:rPr sz="2400" spc="-65" dirty="0">
                <a:solidFill>
                  <a:srgbClr val="646B86"/>
                </a:solidFill>
                <a:latin typeface="Microsoft Sans Serif"/>
                <a:cs typeface="Microsoft Sans Serif"/>
              </a:rPr>
              <a:t>b</a:t>
            </a:r>
            <a:r>
              <a:rPr sz="2400" spc="-130" dirty="0">
                <a:solidFill>
                  <a:srgbClr val="646B86"/>
                </a:solidFill>
                <a:latin typeface="Microsoft Sans Serif"/>
                <a:cs typeface="Microsoft Sans Serif"/>
              </a:rPr>
              <a:t>je</a:t>
            </a:r>
            <a:r>
              <a:rPr sz="2400" spc="-175" dirty="0">
                <a:solidFill>
                  <a:srgbClr val="646B86"/>
                </a:solidFill>
                <a:latin typeface="Microsoft Sans Serif"/>
                <a:cs typeface="Microsoft Sans Serif"/>
              </a:rPr>
              <a:t>k</a:t>
            </a:r>
            <a:r>
              <a:rPr sz="2400" spc="65" dirty="0">
                <a:solidFill>
                  <a:srgbClr val="646B86"/>
                </a:solidFill>
                <a:latin typeface="Microsoft Sans Serif"/>
                <a:cs typeface="Microsoft Sans Serif"/>
              </a:rPr>
              <a:t>t</a:t>
            </a:r>
            <a:r>
              <a:rPr sz="2400" spc="-150" dirty="0">
                <a:solidFill>
                  <a:srgbClr val="646B86"/>
                </a:solidFill>
                <a:latin typeface="Microsoft Sans Serif"/>
                <a:cs typeface="Microsoft Sans Serif"/>
              </a:rPr>
              <a:t>ů</a:t>
            </a:r>
            <a:r>
              <a:rPr sz="2400" spc="-240" dirty="0">
                <a:solidFill>
                  <a:srgbClr val="646B86"/>
                </a:solidFill>
                <a:latin typeface="Microsoft Sans Serif"/>
                <a:cs typeface="Microsoft Sans Serif"/>
              </a:rPr>
              <a:t>,</a:t>
            </a:r>
            <a:r>
              <a:rPr sz="2400" spc="-16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2400" spc="-150" dirty="0">
                <a:solidFill>
                  <a:srgbClr val="646B86"/>
                </a:solidFill>
                <a:latin typeface="Microsoft Sans Serif"/>
                <a:cs typeface="Microsoft Sans Serif"/>
              </a:rPr>
              <a:t>u</a:t>
            </a:r>
            <a:r>
              <a:rPr sz="2400" spc="-100" dirty="0">
                <a:solidFill>
                  <a:srgbClr val="646B86"/>
                </a:solidFill>
                <a:latin typeface="Microsoft Sans Serif"/>
                <a:cs typeface="Microsoft Sans Serif"/>
              </a:rPr>
              <a:t>d</a:t>
            </a:r>
            <a:r>
              <a:rPr sz="2400" spc="-300" dirty="0">
                <a:solidFill>
                  <a:srgbClr val="646B86"/>
                </a:solidFill>
                <a:latin typeface="Microsoft Sans Serif"/>
                <a:cs typeface="Microsoft Sans Serif"/>
              </a:rPr>
              <a:t>á</a:t>
            </a:r>
            <a:r>
              <a:rPr sz="2400" spc="-105" dirty="0">
                <a:solidFill>
                  <a:srgbClr val="646B86"/>
                </a:solidFill>
                <a:latin typeface="Microsoft Sans Serif"/>
                <a:cs typeface="Microsoft Sans Serif"/>
              </a:rPr>
              <a:t>los</a:t>
            </a:r>
            <a:r>
              <a:rPr sz="2400" spc="-75" dirty="0">
                <a:solidFill>
                  <a:srgbClr val="646B86"/>
                </a:solidFill>
                <a:latin typeface="Microsoft Sans Serif"/>
                <a:cs typeface="Microsoft Sans Serif"/>
              </a:rPr>
              <a:t>t</a:t>
            </a:r>
            <a:r>
              <a:rPr sz="2400" spc="-95" dirty="0">
                <a:solidFill>
                  <a:srgbClr val="646B86"/>
                </a:solidFill>
                <a:latin typeface="Microsoft Sans Serif"/>
                <a:cs typeface="Microsoft Sans Serif"/>
              </a:rPr>
              <a:t>í</a:t>
            </a:r>
            <a:r>
              <a:rPr sz="24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2400" spc="-150" dirty="0">
                <a:solidFill>
                  <a:srgbClr val="646B86"/>
                </a:solidFill>
                <a:latin typeface="Microsoft Sans Serif"/>
                <a:cs typeface="Microsoft Sans Serif"/>
              </a:rPr>
              <a:t>n</a:t>
            </a:r>
            <a:r>
              <a:rPr sz="2400" spc="-135" dirty="0">
                <a:solidFill>
                  <a:srgbClr val="646B86"/>
                </a:solidFill>
                <a:latin typeface="Microsoft Sans Serif"/>
                <a:cs typeface="Microsoft Sans Serif"/>
              </a:rPr>
              <a:t>e</a:t>
            </a:r>
            <a:r>
              <a:rPr sz="2400" spc="-140" dirty="0">
                <a:solidFill>
                  <a:srgbClr val="646B86"/>
                </a:solidFill>
                <a:latin typeface="Microsoft Sans Serif"/>
                <a:cs typeface="Microsoft Sans Serif"/>
              </a:rPr>
              <a:t>b</a:t>
            </a:r>
            <a:r>
              <a:rPr sz="2400" spc="-20" dirty="0">
                <a:solidFill>
                  <a:srgbClr val="646B86"/>
                </a:solidFill>
                <a:latin typeface="Microsoft Sans Serif"/>
                <a:cs typeface="Microsoft Sans Serif"/>
              </a:rPr>
              <a:t>o</a:t>
            </a:r>
            <a:r>
              <a:rPr sz="24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2400" spc="-135" dirty="0">
                <a:solidFill>
                  <a:srgbClr val="646B86"/>
                </a:solidFill>
                <a:latin typeface="Microsoft Sans Serif"/>
                <a:cs typeface="Microsoft Sans Serif"/>
              </a:rPr>
              <a:t>si</a:t>
            </a:r>
            <a:r>
              <a:rPr sz="2400" spc="-110" dirty="0">
                <a:solidFill>
                  <a:srgbClr val="646B86"/>
                </a:solidFill>
                <a:latin typeface="Microsoft Sans Serif"/>
                <a:cs typeface="Microsoft Sans Serif"/>
              </a:rPr>
              <a:t>t</a:t>
            </a:r>
            <a:r>
              <a:rPr sz="2400" spc="-150" dirty="0">
                <a:solidFill>
                  <a:srgbClr val="646B86"/>
                </a:solidFill>
                <a:latin typeface="Microsoft Sans Serif"/>
                <a:cs typeface="Microsoft Sans Serif"/>
              </a:rPr>
              <a:t>u</a:t>
            </a:r>
            <a:r>
              <a:rPr sz="2400" spc="-300" dirty="0">
                <a:solidFill>
                  <a:srgbClr val="646B86"/>
                </a:solidFill>
                <a:latin typeface="Microsoft Sans Serif"/>
                <a:cs typeface="Microsoft Sans Serif"/>
              </a:rPr>
              <a:t>a</a:t>
            </a:r>
            <a:r>
              <a:rPr sz="2400" spc="-140" dirty="0">
                <a:solidFill>
                  <a:srgbClr val="646B86"/>
                </a:solidFill>
                <a:latin typeface="Microsoft Sans Serif"/>
                <a:cs typeface="Microsoft Sans Serif"/>
              </a:rPr>
              <a:t>cí</a:t>
            </a:r>
            <a:r>
              <a:rPr sz="24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2400" spc="-100" dirty="0">
                <a:solidFill>
                  <a:srgbClr val="646B86"/>
                </a:solidFill>
                <a:latin typeface="Microsoft Sans Serif"/>
                <a:cs typeface="Microsoft Sans Serif"/>
              </a:rPr>
              <a:t>p</a:t>
            </a:r>
            <a:r>
              <a:rPr sz="2400" spc="-160" dirty="0">
                <a:solidFill>
                  <a:srgbClr val="646B86"/>
                </a:solidFill>
                <a:latin typeface="Microsoft Sans Serif"/>
                <a:cs typeface="Microsoft Sans Serif"/>
              </a:rPr>
              <a:t>om</a:t>
            </a:r>
            <a:r>
              <a:rPr sz="2400" spc="-135" dirty="0">
                <a:solidFill>
                  <a:srgbClr val="646B86"/>
                </a:solidFill>
                <a:latin typeface="Microsoft Sans Serif"/>
                <a:cs typeface="Microsoft Sans Serif"/>
              </a:rPr>
              <a:t>á</a:t>
            </a:r>
            <a:r>
              <a:rPr sz="2400" spc="-150" dirty="0">
                <a:solidFill>
                  <a:srgbClr val="646B86"/>
                </a:solidFill>
                <a:latin typeface="Microsoft Sans Serif"/>
                <a:cs typeface="Microsoft Sans Serif"/>
              </a:rPr>
              <a:t>h</a:t>
            </a:r>
            <a:r>
              <a:rPr sz="2400" spc="-300" dirty="0">
                <a:solidFill>
                  <a:srgbClr val="646B86"/>
                </a:solidFill>
                <a:latin typeface="Microsoft Sans Serif"/>
                <a:cs typeface="Microsoft Sans Serif"/>
              </a:rPr>
              <a:t>a</a:t>
            </a:r>
            <a:r>
              <a:rPr sz="2400" spc="-114" dirty="0">
                <a:solidFill>
                  <a:srgbClr val="646B86"/>
                </a:solidFill>
                <a:latin typeface="Microsoft Sans Serif"/>
                <a:cs typeface="Microsoft Sans Serif"/>
              </a:rPr>
              <a:t>jící  </a:t>
            </a:r>
            <a:r>
              <a:rPr sz="2400" spc="-150" dirty="0">
                <a:solidFill>
                  <a:srgbClr val="646B86"/>
                </a:solidFill>
                <a:latin typeface="Microsoft Sans Serif"/>
                <a:cs typeface="Microsoft Sans Serif"/>
              </a:rPr>
              <a:t>n</a:t>
            </a:r>
            <a:r>
              <a:rPr sz="2400" spc="-300" dirty="0">
                <a:solidFill>
                  <a:srgbClr val="646B86"/>
                </a:solidFill>
                <a:latin typeface="Microsoft Sans Serif"/>
                <a:cs typeface="Microsoft Sans Serif"/>
              </a:rPr>
              <a:t>á</a:t>
            </a:r>
            <a:r>
              <a:rPr sz="2400" spc="-130" dirty="0">
                <a:solidFill>
                  <a:srgbClr val="646B86"/>
                </a:solidFill>
                <a:latin typeface="Microsoft Sans Serif"/>
                <a:cs typeface="Microsoft Sans Serif"/>
              </a:rPr>
              <a:t>m</a:t>
            </a:r>
            <a:r>
              <a:rPr sz="24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2400" spc="-100" dirty="0">
                <a:solidFill>
                  <a:srgbClr val="646B86"/>
                </a:solidFill>
                <a:latin typeface="Microsoft Sans Serif"/>
                <a:cs typeface="Microsoft Sans Serif"/>
              </a:rPr>
              <a:t>p</a:t>
            </a:r>
            <a:r>
              <a:rPr sz="2400" spc="10" dirty="0">
                <a:solidFill>
                  <a:srgbClr val="646B86"/>
                </a:solidFill>
                <a:latin typeface="Microsoft Sans Serif"/>
                <a:cs typeface="Microsoft Sans Serif"/>
              </a:rPr>
              <a:t>ř</a:t>
            </a:r>
            <a:r>
              <a:rPr sz="2400" spc="-95" dirty="0">
                <a:solidFill>
                  <a:srgbClr val="646B86"/>
                </a:solidFill>
                <a:latin typeface="Microsoft Sans Serif"/>
                <a:cs typeface="Microsoft Sans Serif"/>
              </a:rPr>
              <a:t>i</a:t>
            </a:r>
            <a:r>
              <a:rPr sz="24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2400" spc="-190" dirty="0">
                <a:solidFill>
                  <a:srgbClr val="646B86"/>
                </a:solidFill>
                <a:latin typeface="Microsoft Sans Serif"/>
                <a:cs typeface="Microsoft Sans Serif"/>
              </a:rPr>
              <a:t>k</a:t>
            </a:r>
            <a:r>
              <a:rPr sz="2400" spc="-160" dirty="0">
                <a:solidFill>
                  <a:srgbClr val="646B86"/>
                </a:solidFill>
                <a:latin typeface="Microsoft Sans Serif"/>
                <a:cs typeface="Microsoft Sans Serif"/>
              </a:rPr>
              <a:t>o</a:t>
            </a:r>
            <a:r>
              <a:rPr sz="2400" spc="-165" dirty="0">
                <a:solidFill>
                  <a:srgbClr val="646B86"/>
                </a:solidFill>
                <a:latin typeface="Microsoft Sans Serif"/>
                <a:cs typeface="Microsoft Sans Serif"/>
              </a:rPr>
              <a:t>g</a:t>
            </a:r>
            <a:r>
              <a:rPr sz="2400" spc="-150" dirty="0">
                <a:solidFill>
                  <a:srgbClr val="646B86"/>
                </a:solidFill>
                <a:latin typeface="Microsoft Sans Serif"/>
                <a:cs typeface="Microsoft Sans Serif"/>
              </a:rPr>
              <a:t>n</a:t>
            </a:r>
            <a:r>
              <a:rPr sz="2400" spc="-15" dirty="0">
                <a:solidFill>
                  <a:srgbClr val="646B86"/>
                </a:solidFill>
                <a:latin typeface="Microsoft Sans Serif"/>
                <a:cs typeface="Microsoft Sans Serif"/>
              </a:rPr>
              <a:t>i</a:t>
            </a:r>
            <a:r>
              <a:rPr sz="2400" spc="-20" dirty="0">
                <a:solidFill>
                  <a:srgbClr val="646B86"/>
                </a:solidFill>
                <a:latin typeface="Microsoft Sans Serif"/>
                <a:cs typeface="Microsoft Sans Serif"/>
              </a:rPr>
              <a:t>t</a:t>
            </a:r>
            <a:r>
              <a:rPr sz="2400" spc="-80" dirty="0">
                <a:solidFill>
                  <a:srgbClr val="646B86"/>
                </a:solidFill>
                <a:latin typeface="Microsoft Sans Serif"/>
                <a:cs typeface="Microsoft Sans Serif"/>
              </a:rPr>
              <a:t>i</a:t>
            </a:r>
            <a:r>
              <a:rPr sz="2400" spc="-180" dirty="0">
                <a:solidFill>
                  <a:srgbClr val="646B86"/>
                </a:solidFill>
                <a:latin typeface="Microsoft Sans Serif"/>
                <a:cs typeface="Microsoft Sans Serif"/>
              </a:rPr>
              <a:t>v</a:t>
            </a:r>
            <a:r>
              <a:rPr sz="2400" spc="-150" dirty="0">
                <a:solidFill>
                  <a:srgbClr val="646B86"/>
                </a:solidFill>
                <a:latin typeface="Microsoft Sans Serif"/>
                <a:cs typeface="Microsoft Sans Serif"/>
              </a:rPr>
              <a:t>n</a:t>
            </a:r>
            <a:r>
              <a:rPr sz="2400" spc="-145" dirty="0">
                <a:solidFill>
                  <a:srgbClr val="646B86"/>
                </a:solidFill>
                <a:latin typeface="Microsoft Sans Serif"/>
                <a:cs typeface="Microsoft Sans Serif"/>
              </a:rPr>
              <a:t>ích</a:t>
            </a:r>
            <a:r>
              <a:rPr sz="24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2400" spc="-60" dirty="0">
                <a:solidFill>
                  <a:srgbClr val="646B86"/>
                </a:solidFill>
                <a:latin typeface="Microsoft Sans Serif"/>
                <a:cs typeface="Microsoft Sans Serif"/>
              </a:rPr>
              <a:t>o</a:t>
            </a:r>
            <a:r>
              <a:rPr sz="2400" spc="-65" dirty="0">
                <a:solidFill>
                  <a:srgbClr val="646B86"/>
                </a:solidFill>
                <a:latin typeface="Microsoft Sans Serif"/>
                <a:cs typeface="Microsoft Sans Serif"/>
              </a:rPr>
              <a:t>p</a:t>
            </a:r>
            <a:r>
              <a:rPr sz="2400" spc="-105" dirty="0">
                <a:solidFill>
                  <a:srgbClr val="646B86"/>
                </a:solidFill>
                <a:latin typeface="Microsoft Sans Serif"/>
                <a:cs typeface="Microsoft Sans Serif"/>
              </a:rPr>
              <a:t>e</a:t>
            </a:r>
            <a:r>
              <a:rPr sz="2400" spc="-5" dirty="0">
                <a:solidFill>
                  <a:srgbClr val="646B86"/>
                </a:solidFill>
                <a:latin typeface="Microsoft Sans Serif"/>
                <a:cs typeface="Microsoft Sans Serif"/>
              </a:rPr>
              <a:t>r</a:t>
            </a:r>
            <a:r>
              <a:rPr sz="2400" spc="-300" dirty="0">
                <a:solidFill>
                  <a:srgbClr val="646B86"/>
                </a:solidFill>
                <a:latin typeface="Microsoft Sans Serif"/>
                <a:cs typeface="Microsoft Sans Serif"/>
              </a:rPr>
              <a:t>a</a:t>
            </a:r>
            <a:r>
              <a:rPr sz="2400" spc="-155" dirty="0">
                <a:solidFill>
                  <a:srgbClr val="646B86"/>
                </a:solidFill>
                <a:latin typeface="Microsoft Sans Serif"/>
                <a:cs typeface="Microsoft Sans Serif"/>
              </a:rPr>
              <a:t>cích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500" y="850900"/>
            <a:ext cx="95808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75" dirty="0"/>
              <a:t>ALTERNATIVNÍ</a:t>
            </a:r>
            <a:r>
              <a:rPr spc="40" dirty="0"/>
              <a:t> </a:t>
            </a:r>
            <a:r>
              <a:rPr spc="-530" dirty="0"/>
              <a:t>MODELY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700" y="2923539"/>
            <a:ext cx="11213465" cy="574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0" marR="5080" indent="-520700">
              <a:lnSpc>
                <a:spcPct val="112300"/>
              </a:lnSpc>
              <a:spcBef>
                <a:spcPts val="100"/>
              </a:spcBef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365" dirty="0">
                <a:solidFill>
                  <a:srgbClr val="535353"/>
                </a:solidFill>
                <a:latin typeface="Microsoft Sans Serif"/>
                <a:cs typeface="Microsoft Sans Serif"/>
              </a:rPr>
              <a:t>s</a:t>
            </a:r>
            <a:r>
              <a:rPr sz="4600" spc="-21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4600" spc="180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u</a:t>
            </a:r>
            <a:r>
              <a:rPr sz="4600" spc="-340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4600" spc="11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u</a:t>
            </a:r>
            <a:r>
              <a:rPr sz="4600" spc="110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4600" spc="-60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p</a:t>
            </a:r>
            <a:r>
              <a:rPr sz="4600" spc="-60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600" spc="-290" dirty="0">
                <a:solidFill>
                  <a:srgbClr val="535353"/>
                </a:solidFill>
                <a:latin typeface="Microsoft Sans Serif"/>
                <a:cs typeface="Microsoft Sans Serif"/>
              </a:rPr>
              <a:t>m</a:t>
            </a:r>
            <a:r>
              <a:rPr sz="4600" spc="-355" dirty="0">
                <a:solidFill>
                  <a:srgbClr val="535353"/>
                </a:solidFill>
                <a:latin typeface="Microsoft Sans Serif"/>
                <a:cs typeface="Microsoft Sans Serif"/>
              </a:rPr>
              <a:t>ě</a:t>
            </a:r>
            <a:r>
              <a:rPr sz="4600" spc="11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46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i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4600" spc="-60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509" dirty="0">
                <a:solidFill>
                  <a:srgbClr val="535353"/>
                </a:solidFill>
                <a:latin typeface="Microsoft Sans Serif"/>
                <a:cs typeface="Microsoft Sans Serif"/>
              </a:rPr>
              <a:t>z</a:t>
            </a:r>
            <a:r>
              <a:rPr sz="4600" spc="-575" dirty="0">
                <a:solidFill>
                  <a:srgbClr val="535353"/>
                </a:solidFill>
                <a:latin typeface="Microsoft Sans Serif"/>
                <a:cs typeface="Microsoft Sans Serif"/>
              </a:rPr>
              <a:t>á</a:t>
            </a:r>
            <a:r>
              <a:rPr sz="4600" spc="-340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4600" spc="-229" dirty="0">
                <a:solidFill>
                  <a:srgbClr val="535353"/>
                </a:solidFill>
                <a:latin typeface="Microsoft Sans Serif"/>
                <a:cs typeface="Microsoft Sans Serif"/>
              </a:rPr>
              <a:t>l</a:t>
            </a:r>
            <a:r>
              <a:rPr sz="4600" spc="-56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6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d</a:t>
            </a:r>
            <a:r>
              <a:rPr sz="4600" spc="-355" dirty="0">
                <a:solidFill>
                  <a:srgbClr val="535353"/>
                </a:solidFill>
                <a:latin typeface="Microsoft Sans Serif"/>
                <a:cs typeface="Microsoft Sans Serif"/>
              </a:rPr>
              <a:t>ě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ú</a:t>
            </a:r>
            <a:r>
              <a:rPr sz="4600" spc="-25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4600" spc="-140" dirty="0">
                <a:solidFill>
                  <a:srgbClr val="535353"/>
                </a:solidFill>
                <a:latin typeface="Microsoft Sans Serif"/>
                <a:cs typeface="Microsoft Sans Serif"/>
              </a:rPr>
              <a:t>o</a:t>
            </a:r>
            <a:r>
              <a:rPr sz="4600" spc="-340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4600" spc="-355" dirty="0">
                <a:solidFill>
                  <a:srgbClr val="535353"/>
                </a:solidFill>
                <a:latin typeface="Microsoft Sans Serif"/>
                <a:cs typeface="Microsoft Sans Serif"/>
              </a:rPr>
              <a:t>ě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330" dirty="0">
                <a:solidFill>
                  <a:srgbClr val="535353"/>
                </a:solidFill>
                <a:latin typeface="Microsoft Sans Serif"/>
                <a:cs typeface="Microsoft Sans Serif"/>
              </a:rPr>
              <a:t>z</a:t>
            </a:r>
            <a:r>
              <a:rPr sz="4600" spc="-370" dirty="0">
                <a:solidFill>
                  <a:srgbClr val="535353"/>
                </a:solidFill>
                <a:latin typeface="Microsoft Sans Serif"/>
                <a:cs typeface="Microsoft Sans Serif"/>
              </a:rPr>
              <a:t>p</a:t>
            </a:r>
            <a:r>
              <a:rPr sz="4600" spc="110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4600" spc="-60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6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c</a:t>
            </a:r>
            <a:r>
              <a:rPr sz="4600" spc="-335" dirty="0">
                <a:solidFill>
                  <a:srgbClr val="535353"/>
                </a:solidFill>
                <a:latin typeface="Microsoft Sans Serif"/>
                <a:cs typeface="Microsoft Sans Serif"/>
              </a:rPr>
              <a:t>o</a:t>
            </a:r>
            <a:r>
              <a:rPr sz="4600" spc="-340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4600" spc="-600" dirty="0">
                <a:solidFill>
                  <a:srgbClr val="535353"/>
                </a:solidFill>
                <a:latin typeface="Microsoft Sans Serif"/>
                <a:cs typeface="Microsoft Sans Serif"/>
              </a:rPr>
              <a:t>á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4600" spc="-204" dirty="0">
                <a:solidFill>
                  <a:srgbClr val="535353"/>
                </a:solidFill>
                <a:latin typeface="Microsoft Sans Serif"/>
                <a:cs typeface="Microsoft Sans Serif"/>
              </a:rPr>
              <a:t>í  </a:t>
            </a:r>
            <a:r>
              <a:rPr sz="4600" spc="-254" dirty="0">
                <a:solidFill>
                  <a:srgbClr val="535353"/>
                </a:solidFill>
                <a:latin typeface="Microsoft Sans Serif"/>
                <a:cs typeface="Microsoft Sans Serif"/>
              </a:rPr>
              <a:t>informace</a:t>
            </a:r>
            <a:endParaRPr sz="4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Clr>
                <a:srgbClr val="535353"/>
              </a:buClr>
              <a:buFont typeface="Microsoft Sans Serif"/>
              <a:buChar char="•"/>
            </a:pPr>
            <a:endParaRPr sz="4750">
              <a:latin typeface="Microsoft Sans Serif"/>
              <a:cs typeface="Microsoft Sans Serif"/>
            </a:endParaRPr>
          </a:p>
          <a:p>
            <a:pPr marL="533400" indent="-520700">
              <a:lnSpc>
                <a:spcPct val="100000"/>
              </a:lnSpc>
              <a:spcBef>
                <a:spcPts val="5"/>
              </a:spcBef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125" dirty="0">
                <a:solidFill>
                  <a:srgbClr val="535353"/>
                </a:solidFill>
                <a:latin typeface="Microsoft Sans Serif"/>
                <a:cs typeface="Microsoft Sans Serif"/>
              </a:rPr>
              <a:t>teorie</a:t>
            </a:r>
            <a:r>
              <a:rPr sz="4600" spc="3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60" dirty="0">
                <a:solidFill>
                  <a:srgbClr val="535353"/>
                </a:solidFill>
                <a:latin typeface="Microsoft Sans Serif"/>
                <a:cs typeface="Microsoft Sans Serif"/>
              </a:rPr>
              <a:t>pracovní</a:t>
            </a:r>
            <a:r>
              <a:rPr sz="4600" spc="3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54" dirty="0">
                <a:solidFill>
                  <a:srgbClr val="535353"/>
                </a:solidFill>
                <a:latin typeface="Microsoft Sans Serif"/>
                <a:cs typeface="Microsoft Sans Serif"/>
              </a:rPr>
              <a:t>paměti</a:t>
            </a:r>
            <a:endParaRPr sz="4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535353"/>
              </a:buClr>
              <a:buFont typeface="Microsoft Sans Serif"/>
              <a:buChar char="•"/>
            </a:pPr>
            <a:endParaRPr sz="4650">
              <a:latin typeface="Microsoft Sans Serif"/>
              <a:cs typeface="Microsoft Sans Serif"/>
            </a:endParaRPr>
          </a:p>
          <a:p>
            <a:pPr marL="533400" indent="-520700">
              <a:lnSpc>
                <a:spcPct val="100000"/>
              </a:lnSpc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p</a:t>
            </a:r>
            <a:r>
              <a:rPr sz="4600" spc="-60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600" spc="-290" dirty="0">
                <a:solidFill>
                  <a:srgbClr val="535353"/>
                </a:solidFill>
                <a:latin typeface="Microsoft Sans Serif"/>
                <a:cs typeface="Microsoft Sans Serif"/>
              </a:rPr>
              <a:t>m</a:t>
            </a:r>
            <a:r>
              <a:rPr sz="4600" spc="110" dirty="0">
                <a:solidFill>
                  <a:srgbClr val="535353"/>
                </a:solidFill>
                <a:latin typeface="Microsoft Sans Serif"/>
                <a:cs typeface="Microsoft Sans Serif"/>
              </a:rPr>
              <a:t>ěť</a:t>
            </a:r>
            <a:r>
              <a:rPr sz="460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29" dirty="0">
                <a:solidFill>
                  <a:srgbClr val="535353"/>
                </a:solidFill>
                <a:latin typeface="Microsoft Sans Serif"/>
                <a:cs typeface="Microsoft Sans Serif"/>
              </a:rPr>
              <a:t>j</a:t>
            </a:r>
            <a:r>
              <a:rPr sz="4600" spc="-56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600" spc="-385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4600" spc="-70" dirty="0">
                <a:solidFill>
                  <a:srgbClr val="535353"/>
                </a:solidFill>
                <a:latin typeface="Microsoft Sans Serif"/>
                <a:cs typeface="Microsoft Sans Serif"/>
              </a:rPr>
              <a:t>o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350" dirty="0">
                <a:solidFill>
                  <a:srgbClr val="535353"/>
                </a:solidFill>
                <a:latin typeface="Microsoft Sans Serif"/>
                <a:cs typeface="Microsoft Sans Serif"/>
              </a:rPr>
              <a:t>sou</a:t>
            </a:r>
            <a:r>
              <a:rPr sz="4600" spc="-365" dirty="0">
                <a:solidFill>
                  <a:srgbClr val="535353"/>
                </a:solidFill>
                <a:latin typeface="Microsoft Sans Serif"/>
                <a:cs typeface="Microsoft Sans Serif"/>
              </a:rPr>
              <a:t>s</a:t>
            </a:r>
            <a:r>
              <a:rPr sz="4600" spc="-21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4600" spc="-71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600" spc="-340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4600" spc="-60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455" dirty="0">
                <a:solidFill>
                  <a:srgbClr val="535353"/>
                </a:solidFill>
                <a:latin typeface="Microsoft Sans Serif"/>
                <a:cs typeface="Microsoft Sans Serif"/>
              </a:rPr>
              <a:t>sys</a:t>
            </a:r>
            <a:r>
              <a:rPr sz="4600" spc="-26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4600" spc="-325" dirty="0">
                <a:solidFill>
                  <a:srgbClr val="535353"/>
                </a:solidFill>
                <a:latin typeface="Microsoft Sans Serif"/>
                <a:cs typeface="Microsoft Sans Serif"/>
              </a:rPr>
              <a:t>ém</a:t>
            </a:r>
            <a:r>
              <a:rPr sz="4600" spc="-305" dirty="0">
                <a:solidFill>
                  <a:srgbClr val="535353"/>
                </a:solidFill>
                <a:latin typeface="Microsoft Sans Serif"/>
                <a:cs typeface="Microsoft Sans Serif"/>
              </a:rPr>
              <a:t>ů</a:t>
            </a:r>
            <a:endParaRPr sz="4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535353"/>
              </a:buClr>
              <a:buFont typeface="Microsoft Sans Serif"/>
              <a:buChar char="•"/>
            </a:pPr>
            <a:endParaRPr sz="4750">
              <a:latin typeface="Microsoft Sans Serif"/>
              <a:cs typeface="Microsoft Sans Serif"/>
            </a:endParaRPr>
          </a:p>
          <a:p>
            <a:pPr marL="533400" indent="-520700">
              <a:lnSpc>
                <a:spcPct val="100000"/>
              </a:lnSpc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280" dirty="0">
                <a:solidFill>
                  <a:srgbClr val="535353"/>
                </a:solidFill>
                <a:latin typeface="Microsoft Sans Serif"/>
                <a:cs typeface="Microsoft Sans Serif"/>
              </a:rPr>
              <a:t>konekcionistický</a:t>
            </a:r>
            <a:r>
              <a:rPr sz="4600" spc="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25" dirty="0">
                <a:solidFill>
                  <a:srgbClr val="535353"/>
                </a:solidFill>
                <a:latin typeface="Microsoft Sans Serif"/>
                <a:cs typeface="Microsoft Sans Serif"/>
              </a:rPr>
              <a:t>model</a:t>
            </a:r>
            <a:endParaRPr sz="4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pc="-465" dirty="0"/>
              <a:t>ÚROVNĚ</a:t>
            </a:r>
            <a:r>
              <a:rPr spc="35" dirty="0"/>
              <a:t> </a:t>
            </a:r>
            <a:r>
              <a:rPr spc="-340" dirty="0"/>
              <a:t>ZPRACOVÁNÍ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700" y="2642819"/>
            <a:ext cx="12045315" cy="6299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15199"/>
              </a:lnSpc>
              <a:spcBef>
                <a:spcPts val="100"/>
              </a:spcBef>
              <a:buSzPct val="81481"/>
              <a:buChar char="•"/>
              <a:tabLst>
                <a:tab pos="469265" algn="l"/>
                <a:tab pos="469900" algn="l"/>
              </a:tabLst>
            </a:pPr>
            <a:r>
              <a:rPr sz="4050" spc="-190" dirty="0">
                <a:solidFill>
                  <a:srgbClr val="535353"/>
                </a:solidFill>
                <a:latin typeface="Microsoft Sans Serif"/>
                <a:cs typeface="Microsoft Sans Serif"/>
              </a:rPr>
              <a:t>C</a:t>
            </a:r>
            <a:r>
              <a:rPr sz="4050" spc="95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4050" spc="-52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050" spc="-229" dirty="0">
                <a:solidFill>
                  <a:srgbClr val="535353"/>
                </a:solidFill>
                <a:latin typeface="Microsoft Sans Serif"/>
                <a:cs typeface="Microsoft Sans Serif"/>
              </a:rPr>
              <a:t>ik</a:t>
            </a:r>
            <a:r>
              <a:rPr sz="405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050" spc="-52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05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050" spc="-360" dirty="0">
                <a:solidFill>
                  <a:srgbClr val="535353"/>
                </a:solidFill>
                <a:latin typeface="Microsoft Sans Serif"/>
                <a:cs typeface="Microsoft Sans Serif"/>
              </a:rPr>
              <a:t>L</a:t>
            </a:r>
            <a:r>
              <a:rPr sz="4050" spc="-240" dirty="0">
                <a:solidFill>
                  <a:srgbClr val="535353"/>
                </a:solidFill>
                <a:latin typeface="Microsoft Sans Serif"/>
                <a:cs typeface="Microsoft Sans Serif"/>
              </a:rPr>
              <a:t>oc</a:t>
            </a:r>
            <a:r>
              <a:rPr sz="4050" spc="-229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4050" spc="-275" dirty="0">
                <a:solidFill>
                  <a:srgbClr val="535353"/>
                </a:solidFill>
                <a:latin typeface="Microsoft Sans Serif"/>
                <a:cs typeface="Microsoft Sans Serif"/>
              </a:rPr>
              <a:t>h</a:t>
            </a:r>
            <a:r>
              <a:rPr sz="4050" spc="-52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050" spc="315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4050" spc="95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405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050" spc="-170" dirty="0">
                <a:solidFill>
                  <a:srgbClr val="535353"/>
                </a:solidFill>
                <a:latin typeface="Microsoft Sans Serif"/>
                <a:cs typeface="Microsoft Sans Serif"/>
              </a:rPr>
              <a:t>(1972</a:t>
            </a:r>
            <a:r>
              <a:rPr sz="4050" spc="-110" dirty="0">
                <a:solidFill>
                  <a:srgbClr val="535353"/>
                </a:solidFill>
                <a:latin typeface="Microsoft Sans Serif"/>
                <a:cs typeface="Microsoft Sans Serif"/>
              </a:rPr>
              <a:t>)</a:t>
            </a:r>
            <a:r>
              <a:rPr sz="405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050" spc="-85" dirty="0">
                <a:solidFill>
                  <a:srgbClr val="535353"/>
                </a:solidFill>
                <a:latin typeface="Microsoft Sans Serif"/>
                <a:cs typeface="Microsoft Sans Serif"/>
              </a:rPr>
              <a:t>-</a:t>
            </a:r>
            <a:r>
              <a:rPr sz="405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050" spc="-275" dirty="0">
                <a:solidFill>
                  <a:srgbClr val="535353"/>
                </a:solidFill>
                <a:latin typeface="Microsoft Sans Serif"/>
                <a:cs typeface="Microsoft Sans Serif"/>
              </a:rPr>
              <a:t>ú</a:t>
            </a:r>
            <a:r>
              <a:rPr sz="4050" spc="-25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4050" spc="-125" dirty="0">
                <a:solidFill>
                  <a:srgbClr val="535353"/>
                </a:solidFill>
                <a:latin typeface="Microsoft Sans Serif"/>
                <a:cs typeface="Microsoft Sans Serif"/>
              </a:rPr>
              <a:t>o</a:t>
            </a:r>
            <a:r>
              <a:rPr sz="4050" spc="-365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4050" spc="-315" dirty="0">
                <a:solidFill>
                  <a:srgbClr val="535353"/>
                </a:solidFill>
                <a:latin typeface="Microsoft Sans Serif"/>
                <a:cs typeface="Microsoft Sans Serif"/>
              </a:rPr>
              <a:t>e</a:t>
            </a:r>
            <a:r>
              <a:rPr sz="4050" spc="-270" dirty="0">
                <a:solidFill>
                  <a:srgbClr val="535353"/>
                </a:solidFill>
                <a:latin typeface="Microsoft Sans Serif"/>
                <a:cs typeface="Microsoft Sans Serif"/>
              </a:rPr>
              <a:t>ň</a:t>
            </a:r>
            <a:r>
              <a:rPr sz="405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050" spc="-340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4050" spc="-295" dirty="0">
                <a:solidFill>
                  <a:srgbClr val="535353"/>
                </a:solidFill>
                <a:latin typeface="Microsoft Sans Serif"/>
                <a:cs typeface="Microsoft Sans Serif"/>
              </a:rPr>
              <a:t>o</a:t>
            </a:r>
            <a:r>
              <a:rPr sz="4050" spc="-300" dirty="0">
                <a:solidFill>
                  <a:srgbClr val="535353"/>
                </a:solidFill>
                <a:latin typeface="Microsoft Sans Serif"/>
                <a:cs typeface="Microsoft Sans Serif"/>
              </a:rPr>
              <a:t>g</a:t>
            </a:r>
            <a:r>
              <a:rPr sz="4050" spc="-275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4050" spc="-30" dirty="0">
                <a:solidFill>
                  <a:srgbClr val="535353"/>
                </a:solidFill>
                <a:latin typeface="Microsoft Sans Serif"/>
                <a:cs typeface="Microsoft Sans Serif"/>
              </a:rPr>
              <a:t>i</a:t>
            </a:r>
            <a:r>
              <a:rPr sz="4050" spc="-45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4050" spc="-145" dirty="0">
                <a:solidFill>
                  <a:srgbClr val="535353"/>
                </a:solidFill>
                <a:latin typeface="Microsoft Sans Serif"/>
                <a:cs typeface="Microsoft Sans Serif"/>
              </a:rPr>
              <a:t>i</a:t>
            </a:r>
            <a:r>
              <a:rPr sz="4050" spc="-325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4050" spc="-275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4050" spc="-220" dirty="0">
                <a:solidFill>
                  <a:srgbClr val="535353"/>
                </a:solidFill>
                <a:latin typeface="Microsoft Sans Serif"/>
                <a:cs typeface="Microsoft Sans Serif"/>
              </a:rPr>
              <a:t>íh</a:t>
            </a:r>
            <a:r>
              <a:rPr sz="4050" spc="-60" dirty="0">
                <a:solidFill>
                  <a:srgbClr val="535353"/>
                </a:solidFill>
                <a:latin typeface="Microsoft Sans Serif"/>
                <a:cs typeface="Microsoft Sans Serif"/>
              </a:rPr>
              <a:t>o</a:t>
            </a:r>
            <a:r>
              <a:rPr sz="405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050" spc="-290" dirty="0">
                <a:solidFill>
                  <a:srgbClr val="535353"/>
                </a:solidFill>
                <a:latin typeface="Microsoft Sans Serif"/>
                <a:cs typeface="Microsoft Sans Serif"/>
              </a:rPr>
              <a:t>z</a:t>
            </a:r>
            <a:r>
              <a:rPr sz="4050" spc="-330" dirty="0">
                <a:solidFill>
                  <a:srgbClr val="535353"/>
                </a:solidFill>
                <a:latin typeface="Microsoft Sans Serif"/>
                <a:cs typeface="Microsoft Sans Serif"/>
              </a:rPr>
              <a:t>p</a:t>
            </a:r>
            <a:r>
              <a:rPr sz="4050" spc="95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4050" spc="-52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050" spc="-190" dirty="0">
                <a:solidFill>
                  <a:srgbClr val="535353"/>
                </a:solidFill>
                <a:latin typeface="Microsoft Sans Serif"/>
                <a:cs typeface="Microsoft Sans Serif"/>
              </a:rPr>
              <a:t>c</a:t>
            </a:r>
            <a:r>
              <a:rPr sz="4050" spc="-295" dirty="0">
                <a:solidFill>
                  <a:srgbClr val="535353"/>
                </a:solidFill>
                <a:latin typeface="Microsoft Sans Serif"/>
                <a:cs typeface="Microsoft Sans Serif"/>
              </a:rPr>
              <a:t>o</a:t>
            </a:r>
            <a:r>
              <a:rPr sz="4050" spc="-300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4050" spc="-525" dirty="0">
                <a:solidFill>
                  <a:srgbClr val="535353"/>
                </a:solidFill>
                <a:latin typeface="Microsoft Sans Serif"/>
                <a:cs typeface="Microsoft Sans Serif"/>
              </a:rPr>
              <a:t>á</a:t>
            </a:r>
            <a:r>
              <a:rPr sz="4050" spc="-275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405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í  </a:t>
            </a:r>
            <a:r>
              <a:rPr sz="4050" spc="-240" dirty="0">
                <a:solidFill>
                  <a:srgbClr val="535353"/>
                </a:solidFill>
                <a:latin typeface="Microsoft Sans Serif"/>
                <a:cs typeface="Microsoft Sans Serif"/>
              </a:rPr>
              <a:t>určuje,</a:t>
            </a:r>
            <a:r>
              <a:rPr sz="4050" spc="-28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050" spc="-260" dirty="0">
                <a:solidFill>
                  <a:srgbClr val="535353"/>
                </a:solidFill>
                <a:latin typeface="Microsoft Sans Serif"/>
                <a:cs typeface="Microsoft Sans Serif"/>
              </a:rPr>
              <a:t>nakolik</a:t>
            </a:r>
            <a:r>
              <a:rPr sz="405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050" spc="-380" dirty="0">
                <a:solidFill>
                  <a:srgbClr val="535353"/>
                </a:solidFill>
                <a:latin typeface="Microsoft Sans Serif"/>
                <a:cs typeface="Microsoft Sans Serif"/>
              </a:rPr>
              <a:t>si</a:t>
            </a:r>
            <a:r>
              <a:rPr sz="405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050" spc="-170" dirty="0">
                <a:solidFill>
                  <a:srgbClr val="535353"/>
                </a:solidFill>
                <a:latin typeface="Microsoft Sans Serif"/>
                <a:cs typeface="Microsoft Sans Serif"/>
              </a:rPr>
              <a:t>předmět</a:t>
            </a:r>
            <a:r>
              <a:rPr sz="405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050" spc="-210" dirty="0">
                <a:solidFill>
                  <a:srgbClr val="535353"/>
                </a:solidFill>
                <a:latin typeface="Microsoft Sans Serif"/>
                <a:cs typeface="Microsoft Sans Serif"/>
              </a:rPr>
              <a:t>nebo</a:t>
            </a:r>
            <a:r>
              <a:rPr sz="405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050" spc="-245" dirty="0">
                <a:solidFill>
                  <a:srgbClr val="535353"/>
                </a:solidFill>
                <a:latin typeface="Microsoft Sans Serif"/>
                <a:cs typeface="Microsoft Sans Serif"/>
              </a:rPr>
              <a:t>událost</a:t>
            </a:r>
            <a:r>
              <a:rPr sz="405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05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zapamatujeme</a:t>
            </a:r>
            <a:endParaRPr sz="40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Clr>
                <a:srgbClr val="535353"/>
              </a:buClr>
              <a:buFont typeface="Microsoft Sans Serif"/>
              <a:buChar char="•"/>
            </a:pPr>
            <a:endParaRPr sz="41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buSzPct val="81481"/>
              <a:buChar char="•"/>
              <a:tabLst>
                <a:tab pos="469265" algn="l"/>
                <a:tab pos="469900" algn="l"/>
              </a:tabLst>
            </a:pPr>
            <a:r>
              <a:rPr sz="4050" spc="-165" dirty="0">
                <a:solidFill>
                  <a:srgbClr val="535353"/>
                </a:solidFill>
                <a:latin typeface="Microsoft Sans Serif"/>
                <a:cs typeface="Microsoft Sans Serif"/>
              </a:rPr>
              <a:t>počet</a:t>
            </a:r>
            <a:r>
              <a:rPr sz="4050" spc="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050" spc="-280" dirty="0">
                <a:solidFill>
                  <a:srgbClr val="535353"/>
                </a:solidFill>
                <a:latin typeface="Microsoft Sans Serif"/>
                <a:cs typeface="Microsoft Sans Serif"/>
              </a:rPr>
              <a:t>opakování</a:t>
            </a:r>
            <a:r>
              <a:rPr sz="4050" spc="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050" spc="-254" dirty="0">
                <a:solidFill>
                  <a:srgbClr val="535353"/>
                </a:solidFill>
                <a:latin typeface="Microsoft Sans Serif"/>
                <a:cs typeface="Microsoft Sans Serif"/>
              </a:rPr>
              <a:t>nehraje</a:t>
            </a:r>
            <a:r>
              <a:rPr sz="4050" spc="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050" spc="-225" dirty="0">
                <a:solidFill>
                  <a:srgbClr val="535353"/>
                </a:solidFill>
                <a:latin typeface="Microsoft Sans Serif"/>
                <a:cs typeface="Microsoft Sans Serif"/>
              </a:rPr>
              <a:t>klíčovou</a:t>
            </a:r>
            <a:r>
              <a:rPr sz="405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050" spc="-100" dirty="0">
                <a:solidFill>
                  <a:srgbClr val="535353"/>
                </a:solidFill>
                <a:latin typeface="Microsoft Sans Serif"/>
                <a:cs typeface="Microsoft Sans Serif"/>
              </a:rPr>
              <a:t>roli</a:t>
            </a:r>
            <a:endParaRPr sz="40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535353"/>
              </a:buClr>
              <a:buFont typeface="Microsoft Sans Serif"/>
              <a:buChar char="•"/>
            </a:pPr>
            <a:endParaRPr sz="415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SzPct val="81481"/>
              <a:buChar char="•"/>
              <a:tabLst>
                <a:tab pos="469265" algn="l"/>
                <a:tab pos="469900" algn="l"/>
              </a:tabLst>
            </a:pPr>
            <a:r>
              <a:rPr sz="4050" spc="-260" dirty="0">
                <a:solidFill>
                  <a:srgbClr val="535353"/>
                </a:solidFill>
                <a:latin typeface="Microsoft Sans Serif"/>
                <a:cs typeface="Microsoft Sans Serif"/>
              </a:rPr>
              <a:t>elaborace</a:t>
            </a:r>
            <a:endParaRPr sz="40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535353"/>
              </a:buClr>
              <a:buFont typeface="Microsoft Sans Serif"/>
              <a:buChar char="•"/>
            </a:pPr>
            <a:endParaRPr sz="415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buSzPct val="81481"/>
              <a:buChar char="•"/>
              <a:tabLst>
                <a:tab pos="469265" algn="l"/>
                <a:tab pos="469900" algn="l"/>
              </a:tabLst>
            </a:pPr>
            <a:r>
              <a:rPr sz="4050" spc="-235" dirty="0">
                <a:solidFill>
                  <a:srgbClr val="535353"/>
                </a:solidFill>
                <a:latin typeface="Microsoft Sans Serif"/>
                <a:cs typeface="Microsoft Sans Serif"/>
              </a:rPr>
              <a:t>rozlišenost</a:t>
            </a:r>
            <a:endParaRPr sz="40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Clr>
                <a:srgbClr val="535353"/>
              </a:buClr>
              <a:buFont typeface="Microsoft Sans Serif"/>
              <a:buChar char="•"/>
            </a:pPr>
            <a:endParaRPr sz="41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buSzPct val="81481"/>
              <a:buChar char="•"/>
              <a:tabLst>
                <a:tab pos="469265" algn="l"/>
                <a:tab pos="469900" algn="l"/>
              </a:tabLst>
            </a:pPr>
            <a:r>
              <a:rPr sz="405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autoreferenční</a:t>
            </a:r>
            <a:r>
              <a:rPr sz="4050" spc="3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05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efekt</a:t>
            </a:r>
            <a:endParaRPr sz="40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pc="-465" dirty="0"/>
              <a:t>ÚROVNĚ</a:t>
            </a:r>
            <a:r>
              <a:rPr spc="35" dirty="0"/>
              <a:t> </a:t>
            </a:r>
            <a:r>
              <a:rPr spc="-340" dirty="0"/>
              <a:t>ZPRACOVÁNÍ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700" y="2736850"/>
            <a:ext cx="9808845" cy="6228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0465" algn="l"/>
              </a:tabLst>
            </a:pPr>
            <a:r>
              <a:rPr sz="3450" u="heavy" dirty="0">
                <a:solidFill>
                  <a:srgbClr val="535353"/>
                </a:solidFill>
                <a:uFill>
                  <a:solidFill>
                    <a:srgbClr val="535353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450" u="heavy" spc="-5" dirty="0">
                <a:solidFill>
                  <a:srgbClr val="535353"/>
                </a:solidFill>
                <a:uFill>
                  <a:solidFill>
                    <a:srgbClr val="535353"/>
                  </a:solidFill>
                </a:uFill>
                <a:latin typeface="Times New Roman"/>
                <a:cs typeface="Times New Roman"/>
              </a:rPr>
              <a:t>STŮL</a:t>
            </a:r>
            <a:endParaRPr sz="3450">
              <a:latin typeface="Times New Roman"/>
              <a:cs typeface="Times New Roman"/>
            </a:endParaRPr>
          </a:p>
          <a:p>
            <a:pPr marL="12700" marR="1622425">
              <a:lnSpc>
                <a:spcPct val="248800"/>
              </a:lnSpc>
            </a:pPr>
            <a:r>
              <a:rPr sz="3450" u="heavy" spc="-5" dirty="0">
                <a:solidFill>
                  <a:srgbClr val="535353"/>
                </a:solidFill>
                <a:uFill>
                  <a:solidFill>
                    <a:srgbClr val="535353"/>
                  </a:solidFill>
                </a:uFill>
                <a:latin typeface="Times New Roman"/>
                <a:cs typeface="Times New Roman"/>
              </a:rPr>
              <a:t>Fyzikální:</a:t>
            </a:r>
            <a:r>
              <a:rPr sz="3450" dirty="0">
                <a:solidFill>
                  <a:srgbClr val="535353"/>
                </a:solidFill>
                <a:latin typeface="Times New Roman"/>
                <a:cs typeface="Times New Roman"/>
              </a:rPr>
              <a:t> Je </a:t>
            </a:r>
            <a:r>
              <a:rPr sz="3450" spc="-5" dirty="0">
                <a:solidFill>
                  <a:srgbClr val="535353"/>
                </a:solidFill>
                <a:latin typeface="Times New Roman"/>
                <a:cs typeface="Times New Roman"/>
              </a:rPr>
              <a:t>slovo</a:t>
            </a:r>
            <a:r>
              <a:rPr sz="3450" dirty="0">
                <a:solidFill>
                  <a:srgbClr val="535353"/>
                </a:solidFill>
                <a:latin typeface="Times New Roman"/>
                <a:cs typeface="Times New Roman"/>
              </a:rPr>
              <a:t> </a:t>
            </a:r>
            <a:r>
              <a:rPr sz="3450" spc="-5" dirty="0">
                <a:solidFill>
                  <a:srgbClr val="535353"/>
                </a:solidFill>
                <a:latin typeface="Times New Roman"/>
                <a:cs typeface="Times New Roman"/>
              </a:rPr>
              <a:t>napsané</a:t>
            </a:r>
            <a:r>
              <a:rPr sz="3450" dirty="0">
                <a:solidFill>
                  <a:srgbClr val="535353"/>
                </a:solidFill>
                <a:latin typeface="Times New Roman"/>
                <a:cs typeface="Times New Roman"/>
              </a:rPr>
              <a:t> </a:t>
            </a:r>
            <a:r>
              <a:rPr sz="3450" spc="-5" dirty="0">
                <a:solidFill>
                  <a:srgbClr val="535353"/>
                </a:solidFill>
                <a:latin typeface="Times New Roman"/>
                <a:cs typeface="Times New Roman"/>
              </a:rPr>
              <a:t>velkými písmeny? </a:t>
            </a:r>
            <a:r>
              <a:rPr sz="3450" spc="-844" dirty="0">
                <a:solidFill>
                  <a:srgbClr val="535353"/>
                </a:solidFill>
                <a:latin typeface="Times New Roman"/>
                <a:cs typeface="Times New Roman"/>
              </a:rPr>
              <a:t> </a:t>
            </a:r>
            <a:r>
              <a:rPr sz="3450" u="heavy" spc="-5" dirty="0">
                <a:solidFill>
                  <a:srgbClr val="535353"/>
                </a:solidFill>
                <a:uFill>
                  <a:solidFill>
                    <a:srgbClr val="535353"/>
                  </a:solidFill>
                </a:uFill>
                <a:latin typeface="Times New Roman"/>
                <a:cs typeface="Times New Roman"/>
              </a:rPr>
              <a:t>Akustická:</a:t>
            </a:r>
            <a:r>
              <a:rPr sz="3450" spc="-5" dirty="0">
                <a:solidFill>
                  <a:srgbClr val="535353"/>
                </a:solidFill>
                <a:latin typeface="Times New Roman"/>
                <a:cs typeface="Times New Roman"/>
              </a:rPr>
              <a:t> Rýmuje </a:t>
            </a:r>
            <a:r>
              <a:rPr sz="3450" dirty="0">
                <a:solidFill>
                  <a:srgbClr val="535353"/>
                </a:solidFill>
                <a:latin typeface="Times New Roman"/>
                <a:cs typeface="Times New Roman"/>
              </a:rPr>
              <a:t>se</a:t>
            </a:r>
            <a:r>
              <a:rPr sz="3450" spc="-5" dirty="0">
                <a:solidFill>
                  <a:srgbClr val="535353"/>
                </a:solidFill>
                <a:latin typeface="Times New Roman"/>
                <a:cs typeface="Times New Roman"/>
              </a:rPr>
              <a:t> slovem kůl?</a:t>
            </a:r>
            <a:endParaRPr sz="3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5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450" u="heavy" spc="-5" dirty="0">
                <a:solidFill>
                  <a:srgbClr val="535353"/>
                </a:solidFill>
                <a:uFill>
                  <a:solidFill>
                    <a:srgbClr val="535353"/>
                  </a:solidFill>
                </a:uFill>
                <a:latin typeface="Times New Roman"/>
                <a:cs typeface="Times New Roman"/>
              </a:rPr>
              <a:t>Sémantická</a:t>
            </a:r>
            <a:r>
              <a:rPr sz="3450" spc="-10" dirty="0">
                <a:solidFill>
                  <a:srgbClr val="535353"/>
                </a:solidFill>
                <a:latin typeface="Times New Roman"/>
                <a:cs typeface="Times New Roman"/>
              </a:rPr>
              <a:t> </a:t>
            </a:r>
            <a:r>
              <a:rPr sz="3450" spc="-5" dirty="0">
                <a:solidFill>
                  <a:srgbClr val="535353"/>
                </a:solidFill>
                <a:latin typeface="Times New Roman"/>
                <a:cs typeface="Times New Roman"/>
              </a:rPr>
              <a:t>Jedná</a:t>
            </a:r>
            <a:r>
              <a:rPr sz="3450" spc="-10" dirty="0">
                <a:solidFill>
                  <a:srgbClr val="535353"/>
                </a:solidFill>
                <a:latin typeface="Times New Roman"/>
                <a:cs typeface="Times New Roman"/>
              </a:rPr>
              <a:t> </a:t>
            </a:r>
            <a:r>
              <a:rPr sz="3450" dirty="0">
                <a:solidFill>
                  <a:srgbClr val="535353"/>
                </a:solidFill>
                <a:latin typeface="Times New Roman"/>
                <a:cs typeface="Times New Roman"/>
              </a:rPr>
              <a:t>se</a:t>
            </a:r>
            <a:r>
              <a:rPr sz="3450" spc="-10" dirty="0">
                <a:solidFill>
                  <a:srgbClr val="535353"/>
                </a:solidFill>
                <a:latin typeface="Times New Roman"/>
                <a:cs typeface="Times New Roman"/>
              </a:rPr>
              <a:t> </a:t>
            </a:r>
            <a:r>
              <a:rPr sz="3450" dirty="0">
                <a:solidFill>
                  <a:srgbClr val="535353"/>
                </a:solidFill>
                <a:latin typeface="Times New Roman"/>
                <a:cs typeface="Times New Roman"/>
              </a:rPr>
              <a:t>o</a:t>
            </a:r>
            <a:r>
              <a:rPr sz="3450" spc="-10" dirty="0">
                <a:solidFill>
                  <a:srgbClr val="535353"/>
                </a:solidFill>
                <a:latin typeface="Times New Roman"/>
                <a:cs typeface="Times New Roman"/>
              </a:rPr>
              <a:t> </a:t>
            </a:r>
            <a:r>
              <a:rPr sz="3450" spc="-5" dirty="0">
                <a:solidFill>
                  <a:srgbClr val="535353"/>
                </a:solidFill>
                <a:latin typeface="Times New Roman"/>
                <a:cs typeface="Times New Roman"/>
              </a:rPr>
              <a:t>nábytek?</a:t>
            </a:r>
            <a:endParaRPr sz="3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 marL="406400" marR="5080" indent="-393700">
              <a:lnSpc>
                <a:spcPts val="3500"/>
              </a:lnSpc>
              <a:spcBef>
                <a:spcPts val="2440"/>
              </a:spcBef>
              <a:tabLst>
                <a:tab pos="2742565" algn="l"/>
              </a:tabLst>
            </a:pPr>
            <a:r>
              <a:rPr sz="3450" u="heavy" spc="-5" dirty="0">
                <a:solidFill>
                  <a:srgbClr val="535353"/>
                </a:solidFill>
                <a:uFill>
                  <a:solidFill>
                    <a:srgbClr val="535353"/>
                  </a:solidFill>
                </a:uFill>
                <a:latin typeface="Times New Roman"/>
                <a:cs typeface="Times New Roman"/>
              </a:rPr>
              <a:t>Rozvíjející význam</a:t>
            </a:r>
            <a:r>
              <a:rPr sz="3450" u="heavy" dirty="0">
                <a:solidFill>
                  <a:srgbClr val="535353"/>
                </a:solidFill>
                <a:uFill>
                  <a:solidFill>
                    <a:srgbClr val="53535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50" dirty="0">
                <a:solidFill>
                  <a:srgbClr val="535353"/>
                </a:solidFill>
                <a:latin typeface="Times New Roman"/>
                <a:cs typeface="Times New Roman"/>
              </a:rPr>
              <a:t>Je</a:t>
            </a:r>
            <a:r>
              <a:rPr sz="3450" spc="-5" dirty="0">
                <a:solidFill>
                  <a:srgbClr val="535353"/>
                </a:solidFill>
                <a:latin typeface="Times New Roman"/>
                <a:cs typeface="Times New Roman"/>
              </a:rPr>
              <a:t> možné použít slovo</a:t>
            </a:r>
            <a:r>
              <a:rPr sz="3450" dirty="0">
                <a:solidFill>
                  <a:srgbClr val="535353"/>
                </a:solidFill>
                <a:latin typeface="Times New Roman"/>
                <a:cs typeface="Times New Roman"/>
              </a:rPr>
              <a:t> ve</a:t>
            </a:r>
            <a:r>
              <a:rPr sz="3450" spc="-5" dirty="0">
                <a:solidFill>
                  <a:srgbClr val="535353"/>
                </a:solidFill>
                <a:latin typeface="Times New Roman"/>
                <a:cs typeface="Times New Roman"/>
              </a:rPr>
              <a:t> větě:</a:t>
            </a:r>
            <a:r>
              <a:rPr sz="3450" dirty="0">
                <a:solidFill>
                  <a:srgbClr val="535353"/>
                </a:solidFill>
                <a:latin typeface="Times New Roman"/>
                <a:cs typeface="Times New Roman"/>
              </a:rPr>
              <a:t> </a:t>
            </a:r>
            <a:r>
              <a:rPr sz="3450" i="1" dirty="0">
                <a:solidFill>
                  <a:srgbClr val="535353"/>
                </a:solidFill>
                <a:latin typeface="Times New Roman"/>
                <a:cs typeface="Times New Roman"/>
              </a:rPr>
              <a:t>Muž </a:t>
            </a:r>
            <a:r>
              <a:rPr sz="3450" i="1" spc="-844" dirty="0">
                <a:solidFill>
                  <a:srgbClr val="535353"/>
                </a:solidFill>
                <a:latin typeface="Times New Roman"/>
                <a:cs typeface="Times New Roman"/>
              </a:rPr>
              <a:t> </a:t>
            </a:r>
            <a:r>
              <a:rPr sz="3450" i="1" spc="-5" dirty="0">
                <a:solidFill>
                  <a:srgbClr val="535353"/>
                </a:solidFill>
                <a:latin typeface="Times New Roman"/>
                <a:cs typeface="Times New Roman"/>
              </a:rPr>
              <a:t>zaléval</a:t>
            </a:r>
            <a:r>
              <a:rPr sz="3450" i="1" u="heavy" spc="-5" dirty="0">
                <a:solidFill>
                  <a:srgbClr val="535353"/>
                </a:solidFill>
                <a:uFill>
                  <a:solidFill>
                    <a:srgbClr val="525252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3450" dirty="0">
                <a:solidFill>
                  <a:srgbClr val="535353"/>
                </a:solidFill>
                <a:latin typeface="Times New Roman"/>
                <a:cs typeface="Times New Roman"/>
              </a:rPr>
              <a:t>?</a:t>
            </a:r>
            <a:endParaRPr sz="3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7500" y="850900"/>
            <a:ext cx="72878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45" dirty="0"/>
              <a:t>PRACOVNÍ</a:t>
            </a:r>
            <a:r>
              <a:rPr spc="20" dirty="0"/>
              <a:t> </a:t>
            </a:r>
            <a:r>
              <a:rPr spc="-745" dirty="0"/>
              <a:t>PAMĚŤ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500" y="8394700"/>
            <a:ext cx="215900" cy="203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6300" y="8255000"/>
            <a:ext cx="3429000" cy="6223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93700" y="8077200"/>
            <a:ext cx="387286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indent="-444500">
              <a:lnSpc>
                <a:spcPct val="100000"/>
              </a:lnSpc>
              <a:spcBef>
                <a:spcPts val="100"/>
              </a:spcBef>
              <a:buSzPct val="81521"/>
              <a:buChar char="•"/>
              <a:tabLst>
                <a:tab pos="456565" algn="l"/>
                <a:tab pos="457200" algn="l"/>
              </a:tabLst>
            </a:pPr>
            <a:r>
              <a:rPr sz="4600" spc="-630" dirty="0">
                <a:solidFill>
                  <a:srgbClr val="535353"/>
                </a:solidFill>
                <a:latin typeface="Microsoft Sans Serif"/>
                <a:cs typeface="Microsoft Sans Serif"/>
              </a:rPr>
              <a:t>B</a:t>
            </a:r>
            <a:r>
              <a:rPr sz="4600" spc="-60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6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dd</a:t>
            </a:r>
            <a:r>
              <a:rPr sz="4600" spc="-300" dirty="0">
                <a:solidFill>
                  <a:srgbClr val="535353"/>
                </a:solidFill>
                <a:latin typeface="Microsoft Sans Serif"/>
                <a:cs typeface="Microsoft Sans Serif"/>
              </a:rPr>
              <a:t>ele</a:t>
            </a:r>
            <a:r>
              <a:rPr sz="4600" spc="-800" dirty="0">
                <a:solidFill>
                  <a:srgbClr val="535353"/>
                </a:solidFill>
                <a:latin typeface="Microsoft Sans Serif"/>
                <a:cs typeface="Microsoft Sans Serif"/>
              </a:rPr>
              <a:t>y</a:t>
            </a:r>
            <a:r>
              <a:rPr sz="4600" spc="-465" dirty="0">
                <a:solidFill>
                  <a:srgbClr val="535353"/>
                </a:solidFill>
                <a:latin typeface="Microsoft Sans Serif"/>
                <a:cs typeface="Microsoft Sans Serif"/>
              </a:rPr>
              <a:t>,</a:t>
            </a:r>
            <a:r>
              <a:rPr sz="4600" spc="-31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60" dirty="0">
                <a:solidFill>
                  <a:srgbClr val="535353"/>
                </a:solidFill>
                <a:latin typeface="Microsoft Sans Serif"/>
                <a:cs typeface="Microsoft Sans Serif"/>
              </a:rPr>
              <a:t>1990</a:t>
            </a:r>
            <a:endParaRPr sz="46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02400" y="5537200"/>
            <a:ext cx="5753100" cy="34417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800" y="2554614"/>
            <a:ext cx="141415" cy="1515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800" y="4078614"/>
            <a:ext cx="141415" cy="15151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62000" y="2286000"/>
            <a:ext cx="11830050" cy="30734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436880">
              <a:lnSpc>
                <a:spcPts val="3900"/>
              </a:lnSpc>
              <a:spcBef>
                <a:spcPts val="480"/>
              </a:spcBef>
            </a:pPr>
            <a:r>
              <a:rPr sz="3500" spc="-240" dirty="0">
                <a:latin typeface="Microsoft Sans Serif"/>
                <a:cs typeface="Microsoft Sans Serif"/>
              </a:rPr>
              <a:t>novější</a:t>
            </a:r>
            <a:r>
              <a:rPr sz="3500" spc="40" dirty="0">
                <a:latin typeface="Microsoft Sans Serif"/>
                <a:cs typeface="Microsoft Sans Serif"/>
              </a:rPr>
              <a:t> </a:t>
            </a:r>
            <a:r>
              <a:rPr sz="3500" spc="-175" dirty="0">
                <a:latin typeface="Microsoft Sans Serif"/>
                <a:cs typeface="Microsoft Sans Serif"/>
              </a:rPr>
              <a:t>koncept</a:t>
            </a:r>
            <a:r>
              <a:rPr sz="3500" spc="40" dirty="0">
                <a:latin typeface="Microsoft Sans Serif"/>
                <a:cs typeface="Microsoft Sans Serif"/>
              </a:rPr>
              <a:t> </a:t>
            </a:r>
            <a:r>
              <a:rPr sz="3500" spc="-200" dirty="0">
                <a:latin typeface="Microsoft Sans Serif"/>
                <a:cs typeface="Microsoft Sans Serif"/>
              </a:rPr>
              <a:t>pracovní</a:t>
            </a:r>
            <a:r>
              <a:rPr sz="3500" spc="45" dirty="0">
                <a:latin typeface="Microsoft Sans Serif"/>
                <a:cs typeface="Microsoft Sans Serif"/>
              </a:rPr>
              <a:t> </a:t>
            </a:r>
            <a:r>
              <a:rPr sz="3500" spc="-195" dirty="0">
                <a:latin typeface="Microsoft Sans Serif"/>
                <a:cs typeface="Microsoft Sans Serif"/>
              </a:rPr>
              <a:t>paměti</a:t>
            </a:r>
            <a:r>
              <a:rPr sz="3500" spc="40" dirty="0">
                <a:latin typeface="Microsoft Sans Serif"/>
                <a:cs typeface="Microsoft Sans Serif"/>
              </a:rPr>
              <a:t> </a:t>
            </a:r>
            <a:r>
              <a:rPr sz="3500" spc="720" dirty="0">
                <a:latin typeface="Microsoft Sans Serif"/>
                <a:cs typeface="Microsoft Sans Serif"/>
              </a:rPr>
              <a:t>–</a:t>
            </a:r>
            <a:r>
              <a:rPr sz="3500" spc="40" dirty="0">
                <a:latin typeface="Microsoft Sans Serif"/>
                <a:cs typeface="Microsoft Sans Serif"/>
              </a:rPr>
              <a:t> </a:t>
            </a:r>
            <a:r>
              <a:rPr sz="3500" spc="-245" dirty="0">
                <a:latin typeface="Microsoft Sans Serif"/>
                <a:cs typeface="Microsoft Sans Serif"/>
              </a:rPr>
              <a:t>delší</a:t>
            </a:r>
            <a:r>
              <a:rPr sz="3500" spc="40" dirty="0">
                <a:latin typeface="Microsoft Sans Serif"/>
                <a:cs typeface="Microsoft Sans Serif"/>
              </a:rPr>
              <a:t> </a:t>
            </a:r>
            <a:r>
              <a:rPr sz="3500" spc="-290" dirty="0">
                <a:latin typeface="Microsoft Sans Serif"/>
                <a:cs typeface="Microsoft Sans Serif"/>
              </a:rPr>
              <a:t>než</a:t>
            </a:r>
            <a:r>
              <a:rPr sz="3500" spc="45" dirty="0">
                <a:latin typeface="Microsoft Sans Serif"/>
                <a:cs typeface="Microsoft Sans Serif"/>
              </a:rPr>
              <a:t> </a:t>
            </a:r>
            <a:r>
              <a:rPr sz="3500" spc="-200" dirty="0">
                <a:latin typeface="Microsoft Sans Serif"/>
                <a:cs typeface="Microsoft Sans Serif"/>
              </a:rPr>
              <a:t>krátkodobá,</a:t>
            </a:r>
            <a:r>
              <a:rPr sz="3500" spc="-240" dirty="0">
                <a:latin typeface="Microsoft Sans Serif"/>
                <a:cs typeface="Microsoft Sans Serif"/>
              </a:rPr>
              <a:t> </a:t>
            </a:r>
            <a:r>
              <a:rPr sz="3500" spc="-290" dirty="0">
                <a:latin typeface="Microsoft Sans Serif"/>
                <a:cs typeface="Microsoft Sans Serif"/>
              </a:rPr>
              <a:t>ale</a:t>
            </a:r>
            <a:r>
              <a:rPr sz="3500" spc="40" dirty="0">
                <a:latin typeface="Microsoft Sans Serif"/>
                <a:cs typeface="Microsoft Sans Serif"/>
              </a:rPr>
              <a:t> </a:t>
            </a:r>
            <a:r>
              <a:rPr sz="3500" spc="-200" dirty="0">
                <a:latin typeface="Microsoft Sans Serif"/>
                <a:cs typeface="Microsoft Sans Serif"/>
              </a:rPr>
              <a:t>kratší </a:t>
            </a:r>
            <a:r>
              <a:rPr sz="3500" spc="-915" dirty="0">
                <a:latin typeface="Microsoft Sans Serif"/>
                <a:cs typeface="Microsoft Sans Serif"/>
              </a:rPr>
              <a:t> </a:t>
            </a:r>
            <a:r>
              <a:rPr sz="3500" spc="-240" dirty="0">
                <a:latin typeface="Microsoft Sans Serif"/>
                <a:cs typeface="Microsoft Sans Serif"/>
              </a:rPr>
              <a:t>n</a:t>
            </a:r>
            <a:r>
              <a:rPr sz="3500" spc="-270" dirty="0">
                <a:latin typeface="Microsoft Sans Serif"/>
                <a:cs typeface="Microsoft Sans Serif"/>
              </a:rPr>
              <a:t>e</a:t>
            </a:r>
            <a:r>
              <a:rPr sz="3500" spc="-365" dirty="0">
                <a:latin typeface="Microsoft Sans Serif"/>
                <a:cs typeface="Microsoft Sans Serif"/>
              </a:rPr>
              <a:t>ž</a:t>
            </a:r>
            <a:r>
              <a:rPr sz="3500" spc="40" dirty="0">
                <a:latin typeface="Microsoft Sans Serif"/>
                <a:cs typeface="Microsoft Sans Serif"/>
              </a:rPr>
              <a:t> </a:t>
            </a:r>
            <a:r>
              <a:rPr sz="3500" spc="-165" dirty="0">
                <a:latin typeface="Microsoft Sans Serif"/>
                <a:cs typeface="Microsoft Sans Serif"/>
              </a:rPr>
              <a:t>d</a:t>
            </a:r>
            <a:r>
              <a:rPr sz="3500" spc="-145" dirty="0">
                <a:latin typeface="Microsoft Sans Serif"/>
                <a:cs typeface="Microsoft Sans Serif"/>
              </a:rPr>
              <a:t>lou</a:t>
            </a:r>
            <a:r>
              <a:rPr sz="3500" spc="-240" dirty="0">
                <a:latin typeface="Microsoft Sans Serif"/>
                <a:cs typeface="Microsoft Sans Serif"/>
              </a:rPr>
              <a:t>h</a:t>
            </a:r>
            <a:r>
              <a:rPr sz="3500" spc="-110" dirty="0">
                <a:latin typeface="Microsoft Sans Serif"/>
                <a:cs typeface="Microsoft Sans Serif"/>
              </a:rPr>
              <a:t>o</a:t>
            </a:r>
            <a:r>
              <a:rPr sz="3500" spc="-114" dirty="0">
                <a:latin typeface="Microsoft Sans Serif"/>
                <a:cs typeface="Microsoft Sans Serif"/>
              </a:rPr>
              <a:t>d</a:t>
            </a:r>
            <a:r>
              <a:rPr sz="3500" spc="-110" dirty="0">
                <a:latin typeface="Microsoft Sans Serif"/>
                <a:cs typeface="Microsoft Sans Serif"/>
              </a:rPr>
              <a:t>o</a:t>
            </a:r>
            <a:r>
              <a:rPr sz="3500" spc="-114" dirty="0">
                <a:latin typeface="Microsoft Sans Serif"/>
                <a:cs typeface="Microsoft Sans Serif"/>
              </a:rPr>
              <a:t>b</a:t>
            </a:r>
            <a:r>
              <a:rPr sz="3500" spc="-455" dirty="0">
                <a:latin typeface="Microsoft Sans Serif"/>
                <a:cs typeface="Microsoft Sans Serif"/>
              </a:rPr>
              <a:t>á</a:t>
            </a:r>
            <a:endParaRPr sz="3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00">
              <a:latin typeface="Microsoft Sans Serif"/>
              <a:cs typeface="Microsoft Sans Serif"/>
            </a:endParaRPr>
          </a:p>
          <a:p>
            <a:pPr marL="12700" marR="5080">
              <a:lnSpc>
                <a:spcPts val="3900"/>
              </a:lnSpc>
            </a:pPr>
            <a:r>
              <a:rPr sz="3500" spc="-260" dirty="0">
                <a:latin typeface="Microsoft Sans Serif"/>
                <a:cs typeface="Microsoft Sans Serif"/>
              </a:rPr>
              <a:t>obsahuje</a:t>
            </a:r>
            <a:r>
              <a:rPr sz="3500" spc="-254" dirty="0">
                <a:latin typeface="Microsoft Sans Serif"/>
                <a:cs typeface="Microsoft Sans Serif"/>
              </a:rPr>
              <a:t> </a:t>
            </a:r>
            <a:r>
              <a:rPr sz="3500" spc="-150" dirty="0">
                <a:latin typeface="Microsoft Sans Serif"/>
                <a:cs typeface="Microsoft Sans Serif"/>
              </a:rPr>
              <a:t>řídící </a:t>
            </a:r>
            <a:r>
              <a:rPr sz="3500" spc="-320" dirty="0">
                <a:latin typeface="Microsoft Sans Serif"/>
                <a:cs typeface="Microsoft Sans Serif"/>
              </a:rPr>
              <a:t>úsek</a:t>
            </a:r>
            <a:r>
              <a:rPr sz="3500" spc="-315" dirty="0">
                <a:latin typeface="Microsoft Sans Serif"/>
                <a:cs typeface="Microsoft Sans Serif"/>
              </a:rPr>
              <a:t> </a:t>
            </a:r>
            <a:r>
              <a:rPr sz="3500" spc="-160" dirty="0">
                <a:latin typeface="Microsoft Sans Serif"/>
                <a:cs typeface="Microsoft Sans Serif"/>
              </a:rPr>
              <a:t>(připomíná </a:t>
            </a:r>
            <a:r>
              <a:rPr sz="3500" spc="-220" dirty="0">
                <a:latin typeface="Microsoft Sans Serif"/>
                <a:cs typeface="Microsoft Sans Serif"/>
              </a:rPr>
              <a:t>funkci</a:t>
            </a:r>
            <a:r>
              <a:rPr sz="3500" spc="-215" dirty="0">
                <a:latin typeface="Microsoft Sans Serif"/>
                <a:cs typeface="Microsoft Sans Serif"/>
              </a:rPr>
              <a:t> </a:t>
            </a:r>
            <a:r>
              <a:rPr sz="3500" spc="-135" dirty="0">
                <a:latin typeface="Microsoft Sans Serif"/>
                <a:cs typeface="Microsoft Sans Serif"/>
              </a:rPr>
              <a:t>pozornosti) </a:t>
            </a:r>
            <a:r>
              <a:rPr sz="3500" spc="-455" dirty="0">
                <a:latin typeface="Microsoft Sans Serif"/>
                <a:cs typeface="Microsoft Sans Serif"/>
              </a:rPr>
              <a:t>a</a:t>
            </a:r>
            <a:r>
              <a:rPr sz="3500" spc="-450" dirty="0">
                <a:latin typeface="Microsoft Sans Serif"/>
                <a:cs typeface="Microsoft Sans Serif"/>
              </a:rPr>
              <a:t> </a:t>
            </a:r>
            <a:r>
              <a:rPr sz="3500" spc="-190" dirty="0">
                <a:latin typeface="Microsoft Sans Serif"/>
                <a:cs typeface="Microsoft Sans Serif"/>
              </a:rPr>
              <a:t>podřízené </a:t>
            </a:r>
            <a:r>
              <a:rPr sz="3500" spc="-185" dirty="0">
                <a:latin typeface="Microsoft Sans Serif"/>
                <a:cs typeface="Microsoft Sans Serif"/>
              </a:rPr>
              <a:t> </a:t>
            </a:r>
            <a:r>
              <a:rPr sz="3500" spc="-300" dirty="0">
                <a:latin typeface="Microsoft Sans Serif"/>
                <a:cs typeface="Microsoft Sans Serif"/>
              </a:rPr>
              <a:t>systémy</a:t>
            </a:r>
            <a:r>
              <a:rPr sz="3500" spc="40" dirty="0">
                <a:latin typeface="Microsoft Sans Serif"/>
                <a:cs typeface="Microsoft Sans Serif"/>
              </a:rPr>
              <a:t> </a:t>
            </a:r>
            <a:r>
              <a:rPr sz="3500" spc="720" dirty="0">
                <a:latin typeface="Microsoft Sans Serif"/>
                <a:cs typeface="Microsoft Sans Serif"/>
              </a:rPr>
              <a:t>–</a:t>
            </a:r>
            <a:r>
              <a:rPr sz="3500" spc="45" dirty="0">
                <a:latin typeface="Microsoft Sans Serif"/>
                <a:cs typeface="Microsoft Sans Serif"/>
              </a:rPr>
              <a:t> </a:t>
            </a:r>
            <a:r>
              <a:rPr sz="3500" spc="-220" dirty="0">
                <a:latin typeface="Microsoft Sans Serif"/>
                <a:cs typeface="Microsoft Sans Serif"/>
              </a:rPr>
              <a:t>jeden</a:t>
            </a:r>
            <a:r>
              <a:rPr sz="3500" spc="45" dirty="0">
                <a:latin typeface="Microsoft Sans Serif"/>
                <a:cs typeface="Microsoft Sans Serif"/>
              </a:rPr>
              <a:t> </a:t>
            </a:r>
            <a:r>
              <a:rPr sz="3500" spc="-75" dirty="0">
                <a:latin typeface="Microsoft Sans Serif"/>
                <a:cs typeface="Microsoft Sans Serif"/>
              </a:rPr>
              <a:t>pro</a:t>
            </a:r>
            <a:r>
              <a:rPr sz="3500" spc="45" dirty="0">
                <a:latin typeface="Microsoft Sans Serif"/>
                <a:cs typeface="Microsoft Sans Serif"/>
              </a:rPr>
              <a:t> </a:t>
            </a:r>
            <a:r>
              <a:rPr sz="3500" spc="-240" dirty="0">
                <a:latin typeface="Microsoft Sans Serif"/>
                <a:cs typeface="Microsoft Sans Serif"/>
              </a:rPr>
              <a:t>zpracování</a:t>
            </a:r>
            <a:r>
              <a:rPr sz="3500" spc="45" dirty="0">
                <a:latin typeface="Microsoft Sans Serif"/>
                <a:cs typeface="Microsoft Sans Serif"/>
              </a:rPr>
              <a:t> </a:t>
            </a:r>
            <a:r>
              <a:rPr sz="3500" spc="-180" dirty="0">
                <a:latin typeface="Microsoft Sans Serif"/>
                <a:cs typeface="Microsoft Sans Serif"/>
              </a:rPr>
              <a:t>řeči</a:t>
            </a:r>
            <a:r>
              <a:rPr sz="3500" spc="45" dirty="0">
                <a:latin typeface="Microsoft Sans Serif"/>
                <a:cs typeface="Microsoft Sans Serif"/>
              </a:rPr>
              <a:t> </a:t>
            </a:r>
            <a:r>
              <a:rPr sz="3500" spc="-355" dirty="0">
                <a:latin typeface="Microsoft Sans Serif"/>
                <a:cs typeface="Microsoft Sans Serif"/>
              </a:rPr>
              <a:t>,</a:t>
            </a:r>
            <a:r>
              <a:rPr sz="3500" spc="-235" dirty="0">
                <a:latin typeface="Microsoft Sans Serif"/>
                <a:cs typeface="Microsoft Sans Serif"/>
              </a:rPr>
              <a:t> </a:t>
            </a:r>
            <a:r>
              <a:rPr sz="3500" spc="-220" dirty="0">
                <a:latin typeface="Microsoft Sans Serif"/>
                <a:cs typeface="Microsoft Sans Serif"/>
              </a:rPr>
              <a:t>jeden</a:t>
            </a:r>
            <a:r>
              <a:rPr sz="3500" spc="40" dirty="0">
                <a:latin typeface="Microsoft Sans Serif"/>
                <a:cs typeface="Microsoft Sans Serif"/>
              </a:rPr>
              <a:t> </a:t>
            </a:r>
            <a:r>
              <a:rPr sz="3500" spc="-75" dirty="0">
                <a:latin typeface="Microsoft Sans Serif"/>
                <a:cs typeface="Microsoft Sans Serif"/>
              </a:rPr>
              <a:t>pro</a:t>
            </a:r>
            <a:r>
              <a:rPr sz="3500" spc="45" dirty="0">
                <a:latin typeface="Microsoft Sans Serif"/>
                <a:cs typeface="Microsoft Sans Serif"/>
              </a:rPr>
              <a:t> </a:t>
            </a:r>
            <a:r>
              <a:rPr sz="3500" spc="-185" dirty="0">
                <a:latin typeface="Microsoft Sans Serif"/>
                <a:cs typeface="Microsoft Sans Serif"/>
              </a:rPr>
              <a:t>vizuálně-prostorové </a:t>
            </a:r>
            <a:r>
              <a:rPr sz="3500" spc="-915" dirty="0">
                <a:latin typeface="Microsoft Sans Serif"/>
                <a:cs typeface="Microsoft Sans Serif"/>
              </a:rPr>
              <a:t> </a:t>
            </a:r>
            <a:r>
              <a:rPr sz="3500" spc="-200" dirty="0">
                <a:latin typeface="Microsoft Sans Serif"/>
                <a:cs typeface="Microsoft Sans Serif"/>
              </a:rPr>
              <a:t>informace,</a:t>
            </a:r>
            <a:r>
              <a:rPr sz="3500" spc="-240" dirty="0">
                <a:latin typeface="Microsoft Sans Serif"/>
                <a:cs typeface="Microsoft Sans Serif"/>
              </a:rPr>
              <a:t> </a:t>
            </a:r>
            <a:r>
              <a:rPr sz="3500" spc="-220" dirty="0">
                <a:latin typeface="Microsoft Sans Serif"/>
                <a:cs typeface="Microsoft Sans Serif"/>
              </a:rPr>
              <a:t>jeden</a:t>
            </a:r>
            <a:r>
              <a:rPr sz="3500" spc="40" dirty="0">
                <a:latin typeface="Microsoft Sans Serif"/>
                <a:cs typeface="Microsoft Sans Serif"/>
              </a:rPr>
              <a:t> </a:t>
            </a:r>
            <a:r>
              <a:rPr sz="3500" spc="-75" dirty="0">
                <a:latin typeface="Microsoft Sans Serif"/>
                <a:cs typeface="Microsoft Sans Serif"/>
              </a:rPr>
              <a:t>pro</a:t>
            </a:r>
            <a:r>
              <a:rPr sz="3500" spc="40" dirty="0">
                <a:latin typeface="Microsoft Sans Serif"/>
                <a:cs typeface="Microsoft Sans Serif"/>
              </a:rPr>
              <a:t> </a:t>
            </a:r>
            <a:r>
              <a:rPr sz="3500" spc="-235" dirty="0">
                <a:latin typeface="Microsoft Sans Serif"/>
                <a:cs typeface="Microsoft Sans Serif"/>
              </a:rPr>
              <a:t>spojování</a:t>
            </a:r>
            <a:r>
              <a:rPr sz="3500" spc="40" dirty="0">
                <a:latin typeface="Microsoft Sans Serif"/>
                <a:cs typeface="Microsoft Sans Serif"/>
              </a:rPr>
              <a:t> </a:t>
            </a:r>
            <a:r>
              <a:rPr sz="3500" spc="-235" dirty="0">
                <a:latin typeface="Microsoft Sans Serif"/>
                <a:cs typeface="Microsoft Sans Serif"/>
              </a:rPr>
              <a:t>různých</a:t>
            </a:r>
            <a:r>
              <a:rPr sz="3500" spc="40" dirty="0">
                <a:latin typeface="Microsoft Sans Serif"/>
                <a:cs typeface="Microsoft Sans Serif"/>
              </a:rPr>
              <a:t> </a:t>
            </a:r>
            <a:r>
              <a:rPr sz="3500" spc="-155" dirty="0">
                <a:latin typeface="Microsoft Sans Serif"/>
                <a:cs typeface="Microsoft Sans Serif"/>
              </a:rPr>
              <a:t>typů</a:t>
            </a:r>
            <a:r>
              <a:rPr sz="3500" spc="40" dirty="0">
                <a:latin typeface="Microsoft Sans Serif"/>
                <a:cs typeface="Microsoft Sans Serif"/>
              </a:rPr>
              <a:t> </a:t>
            </a:r>
            <a:r>
              <a:rPr sz="3500" spc="-180" dirty="0">
                <a:latin typeface="Microsoft Sans Serif"/>
                <a:cs typeface="Microsoft Sans Serif"/>
              </a:rPr>
              <a:t>informací</a:t>
            </a:r>
            <a:endParaRPr sz="3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400" y="850900"/>
            <a:ext cx="114407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25" dirty="0"/>
              <a:t>VIZUOSPACIÁLNÍ</a:t>
            </a:r>
            <a:r>
              <a:rPr spc="35" dirty="0"/>
              <a:t> </a:t>
            </a:r>
            <a:r>
              <a:rPr spc="-335" dirty="0"/>
              <a:t>NÁČRTNÍK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700" y="2768600"/>
            <a:ext cx="6225540" cy="209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0" indent="-520700">
              <a:lnSpc>
                <a:spcPct val="100000"/>
              </a:lnSpc>
              <a:spcBef>
                <a:spcPts val="100"/>
              </a:spcBef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u</a:t>
            </a:r>
            <a:r>
              <a:rPr sz="4600" spc="-340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4600" spc="-229" dirty="0">
                <a:solidFill>
                  <a:srgbClr val="535353"/>
                </a:solidFill>
                <a:latin typeface="Microsoft Sans Serif"/>
                <a:cs typeface="Microsoft Sans Serif"/>
              </a:rPr>
              <a:t>l</a:t>
            </a:r>
            <a:r>
              <a:rPr sz="4600" spc="-560" dirty="0">
                <a:solidFill>
                  <a:srgbClr val="535353"/>
                </a:solidFill>
                <a:latin typeface="Microsoft Sans Serif"/>
                <a:cs typeface="Microsoft Sans Serif"/>
              </a:rPr>
              <a:t>á</a:t>
            </a:r>
            <a:r>
              <a:rPr sz="46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d</a:t>
            </a:r>
            <a:r>
              <a:rPr sz="4600" spc="-600" dirty="0">
                <a:solidFill>
                  <a:srgbClr val="535353"/>
                </a:solidFill>
                <a:latin typeface="Microsoft Sans Serif"/>
                <a:cs typeface="Microsoft Sans Serif"/>
              </a:rPr>
              <a:t>á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340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4600" spc="-325" dirty="0">
                <a:solidFill>
                  <a:srgbClr val="535353"/>
                </a:solidFill>
                <a:latin typeface="Microsoft Sans Serif"/>
                <a:cs typeface="Microsoft Sans Serif"/>
              </a:rPr>
              <a:t>izu</a:t>
            </a:r>
            <a:r>
              <a:rPr sz="4600" spc="-600" dirty="0">
                <a:solidFill>
                  <a:srgbClr val="535353"/>
                </a:solidFill>
                <a:latin typeface="Microsoft Sans Serif"/>
                <a:cs typeface="Microsoft Sans Serif"/>
              </a:rPr>
              <a:t>á</a:t>
            </a:r>
            <a:r>
              <a:rPr sz="4600" spc="-245" dirty="0">
                <a:solidFill>
                  <a:srgbClr val="535353"/>
                </a:solidFill>
                <a:latin typeface="Microsoft Sans Serif"/>
                <a:cs typeface="Microsoft Sans Serif"/>
              </a:rPr>
              <a:t>ln</a:t>
            </a:r>
            <a:r>
              <a:rPr sz="46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í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45" dirty="0">
                <a:solidFill>
                  <a:srgbClr val="535353"/>
                </a:solidFill>
                <a:latin typeface="Microsoft Sans Serif"/>
                <a:cs typeface="Microsoft Sans Serif"/>
              </a:rPr>
              <a:t>in</a:t>
            </a:r>
            <a:r>
              <a:rPr sz="4600" spc="-220" dirty="0">
                <a:solidFill>
                  <a:srgbClr val="535353"/>
                </a:solidFill>
                <a:latin typeface="Microsoft Sans Serif"/>
                <a:cs typeface="Microsoft Sans Serif"/>
              </a:rPr>
              <a:t>f</a:t>
            </a:r>
            <a:r>
              <a:rPr sz="4600" spc="-45" dirty="0">
                <a:solidFill>
                  <a:srgbClr val="535353"/>
                </a:solidFill>
                <a:latin typeface="Microsoft Sans Serif"/>
                <a:cs typeface="Microsoft Sans Serif"/>
              </a:rPr>
              <a:t>o</a:t>
            </a:r>
            <a:r>
              <a:rPr sz="4600" spc="85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4600" spc="-530" dirty="0">
                <a:solidFill>
                  <a:srgbClr val="535353"/>
                </a:solidFill>
                <a:latin typeface="Microsoft Sans Serif"/>
                <a:cs typeface="Microsoft Sans Serif"/>
              </a:rPr>
              <a:t>m</a:t>
            </a:r>
            <a:r>
              <a:rPr sz="4600" spc="-36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600" spc="-370" dirty="0">
                <a:solidFill>
                  <a:srgbClr val="535353"/>
                </a:solidFill>
                <a:latin typeface="Microsoft Sans Serif"/>
                <a:cs typeface="Microsoft Sans Serif"/>
              </a:rPr>
              <a:t>ce</a:t>
            </a:r>
            <a:endParaRPr sz="4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535353"/>
              </a:buClr>
              <a:buFont typeface="Microsoft Sans Serif"/>
              <a:buChar char="•"/>
            </a:pPr>
            <a:endParaRPr sz="4650">
              <a:latin typeface="Microsoft Sans Serif"/>
              <a:cs typeface="Microsoft Sans Serif"/>
            </a:endParaRPr>
          </a:p>
          <a:p>
            <a:pPr marL="533400" indent="-520700">
              <a:lnSpc>
                <a:spcPct val="100000"/>
              </a:lnSpc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315" dirty="0">
                <a:solidFill>
                  <a:srgbClr val="535353"/>
                </a:solidFill>
                <a:latin typeface="Microsoft Sans Serif"/>
                <a:cs typeface="Microsoft Sans Serif"/>
              </a:rPr>
              <a:t>používá</a:t>
            </a:r>
            <a:r>
              <a:rPr sz="460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325" dirty="0">
                <a:solidFill>
                  <a:srgbClr val="535353"/>
                </a:solidFill>
                <a:latin typeface="Microsoft Sans Serif"/>
                <a:cs typeface="Microsoft Sans Serif"/>
              </a:rPr>
              <a:t>vizuální</a:t>
            </a:r>
            <a:r>
              <a:rPr sz="460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75" dirty="0">
                <a:solidFill>
                  <a:srgbClr val="535353"/>
                </a:solidFill>
                <a:latin typeface="Microsoft Sans Serif"/>
                <a:cs typeface="Microsoft Sans Serif"/>
              </a:rPr>
              <a:t>obrazy</a:t>
            </a:r>
            <a:endParaRPr sz="4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700" y="6568947"/>
            <a:ext cx="4964430" cy="2334260"/>
          </a:xfrm>
          <a:prstGeom prst="rect">
            <a:avLst/>
          </a:prstGeom>
        </p:spPr>
        <p:txBody>
          <a:bodyPr vert="horz" wrap="square" lIns="0" tIns="339725" rIns="0" bIns="0" rtlCol="0">
            <a:spAutoFit/>
          </a:bodyPr>
          <a:lstStyle/>
          <a:p>
            <a:pPr marL="533400" indent="-520700">
              <a:lnSpc>
                <a:spcPct val="100000"/>
              </a:lnSpc>
              <a:spcBef>
                <a:spcPts val="2675"/>
              </a:spcBef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d</a:t>
            </a:r>
            <a:r>
              <a:rPr sz="4600" spc="-60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6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l</a:t>
            </a:r>
            <a:r>
              <a:rPr sz="4600" spc="-675" dirty="0">
                <a:solidFill>
                  <a:srgbClr val="535353"/>
                </a:solidFill>
                <a:latin typeface="Microsoft Sans Serif"/>
                <a:cs typeface="Microsoft Sans Serif"/>
              </a:rPr>
              <a:t>š</a:t>
            </a:r>
            <a:r>
              <a:rPr sz="46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í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d</a:t>
            </a:r>
            <a:r>
              <a:rPr sz="4600" spc="-355" dirty="0">
                <a:solidFill>
                  <a:srgbClr val="535353"/>
                </a:solidFill>
                <a:latin typeface="Microsoft Sans Serif"/>
                <a:cs typeface="Microsoft Sans Serif"/>
              </a:rPr>
              <a:t>ě</a:t>
            </a:r>
            <a:r>
              <a:rPr sz="4600" spc="-285" dirty="0">
                <a:solidFill>
                  <a:srgbClr val="535353"/>
                </a:solidFill>
                <a:latin typeface="Microsoft Sans Serif"/>
                <a:cs typeface="Microsoft Sans Serif"/>
              </a:rPr>
              <a:t>len</a:t>
            </a:r>
            <a:r>
              <a:rPr sz="46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í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4600" spc="-60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endParaRPr sz="4600">
              <a:latin typeface="Microsoft Sans Serif"/>
              <a:cs typeface="Microsoft Sans Serif"/>
            </a:endParaRPr>
          </a:p>
          <a:p>
            <a:pPr marL="876300" lvl="1" indent="-342900">
              <a:lnSpc>
                <a:spcPct val="100000"/>
              </a:lnSpc>
              <a:spcBef>
                <a:spcPts val="1680"/>
              </a:spcBef>
              <a:buClr>
                <a:srgbClr val="CCB400"/>
              </a:buClr>
              <a:buSzPct val="81666"/>
              <a:buFont typeface="Trebuchet MS"/>
              <a:buChar char="•"/>
              <a:tabLst>
                <a:tab pos="875665" algn="l"/>
                <a:tab pos="876300" algn="l"/>
              </a:tabLst>
            </a:pPr>
            <a:r>
              <a:rPr sz="3000" spc="-190" dirty="0">
                <a:solidFill>
                  <a:srgbClr val="646B86"/>
                </a:solidFill>
                <a:latin typeface="Microsoft Sans Serif"/>
                <a:cs typeface="Microsoft Sans Serif"/>
              </a:rPr>
              <a:t>z</a:t>
            </a:r>
            <a:r>
              <a:rPr sz="3000" spc="-55" dirty="0">
                <a:solidFill>
                  <a:srgbClr val="646B86"/>
                </a:solidFill>
                <a:latin typeface="Microsoft Sans Serif"/>
                <a:cs typeface="Microsoft Sans Serif"/>
              </a:rPr>
              <a:t>r</a:t>
            </a:r>
            <a:r>
              <a:rPr sz="3000" spc="-390" dirty="0">
                <a:solidFill>
                  <a:srgbClr val="646B86"/>
                </a:solidFill>
                <a:latin typeface="Microsoft Sans Serif"/>
                <a:cs typeface="Microsoft Sans Serif"/>
              </a:rPr>
              <a:t>a</a:t>
            </a:r>
            <a:r>
              <a:rPr sz="3000" spc="-250" dirty="0">
                <a:solidFill>
                  <a:srgbClr val="646B86"/>
                </a:solidFill>
                <a:latin typeface="Microsoft Sans Serif"/>
                <a:cs typeface="Microsoft Sans Serif"/>
              </a:rPr>
              <a:t>k</a:t>
            </a:r>
            <a:r>
              <a:rPr sz="3000" spc="-105" dirty="0">
                <a:solidFill>
                  <a:srgbClr val="646B86"/>
                </a:solidFill>
                <a:latin typeface="Microsoft Sans Serif"/>
                <a:cs typeface="Microsoft Sans Serif"/>
              </a:rPr>
              <a:t>o</a:t>
            </a:r>
            <a:r>
              <a:rPr sz="3000" spc="-220" dirty="0">
                <a:solidFill>
                  <a:srgbClr val="646B86"/>
                </a:solidFill>
                <a:latin typeface="Microsoft Sans Serif"/>
                <a:cs typeface="Microsoft Sans Serif"/>
              </a:rPr>
              <a:t>v</a:t>
            </a:r>
            <a:r>
              <a:rPr sz="3000" spc="-390" dirty="0">
                <a:solidFill>
                  <a:srgbClr val="646B86"/>
                </a:solidFill>
                <a:latin typeface="Microsoft Sans Serif"/>
                <a:cs typeface="Microsoft Sans Serif"/>
              </a:rPr>
              <a:t>á</a:t>
            </a:r>
            <a:r>
              <a:rPr sz="30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220" dirty="0">
                <a:solidFill>
                  <a:srgbClr val="646B86"/>
                </a:solidFill>
                <a:latin typeface="Microsoft Sans Serif"/>
                <a:cs typeface="Microsoft Sans Serif"/>
              </a:rPr>
              <a:t>v</a:t>
            </a:r>
            <a:r>
              <a:rPr sz="3000" spc="-90" dirty="0">
                <a:solidFill>
                  <a:srgbClr val="646B86"/>
                </a:solidFill>
                <a:latin typeface="Microsoft Sans Serif"/>
                <a:cs typeface="Microsoft Sans Serif"/>
              </a:rPr>
              <a:t>yr</a:t>
            </a:r>
            <a:r>
              <a:rPr sz="3000" spc="-180" dirty="0">
                <a:solidFill>
                  <a:srgbClr val="646B86"/>
                </a:solidFill>
                <a:latin typeface="Microsoft Sans Serif"/>
                <a:cs typeface="Microsoft Sans Serif"/>
              </a:rPr>
              <a:t>o</a:t>
            </a:r>
            <a:r>
              <a:rPr sz="3000" spc="-220" dirty="0">
                <a:solidFill>
                  <a:srgbClr val="646B86"/>
                </a:solidFill>
                <a:latin typeface="Microsoft Sans Serif"/>
                <a:cs typeface="Microsoft Sans Serif"/>
              </a:rPr>
              <a:t>v</a:t>
            </a:r>
            <a:r>
              <a:rPr sz="3000" spc="-204" dirty="0">
                <a:solidFill>
                  <a:srgbClr val="646B86"/>
                </a:solidFill>
                <a:latin typeface="Microsoft Sans Serif"/>
                <a:cs typeface="Microsoft Sans Serif"/>
              </a:rPr>
              <a:t>n</a:t>
            </a:r>
            <a:r>
              <a:rPr sz="3000" spc="-390" dirty="0">
                <a:solidFill>
                  <a:srgbClr val="646B86"/>
                </a:solidFill>
                <a:latin typeface="Microsoft Sans Serif"/>
                <a:cs typeface="Microsoft Sans Serif"/>
              </a:rPr>
              <a:t>á</a:t>
            </a:r>
            <a:r>
              <a:rPr sz="3000" spc="-220" dirty="0">
                <a:solidFill>
                  <a:srgbClr val="646B86"/>
                </a:solidFill>
                <a:latin typeface="Microsoft Sans Serif"/>
                <a:cs typeface="Microsoft Sans Serif"/>
              </a:rPr>
              <a:t>v</a:t>
            </a:r>
            <a:r>
              <a:rPr sz="3000" spc="-390" dirty="0">
                <a:solidFill>
                  <a:srgbClr val="646B86"/>
                </a:solidFill>
                <a:latin typeface="Microsoft Sans Serif"/>
                <a:cs typeface="Microsoft Sans Serif"/>
              </a:rPr>
              <a:t>a</a:t>
            </a:r>
            <a:r>
              <a:rPr sz="3000" spc="-185" dirty="0">
                <a:solidFill>
                  <a:srgbClr val="646B86"/>
                </a:solidFill>
                <a:latin typeface="Microsoft Sans Serif"/>
                <a:cs typeface="Microsoft Sans Serif"/>
              </a:rPr>
              <a:t>cí</a:t>
            </a:r>
            <a:r>
              <a:rPr sz="30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140" dirty="0">
                <a:solidFill>
                  <a:srgbClr val="646B86"/>
                </a:solidFill>
                <a:latin typeface="Microsoft Sans Serif"/>
                <a:cs typeface="Microsoft Sans Serif"/>
              </a:rPr>
              <a:t>p</a:t>
            </a:r>
            <a:r>
              <a:rPr sz="3000" spc="-390" dirty="0">
                <a:solidFill>
                  <a:srgbClr val="646B86"/>
                </a:solidFill>
                <a:latin typeface="Microsoft Sans Serif"/>
                <a:cs typeface="Microsoft Sans Serif"/>
              </a:rPr>
              <a:t>a</a:t>
            </a:r>
            <a:r>
              <a:rPr sz="3000" spc="-190" dirty="0">
                <a:solidFill>
                  <a:srgbClr val="646B86"/>
                </a:solidFill>
                <a:latin typeface="Microsoft Sans Serif"/>
                <a:cs typeface="Microsoft Sans Serif"/>
              </a:rPr>
              <a:t>m</a:t>
            </a:r>
            <a:r>
              <a:rPr sz="3000" spc="70" dirty="0">
                <a:solidFill>
                  <a:srgbClr val="646B86"/>
                </a:solidFill>
                <a:latin typeface="Microsoft Sans Serif"/>
                <a:cs typeface="Microsoft Sans Serif"/>
              </a:rPr>
              <a:t>ěť</a:t>
            </a:r>
            <a:endParaRPr sz="3000">
              <a:latin typeface="Microsoft Sans Serif"/>
              <a:cs typeface="Microsoft Sans Serif"/>
            </a:endParaRPr>
          </a:p>
          <a:p>
            <a:pPr marL="876300" lvl="1" indent="-342900">
              <a:lnSpc>
                <a:spcPct val="100000"/>
              </a:lnSpc>
              <a:spcBef>
                <a:spcPts val="1200"/>
              </a:spcBef>
              <a:buClr>
                <a:srgbClr val="CCB400"/>
              </a:buClr>
              <a:buSzPct val="81666"/>
              <a:buFont typeface="Trebuchet MS"/>
              <a:buChar char="•"/>
              <a:tabLst>
                <a:tab pos="875665" algn="l"/>
                <a:tab pos="876300" algn="l"/>
              </a:tabLst>
            </a:pPr>
            <a:r>
              <a:rPr sz="3000" spc="-114" dirty="0">
                <a:solidFill>
                  <a:srgbClr val="646B86"/>
                </a:solidFill>
                <a:latin typeface="Microsoft Sans Serif"/>
                <a:cs typeface="Microsoft Sans Serif"/>
              </a:rPr>
              <a:t>vnitřní</a:t>
            </a:r>
            <a:r>
              <a:rPr sz="300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220" dirty="0">
                <a:solidFill>
                  <a:srgbClr val="646B86"/>
                </a:solidFill>
                <a:latin typeface="Microsoft Sans Serif"/>
                <a:cs typeface="Microsoft Sans Serif"/>
              </a:rPr>
              <a:t>zapisovatel</a:t>
            </a:r>
            <a:endParaRPr sz="3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0B95A9-07D5-357A-6BE0-F34435CD7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Zkuste si vzpomenout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9AA821A-1120-9AD8-9E0E-F52CD1E54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700" y="2517648"/>
            <a:ext cx="10253980" cy="5663089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dirty="0"/>
              <a:t>Včerejší první jídlo dne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dirty="0"/>
              <a:t>Co jste dělali 21.9.2024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dirty="0"/>
              <a:t>Barva očí vašeho kamaráda/kamarádky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dirty="0"/>
              <a:t>SPZ auta vašich rodičů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dirty="0"/>
              <a:t>První polibek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dirty="0"/>
              <a:t>První vzpomínku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s-CZ" dirty="0"/>
              <a:t>Oblíbená hračka/plyšák </a:t>
            </a:r>
            <a:r>
              <a:rPr lang="cs-CZ"/>
              <a:t>v dětství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029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5900" y="850900"/>
            <a:ext cx="100247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4" dirty="0"/>
              <a:t>FONOLOGICKÁ</a:t>
            </a:r>
            <a:r>
              <a:rPr spc="25" dirty="0"/>
              <a:t> </a:t>
            </a:r>
            <a:r>
              <a:rPr spc="-625" dirty="0"/>
              <a:t>SMYČKA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700" y="4152900"/>
            <a:ext cx="8982075" cy="337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0" indent="-520700">
              <a:lnSpc>
                <a:spcPct val="100000"/>
              </a:lnSpc>
              <a:spcBef>
                <a:spcPts val="100"/>
              </a:spcBef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4600" spc="-35" dirty="0">
                <a:solidFill>
                  <a:srgbClr val="535353"/>
                </a:solidFill>
                <a:latin typeface="Microsoft Sans Serif"/>
                <a:cs typeface="Microsoft Sans Serif"/>
              </a:rPr>
              <a:t>i</a:t>
            </a:r>
            <a:r>
              <a:rPr sz="4600" spc="-5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4600" spc="-225" dirty="0">
                <a:solidFill>
                  <a:srgbClr val="535353"/>
                </a:solidFill>
                <a:latin typeface="Microsoft Sans Serif"/>
                <a:cs typeface="Microsoft Sans Serif"/>
              </a:rPr>
              <a:t>e</a:t>
            </a:r>
            <a:r>
              <a:rPr sz="4600" spc="-25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4600" spc="-600" dirty="0">
                <a:solidFill>
                  <a:srgbClr val="535353"/>
                </a:solidFill>
                <a:latin typeface="Microsoft Sans Serif"/>
                <a:cs typeface="Microsoft Sans Serif"/>
              </a:rPr>
              <a:t>á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dirty="0">
                <a:solidFill>
                  <a:srgbClr val="535353"/>
                </a:solidFill>
                <a:latin typeface="Microsoft Sans Serif"/>
                <a:cs typeface="Microsoft Sans Serif"/>
              </a:rPr>
              <a:t>ř</a:t>
            </a:r>
            <a:r>
              <a:rPr sz="4600" spc="-355" dirty="0">
                <a:solidFill>
                  <a:srgbClr val="535353"/>
                </a:solidFill>
                <a:latin typeface="Microsoft Sans Serif"/>
                <a:cs typeface="Microsoft Sans Serif"/>
              </a:rPr>
              <a:t>e</a:t>
            </a:r>
            <a:r>
              <a:rPr sz="4600" spc="-385" dirty="0">
                <a:solidFill>
                  <a:srgbClr val="535353"/>
                </a:solidFill>
                <a:latin typeface="Microsoft Sans Serif"/>
                <a:cs typeface="Microsoft Sans Serif"/>
              </a:rPr>
              <a:t>č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950" dirty="0">
                <a:solidFill>
                  <a:srgbClr val="535353"/>
                </a:solidFill>
                <a:latin typeface="Microsoft Sans Serif"/>
                <a:cs typeface="Microsoft Sans Serif"/>
              </a:rPr>
              <a:t>–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340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4600" spc="-35" dirty="0">
                <a:solidFill>
                  <a:srgbClr val="535353"/>
                </a:solidFill>
                <a:latin typeface="Microsoft Sans Serif"/>
                <a:cs typeface="Microsoft Sans Serif"/>
              </a:rPr>
              <a:t>i</a:t>
            </a:r>
            <a:r>
              <a:rPr sz="4600" spc="-5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4600" dirty="0">
                <a:solidFill>
                  <a:srgbClr val="535353"/>
                </a:solidFill>
                <a:latin typeface="Microsoft Sans Serif"/>
                <a:cs typeface="Microsoft Sans Serif"/>
              </a:rPr>
              <a:t>ř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46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í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u</a:t>
            </a:r>
            <a:r>
              <a:rPr sz="4600" spc="-345" dirty="0">
                <a:solidFill>
                  <a:srgbClr val="535353"/>
                </a:solidFill>
                <a:latin typeface="Microsoft Sans Serif"/>
                <a:cs typeface="Microsoft Sans Serif"/>
              </a:rPr>
              <a:t>ch</a:t>
            </a:r>
            <a:r>
              <a:rPr sz="4600" spc="-165" dirty="0">
                <a:solidFill>
                  <a:srgbClr val="535353"/>
                </a:solidFill>
                <a:latin typeface="Microsoft Sans Serif"/>
                <a:cs typeface="Microsoft Sans Serif"/>
              </a:rPr>
              <a:t>o</a:t>
            </a:r>
            <a:r>
              <a:rPr sz="4600" spc="-465" dirty="0">
                <a:solidFill>
                  <a:srgbClr val="535353"/>
                </a:solidFill>
                <a:latin typeface="Microsoft Sans Serif"/>
                <a:cs typeface="Microsoft Sans Serif"/>
              </a:rPr>
              <a:t>,</a:t>
            </a:r>
            <a:r>
              <a:rPr sz="4600" spc="-31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340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4600" spc="-35" dirty="0">
                <a:solidFill>
                  <a:srgbClr val="535353"/>
                </a:solidFill>
                <a:latin typeface="Microsoft Sans Serif"/>
                <a:cs typeface="Microsoft Sans Serif"/>
              </a:rPr>
              <a:t>i</a:t>
            </a:r>
            <a:r>
              <a:rPr sz="4600" spc="-5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4600" dirty="0">
                <a:solidFill>
                  <a:srgbClr val="535353"/>
                </a:solidFill>
                <a:latin typeface="Microsoft Sans Serif"/>
                <a:cs typeface="Microsoft Sans Serif"/>
              </a:rPr>
              <a:t>ř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46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í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h</a:t>
            </a:r>
            <a:r>
              <a:rPr sz="4600" spc="-229" dirty="0">
                <a:solidFill>
                  <a:srgbClr val="535353"/>
                </a:solidFill>
                <a:latin typeface="Microsoft Sans Serif"/>
                <a:cs typeface="Microsoft Sans Serif"/>
              </a:rPr>
              <a:t>l</a:t>
            </a:r>
            <a:r>
              <a:rPr sz="4600" spc="-56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600" spc="-675" dirty="0">
                <a:solidFill>
                  <a:srgbClr val="535353"/>
                </a:solidFill>
                <a:latin typeface="Microsoft Sans Serif"/>
                <a:cs typeface="Microsoft Sans Serif"/>
              </a:rPr>
              <a:t>s</a:t>
            </a:r>
            <a:endParaRPr sz="4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535353"/>
              </a:buClr>
              <a:buFont typeface="Microsoft Sans Serif"/>
              <a:buChar char="•"/>
            </a:pPr>
            <a:endParaRPr sz="4650">
              <a:latin typeface="Microsoft Sans Serif"/>
              <a:cs typeface="Microsoft Sans Serif"/>
            </a:endParaRPr>
          </a:p>
          <a:p>
            <a:pPr marL="533400" indent="-520700">
              <a:lnSpc>
                <a:spcPct val="100000"/>
              </a:lnSpc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240" dirty="0">
                <a:solidFill>
                  <a:srgbClr val="535353"/>
                </a:solidFill>
                <a:latin typeface="Microsoft Sans Serif"/>
                <a:cs typeface="Microsoft Sans Serif"/>
              </a:rPr>
              <a:t>rozdělení</a:t>
            </a:r>
            <a:r>
              <a:rPr sz="4600" spc="2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455" dirty="0">
                <a:solidFill>
                  <a:srgbClr val="535353"/>
                </a:solidFill>
                <a:latin typeface="Microsoft Sans Serif"/>
                <a:cs typeface="Microsoft Sans Serif"/>
              </a:rPr>
              <a:t>na</a:t>
            </a:r>
            <a:endParaRPr sz="4600">
              <a:latin typeface="Microsoft Sans Serif"/>
              <a:cs typeface="Microsoft Sans Serif"/>
            </a:endParaRPr>
          </a:p>
          <a:p>
            <a:pPr marL="876300" lvl="1" indent="-342900">
              <a:lnSpc>
                <a:spcPct val="100000"/>
              </a:lnSpc>
              <a:spcBef>
                <a:spcPts val="1680"/>
              </a:spcBef>
              <a:buClr>
                <a:srgbClr val="CCB400"/>
              </a:buClr>
              <a:buSzPct val="81666"/>
              <a:buFont typeface="Trebuchet MS"/>
              <a:buChar char="•"/>
              <a:tabLst>
                <a:tab pos="875665" algn="l"/>
                <a:tab pos="876300" algn="l"/>
              </a:tabLst>
            </a:pPr>
            <a:r>
              <a:rPr sz="3000" spc="-170" dirty="0">
                <a:solidFill>
                  <a:srgbClr val="646B86"/>
                </a:solidFill>
                <a:latin typeface="Microsoft Sans Serif"/>
                <a:cs typeface="Microsoft Sans Serif"/>
              </a:rPr>
              <a:t>fonologický</a:t>
            </a:r>
            <a:r>
              <a:rPr sz="3000" spc="1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265" dirty="0">
                <a:solidFill>
                  <a:srgbClr val="646B86"/>
                </a:solidFill>
                <a:latin typeface="Microsoft Sans Serif"/>
                <a:cs typeface="Microsoft Sans Serif"/>
              </a:rPr>
              <a:t>sklad</a:t>
            </a:r>
            <a:endParaRPr sz="3000">
              <a:latin typeface="Microsoft Sans Serif"/>
              <a:cs typeface="Microsoft Sans Serif"/>
            </a:endParaRPr>
          </a:p>
          <a:p>
            <a:pPr marL="876300" lvl="1" indent="-342900">
              <a:lnSpc>
                <a:spcPct val="100000"/>
              </a:lnSpc>
              <a:spcBef>
                <a:spcPts val="1200"/>
              </a:spcBef>
              <a:buClr>
                <a:srgbClr val="CCB400"/>
              </a:buClr>
              <a:buSzPct val="81666"/>
              <a:buFont typeface="Trebuchet MS"/>
              <a:buChar char="•"/>
              <a:tabLst>
                <a:tab pos="875665" algn="l"/>
                <a:tab pos="876300" algn="l"/>
              </a:tabLst>
            </a:pPr>
            <a:r>
              <a:rPr sz="3000" spc="-160" dirty="0">
                <a:solidFill>
                  <a:srgbClr val="646B86"/>
                </a:solidFill>
                <a:latin typeface="Microsoft Sans Serif"/>
                <a:cs typeface="Microsoft Sans Serif"/>
              </a:rPr>
              <a:t>artikulační</a:t>
            </a:r>
            <a:r>
              <a:rPr sz="3000" spc="1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185" dirty="0">
                <a:solidFill>
                  <a:srgbClr val="646B86"/>
                </a:solidFill>
                <a:latin typeface="Microsoft Sans Serif"/>
                <a:cs typeface="Microsoft Sans Serif"/>
              </a:rPr>
              <a:t>proces</a:t>
            </a:r>
            <a:endParaRPr sz="3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330200"/>
            <a:ext cx="9204325" cy="21640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959100" marR="5080" indent="-2946400">
              <a:lnSpc>
                <a:spcPts val="8200"/>
              </a:lnSpc>
              <a:spcBef>
                <a:spcPts val="640"/>
              </a:spcBef>
            </a:pPr>
            <a:r>
              <a:rPr spc="-330" dirty="0"/>
              <a:t>C</a:t>
            </a:r>
            <a:r>
              <a:rPr spc="-1280" dirty="0"/>
              <a:t>E</a:t>
            </a:r>
            <a:r>
              <a:rPr spc="40" dirty="0"/>
              <a:t>NT</a:t>
            </a:r>
            <a:r>
              <a:rPr spc="-1080" dirty="0"/>
              <a:t>R</a:t>
            </a:r>
            <a:r>
              <a:rPr spc="-315" dirty="0"/>
              <a:t>ÁL</a:t>
            </a:r>
            <a:r>
              <a:rPr spc="-80" dirty="0"/>
              <a:t>NÍ</a:t>
            </a:r>
            <a:r>
              <a:rPr spc="-925" dirty="0"/>
              <a:t> </a:t>
            </a:r>
            <a:r>
              <a:rPr spc="-530" dirty="0"/>
              <a:t>V</a:t>
            </a:r>
            <a:r>
              <a:rPr spc="-610" dirty="0"/>
              <a:t>Ý</a:t>
            </a:r>
            <a:r>
              <a:rPr spc="-1275" dirty="0"/>
              <a:t>K</a:t>
            </a:r>
            <a:r>
              <a:rPr spc="320" dirty="0"/>
              <a:t>O</a:t>
            </a:r>
            <a:r>
              <a:rPr spc="175" dirty="0"/>
              <a:t>NNÁ  </a:t>
            </a:r>
            <a:r>
              <a:rPr spc="-425" dirty="0"/>
              <a:t>SLOŽKA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700" y="2821939"/>
            <a:ext cx="11993880" cy="594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0" marR="5080" indent="-520700">
              <a:lnSpc>
                <a:spcPct val="112300"/>
              </a:lnSpc>
              <a:spcBef>
                <a:spcPts val="100"/>
              </a:spcBef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175" dirty="0">
                <a:solidFill>
                  <a:srgbClr val="535353"/>
                </a:solidFill>
                <a:latin typeface="Microsoft Sans Serif"/>
                <a:cs typeface="Microsoft Sans Serif"/>
              </a:rPr>
              <a:t>kontroluje</a:t>
            </a:r>
            <a:r>
              <a:rPr sz="4600" spc="7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40" dirty="0">
                <a:solidFill>
                  <a:srgbClr val="535353"/>
                </a:solidFill>
                <a:latin typeface="Microsoft Sans Serif"/>
                <a:cs typeface="Microsoft Sans Serif"/>
              </a:rPr>
              <a:t>fonologickou</a:t>
            </a:r>
            <a:r>
              <a:rPr sz="4600" spc="7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409" dirty="0">
                <a:solidFill>
                  <a:srgbClr val="535353"/>
                </a:solidFill>
                <a:latin typeface="Microsoft Sans Serif"/>
                <a:cs typeface="Microsoft Sans Serif"/>
              </a:rPr>
              <a:t>smyčku</a:t>
            </a:r>
            <a:r>
              <a:rPr sz="4600" spc="7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60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600" spc="-5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50" dirty="0">
                <a:solidFill>
                  <a:srgbClr val="535353"/>
                </a:solidFill>
                <a:latin typeface="Microsoft Sans Serif"/>
                <a:cs typeface="Microsoft Sans Serif"/>
              </a:rPr>
              <a:t>vizuaprostorový </a:t>
            </a:r>
            <a:r>
              <a:rPr sz="4600" spc="-121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04" dirty="0">
                <a:solidFill>
                  <a:srgbClr val="535353"/>
                </a:solidFill>
                <a:latin typeface="Microsoft Sans Serif"/>
                <a:cs typeface="Microsoft Sans Serif"/>
              </a:rPr>
              <a:t>náčrtník</a:t>
            </a:r>
            <a:endParaRPr sz="4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535353"/>
              </a:buClr>
              <a:buFont typeface="Microsoft Sans Serif"/>
              <a:buChar char="•"/>
            </a:pPr>
            <a:endParaRPr sz="4150">
              <a:latin typeface="Microsoft Sans Serif"/>
              <a:cs typeface="Microsoft Sans Serif"/>
            </a:endParaRPr>
          </a:p>
          <a:p>
            <a:pPr marL="533400" marR="443230" indent="-520700">
              <a:lnSpc>
                <a:spcPct val="112300"/>
              </a:lnSpc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u</a:t>
            </a:r>
            <a:r>
              <a:rPr sz="4600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4600" spc="-385" dirty="0">
                <a:solidFill>
                  <a:srgbClr val="535353"/>
                </a:solidFill>
                <a:latin typeface="Microsoft Sans Serif"/>
                <a:cs typeface="Microsoft Sans Serif"/>
              </a:rPr>
              <a:t>č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u</a:t>
            </a:r>
            <a:r>
              <a:rPr sz="4600" spc="-160" dirty="0">
                <a:solidFill>
                  <a:srgbClr val="535353"/>
                </a:solidFill>
                <a:latin typeface="Microsoft Sans Serif"/>
                <a:cs typeface="Microsoft Sans Serif"/>
              </a:rPr>
              <a:t>j</a:t>
            </a:r>
            <a:r>
              <a:rPr sz="4600" spc="-250" dirty="0">
                <a:solidFill>
                  <a:srgbClr val="535353"/>
                </a:solidFill>
                <a:latin typeface="Microsoft Sans Serif"/>
                <a:cs typeface="Microsoft Sans Serif"/>
              </a:rPr>
              <a:t>e</a:t>
            </a:r>
            <a:r>
              <a:rPr sz="4600" spc="-465" dirty="0">
                <a:solidFill>
                  <a:srgbClr val="535353"/>
                </a:solidFill>
                <a:latin typeface="Microsoft Sans Serif"/>
                <a:cs typeface="Microsoft Sans Serif"/>
              </a:rPr>
              <a:t>,</a:t>
            </a:r>
            <a:r>
              <a:rPr sz="4600" spc="-31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340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4600" spc="11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4600" spc="-180" dirty="0">
                <a:solidFill>
                  <a:srgbClr val="535353"/>
                </a:solidFill>
                <a:latin typeface="Microsoft Sans Serif"/>
                <a:cs typeface="Microsoft Sans Serif"/>
              </a:rPr>
              <a:t>er</a:t>
            </a:r>
            <a:r>
              <a:rPr sz="4600" spc="-385" dirty="0">
                <a:solidFill>
                  <a:srgbClr val="535353"/>
                </a:solidFill>
                <a:latin typeface="Microsoft Sans Serif"/>
                <a:cs typeface="Microsoft Sans Serif"/>
              </a:rPr>
              <a:t>ý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365" dirty="0">
                <a:solidFill>
                  <a:srgbClr val="535353"/>
                </a:solidFill>
                <a:latin typeface="Microsoft Sans Serif"/>
                <a:cs typeface="Microsoft Sans Serif"/>
              </a:rPr>
              <a:t>s</a:t>
            </a:r>
            <a:r>
              <a:rPr sz="4600" spc="-21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4600" spc="-105" dirty="0">
                <a:solidFill>
                  <a:srgbClr val="535353"/>
                </a:solidFill>
                <a:latin typeface="Microsoft Sans Serif"/>
                <a:cs typeface="Microsoft Sans Serif"/>
              </a:rPr>
              <a:t>i</a:t>
            </a:r>
            <a:r>
              <a:rPr sz="4600" spc="-440" dirty="0">
                <a:solidFill>
                  <a:srgbClr val="535353"/>
                </a:solidFill>
                <a:latin typeface="Microsoft Sans Serif"/>
                <a:cs typeface="Microsoft Sans Serif"/>
              </a:rPr>
              <a:t>m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u</a:t>
            </a:r>
            <a:r>
              <a:rPr sz="46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l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60" dirty="0">
                <a:solidFill>
                  <a:srgbClr val="535353"/>
                </a:solidFill>
                <a:latin typeface="Microsoft Sans Serif"/>
                <a:cs typeface="Microsoft Sans Serif"/>
              </a:rPr>
              <a:t>b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u</a:t>
            </a:r>
            <a:r>
              <a:rPr sz="46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d</a:t>
            </a:r>
            <a:r>
              <a:rPr sz="4600" spc="-355" dirty="0">
                <a:solidFill>
                  <a:srgbClr val="535353"/>
                </a:solidFill>
                <a:latin typeface="Microsoft Sans Serif"/>
                <a:cs typeface="Microsoft Sans Serif"/>
              </a:rPr>
              <a:t>e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u</a:t>
            </a:r>
            <a:r>
              <a:rPr sz="4600" spc="-125" dirty="0">
                <a:solidFill>
                  <a:srgbClr val="535353"/>
                </a:solidFill>
                <a:latin typeface="Microsoft Sans Serif"/>
                <a:cs typeface="Microsoft Sans Serif"/>
              </a:rPr>
              <a:t>lo</a:t>
            </a:r>
            <a:r>
              <a:rPr sz="4600" spc="-480" dirty="0">
                <a:solidFill>
                  <a:srgbClr val="535353"/>
                </a:solidFill>
                <a:latin typeface="Microsoft Sans Serif"/>
                <a:cs typeface="Microsoft Sans Serif"/>
              </a:rPr>
              <a:t>ž</a:t>
            </a:r>
            <a:r>
              <a:rPr sz="4600" spc="-330" dirty="0">
                <a:solidFill>
                  <a:srgbClr val="535353"/>
                </a:solidFill>
                <a:latin typeface="Microsoft Sans Serif"/>
                <a:cs typeface="Microsoft Sans Serif"/>
              </a:rPr>
              <a:t>en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d</a:t>
            </a:r>
            <a:r>
              <a:rPr sz="4600" spc="-70" dirty="0">
                <a:solidFill>
                  <a:srgbClr val="535353"/>
                </a:solidFill>
                <a:latin typeface="Microsoft Sans Serif"/>
                <a:cs typeface="Microsoft Sans Serif"/>
              </a:rPr>
              <a:t>o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d</a:t>
            </a:r>
            <a:r>
              <a:rPr sz="46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lou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h</a:t>
            </a:r>
            <a:r>
              <a:rPr sz="4600" spc="-140" dirty="0">
                <a:solidFill>
                  <a:srgbClr val="535353"/>
                </a:solidFill>
                <a:latin typeface="Microsoft Sans Serif"/>
                <a:cs typeface="Microsoft Sans Serif"/>
              </a:rPr>
              <a:t>o</a:t>
            </a:r>
            <a:r>
              <a:rPr sz="4600" spc="-145" dirty="0">
                <a:solidFill>
                  <a:srgbClr val="535353"/>
                </a:solidFill>
                <a:latin typeface="Microsoft Sans Serif"/>
                <a:cs typeface="Microsoft Sans Serif"/>
              </a:rPr>
              <a:t>d</a:t>
            </a:r>
            <a:r>
              <a:rPr sz="4600" spc="-140" dirty="0">
                <a:solidFill>
                  <a:srgbClr val="535353"/>
                </a:solidFill>
                <a:latin typeface="Microsoft Sans Serif"/>
                <a:cs typeface="Microsoft Sans Serif"/>
              </a:rPr>
              <a:t>o</a:t>
            </a:r>
            <a:r>
              <a:rPr sz="4600" spc="-145" dirty="0">
                <a:solidFill>
                  <a:srgbClr val="535353"/>
                </a:solidFill>
                <a:latin typeface="Microsoft Sans Serif"/>
                <a:cs typeface="Microsoft Sans Serif"/>
              </a:rPr>
              <a:t>b</a:t>
            </a:r>
            <a:r>
              <a:rPr sz="4600" spc="-235" dirty="0">
                <a:solidFill>
                  <a:srgbClr val="535353"/>
                </a:solidFill>
                <a:latin typeface="Microsoft Sans Serif"/>
                <a:cs typeface="Microsoft Sans Serif"/>
              </a:rPr>
              <a:t>é  </a:t>
            </a:r>
            <a:r>
              <a:rPr sz="4600" spc="-254" dirty="0">
                <a:solidFill>
                  <a:srgbClr val="535353"/>
                </a:solidFill>
                <a:latin typeface="Microsoft Sans Serif"/>
                <a:cs typeface="Microsoft Sans Serif"/>
              </a:rPr>
              <a:t>paměti</a:t>
            </a:r>
            <a:endParaRPr sz="4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Clr>
                <a:srgbClr val="535353"/>
              </a:buClr>
              <a:buFont typeface="Microsoft Sans Serif"/>
              <a:buChar char="•"/>
            </a:pPr>
            <a:endParaRPr sz="4150">
              <a:latin typeface="Microsoft Sans Serif"/>
              <a:cs typeface="Microsoft Sans Serif"/>
            </a:endParaRPr>
          </a:p>
          <a:p>
            <a:pPr marL="533400" marR="1313180" indent="-520700">
              <a:lnSpc>
                <a:spcPct val="112300"/>
              </a:lnSpc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245" dirty="0">
                <a:solidFill>
                  <a:srgbClr val="535353"/>
                </a:solidFill>
                <a:latin typeface="Microsoft Sans Serif"/>
                <a:cs typeface="Microsoft Sans Serif"/>
              </a:rPr>
              <a:t>in</a:t>
            </a:r>
            <a:r>
              <a:rPr sz="4600" spc="11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4600" spc="-480" dirty="0">
                <a:solidFill>
                  <a:srgbClr val="535353"/>
                </a:solidFill>
                <a:latin typeface="Microsoft Sans Serif"/>
                <a:cs typeface="Microsoft Sans Serif"/>
              </a:rPr>
              <a:t>e</a:t>
            </a:r>
            <a:r>
              <a:rPr sz="4600" spc="-484" dirty="0">
                <a:solidFill>
                  <a:srgbClr val="535353"/>
                </a:solidFill>
                <a:latin typeface="Microsoft Sans Serif"/>
                <a:cs typeface="Microsoft Sans Serif"/>
              </a:rPr>
              <a:t>g</a:t>
            </a:r>
            <a:r>
              <a:rPr sz="4600" spc="180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u</a:t>
            </a:r>
            <a:r>
              <a:rPr sz="4600" spc="-270" dirty="0">
                <a:solidFill>
                  <a:srgbClr val="535353"/>
                </a:solidFill>
                <a:latin typeface="Microsoft Sans Serif"/>
                <a:cs typeface="Microsoft Sans Serif"/>
              </a:rPr>
              <a:t>je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45" dirty="0">
                <a:solidFill>
                  <a:srgbClr val="535353"/>
                </a:solidFill>
                <a:latin typeface="Microsoft Sans Serif"/>
                <a:cs typeface="Microsoft Sans Serif"/>
              </a:rPr>
              <a:t>in</a:t>
            </a:r>
            <a:r>
              <a:rPr sz="4600" spc="-220" dirty="0">
                <a:solidFill>
                  <a:srgbClr val="535353"/>
                </a:solidFill>
                <a:latin typeface="Microsoft Sans Serif"/>
                <a:cs typeface="Microsoft Sans Serif"/>
              </a:rPr>
              <a:t>f</a:t>
            </a:r>
            <a:r>
              <a:rPr sz="4600" spc="-45" dirty="0">
                <a:solidFill>
                  <a:srgbClr val="535353"/>
                </a:solidFill>
                <a:latin typeface="Microsoft Sans Serif"/>
                <a:cs typeface="Microsoft Sans Serif"/>
              </a:rPr>
              <a:t>o</a:t>
            </a:r>
            <a:r>
              <a:rPr sz="4600" spc="85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4600" spc="-530" dirty="0">
                <a:solidFill>
                  <a:srgbClr val="535353"/>
                </a:solidFill>
                <a:latin typeface="Microsoft Sans Serif"/>
                <a:cs typeface="Microsoft Sans Serif"/>
              </a:rPr>
              <a:t>m</a:t>
            </a:r>
            <a:r>
              <a:rPr sz="4600" spc="-36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600" spc="-370" dirty="0">
                <a:solidFill>
                  <a:srgbClr val="535353"/>
                </a:solidFill>
                <a:latin typeface="Microsoft Sans Serif"/>
                <a:cs typeface="Microsoft Sans Serif"/>
              </a:rPr>
              <a:t>ce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550" dirty="0">
                <a:solidFill>
                  <a:srgbClr val="535353"/>
                </a:solidFill>
                <a:latin typeface="Microsoft Sans Serif"/>
                <a:cs typeface="Microsoft Sans Serif"/>
              </a:rPr>
              <a:t>z</a:t>
            </a:r>
            <a:r>
              <a:rPr sz="4600" spc="-355" dirty="0">
                <a:solidFill>
                  <a:srgbClr val="535353"/>
                </a:solidFill>
                <a:latin typeface="Microsoft Sans Serif"/>
                <a:cs typeface="Microsoft Sans Serif"/>
              </a:rPr>
              <a:t>e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360" dirty="0">
                <a:solidFill>
                  <a:srgbClr val="535353"/>
                </a:solidFill>
                <a:latin typeface="Microsoft Sans Serif"/>
                <a:cs typeface="Microsoft Sans Serif"/>
              </a:rPr>
              <a:t>s</a:t>
            </a:r>
            <a:r>
              <a:rPr sz="4600" spc="-670" dirty="0">
                <a:solidFill>
                  <a:srgbClr val="535353"/>
                </a:solidFill>
                <a:latin typeface="Microsoft Sans Serif"/>
                <a:cs typeface="Microsoft Sans Serif"/>
              </a:rPr>
              <a:t>m</a:t>
            </a:r>
            <a:r>
              <a:rPr sz="4600" spc="-415" dirty="0">
                <a:solidFill>
                  <a:srgbClr val="535353"/>
                </a:solidFill>
                <a:latin typeface="Microsoft Sans Serif"/>
                <a:cs typeface="Microsoft Sans Serif"/>
              </a:rPr>
              <a:t>ysl</a:t>
            </a:r>
            <a:r>
              <a:rPr sz="4600" spc="-305" dirty="0">
                <a:solidFill>
                  <a:srgbClr val="535353"/>
                </a:solidFill>
                <a:latin typeface="Microsoft Sans Serif"/>
                <a:cs typeface="Microsoft Sans Serif"/>
              </a:rPr>
              <a:t>ů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60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d</a:t>
            </a:r>
            <a:r>
              <a:rPr sz="46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lou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h</a:t>
            </a:r>
            <a:r>
              <a:rPr sz="4600" spc="-140" dirty="0">
                <a:solidFill>
                  <a:srgbClr val="535353"/>
                </a:solidFill>
                <a:latin typeface="Microsoft Sans Serif"/>
                <a:cs typeface="Microsoft Sans Serif"/>
              </a:rPr>
              <a:t>o</a:t>
            </a:r>
            <a:r>
              <a:rPr sz="4600" spc="-145" dirty="0">
                <a:solidFill>
                  <a:srgbClr val="535353"/>
                </a:solidFill>
                <a:latin typeface="Microsoft Sans Serif"/>
                <a:cs typeface="Microsoft Sans Serif"/>
              </a:rPr>
              <a:t>d</a:t>
            </a:r>
            <a:r>
              <a:rPr sz="4600" spc="-140" dirty="0">
                <a:solidFill>
                  <a:srgbClr val="535353"/>
                </a:solidFill>
                <a:latin typeface="Microsoft Sans Serif"/>
                <a:cs typeface="Microsoft Sans Serif"/>
              </a:rPr>
              <a:t>o</a:t>
            </a:r>
            <a:r>
              <a:rPr sz="4600" spc="-145" dirty="0">
                <a:solidFill>
                  <a:srgbClr val="535353"/>
                </a:solidFill>
                <a:latin typeface="Microsoft Sans Serif"/>
                <a:cs typeface="Microsoft Sans Serif"/>
              </a:rPr>
              <a:t>b</a:t>
            </a:r>
            <a:r>
              <a:rPr sz="4600" spc="-235" dirty="0">
                <a:solidFill>
                  <a:srgbClr val="535353"/>
                </a:solidFill>
                <a:latin typeface="Microsoft Sans Serif"/>
                <a:cs typeface="Microsoft Sans Serif"/>
              </a:rPr>
              <a:t>é  </a:t>
            </a:r>
            <a:r>
              <a:rPr sz="4600" spc="-254" dirty="0">
                <a:solidFill>
                  <a:srgbClr val="535353"/>
                </a:solidFill>
                <a:latin typeface="Microsoft Sans Serif"/>
                <a:cs typeface="Microsoft Sans Serif"/>
              </a:rPr>
              <a:t>paměti</a:t>
            </a:r>
            <a:endParaRPr sz="4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8000" y="850900"/>
            <a:ext cx="94602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75" dirty="0"/>
              <a:t>EPIZODICKÝ</a:t>
            </a:r>
            <a:r>
              <a:rPr spc="45" dirty="0"/>
              <a:t> </a:t>
            </a:r>
            <a:r>
              <a:rPr spc="-385" dirty="0"/>
              <a:t>ZÁSOBNÍK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700" y="3901440"/>
            <a:ext cx="12131675" cy="3771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0" marR="753110" indent="-520700">
              <a:lnSpc>
                <a:spcPct val="112300"/>
              </a:lnSpc>
              <a:spcBef>
                <a:spcPts val="100"/>
              </a:spcBef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285" dirty="0">
                <a:solidFill>
                  <a:srgbClr val="535353"/>
                </a:solidFill>
                <a:latin typeface="Microsoft Sans Serif"/>
                <a:cs typeface="Microsoft Sans Serif"/>
              </a:rPr>
              <a:t>e</a:t>
            </a:r>
            <a:r>
              <a:rPr sz="4600" spc="-290" dirty="0">
                <a:solidFill>
                  <a:srgbClr val="535353"/>
                </a:solidFill>
                <a:latin typeface="Microsoft Sans Serif"/>
                <a:cs typeface="Microsoft Sans Serif"/>
              </a:rPr>
              <a:t>p</a:t>
            </a:r>
            <a:r>
              <a:rPr sz="4600" spc="-210" dirty="0">
                <a:solidFill>
                  <a:srgbClr val="535353"/>
                </a:solidFill>
                <a:latin typeface="Microsoft Sans Serif"/>
                <a:cs typeface="Microsoft Sans Serif"/>
              </a:rPr>
              <a:t>i</a:t>
            </a:r>
            <a:r>
              <a:rPr sz="4600" spc="-530" dirty="0">
                <a:solidFill>
                  <a:srgbClr val="535353"/>
                </a:solidFill>
                <a:latin typeface="Microsoft Sans Serif"/>
                <a:cs typeface="Microsoft Sans Serif"/>
              </a:rPr>
              <a:t>z</a:t>
            </a:r>
            <a:r>
              <a:rPr sz="4600" spc="-140" dirty="0">
                <a:solidFill>
                  <a:srgbClr val="535353"/>
                </a:solidFill>
                <a:latin typeface="Microsoft Sans Serif"/>
                <a:cs typeface="Microsoft Sans Serif"/>
              </a:rPr>
              <a:t>o</a:t>
            </a:r>
            <a:r>
              <a:rPr sz="4600" spc="-145" dirty="0">
                <a:solidFill>
                  <a:srgbClr val="535353"/>
                </a:solidFill>
                <a:latin typeface="Microsoft Sans Serif"/>
                <a:cs typeface="Microsoft Sans Serif"/>
              </a:rPr>
              <a:t>d</a:t>
            </a:r>
            <a:r>
              <a:rPr sz="4600" spc="-270" dirty="0">
                <a:solidFill>
                  <a:srgbClr val="535353"/>
                </a:solidFill>
                <a:latin typeface="Microsoft Sans Serif"/>
                <a:cs typeface="Microsoft Sans Serif"/>
              </a:rPr>
              <a:t>ic</a:t>
            </a:r>
            <a:r>
              <a:rPr sz="4600" spc="-375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4600" spc="-385" dirty="0">
                <a:solidFill>
                  <a:srgbClr val="535353"/>
                </a:solidFill>
                <a:latin typeface="Microsoft Sans Serif"/>
                <a:cs typeface="Microsoft Sans Serif"/>
              </a:rPr>
              <a:t>ý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509" dirty="0">
                <a:solidFill>
                  <a:srgbClr val="535353"/>
                </a:solidFill>
                <a:latin typeface="Microsoft Sans Serif"/>
                <a:cs typeface="Microsoft Sans Serif"/>
              </a:rPr>
              <a:t>z</a:t>
            </a:r>
            <a:r>
              <a:rPr sz="4600" spc="-575" dirty="0">
                <a:solidFill>
                  <a:srgbClr val="535353"/>
                </a:solidFill>
                <a:latin typeface="Microsoft Sans Serif"/>
                <a:cs typeface="Microsoft Sans Serif"/>
              </a:rPr>
              <a:t>á</a:t>
            </a:r>
            <a:r>
              <a:rPr sz="4600" spc="-315" dirty="0">
                <a:solidFill>
                  <a:srgbClr val="535353"/>
                </a:solidFill>
                <a:latin typeface="Microsoft Sans Serif"/>
                <a:cs typeface="Microsoft Sans Serif"/>
              </a:rPr>
              <a:t>so</a:t>
            </a:r>
            <a:r>
              <a:rPr sz="4600" spc="-335" dirty="0">
                <a:solidFill>
                  <a:srgbClr val="535353"/>
                </a:solidFill>
                <a:latin typeface="Microsoft Sans Serif"/>
                <a:cs typeface="Microsoft Sans Serif"/>
              </a:rPr>
              <a:t>b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4600" spc="-265" dirty="0">
                <a:solidFill>
                  <a:srgbClr val="535353"/>
                </a:solidFill>
                <a:latin typeface="Microsoft Sans Serif"/>
                <a:cs typeface="Microsoft Sans Serif"/>
              </a:rPr>
              <a:t>ík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d</a:t>
            </a:r>
            <a:r>
              <a:rPr sz="4600" spc="-70" dirty="0">
                <a:solidFill>
                  <a:srgbClr val="535353"/>
                </a:solidFill>
                <a:latin typeface="Microsoft Sans Serif"/>
                <a:cs typeface="Microsoft Sans Serif"/>
              </a:rPr>
              <a:t>o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11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4600" spc="-165" dirty="0">
                <a:solidFill>
                  <a:srgbClr val="535353"/>
                </a:solidFill>
                <a:latin typeface="Microsoft Sans Serif"/>
                <a:cs typeface="Microsoft Sans Serif"/>
              </a:rPr>
              <a:t>eo</a:t>
            </a:r>
            <a:r>
              <a:rPr sz="4600" spc="10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4600" spc="-270" dirty="0">
                <a:solidFill>
                  <a:srgbClr val="535353"/>
                </a:solidFill>
                <a:latin typeface="Microsoft Sans Serif"/>
                <a:cs typeface="Microsoft Sans Serif"/>
              </a:rPr>
              <a:t>ie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p</a:t>
            </a:r>
            <a:r>
              <a:rPr sz="4600" dirty="0">
                <a:solidFill>
                  <a:srgbClr val="535353"/>
                </a:solidFill>
                <a:latin typeface="Microsoft Sans Serif"/>
                <a:cs typeface="Microsoft Sans Serif"/>
              </a:rPr>
              <a:t>ř</a:t>
            </a:r>
            <a:r>
              <a:rPr sz="4600" spc="-120" dirty="0">
                <a:solidFill>
                  <a:srgbClr val="535353"/>
                </a:solidFill>
                <a:latin typeface="Microsoft Sans Serif"/>
                <a:cs typeface="Microsoft Sans Serif"/>
              </a:rPr>
              <a:t>i</a:t>
            </a:r>
            <a:r>
              <a:rPr sz="4600" spc="-290" dirty="0">
                <a:solidFill>
                  <a:srgbClr val="535353"/>
                </a:solidFill>
                <a:latin typeface="Microsoft Sans Serif"/>
                <a:cs typeface="Microsoft Sans Serif"/>
              </a:rPr>
              <a:t>d</a:t>
            </a:r>
            <a:r>
              <a:rPr sz="4600" spc="-600" dirty="0">
                <a:solidFill>
                  <a:srgbClr val="535353"/>
                </a:solidFill>
                <a:latin typeface="Microsoft Sans Serif"/>
                <a:cs typeface="Microsoft Sans Serif"/>
              </a:rPr>
              <a:t>á</a:t>
            </a:r>
            <a:r>
              <a:rPr sz="4600" spc="-305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60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600" spc="-480" dirty="0">
                <a:solidFill>
                  <a:srgbClr val="535353"/>
                </a:solidFill>
                <a:latin typeface="Microsoft Sans Serif"/>
                <a:cs typeface="Microsoft Sans Serif"/>
              </a:rPr>
              <a:t>ž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p</a:t>
            </a:r>
            <a:r>
              <a:rPr sz="4600" spc="-250" dirty="0">
                <a:solidFill>
                  <a:srgbClr val="535353"/>
                </a:solidFill>
                <a:latin typeface="Microsoft Sans Serif"/>
                <a:cs typeface="Microsoft Sans Serif"/>
              </a:rPr>
              <a:t>oz</a:t>
            </a:r>
            <a:r>
              <a:rPr sz="4600" spc="-270" dirty="0">
                <a:solidFill>
                  <a:srgbClr val="535353"/>
                </a:solidFill>
                <a:latin typeface="Microsoft Sans Serif"/>
                <a:cs typeface="Microsoft Sans Serif"/>
              </a:rPr>
              <a:t>d</a:t>
            </a:r>
            <a:r>
              <a:rPr sz="4600" spc="-355" dirty="0">
                <a:solidFill>
                  <a:srgbClr val="535353"/>
                </a:solidFill>
                <a:latin typeface="Microsoft Sans Serif"/>
                <a:cs typeface="Microsoft Sans Serif"/>
              </a:rPr>
              <a:t>ě</a:t>
            </a:r>
            <a:r>
              <a:rPr sz="4600" spc="-200" dirty="0">
                <a:solidFill>
                  <a:srgbClr val="535353"/>
                </a:solidFill>
                <a:latin typeface="Microsoft Sans Serif"/>
                <a:cs typeface="Microsoft Sans Serif"/>
              </a:rPr>
              <a:t>ji  </a:t>
            </a:r>
            <a:r>
              <a:rPr sz="4600" spc="-210" dirty="0">
                <a:solidFill>
                  <a:srgbClr val="535353"/>
                </a:solidFill>
                <a:latin typeface="Microsoft Sans Serif"/>
                <a:cs typeface="Microsoft Sans Serif"/>
              </a:rPr>
              <a:t>(</a:t>
            </a:r>
            <a:r>
              <a:rPr sz="4600" spc="-425" dirty="0">
                <a:solidFill>
                  <a:srgbClr val="535353"/>
                </a:solidFill>
                <a:latin typeface="Microsoft Sans Serif"/>
                <a:cs typeface="Microsoft Sans Serif"/>
              </a:rPr>
              <a:t>B</a:t>
            </a:r>
            <a:r>
              <a:rPr sz="4600" spc="-60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6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dd</a:t>
            </a:r>
            <a:r>
              <a:rPr sz="4600" spc="-300" dirty="0">
                <a:solidFill>
                  <a:srgbClr val="535353"/>
                </a:solidFill>
                <a:latin typeface="Microsoft Sans Serif"/>
                <a:cs typeface="Microsoft Sans Serif"/>
              </a:rPr>
              <a:t>ele</a:t>
            </a:r>
            <a:r>
              <a:rPr sz="4600" spc="-800" dirty="0">
                <a:solidFill>
                  <a:srgbClr val="535353"/>
                </a:solidFill>
                <a:latin typeface="Microsoft Sans Serif"/>
                <a:cs typeface="Microsoft Sans Serif"/>
              </a:rPr>
              <a:t>y</a:t>
            </a:r>
            <a:r>
              <a:rPr sz="4600" spc="-465" dirty="0">
                <a:solidFill>
                  <a:srgbClr val="535353"/>
                </a:solidFill>
                <a:latin typeface="Microsoft Sans Serif"/>
                <a:cs typeface="Microsoft Sans Serif"/>
              </a:rPr>
              <a:t>,</a:t>
            </a:r>
            <a:r>
              <a:rPr sz="4600" spc="-31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10" dirty="0">
                <a:solidFill>
                  <a:srgbClr val="535353"/>
                </a:solidFill>
                <a:latin typeface="Microsoft Sans Serif"/>
                <a:cs typeface="Microsoft Sans Serif"/>
              </a:rPr>
              <a:t>2000)</a:t>
            </a:r>
            <a:endParaRPr sz="4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535353"/>
              </a:buClr>
              <a:buFont typeface="Microsoft Sans Serif"/>
              <a:buChar char="•"/>
            </a:pPr>
            <a:endParaRPr sz="4150">
              <a:latin typeface="Microsoft Sans Serif"/>
              <a:cs typeface="Microsoft Sans Serif"/>
            </a:endParaRPr>
          </a:p>
          <a:p>
            <a:pPr marL="533400" marR="5080" indent="-520700">
              <a:lnSpc>
                <a:spcPct val="112300"/>
              </a:lnSpc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225" dirty="0">
                <a:solidFill>
                  <a:srgbClr val="535353"/>
                </a:solidFill>
                <a:latin typeface="Microsoft Sans Serif"/>
                <a:cs typeface="Microsoft Sans Serif"/>
              </a:rPr>
              <a:t>integruje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54" dirty="0">
                <a:solidFill>
                  <a:srgbClr val="535353"/>
                </a:solidFill>
                <a:latin typeface="Microsoft Sans Serif"/>
                <a:cs typeface="Microsoft Sans Serif"/>
              </a:rPr>
              <a:t>informace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480" dirty="0">
                <a:solidFill>
                  <a:srgbClr val="535353"/>
                </a:solidFill>
                <a:latin typeface="Microsoft Sans Serif"/>
                <a:cs typeface="Microsoft Sans Serif"/>
              </a:rPr>
              <a:t>z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165" dirty="0">
                <a:solidFill>
                  <a:srgbClr val="535353"/>
                </a:solidFill>
                <a:latin typeface="Microsoft Sans Serif"/>
                <a:cs typeface="Microsoft Sans Serif"/>
              </a:rPr>
              <a:t>obou</a:t>
            </a:r>
            <a:r>
              <a:rPr sz="4600" spc="6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65" dirty="0">
                <a:solidFill>
                  <a:srgbClr val="535353"/>
                </a:solidFill>
                <a:latin typeface="Microsoft Sans Serif"/>
                <a:cs typeface="Microsoft Sans Serif"/>
              </a:rPr>
              <a:t>předchozích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370" dirty="0">
                <a:solidFill>
                  <a:srgbClr val="535353"/>
                </a:solidFill>
                <a:latin typeface="Microsoft Sans Serif"/>
                <a:cs typeface="Microsoft Sans Serif"/>
              </a:rPr>
              <a:t>systémů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600" dirty="0">
                <a:solidFill>
                  <a:srgbClr val="535353"/>
                </a:solidFill>
                <a:latin typeface="Microsoft Sans Serif"/>
                <a:cs typeface="Microsoft Sans Serif"/>
              </a:rPr>
              <a:t>a </a:t>
            </a:r>
            <a:r>
              <a:rPr sz="4600" spc="-120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85" dirty="0">
                <a:solidFill>
                  <a:srgbClr val="535353"/>
                </a:solidFill>
                <a:latin typeface="Microsoft Sans Serif"/>
                <a:cs typeface="Microsoft Sans Serif"/>
              </a:rPr>
              <a:t>zkombinuje</a:t>
            </a:r>
            <a:r>
              <a:rPr sz="460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70" dirty="0">
                <a:solidFill>
                  <a:srgbClr val="535353"/>
                </a:solidFill>
                <a:latin typeface="Microsoft Sans Serif"/>
                <a:cs typeface="Microsoft Sans Serif"/>
              </a:rPr>
              <a:t>je</a:t>
            </a:r>
            <a:r>
              <a:rPr sz="460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140" dirty="0">
                <a:solidFill>
                  <a:srgbClr val="535353"/>
                </a:solidFill>
                <a:latin typeface="Microsoft Sans Serif"/>
                <a:cs typeface="Microsoft Sans Serif"/>
              </a:rPr>
              <a:t>do</a:t>
            </a:r>
            <a:r>
              <a:rPr sz="460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54" dirty="0">
                <a:solidFill>
                  <a:srgbClr val="535353"/>
                </a:solidFill>
                <a:latin typeface="Microsoft Sans Serif"/>
                <a:cs typeface="Microsoft Sans Serif"/>
              </a:rPr>
              <a:t>multidimenzionální</a:t>
            </a:r>
            <a:r>
              <a:rPr sz="460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80" dirty="0">
                <a:solidFill>
                  <a:srgbClr val="535353"/>
                </a:solidFill>
                <a:latin typeface="Microsoft Sans Serif"/>
                <a:cs typeface="Microsoft Sans Serif"/>
              </a:rPr>
              <a:t>reprezentace</a:t>
            </a:r>
            <a:endParaRPr sz="4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83300" y="368300"/>
            <a:ext cx="117665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60" dirty="0">
                <a:solidFill>
                  <a:srgbClr val="535353"/>
                </a:solidFill>
                <a:latin typeface="Microsoft Sans Serif"/>
                <a:cs typeface="Microsoft Sans Serif"/>
              </a:rPr>
              <a:t>p</a:t>
            </a:r>
            <a:r>
              <a:rPr sz="3400" spc="-44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34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m</a:t>
            </a:r>
            <a:r>
              <a:rPr sz="3400" spc="80" dirty="0">
                <a:solidFill>
                  <a:srgbClr val="535353"/>
                </a:solidFill>
                <a:latin typeface="Microsoft Sans Serif"/>
                <a:cs typeface="Microsoft Sans Serif"/>
              </a:rPr>
              <a:t>ěť</a:t>
            </a:r>
            <a:endParaRPr sz="3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71700" y="1816100"/>
            <a:ext cx="1929764" cy="10388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76200" marR="5080" indent="-63500">
              <a:lnSpc>
                <a:spcPts val="3900"/>
              </a:lnSpc>
              <a:spcBef>
                <a:spcPts val="380"/>
              </a:spcBef>
            </a:pPr>
            <a:r>
              <a:rPr sz="3400" spc="-160" dirty="0">
                <a:solidFill>
                  <a:srgbClr val="535353"/>
                </a:solidFill>
                <a:latin typeface="Microsoft Sans Serif"/>
                <a:cs typeface="Microsoft Sans Serif"/>
              </a:rPr>
              <a:t>d</a:t>
            </a:r>
            <a:r>
              <a:rPr sz="3400" spc="-270" dirty="0">
                <a:solidFill>
                  <a:srgbClr val="535353"/>
                </a:solidFill>
                <a:latin typeface="Microsoft Sans Serif"/>
                <a:cs typeface="Microsoft Sans Serif"/>
              </a:rPr>
              <a:t>e</a:t>
            </a:r>
            <a:r>
              <a:rPr sz="3400" spc="-250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3400" spc="-170" dirty="0">
                <a:solidFill>
                  <a:srgbClr val="535353"/>
                </a:solidFill>
                <a:latin typeface="Microsoft Sans Serif"/>
                <a:cs typeface="Microsoft Sans Serif"/>
              </a:rPr>
              <a:t>l</a:t>
            </a:r>
            <a:r>
              <a:rPr sz="3400" spc="-41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3400" spc="80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3400" spc="-44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3400" spc="8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3400" spc="-125" dirty="0">
                <a:solidFill>
                  <a:srgbClr val="535353"/>
                </a:solidFill>
                <a:latin typeface="Microsoft Sans Serif"/>
                <a:cs typeface="Microsoft Sans Serif"/>
              </a:rPr>
              <a:t>i</a:t>
            </a:r>
            <a:r>
              <a:rPr sz="3400" spc="-270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3400" spc="-229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3400" spc="-155" dirty="0">
                <a:solidFill>
                  <a:srgbClr val="535353"/>
                </a:solidFill>
                <a:latin typeface="Microsoft Sans Serif"/>
                <a:cs typeface="Microsoft Sans Serif"/>
              </a:rPr>
              <a:t>í  </a:t>
            </a:r>
            <a:r>
              <a:rPr sz="3400" spc="-125" dirty="0">
                <a:solidFill>
                  <a:srgbClr val="535353"/>
                </a:solidFill>
                <a:latin typeface="Microsoft Sans Serif"/>
                <a:cs typeface="Microsoft Sans Serif"/>
              </a:rPr>
              <a:t>(explicitní)</a:t>
            </a:r>
            <a:endParaRPr sz="3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6000" y="3556000"/>
            <a:ext cx="1946274" cy="10388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01600" marR="5080" indent="-88900">
              <a:lnSpc>
                <a:spcPts val="3900"/>
              </a:lnSpc>
              <a:spcBef>
                <a:spcPts val="380"/>
              </a:spcBef>
            </a:pPr>
            <a:r>
              <a:rPr sz="3400" spc="-210" dirty="0">
                <a:solidFill>
                  <a:srgbClr val="535353"/>
                </a:solidFill>
                <a:latin typeface="Microsoft Sans Serif"/>
                <a:cs typeface="Microsoft Sans Serif"/>
              </a:rPr>
              <a:t>e</a:t>
            </a:r>
            <a:r>
              <a:rPr sz="34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p</a:t>
            </a:r>
            <a:r>
              <a:rPr sz="3400" spc="-155" dirty="0">
                <a:solidFill>
                  <a:srgbClr val="535353"/>
                </a:solidFill>
                <a:latin typeface="Microsoft Sans Serif"/>
                <a:cs typeface="Microsoft Sans Serif"/>
              </a:rPr>
              <a:t>i</a:t>
            </a:r>
            <a:r>
              <a:rPr sz="3400" spc="-395" dirty="0">
                <a:solidFill>
                  <a:srgbClr val="535353"/>
                </a:solidFill>
                <a:latin typeface="Microsoft Sans Serif"/>
                <a:cs typeface="Microsoft Sans Serif"/>
              </a:rPr>
              <a:t>z</a:t>
            </a:r>
            <a:r>
              <a:rPr sz="3400" spc="-105" dirty="0">
                <a:solidFill>
                  <a:srgbClr val="535353"/>
                </a:solidFill>
                <a:latin typeface="Microsoft Sans Serif"/>
                <a:cs typeface="Microsoft Sans Serif"/>
              </a:rPr>
              <a:t>o</a:t>
            </a:r>
            <a:r>
              <a:rPr sz="3400" spc="-110" dirty="0">
                <a:solidFill>
                  <a:srgbClr val="535353"/>
                </a:solidFill>
                <a:latin typeface="Microsoft Sans Serif"/>
                <a:cs typeface="Microsoft Sans Serif"/>
              </a:rPr>
              <a:t>d</a:t>
            </a:r>
            <a:r>
              <a:rPr sz="3400" spc="-200" dirty="0">
                <a:solidFill>
                  <a:srgbClr val="535353"/>
                </a:solidFill>
                <a:latin typeface="Microsoft Sans Serif"/>
                <a:cs typeface="Microsoft Sans Serif"/>
              </a:rPr>
              <a:t>ic</a:t>
            </a:r>
            <a:r>
              <a:rPr sz="3400" spc="-280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3400" spc="-290" dirty="0">
                <a:solidFill>
                  <a:srgbClr val="535353"/>
                </a:solidFill>
                <a:latin typeface="Microsoft Sans Serif"/>
                <a:cs typeface="Microsoft Sans Serif"/>
              </a:rPr>
              <a:t>á  </a:t>
            </a:r>
            <a:r>
              <a:rPr sz="3400" spc="-160" dirty="0">
                <a:solidFill>
                  <a:srgbClr val="535353"/>
                </a:solidFill>
                <a:latin typeface="Microsoft Sans Serif"/>
                <a:cs typeface="Microsoft Sans Serif"/>
              </a:rPr>
              <a:t>(události)</a:t>
            </a:r>
            <a:endParaRPr sz="34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0700" y="3556000"/>
            <a:ext cx="2019300" cy="10388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93700" marR="5080" indent="-381000">
              <a:lnSpc>
                <a:spcPts val="3900"/>
              </a:lnSpc>
              <a:spcBef>
                <a:spcPts val="380"/>
              </a:spcBef>
            </a:pPr>
            <a:r>
              <a:rPr sz="3400" spc="-365" dirty="0">
                <a:solidFill>
                  <a:srgbClr val="535353"/>
                </a:solidFill>
                <a:latin typeface="Microsoft Sans Serif"/>
                <a:cs typeface="Microsoft Sans Serif"/>
              </a:rPr>
              <a:t>sém</a:t>
            </a:r>
            <a:r>
              <a:rPr sz="3400" spc="-33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3400" spc="-229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3400" spc="8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3400" spc="-200" dirty="0">
                <a:solidFill>
                  <a:srgbClr val="535353"/>
                </a:solidFill>
                <a:latin typeface="Microsoft Sans Serif"/>
                <a:cs typeface="Microsoft Sans Serif"/>
              </a:rPr>
              <a:t>ic</a:t>
            </a:r>
            <a:r>
              <a:rPr sz="3400" spc="-280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3400" spc="-290" dirty="0">
                <a:solidFill>
                  <a:srgbClr val="535353"/>
                </a:solidFill>
                <a:latin typeface="Microsoft Sans Serif"/>
                <a:cs typeface="Microsoft Sans Serif"/>
              </a:rPr>
              <a:t>á  </a:t>
            </a:r>
            <a:r>
              <a:rPr sz="3400" spc="-170" dirty="0">
                <a:solidFill>
                  <a:srgbClr val="535353"/>
                </a:solidFill>
                <a:latin typeface="Microsoft Sans Serif"/>
                <a:cs typeface="Microsoft Sans Serif"/>
              </a:rPr>
              <a:t>(fakta)</a:t>
            </a:r>
            <a:endParaRPr sz="34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000" y="6832600"/>
            <a:ext cx="4717415" cy="15341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-34925" algn="ctr">
              <a:lnSpc>
                <a:spcPts val="3900"/>
              </a:lnSpc>
              <a:spcBef>
                <a:spcPts val="380"/>
              </a:spcBef>
            </a:pPr>
            <a:r>
              <a:rPr sz="3400" spc="-175" dirty="0">
                <a:solidFill>
                  <a:srgbClr val="535353"/>
                </a:solidFill>
                <a:latin typeface="Microsoft Sans Serif"/>
                <a:cs typeface="Microsoft Sans Serif"/>
              </a:rPr>
              <a:t>procedurální</a:t>
            </a:r>
            <a:r>
              <a:rPr sz="3400" spc="2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4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dovednosti </a:t>
            </a:r>
            <a:r>
              <a:rPr sz="3400" spc="-18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400" spc="-114" dirty="0">
                <a:solidFill>
                  <a:srgbClr val="535353"/>
                </a:solidFill>
                <a:latin typeface="Microsoft Sans Serif"/>
                <a:cs typeface="Microsoft Sans Serif"/>
              </a:rPr>
              <a:t>(n</a:t>
            </a:r>
            <a:r>
              <a:rPr sz="3400" spc="-44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3400" spc="-160" dirty="0">
                <a:solidFill>
                  <a:srgbClr val="535353"/>
                </a:solidFill>
                <a:latin typeface="Microsoft Sans Serif"/>
                <a:cs typeface="Microsoft Sans Serif"/>
              </a:rPr>
              <a:t>p</a:t>
            </a:r>
            <a:r>
              <a:rPr sz="3400" dirty="0">
                <a:solidFill>
                  <a:srgbClr val="535353"/>
                </a:solidFill>
                <a:latin typeface="Microsoft Sans Serif"/>
                <a:cs typeface="Microsoft Sans Serif"/>
              </a:rPr>
              <a:t>ř</a:t>
            </a:r>
            <a:r>
              <a:rPr sz="3400" spc="-345" dirty="0">
                <a:solidFill>
                  <a:srgbClr val="535353"/>
                </a:solidFill>
                <a:latin typeface="Microsoft Sans Serif"/>
                <a:cs typeface="Microsoft Sans Serif"/>
              </a:rPr>
              <a:t>.</a:t>
            </a:r>
            <a:r>
              <a:rPr sz="3400" spc="-23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400" spc="-75" dirty="0">
                <a:solidFill>
                  <a:srgbClr val="535353"/>
                </a:solidFill>
                <a:latin typeface="Microsoft Sans Serif"/>
                <a:cs typeface="Microsoft Sans Serif"/>
              </a:rPr>
              <a:t>mo</a:t>
            </a:r>
            <a:r>
              <a:rPr sz="3400" spc="-35" dirty="0">
                <a:solidFill>
                  <a:srgbClr val="535353"/>
                </a:solidFill>
                <a:latin typeface="Microsoft Sans Serif"/>
                <a:cs typeface="Microsoft Sans Serif"/>
              </a:rPr>
              <a:t>to</a:t>
            </a:r>
            <a:r>
              <a:rPr sz="3400" spc="60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3400" spc="-200" dirty="0">
                <a:solidFill>
                  <a:srgbClr val="535353"/>
                </a:solidFill>
                <a:latin typeface="Microsoft Sans Serif"/>
                <a:cs typeface="Microsoft Sans Serif"/>
              </a:rPr>
              <a:t>ic</a:t>
            </a:r>
            <a:r>
              <a:rPr sz="3400" spc="-280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3400" spc="-305" dirty="0">
                <a:solidFill>
                  <a:srgbClr val="535353"/>
                </a:solidFill>
                <a:latin typeface="Microsoft Sans Serif"/>
                <a:cs typeface="Microsoft Sans Serif"/>
              </a:rPr>
              <a:t>é,</a:t>
            </a:r>
            <a:r>
              <a:rPr sz="3400" spc="-23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400" spc="-160" dirty="0">
                <a:solidFill>
                  <a:srgbClr val="535353"/>
                </a:solidFill>
                <a:latin typeface="Microsoft Sans Serif"/>
                <a:cs typeface="Microsoft Sans Serif"/>
              </a:rPr>
              <a:t>p</a:t>
            </a:r>
            <a:r>
              <a:rPr sz="3400" spc="-190" dirty="0">
                <a:solidFill>
                  <a:srgbClr val="535353"/>
                </a:solidFill>
                <a:latin typeface="Microsoft Sans Serif"/>
                <a:cs typeface="Microsoft Sans Serif"/>
              </a:rPr>
              <a:t>erce</a:t>
            </a:r>
            <a:r>
              <a:rPr sz="3400" spc="-220" dirty="0">
                <a:solidFill>
                  <a:srgbClr val="535353"/>
                </a:solidFill>
                <a:latin typeface="Microsoft Sans Serif"/>
                <a:cs typeface="Microsoft Sans Serif"/>
              </a:rPr>
              <a:t>p</a:t>
            </a:r>
            <a:r>
              <a:rPr sz="3400" spc="-285" dirty="0">
                <a:solidFill>
                  <a:srgbClr val="535353"/>
                </a:solidFill>
                <a:latin typeface="Microsoft Sans Serif"/>
                <a:cs typeface="Microsoft Sans Serif"/>
              </a:rPr>
              <a:t>č</a:t>
            </a:r>
            <a:r>
              <a:rPr sz="3400" spc="-229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3400" spc="-250" dirty="0">
                <a:solidFill>
                  <a:srgbClr val="535353"/>
                </a:solidFill>
                <a:latin typeface="Microsoft Sans Serif"/>
                <a:cs typeface="Microsoft Sans Serif"/>
              </a:rPr>
              <a:t>í,  </a:t>
            </a:r>
            <a:r>
              <a:rPr sz="3400" spc="-170" dirty="0">
                <a:solidFill>
                  <a:srgbClr val="535353"/>
                </a:solidFill>
                <a:latin typeface="Microsoft Sans Serif"/>
                <a:cs typeface="Microsoft Sans Serif"/>
              </a:rPr>
              <a:t>kognitivní)</a:t>
            </a:r>
            <a:endParaRPr sz="34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308350" y="1301750"/>
            <a:ext cx="5130800" cy="647700"/>
            <a:chOff x="3308350" y="1301750"/>
            <a:chExt cx="5130800" cy="647700"/>
          </a:xfrm>
        </p:grpSpPr>
        <p:sp>
          <p:nvSpPr>
            <p:cNvPr id="8" name="object 8"/>
            <p:cNvSpPr/>
            <p:nvPr/>
          </p:nvSpPr>
          <p:spPr>
            <a:xfrm>
              <a:off x="3314700" y="1308100"/>
              <a:ext cx="3352800" cy="635000"/>
            </a:xfrm>
            <a:custGeom>
              <a:avLst/>
              <a:gdLst/>
              <a:ahLst/>
              <a:cxnLst/>
              <a:rect l="l" t="t" r="r" b="b"/>
              <a:pathLst>
                <a:path w="3352800" h="635000">
                  <a:moveTo>
                    <a:pt x="3352800" y="0"/>
                  </a:moveTo>
                  <a:lnTo>
                    <a:pt x="0" y="634999"/>
                  </a:lnTo>
                </a:path>
              </a:pathLst>
            </a:custGeom>
            <a:ln w="12700">
              <a:solidFill>
                <a:srgbClr val="5A5F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67500" y="1308100"/>
              <a:ext cx="1765300" cy="533400"/>
            </a:xfrm>
            <a:custGeom>
              <a:avLst/>
              <a:gdLst/>
              <a:ahLst/>
              <a:cxnLst/>
              <a:rect l="l" t="t" r="r" b="b"/>
              <a:pathLst>
                <a:path w="1765300" h="533400">
                  <a:moveTo>
                    <a:pt x="0" y="0"/>
                  </a:moveTo>
                  <a:lnTo>
                    <a:pt x="1765300" y="533400"/>
                  </a:lnTo>
                </a:path>
              </a:pathLst>
            </a:custGeom>
            <a:ln w="12700">
              <a:solidFill>
                <a:srgbClr val="5A5F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454150" y="2927350"/>
            <a:ext cx="10290810" cy="3872229"/>
            <a:chOff x="1454150" y="2927350"/>
            <a:chExt cx="10290810" cy="3872229"/>
          </a:xfrm>
        </p:grpSpPr>
        <p:sp>
          <p:nvSpPr>
            <p:cNvPr id="11" name="object 11"/>
            <p:cNvSpPr/>
            <p:nvPr/>
          </p:nvSpPr>
          <p:spPr>
            <a:xfrm>
              <a:off x="2908300" y="2933700"/>
              <a:ext cx="1358900" cy="584200"/>
            </a:xfrm>
            <a:custGeom>
              <a:avLst/>
              <a:gdLst/>
              <a:ahLst/>
              <a:cxnLst/>
              <a:rect l="l" t="t" r="r" b="b"/>
              <a:pathLst>
                <a:path w="1358900" h="584200">
                  <a:moveTo>
                    <a:pt x="0" y="0"/>
                  </a:moveTo>
                  <a:lnTo>
                    <a:pt x="1358900" y="584200"/>
                  </a:lnTo>
                </a:path>
              </a:pathLst>
            </a:custGeom>
            <a:ln w="12700">
              <a:solidFill>
                <a:srgbClr val="5A5F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60500" y="2946400"/>
              <a:ext cx="1473200" cy="622300"/>
            </a:xfrm>
            <a:custGeom>
              <a:avLst/>
              <a:gdLst/>
              <a:ahLst/>
              <a:cxnLst/>
              <a:rect l="l" t="t" r="r" b="b"/>
              <a:pathLst>
                <a:path w="1473200" h="622300">
                  <a:moveTo>
                    <a:pt x="1473200" y="0"/>
                  </a:moveTo>
                  <a:lnTo>
                    <a:pt x="0" y="622300"/>
                  </a:lnTo>
                </a:path>
              </a:pathLst>
            </a:custGeom>
            <a:ln w="12700">
              <a:solidFill>
                <a:srgbClr val="5A5F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51970" y="2963875"/>
              <a:ext cx="5879465" cy="3808095"/>
            </a:xfrm>
            <a:custGeom>
              <a:avLst/>
              <a:gdLst/>
              <a:ahLst/>
              <a:cxnLst/>
              <a:rect l="l" t="t" r="r" b="b"/>
              <a:pathLst>
                <a:path w="5879465" h="3808095">
                  <a:moveTo>
                    <a:pt x="5879351" y="0"/>
                  </a:moveTo>
                  <a:lnTo>
                    <a:pt x="0" y="3807800"/>
                  </a:lnTo>
                </a:path>
              </a:pathLst>
            </a:custGeom>
            <a:ln w="12700">
              <a:solidFill>
                <a:srgbClr val="5A5F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81172" y="2959939"/>
              <a:ext cx="1946275" cy="3815715"/>
            </a:xfrm>
            <a:custGeom>
              <a:avLst/>
              <a:gdLst/>
              <a:ahLst/>
              <a:cxnLst/>
              <a:rect l="l" t="t" r="r" b="b"/>
              <a:pathLst>
                <a:path w="1946275" h="3815715">
                  <a:moveTo>
                    <a:pt x="1945924" y="0"/>
                  </a:moveTo>
                  <a:lnTo>
                    <a:pt x="0" y="3815672"/>
                  </a:lnTo>
                </a:path>
              </a:pathLst>
            </a:custGeom>
            <a:ln w="12700">
              <a:solidFill>
                <a:srgbClr val="5A5F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47408" y="2960790"/>
              <a:ext cx="3091180" cy="3832225"/>
            </a:xfrm>
            <a:custGeom>
              <a:avLst/>
              <a:gdLst/>
              <a:ahLst/>
              <a:cxnLst/>
              <a:rect l="l" t="t" r="r" b="b"/>
              <a:pathLst>
                <a:path w="3091179" h="3832225">
                  <a:moveTo>
                    <a:pt x="0" y="0"/>
                  </a:moveTo>
                  <a:lnTo>
                    <a:pt x="3090670" y="3832019"/>
                  </a:lnTo>
                </a:path>
              </a:pathLst>
            </a:custGeom>
            <a:ln w="12700">
              <a:solidFill>
                <a:srgbClr val="5A5F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50094" y="2954961"/>
              <a:ext cx="528320" cy="3144520"/>
            </a:xfrm>
            <a:custGeom>
              <a:avLst/>
              <a:gdLst/>
              <a:ahLst/>
              <a:cxnLst/>
              <a:rect l="l" t="t" r="r" b="b"/>
              <a:pathLst>
                <a:path w="528320" h="3144520">
                  <a:moveTo>
                    <a:pt x="0" y="0"/>
                  </a:moveTo>
                  <a:lnTo>
                    <a:pt x="528092" y="3144299"/>
                  </a:lnTo>
                </a:path>
              </a:pathLst>
            </a:custGeom>
            <a:ln w="12700">
              <a:solidFill>
                <a:srgbClr val="5A5F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803900" y="6832600"/>
            <a:ext cx="2133600" cy="15341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-4445" algn="ctr">
              <a:lnSpc>
                <a:spcPts val="3900"/>
              </a:lnSpc>
              <a:spcBef>
                <a:spcPts val="380"/>
              </a:spcBef>
            </a:pPr>
            <a:r>
              <a:rPr sz="3400" spc="-175" dirty="0">
                <a:solidFill>
                  <a:srgbClr val="535353"/>
                </a:solidFill>
                <a:latin typeface="Microsoft Sans Serif"/>
                <a:cs typeface="Microsoft Sans Serif"/>
              </a:rPr>
              <a:t>priming </a:t>
            </a:r>
            <a:r>
              <a:rPr sz="3400" spc="-17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400" spc="-180" dirty="0">
                <a:solidFill>
                  <a:srgbClr val="535353"/>
                </a:solidFill>
                <a:latin typeface="Microsoft Sans Serif"/>
                <a:cs typeface="Microsoft Sans Serif"/>
              </a:rPr>
              <a:t>(percepční </a:t>
            </a:r>
            <a:r>
              <a:rPr sz="3400" spc="-17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400" spc="-365" dirty="0">
                <a:solidFill>
                  <a:srgbClr val="535353"/>
                </a:solidFill>
                <a:latin typeface="Microsoft Sans Serif"/>
                <a:cs typeface="Microsoft Sans Serif"/>
              </a:rPr>
              <a:t>sém</a:t>
            </a:r>
            <a:r>
              <a:rPr sz="3400" spc="-33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3400" spc="-229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3400" spc="8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3400" spc="-200" dirty="0">
                <a:solidFill>
                  <a:srgbClr val="535353"/>
                </a:solidFill>
                <a:latin typeface="Microsoft Sans Serif"/>
                <a:cs typeface="Microsoft Sans Serif"/>
              </a:rPr>
              <a:t>ic</a:t>
            </a:r>
            <a:r>
              <a:rPr sz="3400" spc="-280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3400" spc="-285" dirty="0">
                <a:solidFill>
                  <a:srgbClr val="535353"/>
                </a:solidFill>
                <a:latin typeface="Microsoft Sans Serif"/>
                <a:cs typeface="Microsoft Sans Serif"/>
              </a:rPr>
              <a:t>ý</a:t>
            </a:r>
            <a:r>
              <a:rPr sz="3400" spc="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400" dirty="0">
                <a:solidFill>
                  <a:srgbClr val="535353"/>
                </a:solidFill>
                <a:latin typeface="Microsoft Sans Serif"/>
                <a:cs typeface="Microsoft Sans Serif"/>
              </a:rPr>
              <a:t>)</a:t>
            </a:r>
            <a:endParaRPr sz="34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89900" y="6184900"/>
            <a:ext cx="221234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95" dirty="0">
                <a:solidFill>
                  <a:srgbClr val="535353"/>
                </a:solidFill>
                <a:latin typeface="Microsoft Sans Serif"/>
                <a:cs typeface="Microsoft Sans Serif"/>
              </a:rPr>
              <a:t>podmiňování</a:t>
            </a:r>
            <a:endParaRPr sz="34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668000" y="6832600"/>
            <a:ext cx="2149475" cy="15341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algn="ctr">
              <a:lnSpc>
                <a:spcPts val="3900"/>
              </a:lnSpc>
              <a:spcBef>
                <a:spcPts val="380"/>
              </a:spcBef>
            </a:pPr>
            <a:r>
              <a:rPr sz="3400" spc="-229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3400" spc="-355" dirty="0">
                <a:solidFill>
                  <a:srgbClr val="535353"/>
                </a:solidFill>
                <a:latin typeface="Microsoft Sans Serif"/>
                <a:cs typeface="Microsoft Sans Serif"/>
              </a:rPr>
              <a:t>e</a:t>
            </a:r>
            <a:r>
              <a:rPr sz="3400" spc="-36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3400" spc="-270" dirty="0">
                <a:solidFill>
                  <a:srgbClr val="535353"/>
                </a:solidFill>
                <a:latin typeface="Microsoft Sans Serif"/>
                <a:cs typeface="Microsoft Sans Serif"/>
              </a:rPr>
              <a:t>soci</a:t>
            </a:r>
            <a:r>
              <a:rPr sz="3400" spc="-34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3400" spc="8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3400" spc="-125" dirty="0">
                <a:solidFill>
                  <a:srgbClr val="535353"/>
                </a:solidFill>
                <a:latin typeface="Microsoft Sans Serif"/>
                <a:cs typeface="Microsoft Sans Serif"/>
              </a:rPr>
              <a:t>i</a:t>
            </a:r>
            <a:r>
              <a:rPr sz="3400" spc="-270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3400" spc="-229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3400" spc="-155" dirty="0">
                <a:solidFill>
                  <a:srgbClr val="535353"/>
                </a:solidFill>
                <a:latin typeface="Microsoft Sans Serif"/>
                <a:cs typeface="Microsoft Sans Serif"/>
              </a:rPr>
              <a:t>í  </a:t>
            </a:r>
            <a:r>
              <a:rPr sz="34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(habituace, </a:t>
            </a:r>
            <a:r>
              <a:rPr sz="3400" spc="-21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400" spc="-240" dirty="0">
                <a:solidFill>
                  <a:srgbClr val="535353"/>
                </a:solidFill>
                <a:latin typeface="Microsoft Sans Serif"/>
                <a:cs typeface="Microsoft Sans Serif"/>
              </a:rPr>
              <a:t>senzitizace)</a:t>
            </a:r>
            <a:endParaRPr sz="34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477500" y="9055100"/>
            <a:ext cx="19507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60" dirty="0">
                <a:solidFill>
                  <a:srgbClr val="535353"/>
                </a:solidFill>
                <a:latin typeface="Microsoft Sans Serif"/>
                <a:cs typeface="Microsoft Sans Serif"/>
              </a:rPr>
              <a:t>S</a:t>
            </a:r>
            <a:r>
              <a:rPr sz="2800" spc="-130" dirty="0">
                <a:solidFill>
                  <a:srgbClr val="535353"/>
                </a:solidFill>
                <a:latin typeface="Microsoft Sans Serif"/>
                <a:cs typeface="Microsoft Sans Serif"/>
              </a:rPr>
              <a:t>q</a:t>
            </a:r>
            <a:r>
              <a:rPr sz="2800" spc="-190" dirty="0">
                <a:solidFill>
                  <a:srgbClr val="535353"/>
                </a:solidFill>
                <a:latin typeface="Microsoft Sans Serif"/>
                <a:cs typeface="Microsoft Sans Serif"/>
              </a:rPr>
              <a:t>u</a:t>
            </a:r>
            <a:r>
              <a:rPr sz="2800" spc="-110" dirty="0">
                <a:solidFill>
                  <a:srgbClr val="535353"/>
                </a:solidFill>
                <a:latin typeface="Microsoft Sans Serif"/>
                <a:cs typeface="Microsoft Sans Serif"/>
              </a:rPr>
              <a:t>ire</a:t>
            </a:r>
            <a:r>
              <a:rPr sz="2800" spc="3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800" spc="-105" dirty="0">
                <a:solidFill>
                  <a:srgbClr val="535353"/>
                </a:solidFill>
                <a:latin typeface="Microsoft Sans Serif"/>
                <a:cs typeface="Microsoft Sans Serif"/>
              </a:rPr>
              <a:t>(1990)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67600" y="1816100"/>
            <a:ext cx="2348230" cy="10388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79400" marR="5080" indent="-266700">
              <a:lnSpc>
                <a:spcPts val="3900"/>
              </a:lnSpc>
              <a:spcBef>
                <a:spcPts val="380"/>
              </a:spcBef>
            </a:pPr>
            <a:r>
              <a:rPr sz="3400" spc="-229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3400" spc="-210" dirty="0">
                <a:solidFill>
                  <a:srgbClr val="535353"/>
                </a:solidFill>
                <a:latin typeface="Microsoft Sans Serif"/>
                <a:cs typeface="Microsoft Sans Serif"/>
              </a:rPr>
              <a:t>e</a:t>
            </a:r>
            <a:r>
              <a:rPr sz="34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d</a:t>
            </a:r>
            <a:r>
              <a:rPr sz="3400" spc="-270" dirty="0">
                <a:solidFill>
                  <a:srgbClr val="535353"/>
                </a:solidFill>
                <a:latin typeface="Microsoft Sans Serif"/>
                <a:cs typeface="Microsoft Sans Serif"/>
              </a:rPr>
              <a:t>e</a:t>
            </a:r>
            <a:r>
              <a:rPr sz="3400" spc="-250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3400" spc="-170" dirty="0">
                <a:solidFill>
                  <a:srgbClr val="535353"/>
                </a:solidFill>
                <a:latin typeface="Microsoft Sans Serif"/>
                <a:cs typeface="Microsoft Sans Serif"/>
              </a:rPr>
              <a:t>l</a:t>
            </a:r>
            <a:r>
              <a:rPr sz="3400" spc="-41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3400" spc="80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3400" spc="-44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3400" spc="8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3400" spc="-125" dirty="0">
                <a:solidFill>
                  <a:srgbClr val="535353"/>
                </a:solidFill>
                <a:latin typeface="Microsoft Sans Serif"/>
                <a:cs typeface="Microsoft Sans Serif"/>
              </a:rPr>
              <a:t>i</a:t>
            </a:r>
            <a:r>
              <a:rPr sz="3400" spc="-270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3400" spc="-229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3400" spc="-155" dirty="0">
                <a:solidFill>
                  <a:srgbClr val="535353"/>
                </a:solidFill>
                <a:latin typeface="Microsoft Sans Serif"/>
                <a:cs typeface="Microsoft Sans Serif"/>
              </a:rPr>
              <a:t>í  </a:t>
            </a:r>
            <a:r>
              <a:rPr sz="3400" spc="-125" dirty="0">
                <a:solidFill>
                  <a:srgbClr val="535353"/>
                </a:solidFill>
                <a:latin typeface="Microsoft Sans Serif"/>
                <a:cs typeface="Microsoft Sans Serif"/>
              </a:rPr>
              <a:t>(implicitní)</a:t>
            </a:r>
            <a:endParaRPr sz="34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9753600" y="152400"/>
            <a:ext cx="2936875" cy="10388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3900"/>
              </a:lnSpc>
              <a:spcBef>
                <a:spcPts val="380"/>
              </a:spcBef>
            </a:pPr>
            <a:r>
              <a:rPr sz="3400" u="heavy" spc="-130" dirty="0">
                <a:uFill>
                  <a:solidFill>
                    <a:srgbClr val="535353"/>
                  </a:solidFill>
                </a:uFill>
              </a:rPr>
              <a:t>paměť</a:t>
            </a:r>
            <a:r>
              <a:rPr sz="3400" u="heavy" spc="25" dirty="0">
                <a:uFill>
                  <a:solidFill>
                    <a:srgbClr val="535353"/>
                  </a:solidFill>
                </a:uFill>
              </a:rPr>
              <a:t> </a:t>
            </a:r>
            <a:r>
              <a:rPr sz="3400" u="heavy" spc="-229" dirty="0">
                <a:uFill>
                  <a:solidFill>
                    <a:srgbClr val="535353"/>
                  </a:solidFill>
                </a:uFill>
              </a:rPr>
              <a:t>jako </a:t>
            </a:r>
            <a:r>
              <a:rPr sz="3400" spc="-225" dirty="0"/>
              <a:t> </a:t>
            </a:r>
            <a:r>
              <a:rPr sz="3400" u="heavy" spc="-260" dirty="0">
                <a:uFill>
                  <a:solidFill>
                    <a:srgbClr val="535353"/>
                  </a:solidFill>
                </a:uFill>
              </a:rPr>
              <a:t>sou</a:t>
            </a:r>
            <a:r>
              <a:rPr sz="3400" u="heavy" spc="-270" dirty="0">
                <a:uFill>
                  <a:solidFill>
                    <a:srgbClr val="535353"/>
                  </a:solidFill>
                </a:uFill>
              </a:rPr>
              <a:t>s</a:t>
            </a:r>
            <a:r>
              <a:rPr sz="3400" u="heavy" spc="-155" dirty="0">
                <a:uFill>
                  <a:solidFill>
                    <a:srgbClr val="535353"/>
                  </a:solidFill>
                </a:uFill>
              </a:rPr>
              <a:t>t</a:t>
            </a:r>
            <a:r>
              <a:rPr sz="3400" u="heavy" spc="-525" dirty="0">
                <a:uFill>
                  <a:solidFill>
                    <a:srgbClr val="535353"/>
                  </a:solidFill>
                </a:uFill>
              </a:rPr>
              <a:t>a</a:t>
            </a:r>
            <a:r>
              <a:rPr sz="3400" u="heavy" spc="-250" dirty="0">
                <a:uFill>
                  <a:solidFill>
                    <a:srgbClr val="535353"/>
                  </a:solidFill>
                </a:uFill>
              </a:rPr>
              <a:t>v</a:t>
            </a:r>
            <a:r>
              <a:rPr sz="3400" u="heavy" spc="-440" dirty="0">
                <a:uFill>
                  <a:solidFill>
                    <a:srgbClr val="535353"/>
                  </a:solidFill>
                </a:uFill>
              </a:rPr>
              <a:t>a</a:t>
            </a:r>
            <a:r>
              <a:rPr sz="3400" u="heavy" spc="40" dirty="0">
                <a:uFill>
                  <a:solidFill>
                    <a:srgbClr val="535353"/>
                  </a:solidFill>
                </a:uFill>
              </a:rPr>
              <a:t> </a:t>
            </a:r>
            <a:r>
              <a:rPr sz="3400" u="heavy" spc="-340" dirty="0">
                <a:uFill>
                  <a:solidFill>
                    <a:srgbClr val="535353"/>
                  </a:solidFill>
                </a:uFill>
              </a:rPr>
              <a:t>sys</a:t>
            </a:r>
            <a:r>
              <a:rPr sz="3400" u="heavy" spc="-195" dirty="0">
                <a:uFill>
                  <a:solidFill>
                    <a:srgbClr val="535353"/>
                  </a:solidFill>
                </a:uFill>
              </a:rPr>
              <a:t>t</a:t>
            </a:r>
            <a:r>
              <a:rPr sz="3400" u="heavy" spc="-240" dirty="0">
                <a:uFill>
                  <a:solidFill>
                    <a:srgbClr val="535353"/>
                  </a:solidFill>
                </a:uFill>
              </a:rPr>
              <a:t>ém</a:t>
            </a:r>
            <a:r>
              <a:rPr sz="3400" u="heavy" spc="-225" dirty="0">
                <a:uFill>
                  <a:solidFill>
                    <a:srgbClr val="535353"/>
                  </a:solidFill>
                </a:uFill>
              </a:rPr>
              <a:t>ů</a:t>
            </a:r>
            <a:endParaRPr sz="3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0" y="495300"/>
            <a:ext cx="531368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spc="-280" dirty="0"/>
              <a:t>konekcionistický</a:t>
            </a:r>
            <a:r>
              <a:rPr sz="4600" spc="30" dirty="0"/>
              <a:t> </a:t>
            </a:r>
            <a:r>
              <a:rPr sz="4600" spc="-225" dirty="0"/>
              <a:t>model</a:t>
            </a:r>
            <a:endParaRPr sz="4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000" y="850900"/>
            <a:ext cx="86906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0" dirty="0"/>
              <a:t>T</a:t>
            </a:r>
            <a:r>
              <a:rPr spc="-1280" dirty="0"/>
              <a:t>E</a:t>
            </a:r>
            <a:r>
              <a:rPr spc="320" dirty="0"/>
              <a:t>O</a:t>
            </a:r>
            <a:r>
              <a:rPr spc="-1080" dirty="0"/>
              <a:t>R</a:t>
            </a:r>
            <a:r>
              <a:rPr spc="-530" dirty="0"/>
              <a:t>I</a:t>
            </a:r>
            <a:r>
              <a:rPr spc="-1255" dirty="0"/>
              <a:t>E</a:t>
            </a:r>
            <a:r>
              <a:rPr spc="85" dirty="0"/>
              <a:t> </a:t>
            </a:r>
            <a:r>
              <a:rPr spc="170" dirty="0"/>
              <a:t>Z</a:t>
            </a:r>
            <a:r>
              <a:rPr spc="-570" dirty="0"/>
              <a:t>A</a:t>
            </a:r>
            <a:r>
              <a:rPr spc="-575" dirty="0"/>
              <a:t>P</a:t>
            </a:r>
            <a:r>
              <a:rPr spc="320" dirty="0"/>
              <a:t>O</a:t>
            </a:r>
            <a:r>
              <a:rPr spc="-380" dirty="0"/>
              <a:t>M</a:t>
            </a:r>
            <a:r>
              <a:rPr spc="-70" dirty="0"/>
              <a:t>ÍNÁNÍ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700" y="3403600"/>
            <a:ext cx="8519795" cy="4853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0" indent="-520700">
              <a:lnSpc>
                <a:spcPct val="100000"/>
              </a:lnSpc>
              <a:spcBef>
                <a:spcPts val="100"/>
              </a:spcBef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265" dirty="0">
                <a:solidFill>
                  <a:srgbClr val="535353"/>
                </a:solidFill>
                <a:latin typeface="Microsoft Sans Serif"/>
                <a:cs typeface="Microsoft Sans Serif"/>
              </a:rPr>
              <a:t>rozpad</a:t>
            </a:r>
            <a:r>
              <a:rPr sz="460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20" dirty="0">
                <a:solidFill>
                  <a:srgbClr val="535353"/>
                </a:solidFill>
                <a:latin typeface="Microsoft Sans Serif"/>
                <a:cs typeface="Microsoft Sans Serif"/>
              </a:rPr>
              <a:t>paměťové</a:t>
            </a:r>
            <a:r>
              <a:rPr sz="460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325" dirty="0">
                <a:solidFill>
                  <a:srgbClr val="535353"/>
                </a:solidFill>
                <a:latin typeface="Microsoft Sans Serif"/>
                <a:cs typeface="Microsoft Sans Serif"/>
              </a:rPr>
              <a:t>stopy/vyhasínání</a:t>
            </a:r>
            <a:endParaRPr sz="4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535353"/>
              </a:buClr>
              <a:buFont typeface="Microsoft Sans Serif"/>
              <a:buChar char="•"/>
            </a:pPr>
            <a:endParaRPr sz="4650">
              <a:latin typeface="Microsoft Sans Serif"/>
              <a:cs typeface="Microsoft Sans Serif"/>
            </a:endParaRPr>
          </a:p>
          <a:p>
            <a:pPr marL="533400" indent="-520700">
              <a:lnSpc>
                <a:spcPct val="100000"/>
              </a:lnSpc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125" dirty="0">
                <a:solidFill>
                  <a:srgbClr val="535353"/>
                </a:solidFill>
                <a:latin typeface="Microsoft Sans Serif"/>
                <a:cs typeface="Microsoft Sans Serif"/>
              </a:rPr>
              <a:t>teorie</a:t>
            </a:r>
            <a:r>
              <a:rPr sz="4600" spc="3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29" dirty="0">
                <a:solidFill>
                  <a:srgbClr val="535353"/>
                </a:solidFill>
                <a:latin typeface="Microsoft Sans Serif"/>
                <a:cs typeface="Microsoft Sans Serif"/>
              </a:rPr>
              <a:t>interference</a:t>
            </a:r>
            <a:endParaRPr sz="4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535353"/>
              </a:buClr>
              <a:buFont typeface="Microsoft Sans Serif"/>
              <a:buChar char="•"/>
            </a:pPr>
            <a:endParaRPr sz="4750">
              <a:latin typeface="Microsoft Sans Serif"/>
              <a:cs typeface="Microsoft Sans Serif"/>
            </a:endParaRPr>
          </a:p>
          <a:p>
            <a:pPr marL="533400" indent="-520700">
              <a:lnSpc>
                <a:spcPct val="100000"/>
              </a:lnSpc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265" dirty="0">
                <a:solidFill>
                  <a:srgbClr val="535353"/>
                </a:solidFill>
                <a:latin typeface="Microsoft Sans Serif"/>
                <a:cs typeface="Microsoft Sans Serif"/>
              </a:rPr>
              <a:t>vliv</a:t>
            </a:r>
            <a:r>
              <a:rPr sz="4600" spc="3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165" dirty="0">
                <a:solidFill>
                  <a:srgbClr val="535353"/>
                </a:solidFill>
                <a:latin typeface="Microsoft Sans Serif"/>
                <a:cs typeface="Microsoft Sans Serif"/>
              </a:rPr>
              <a:t>kontextu</a:t>
            </a:r>
            <a:endParaRPr sz="4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535353"/>
              </a:buClr>
              <a:buFont typeface="Microsoft Sans Serif"/>
              <a:buChar char="•"/>
            </a:pPr>
            <a:endParaRPr sz="4650">
              <a:latin typeface="Microsoft Sans Serif"/>
              <a:cs typeface="Microsoft Sans Serif"/>
            </a:endParaRPr>
          </a:p>
          <a:p>
            <a:pPr marL="533400" indent="-520700">
              <a:lnSpc>
                <a:spcPct val="100000"/>
              </a:lnSpc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315" dirty="0">
                <a:solidFill>
                  <a:srgbClr val="535353"/>
                </a:solidFill>
                <a:latin typeface="Microsoft Sans Serif"/>
                <a:cs typeface="Microsoft Sans Serif"/>
              </a:rPr>
              <a:t>vytěsnění</a:t>
            </a:r>
            <a:endParaRPr sz="4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0300" y="368300"/>
            <a:ext cx="9131300" cy="2185214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1333500">
              <a:lnSpc>
                <a:spcPts val="8200"/>
              </a:lnSpc>
              <a:spcBef>
                <a:spcPts val="640"/>
              </a:spcBef>
            </a:pPr>
            <a:r>
              <a:rPr spc="-135" dirty="0"/>
              <a:t>ZAPOMÍNÁNÍ </a:t>
            </a:r>
            <a:r>
              <a:rPr spc="-130" dirty="0"/>
              <a:t> </a:t>
            </a:r>
            <a:r>
              <a:rPr spc="-280" dirty="0"/>
              <a:t>T</a:t>
            </a:r>
            <a:r>
              <a:rPr spc="-1280" dirty="0"/>
              <a:t>E</a:t>
            </a:r>
            <a:r>
              <a:rPr spc="320" dirty="0"/>
              <a:t>O</a:t>
            </a:r>
            <a:r>
              <a:rPr spc="-1080" dirty="0"/>
              <a:t>R</a:t>
            </a:r>
            <a:r>
              <a:rPr spc="-530" dirty="0"/>
              <a:t>I</a:t>
            </a:r>
            <a:r>
              <a:rPr spc="-1255" dirty="0"/>
              <a:t>E</a:t>
            </a:r>
            <a:r>
              <a:rPr spc="-919" dirty="0"/>
              <a:t> </a:t>
            </a:r>
            <a:r>
              <a:rPr lang="cs-CZ" spc="-919" dirty="0"/>
              <a:t> </a:t>
            </a:r>
            <a:r>
              <a:rPr spc="-530" dirty="0"/>
              <a:t>V</a:t>
            </a:r>
            <a:r>
              <a:rPr spc="-310" dirty="0"/>
              <a:t>Y</a:t>
            </a:r>
            <a:r>
              <a:rPr spc="-330" dirty="0"/>
              <a:t>H</a:t>
            </a:r>
            <a:r>
              <a:rPr spc="-715" dirty="0"/>
              <a:t>AS</a:t>
            </a:r>
            <a:r>
              <a:rPr spc="-70" dirty="0"/>
              <a:t>ÍNÁNÍ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700" y="2725420"/>
            <a:ext cx="10685780" cy="2612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82600" indent="-469900">
              <a:lnSpc>
                <a:spcPct val="100000"/>
              </a:lnSpc>
              <a:spcBef>
                <a:spcPts val="90"/>
              </a:spcBef>
              <a:buSzPct val="81927"/>
              <a:buChar char="•"/>
              <a:tabLst>
                <a:tab pos="481965" algn="l"/>
                <a:tab pos="482600" algn="l"/>
              </a:tabLst>
            </a:pPr>
            <a:r>
              <a:rPr sz="4150" spc="-245" dirty="0">
                <a:solidFill>
                  <a:srgbClr val="535353"/>
                </a:solidFill>
                <a:latin typeface="Microsoft Sans Serif"/>
                <a:cs typeface="Microsoft Sans Serif"/>
              </a:rPr>
              <a:t>rozpad</a:t>
            </a:r>
            <a:r>
              <a:rPr sz="4150" spc="2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150" spc="-200" dirty="0">
                <a:solidFill>
                  <a:srgbClr val="535353"/>
                </a:solidFill>
                <a:latin typeface="Microsoft Sans Serif"/>
                <a:cs typeface="Microsoft Sans Serif"/>
              </a:rPr>
              <a:t>paměťové</a:t>
            </a:r>
            <a:r>
              <a:rPr sz="4150" spc="2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150" spc="-245" dirty="0">
                <a:solidFill>
                  <a:srgbClr val="535353"/>
                </a:solidFill>
                <a:latin typeface="Microsoft Sans Serif"/>
                <a:cs typeface="Microsoft Sans Serif"/>
              </a:rPr>
              <a:t>stopy</a:t>
            </a:r>
            <a:endParaRPr sz="4150" dirty="0">
              <a:latin typeface="Microsoft Sans Serif"/>
              <a:cs typeface="Microsoft Sans Serif"/>
            </a:endParaRPr>
          </a:p>
          <a:p>
            <a:pPr marL="482600" marR="5080" indent="-469900">
              <a:lnSpc>
                <a:spcPct val="112400"/>
              </a:lnSpc>
              <a:spcBef>
                <a:spcPts val="4200"/>
              </a:spcBef>
              <a:buSzPct val="81927"/>
              <a:buChar char="•"/>
              <a:tabLst>
                <a:tab pos="481965" algn="l"/>
                <a:tab pos="482600" algn="l"/>
              </a:tabLst>
            </a:pPr>
            <a:r>
              <a:rPr sz="4150" spc="-200" dirty="0">
                <a:solidFill>
                  <a:srgbClr val="535353"/>
                </a:solidFill>
                <a:latin typeface="Microsoft Sans Serif"/>
                <a:cs typeface="Microsoft Sans Serif"/>
              </a:rPr>
              <a:t>obtížně</a:t>
            </a:r>
            <a:r>
              <a:rPr sz="4150" spc="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150" spc="-250" dirty="0">
                <a:solidFill>
                  <a:srgbClr val="535353"/>
                </a:solidFill>
                <a:latin typeface="Microsoft Sans Serif"/>
                <a:cs typeface="Microsoft Sans Serif"/>
              </a:rPr>
              <a:t>testovatelná</a:t>
            </a:r>
            <a:r>
              <a:rPr sz="415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150" spc="-114" dirty="0">
                <a:solidFill>
                  <a:srgbClr val="535353"/>
                </a:solidFill>
                <a:latin typeface="Microsoft Sans Serif"/>
                <a:cs typeface="Microsoft Sans Serif"/>
              </a:rPr>
              <a:t>teorie</a:t>
            </a:r>
            <a:r>
              <a:rPr sz="415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150" spc="850" dirty="0">
                <a:solidFill>
                  <a:srgbClr val="535353"/>
                </a:solidFill>
                <a:latin typeface="Microsoft Sans Serif"/>
                <a:cs typeface="Microsoft Sans Serif"/>
              </a:rPr>
              <a:t>–</a:t>
            </a:r>
            <a:r>
              <a:rPr sz="415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150" spc="-245" dirty="0">
                <a:solidFill>
                  <a:srgbClr val="535353"/>
                </a:solidFill>
                <a:latin typeface="Microsoft Sans Serif"/>
                <a:cs typeface="Microsoft Sans Serif"/>
              </a:rPr>
              <a:t>motivace</a:t>
            </a:r>
            <a:r>
              <a:rPr sz="415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150" spc="-245" dirty="0">
                <a:solidFill>
                  <a:srgbClr val="535353"/>
                </a:solidFill>
                <a:latin typeface="Microsoft Sans Serif"/>
                <a:cs typeface="Microsoft Sans Serif"/>
              </a:rPr>
              <a:t>probandů, </a:t>
            </a:r>
            <a:r>
              <a:rPr sz="4150" spc="-109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15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zabránění</a:t>
            </a:r>
            <a:r>
              <a:rPr sz="4150" spc="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150" spc="-85" dirty="0">
                <a:solidFill>
                  <a:srgbClr val="535353"/>
                </a:solidFill>
                <a:latin typeface="Microsoft Sans Serif"/>
                <a:cs typeface="Microsoft Sans Serif"/>
              </a:rPr>
              <a:t>opakování…</a:t>
            </a:r>
            <a:endParaRPr sz="415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700" y="6883772"/>
            <a:ext cx="11389995" cy="2075814"/>
          </a:xfrm>
          <a:prstGeom prst="rect">
            <a:avLst/>
          </a:prstGeom>
        </p:spPr>
        <p:txBody>
          <a:bodyPr vert="horz" wrap="square" lIns="0" tIns="297815" rIns="0" bIns="0" rtlCol="0">
            <a:spAutoFit/>
          </a:bodyPr>
          <a:lstStyle/>
          <a:p>
            <a:pPr marL="482600" indent="-469900">
              <a:lnSpc>
                <a:spcPct val="100000"/>
              </a:lnSpc>
              <a:spcBef>
                <a:spcPts val="2345"/>
              </a:spcBef>
              <a:buSzPct val="81927"/>
              <a:buChar char="•"/>
              <a:tabLst>
                <a:tab pos="481965" algn="l"/>
                <a:tab pos="482600" algn="l"/>
              </a:tabLst>
            </a:pPr>
            <a:r>
              <a:rPr sz="4150" spc="-630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4150" spc="-150" dirty="0">
                <a:solidFill>
                  <a:srgbClr val="535353"/>
                </a:solidFill>
                <a:latin typeface="Microsoft Sans Serif"/>
                <a:cs typeface="Microsoft Sans Serif"/>
              </a:rPr>
              <a:t>ei</a:t>
            </a:r>
            <a:r>
              <a:rPr sz="4150" spc="-11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4150" spc="-484" dirty="0">
                <a:solidFill>
                  <a:srgbClr val="535353"/>
                </a:solidFill>
                <a:latin typeface="Microsoft Sans Serif"/>
                <a:cs typeface="Microsoft Sans Serif"/>
              </a:rPr>
              <a:t>m</a:t>
            </a:r>
            <a:r>
              <a:rPr sz="4150" spc="-33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150" spc="-285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4150" spc="-150" dirty="0">
                <a:solidFill>
                  <a:srgbClr val="535353"/>
                </a:solidFill>
                <a:latin typeface="Microsoft Sans Serif"/>
                <a:cs typeface="Microsoft Sans Serif"/>
              </a:rPr>
              <a:t>o</a:t>
            </a:r>
            <a:r>
              <a:rPr sz="415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4150" spc="-545" dirty="0">
                <a:solidFill>
                  <a:srgbClr val="535353"/>
                </a:solidFill>
                <a:latin typeface="Microsoft Sans Serif"/>
                <a:cs typeface="Microsoft Sans Serif"/>
              </a:rPr>
              <a:t>á</a:t>
            </a:r>
            <a:r>
              <a:rPr sz="415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150" spc="-175" dirty="0">
                <a:solidFill>
                  <a:srgbClr val="535353"/>
                </a:solidFill>
                <a:latin typeface="Microsoft Sans Serif"/>
                <a:cs typeface="Microsoft Sans Serif"/>
              </a:rPr>
              <a:t>(1974</a:t>
            </a:r>
            <a:r>
              <a:rPr sz="4150" spc="-114" dirty="0">
                <a:solidFill>
                  <a:srgbClr val="535353"/>
                </a:solidFill>
                <a:latin typeface="Microsoft Sans Serif"/>
                <a:cs typeface="Microsoft Sans Serif"/>
              </a:rPr>
              <a:t>)</a:t>
            </a:r>
            <a:r>
              <a:rPr sz="415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150" spc="850" dirty="0">
                <a:solidFill>
                  <a:srgbClr val="535353"/>
                </a:solidFill>
                <a:latin typeface="Microsoft Sans Serif"/>
                <a:cs typeface="Microsoft Sans Serif"/>
              </a:rPr>
              <a:t>–</a:t>
            </a:r>
            <a:r>
              <a:rPr sz="415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15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4150" spc="-380" dirty="0">
                <a:solidFill>
                  <a:srgbClr val="535353"/>
                </a:solidFill>
                <a:latin typeface="Microsoft Sans Serif"/>
                <a:cs typeface="Microsoft Sans Serif"/>
              </a:rPr>
              <a:t>me</a:t>
            </a:r>
            <a:r>
              <a:rPr sz="4150" spc="-340" dirty="0">
                <a:solidFill>
                  <a:srgbClr val="535353"/>
                </a:solidFill>
                <a:latin typeface="Microsoft Sans Serif"/>
                <a:cs typeface="Microsoft Sans Serif"/>
              </a:rPr>
              <a:t>z</a:t>
            </a:r>
            <a:r>
              <a:rPr sz="4150" spc="-325" dirty="0">
                <a:solidFill>
                  <a:srgbClr val="535353"/>
                </a:solidFill>
                <a:latin typeface="Microsoft Sans Serif"/>
                <a:cs typeface="Microsoft Sans Serif"/>
              </a:rPr>
              <a:t>e</a:t>
            </a:r>
            <a:r>
              <a:rPr sz="4150" spc="-5" dirty="0">
                <a:solidFill>
                  <a:srgbClr val="535353"/>
                </a:solidFill>
                <a:latin typeface="Microsoft Sans Serif"/>
                <a:cs typeface="Microsoft Sans Serif"/>
              </a:rPr>
              <a:t>ř</a:t>
            </a:r>
            <a:r>
              <a:rPr sz="4150" spc="-305" dirty="0">
                <a:solidFill>
                  <a:srgbClr val="535353"/>
                </a:solidFill>
                <a:latin typeface="Microsoft Sans Serif"/>
                <a:cs typeface="Microsoft Sans Serif"/>
              </a:rPr>
              <a:t>en</a:t>
            </a:r>
            <a:r>
              <a:rPr sz="4150" spc="-545" dirty="0">
                <a:solidFill>
                  <a:srgbClr val="535353"/>
                </a:solidFill>
                <a:latin typeface="Microsoft Sans Serif"/>
                <a:cs typeface="Microsoft Sans Serif"/>
              </a:rPr>
              <a:t>á</a:t>
            </a:r>
            <a:r>
              <a:rPr sz="415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150" spc="-285" dirty="0">
                <a:solidFill>
                  <a:srgbClr val="535353"/>
                </a:solidFill>
                <a:latin typeface="Microsoft Sans Serif"/>
                <a:cs typeface="Microsoft Sans Serif"/>
              </a:rPr>
              <a:t>ú</a:t>
            </a:r>
            <a:r>
              <a:rPr sz="4150" spc="-175" dirty="0">
                <a:solidFill>
                  <a:srgbClr val="535353"/>
                </a:solidFill>
                <a:latin typeface="Microsoft Sans Serif"/>
                <a:cs typeface="Microsoft Sans Serif"/>
              </a:rPr>
              <a:t>loh</a:t>
            </a:r>
            <a:r>
              <a:rPr sz="4150" spc="-54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15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150" spc="-145" dirty="0">
                <a:solidFill>
                  <a:srgbClr val="535353"/>
                </a:solidFill>
                <a:latin typeface="Microsoft Sans Serif"/>
                <a:cs typeface="Microsoft Sans Serif"/>
              </a:rPr>
              <a:t>(u</a:t>
            </a:r>
            <a:r>
              <a:rPr sz="4150" spc="-5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4150" spc="-350" dirty="0">
                <a:solidFill>
                  <a:srgbClr val="535353"/>
                </a:solidFill>
                <a:latin typeface="Microsoft Sans Serif"/>
                <a:cs typeface="Microsoft Sans Serif"/>
              </a:rPr>
              <a:t>č</a:t>
            </a:r>
            <a:r>
              <a:rPr sz="4150" spc="-305" dirty="0">
                <a:solidFill>
                  <a:srgbClr val="535353"/>
                </a:solidFill>
                <a:latin typeface="Microsoft Sans Serif"/>
                <a:cs typeface="Microsoft Sans Serif"/>
              </a:rPr>
              <a:t>en</a:t>
            </a:r>
            <a:r>
              <a:rPr sz="4150" spc="-170" dirty="0">
                <a:solidFill>
                  <a:srgbClr val="535353"/>
                </a:solidFill>
                <a:latin typeface="Microsoft Sans Serif"/>
                <a:cs typeface="Microsoft Sans Serif"/>
              </a:rPr>
              <a:t>í</a:t>
            </a:r>
            <a:r>
              <a:rPr sz="415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150" spc="95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4150" spc="-175" dirty="0">
                <a:solidFill>
                  <a:srgbClr val="535353"/>
                </a:solidFill>
                <a:latin typeface="Microsoft Sans Serif"/>
                <a:cs typeface="Microsoft Sans Serif"/>
              </a:rPr>
              <a:t>ó</a:t>
            </a:r>
            <a:r>
              <a:rPr sz="415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4150" spc="-285" dirty="0">
                <a:solidFill>
                  <a:srgbClr val="535353"/>
                </a:solidFill>
                <a:latin typeface="Microsoft Sans Serif"/>
                <a:cs typeface="Microsoft Sans Serif"/>
              </a:rPr>
              <a:t>u</a:t>
            </a:r>
            <a:r>
              <a:rPr sz="4150" spc="-5" dirty="0">
                <a:solidFill>
                  <a:srgbClr val="535353"/>
                </a:solidFill>
                <a:latin typeface="Microsoft Sans Serif"/>
                <a:cs typeface="Microsoft Sans Serif"/>
              </a:rPr>
              <a:t>)</a:t>
            </a:r>
            <a:endParaRPr sz="4150">
              <a:latin typeface="Microsoft Sans Serif"/>
              <a:cs typeface="Microsoft Sans Serif"/>
            </a:endParaRPr>
          </a:p>
          <a:p>
            <a:pPr marL="838200" lvl="1" indent="-304800">
              <a:lnSpc>
                <a:spcPct val="100000"/>
              </a:lnSpc>
              <a:spcBef>
                <a:spcPts val="1470"/>
              </a:spcBef>
              <a:buClr>
                <a:srgbClr val="CCB400"/>
              </a:buClr>
              <a:buSzPct val="81481"/>
              <a:buFont typeface="Trebuchet MS"/>
              <a:buChar char="•"/>
              <a:tabLst>
                <a:tab pos="837565" algn="l"/>
                <a:tab pos="838200" algn="l"/>
              </a:tabLst>
            </a:pPr>
            <a:r>
              <a:rPr sz="2700" spc="-195" dirty="0">
                <a:solidFill>
                  <a:srgbClr val="646B86"/>
                </a:solidFill>
                <a:latin typeface="Microsoft Sans Serif"/>
                <a:cs typeface="Microsoft Sans Serif"/>
              </a:rPr>
              <a:t>zabraňuje</a:t>
            </a:r>
            <a:r>
              <a:rPr sz="2700" spc="3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2700" spc="-190" dirty="0">
                <a:solidFill>
                  <a:srgbClr val="646B86"/>
                </a:solidFill>
                <a:latin typeface="Microsoft Sans Serif"/>
                <a:cs typeface="Microsoft Sans Serif"/>
              </a:rPr>
              <a:t>opakování</a:t>
            </a:r>
            <a:r>
              <a:rPr sz="2700" spc="3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2700" spc="555" dirty="0">
                <a:solidFill>
                  <a:srgbClr val="646B86"/>
                </a:solidFill>
                <a:latin typeface="Microsoft Sans Serif"/>
                <a:cs typeface="Microsoft Sans Serif"/>
              </a:rPr>
              <a:t>–</a:t>
            </a:r>
            <a:r>
              <a:rPr sz="2700" spc="3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2700" spc="-210" dirty="0">
                <a:solidFill>
                  <a:srgbClr val="646B86"/>
                </a:solidFill>
                <a:latin typeface="Microsoft Sans Serif"/>
                <a:cs typeface="Microsoft Sans Serif"/>
              </a:rPr>
              <a:t>vyžaduje</a:t>
            </a:r>
            <a:r>
              <a:rPr sz="2700" spc="3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2700" spc="-170" dirty="0">
                <a:solidFill>
                  <a:srgbClr val="646B86"/>
                </a:solidFill>
                <a:latin typeface="Microsoft Sans Serif"/>
                <a:cs typeface="Microsoft Sans Serif"/>
              </a:rPr>
              <a:t>záměrnou</a:t>
            </a:r>
            <a:r>
              <a:rPr sz="2700" spc="3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2700" spc="-114" dirty="0">
                <a:solidFill>
                  <a:srgbClr val="646B86"/>
                </a:solidFill>
                <a:latin typeface="Microsoft Sans Serif"/>
                <a:cs typeface="Microsoft Sans Serif"/>
              </a:rPr>
              <a:t>pozornost</a:t>
            </a:r>
            <a:endParaRPr sz="2700">
              <a:latin typeface="Microsoft Sans Serif"/>
              <a:cs typeface="Microsoft Sans Serif"/>
            </a:endParaRPr>
          </a:p>
          <a:p>
            <a:pPr marL="838200" lvl="1" indent="-304800">
              <a:lnSpc>
                <a:spcPct val="100000"/>
              </a:lnSpc>
              <a:spcBef>
                <a:spcPts val="965"/>
              </a:spcBef>
              <a:buClr>
                <a:srgbClr val="CCB400"/>
              </a:buClr>
              <a:buSzPct val="81481"/>
              <a:buFont typeface="Trebuchet MS"/>
              <a:buChar char="•"/>
              <a:tabLst>
                <a:tab pos="837565" algn="l"/>
                <a:tab pos="838200" algn="l"/>
              </a:tabLst>
            </a:pPr>
            <a:r>
              <a:rPr sz="2700" spc="-170" dirty="0">
                <a:solidFill>
                  <a:srgbClr val="646B86"/>
                </a:solidFill>
                <a:latin typeface="Microsoft Sans Serif"/>
                <a:cs typeface="Microsoft Sans Serif"/>
              </a:rPr>
              <a:t>není</a:t>
            </a:r>
            <a:r>
              <a:rPr sz="2700" spc="1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2700" spc="-114" dirty="0">
                <a:solidFill>
                  <a:srgbClr val="646B86"/>
                </a:solidFill>
                <a:latin typeface="Microsoft Sans Serif"/>
                <a:cs typeface="Microsoft Sans Serif"/>
              </a:rPr>
              <a:t>interferujícím</a:t>
            </a:r>
            <a:r>
              <a:rPr sz="2700" spc="1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2700" spc="-180" dirty="0">
                <a:solidFill>
                  <a:srgbClr val="646B86"/>
                </a:solidFill>
                <a:latin typeface="Microsoft Sans Serif"/>
                <a:cs typeface="Microsoft Sans Serif"/>
              </a:rPr>
              <a:t>učením</a:t>
            </a:r>
            <a:endParaRPr sz="2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400" y="368300"/>
            <a:ext cx="9152890" cy="21640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1803400">
              <a:lnSpc>
                <a:spcPts val="8200"/>
              </a:lnSpc>
              <a:spcBef>
                <a:spcPts val="640"/>
              </a:spcBef>
            </a:pPr>
            <a:r>
              <a:rPr spc="-135" dirty="0"/>
              <a:t>ZAPOMÍNÁNÍ </a:t>
            </a:r>
            <a:r>
              <a:rPr spc="-130" dirty="0"/>
              <a:t> </a:t>
            </a:r>
            <a:r>
              <a:rPr spc="-280" dirty="0"/>
              <a:t>T</a:t>
            </a:r>
            <a:r>
              <a:rPr spc="-1280" dirty="0"/>
              <a:t>E</a:t>
            </a:r>
            <a:r>
              <a:rPr spc="320" dirty="0"/>
              <a:t>O</a:t>
            </a:r>
            <a:r>
              <a:rPr spc="-1080" dirty="0"/>
              <a:t>R</a:t>
            </a:r>
            <a:r>
              <a:rPr spc="-530" dirty="0"/>
              <a:t>I</a:t>
            </a:r>
            <a:r>
              <a:rPr spc="-1255" dirty="0"/>
              <a:t>E</a:t>
            </a:r>
            <a:r>
              <a:rPr spc="85" dirty="0"/>
              <a:t> </a:t>
            </a:r>
            <a:r>
              <a:rPr spc="-140" dirty="0"/>
              <a:t>IN</a:t>
            </a:r>
            <a:r>
              <a:rPr spc="-160" dirty="0"/>
              <a:t>T</a:t>
            </a:r>
            <a:r>
              <a:rPr spc="-1280" dirty="0"/>
              <a:t>E</a:t>
            </a:r>
            <a:r>
              <a:rPr spc="-1080" dirty="0"/>
              <a:t>R</a:t>
            </a:r>
            <a:r>
              <a:rPr spc="-1260" dirty="0"/>
              <a:t>FE</a:t>
            </a:r>
            <a:r>
              <a:rPr spc="-1080" dirty="0"/>
              <a:t>R</a:t>
            </a:r>
            <a:r>
              <a:rPr spc="-1280" dirty="0"/>
              <a:t>E</a:t>
            </a:r>
            <a:r>
              <a:rPr spc="10" dirty="0"/>
              <a:t>N</a:t>
            </a:r>
            <a:r>
              <a:rPr spc="5" dirty="0"/>
              <a:t>C</a:t>
            </a:r>
            <a:r>
              <a:rPr spc="-1275" dirty="0"/>
              <a:t>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93700" y="2517648"/>
            <a:ext cx="10253980" cy="7067961"/>
          </a:xfrm>
          <a:prstGeom prst="rect">
            <a:avLst/>
          </a:prstGeom>
        </p:spPr>
        <p:txBody>
          <a:bodyPr vert="horz" wrap="square" lIns="0" tIns="339725" rIns="0" bIns="0" rtlCol="0">
            <a:spAutoFit/>
          </a:bodyPr>
          <a:lstStyle/>
          <a:p>
            <a:pPr marL="533400" indent="-520700">
              <a:lnSpc>
                <a:spcPct val="100000"/>
              </a:lnSpc>
              <a:spcBef>
                <a:spcPts val="2675"/>
              </a:spcBef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215" dirty="0"/>
              <a:t>experimenty</a:t>
            </a:r>
            <a:r>
              <a:rPr sz="4600" spc="60" dirty="0"/>
              <a:t> </a:t>
            </a:r>
            <a:r>
              <a:rPr sz="4600" spc="-310" dirty="0"/>
              <a:t>Petersonových</a:t>
            </a:r>
            <a:r>
              <a:rPr sz="4600" spc="-640" dirty="0"/>
              <a:t> </a:t>
            </a:r>
            <a:r>
              <a:rPr sz="4600" spc="-175" dirty="0"/>
              <a:t>(1959)</a:t>
            </a:r>
            <a:endParaRPr sz="4600" dirty="0"/>
          </a:p>
          <a:p>
            <a:pPr marL="876300" lvl="1" indent="-342900">
              <a:lnSpc>
                <a:spcPct val="100000"/>
              </a:lnSpc>
              <a:spcBef>
                <a:spcPts val="1680"/>
              </a:spcBef>
              <a:buClr>
                <a:srgbClr val="CCB400"/>
              </a:buClr>
              <a:buSzPct val="81666"/>
              <a:buFont typeface="Trebuchet MS"/>
              <a:buChar char="•"/>
              <a:tabLst>
                <a:tab pos="875665" algn="l"/>
                <a:tab pos="876300" algn="l"/>
              </a:tabLst>
            </a:pPr>
            <a:r>
              <a:rPr sz="3000" spc="-195" dirty="0">
                <a:solidFill>
                  <a:srgbClr val="646B86"/>
                </a:solidFill>
                <a:latin typeface="Microsoft Sans Serif"/>
                <a:cs typeface="Microsoft Sans Serif"/>
              </a:rPr>
              <a:t>trigramy,</a:t>
            </a:r>
            <a:r>
              <a:rPr sz="3000" spc="-204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150" dirty="0">
                <a:solidFill>
                  <a:srgbClr val="646B86"/>
                </a:solidFill>
                <a:latin typeface="Microsoft Sans Serif"/>
                <a:cs typeface="Microsoft Sans Serif"/>
              </a:rPr>
              <a:t>retenční</a:t>
            </a:r>
            <a:r>
              <a:rPr sz="3000" spc="4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130" dirty="0">
                <a:solidFill>
                  <a:srgbClr val="646B86"/>
                </a:solidFill>
                <a:latin typeface="Microsoft Sans Serif"/>
                <a:cs typeface="Microsoft Sans Serif"/>
              </a:rPr>
              <a:t>interval</a:t>
            </a:r>
            <a:r>
              <a:rPr sz="30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85" dirty="0">
                <a:solidFill>
                  <a:srgbClr val="646B86"/>
                </a:solidFill>
                <a:latin typeface="Microsoft Sans Serif"/>
                <a:cs typeface="Microsoft Sans Serif"/>
              </a:rPr>
              <a:t>(3</a:t>
            </a:r>
            <a:r>
              <a:rPr sz="3000" spc="4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620" dirty="0">
                <a:solidFill>
                  <a:srgbClr val="646B86"/>
                </a:solidFill>
                <a:latin typeface="Microsoft Sans Serif"/>
                <a:cs typeface="Microsoft Sans Serif"/>
              </a:rPr>
              <a:t>–</a:t>
            </a:r>
            <a:r>
              <a:rPr sz="3000" spc="4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170" dirty="0">
                <a:solidFill>
                  <a:srgbClr val="646B86"/>
                </a:solidFill>
                <a:latin typeface="Microsoft Sans Serif"/>
                <a:cs typeface="Microsoft Sans Serif"/>
              </a:rPr>
              <a:t>18</a:t>
            </a:r>
            <a:r>
              <a:rPr sz="30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220" dirty="0">
                <a:solidFill>
                  <a:srgbClr val="646B86"/>
                </a:solidFill>
                <a:latin typeface="Microsoft Sans Serif"/>
                <a:cs typeface="Microsoft Sans Serif"/>
              </a:rPr>
              <a:t>s)</a:t>
            </a:r>
            <a:r>
              <a:rPr sz="3000" spc="4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229" dirty="0">
                <a:solidFill>
                  <a:srgbClr val="646B86"/>
                </a:solidFill>
                <a:latin typeface="Microsoft Sans Serif"/>
                <a:cs typeface="Microsoft Sans Serif"/>
              </a:rPr>
              <a:t>bez</a:t>
            </a:r>
            <a:r>
              <a:rPr sz="3000" spc="4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160" dirty="0">
                <a:solidFill>
                  <a:srgbClr val="646B86"/>
                </a:solidFill>
                <a:latin typeface="Microsoft Sans Serif"/>
                <a:cs typeface="Microsoft Sans Serif"/>
              </a:rPr>
              <a:t>možnosti</a:t>
            </a:r>
            <a:r>
              <a:rPr sz="30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210" dirty="0">
                <a:solidFill>
                  <a:srgbClr val="646B86"/>
                </a:solidFill>
                <a:latin typeface="Microsoft Sans Serif"/>
                <a:cs typeface="Microsoft Sans Serif"/>
              </a:rPr>
              <a:t>opakování</a:t>
            </a:r>
            <a:r>
              <a:rPr sz="3000" spc="4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280" dirty="0">
                <a:solidFill>
                  <a:srgbClr val="646B86"/>
                </a:solidFill>
                <a:latin typeface="Microsoft Sans Serif"/>
                <a:cs typeface="Microsoft Sans Serif"/>
              </a:rPr>
              <a:t>si</a:t>
            </a:r>
            <a:endParaRPr sz="3000" dirty="0">
              <a:latin typeface="Microsoft Sans Serif"/>
              <a:cs typeface="Microsoft Sans Serif"/>
            </a:endParaRPr>
          </a:p>
          <a:p>
            <a:pPr marL="876300" lvl="1" indent="-342900">
              <a:lnSpc>
                <a:spcPct val="100000"/>
              </a:lnSpc>
              <a:spcBef>
                <a:spcPts val="1200"/>
              </a:spcBef>
              <a:buClr>
                <a:srgbClr val="CCB400"/>
              </a:buClr>
              <a:buSzPct val="81666"/>
              <a:buFont typeface="Trebuchet MS"/>
              <a:buChar char="•"/>
              <a:tabLst>
                <a:tab pos="875665" algn="l"/>
                <a:tab pos="876300" algn="l"/>
              </a:tabLst>
            </a:pPr>
            <a:r>
              <a:rPr sz="3000" spc="-440" dirty="0">
                <a:solidFill>
                  <a:srgbClr val="646B86"/>
                </a:solidFill>
                <a:latin typeface="Microsoft Sans Serif"/>
                <a:cs typeface="Microsoft Sans Serif"/>
              </a:rPr>
              <a:t>s</a:t>
            </a:r>
            <a:r>
              <a:rPr sz="30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250" dirty="0">
                <a:solidFill>
                  <a:srgbClr val="646B86"/>
                </a:solidFill>
                <a:latin typeface="Microsoft Sans Serif"/>
                <a:cs typeface="Microsoft Sans Serif"/>
              </a:rPr>
              <a:t>č</a:t>
            </a:r>
            <a:r>
              <a:rPr sz="3000" spc="-390" dirty="0">
                <a:solidFill>
                  <a:srgbClr val="646B86"/>
                </a:solidFill>
                <a:latin typeface="Microsoft Sans Serif"/>
                <a:cs typeface="Microsoft Sans Serif"/>
              </a:rPr>
              <a:t>a</a:t>
            </a:r>
            <a:r>
              <a:rPr sz="3000" spc="-290" dirty="0">
                <a:solidFill>
                  <a:srgbClr val="646B86"/>
                </a:solidFill>
                <a:latin typeface="Microsoft Sans Serif"/>
                <a:cs typeface="Microsoft Sans Serif"/>
              </a:rPr>
              <a:t>sem</a:t>
            </a:r>
            <a:r>
              <a:rPr sz="30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220" dirty="0">
                <a:solidFill>
                  <a:srgbClr val="646B86"/>
                </a:solidFill>
                <a:latin typeface="Microsoft Sans Serif"/>
                <a:cs typeface="Microsoft Sans Serif"/>
              </a:rPr>
              <a:t>k</a:t>
            </a:r>
            <a:r>
              <a:rPr sz="3000" spc="-295" dirty="0">
                <a:solidFill>
                  <a:srgbClr val="646B86"/>
                </a:solidFill>
                <a:latin typeface="Microsoft Sans Serif"/>
                <a:cs typeface="Microsoft Sans Serif"/>
              </a:rPr>
              <a:t>lesá</a:t>
            </a:r>
            <a:r>
              <a:rPr sz="30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140" dirty="0">
                <a:solidFill>
                  <a:srgbClr val="646B86"/>
                </a:solidFill>
                <a:latin typeface="Microsoft Sans Serif"/>
                <a:cs typeface="Microsoft Sans Serif"/>
              </a:rPr>
              <a:t>p</a:t>
            </a:r>
            <a:r>
              <a:rPr sz="3000" spc="-95" dirty="0">
                <a:solidFill>
                  <a:srgbClr val="646B86"/>
                </a:solidFill>
                <a:latin typeface="Microsoft Sans Serif"/>
                <a:cs typeface="Microsoft Sans Serif"/>
              </a:rPr>
              <a:t>o</a:t>
            </a:r>
            <a:r>
              <a:rPr sz="3000" spc="-100" dirty="0">
                <a:solidFill>
                  <a:srgbClr val="646B86"/>
                </a:solidFill>
                <a:latin typeface="Microsoft Sans Serif"/>
                <a:cs typeface="Microsoft Sans Serif"/>
              </a:rPr>
              <a:t>d</a:t>
            </a:r>
            <a:r>
              <a:rPr sz="3000" spc="-125" dirty="0">
                <a:solidFill>
                  <a:srgbClr val="646B86"/>
                </a:solidFill>
                <a:latin typeface="Microsoft Sans Serif"/>
                <a:cs typeface="Microsoft Sans Serif"/>
              </a:rPr>
              <a:t>íl</a:t>
            </a:r>
            <a:r>
              <a:rPr sz="30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114" dirty="0">
                <a:solidFill>
                  <a:srgbClr val="646B86"/>
                </a:solidFill>
                <a:latin typeface="Microsoft Sans Serif"/>
                <a:cs typeface="Microsoft Sans Serif"/>
              </a:rPr>
              <a:t>re</a:t>
            </a:r>
            <a:r>
              <a:rPr sz="3000" spc="-150" dirty="0">
                <a:solidFill>
                  <a:srgbClr val="646B86"/>
                </a:solidFill>
                <a:latin typeface="Microsoft Sans Serif"/>
                <a:cs typeface="Microsoft Sans Serif"/>
              </a:rPr>
              <a:t>p</a:t>
            </a:r>
            <a:r>
              <a:rPr sz="3000" spc="-60" dirty="0">
                <a:solidFill>
                  <a:srgbClr val="646B86"/>
                </a:solidFill>
                <a:latin typeface="Microsoft Sans Serif"/>
                <a:cs typeface="Microsoft Sans Serif"/>
              </a:rPr>
              <a:t>ro</a:t>
            </a:r>
            <a:r>
              <a:rPr sz="3000" spc="-75" dirty="0">
                <a:solidFill>
                  <a:srgbClr val="646B86"/>
                </a:solidFill>
                <a:latin typeface="Microsoft Sans Serif"/>
                <a:cs typeface="Microsoft Sans Serif"/>
              </a:rPr>
              <a:t>d</a:t>
            </a:r>
            <a:r>
              <a:rPr sz="3000" spc="-204" dirty="0">
                <a:solidFill>
                  <a:srgbClr val="646B86"/>
                </a:solidFill>
                <a:latin typeface="Microsoft Sans Serif"/>
                <a:cs typeface="Microsoft Sans Serif"/>
              </a:rPr>
              <a:t>u</a:t>
            </a:r>
            <a:r>
              <a:rPr sz="3000" spc="-250" dirty="0">
                <a:solidFill>
                  <a:srgbClr val="646B86"/>
                </a:solidFill>
                <a:latin typeface="Microsoft Sans Serif"/>
                <a:cs typeface="Microsoft Sans Serif"/>
              </a:rPr>
              <a:t>k</a:t>
            </a:r>
            <a:r>
              <a:rPr sz="3000" spc="-105" dirty="0">
                <a:solidFill>
                  <a:srgbClr val="646B86"/>
                </a:solidFill>
                <a:latin typeface="Microsoft Sans Serif"/>
                <a:cs typeface="Microsoft Sans Serif"/>
              </a:rPr>
              <a:t>o</a:t>
            </a:r>
            <a:r>
              <a:rPr sz="3000" spc="-220" dirty="0">
                <a:solidFill>
                  <a:srgbClr val="646B86"/>
                </a:solidFill>
                <a:latin typeface="Microsoft Sans Serif"/>
                <a:cs typeface="Microsoft Sans Serif"/>
              </a:rPr>
              <a:t>v</a:t>
            </a:r>
            <a:r>
              <a:rPr sz="3000" spc="-390" dirty="0">
                <a:solidFill>
                  <a:srgbClr val="646B86"/>
                </a:solidFill>
                <a:latin typeface="Microsoft Sans Serif"/>
                <a:cs typeface="Microsoft Sans Serif"/>
              </a:rPr>
              <a:t>a</a:t>
            </a:r>
            <a:r>
              <a:rPr sz="3000" spc="-204" dirty="0">
                <a:solidFill>
                  <a:srgbClr val="646B86"/>
                </a:solidFill>
                <a:latin typeface="Microsoft Sans Serif"/>
                <a:cs typeface="Microsoft Sans Serif"/>
              </a:rPr>
              <a:t>n</a:t>
            </a:r>
            <a:r>
              <a:rPr sz="3000" spc="-215" dirty="0">
                <a:solidFill>
                  <a:srgbClr val="646B86"/>
                </a:solidFill>
                <a:latin typeface="Microsoft Sans Serif"/>
                <a:cs typeface="Microsoft Sans Serif"/>
              </a:rPr>
              <a:t>éh</a:t>
            </a:r>
            <a:r>
              <a:rPr sz="3000" spc="-45" dirty="0">
                <a:solidFill>
                  <a:srgbClr val="646B86"/>
                </a:solidFill>
                <a:latin typeface="Microsoft Sans Serif"/>
                <a:cs typeface="Microsoft Sans Serif"/>
              </a:rPr>
              <a:t>o</a:t>
            </a:r>
            <a:r>
              <a:rPr sz="30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345" dirty="0">
                <a:solidFill>
                  <a:srgbClr val="646B86"/>
                </a:solidFill>
                <a:latin typeface="Microsoft Sans Serif"/>
                <a:cs typeface="Microsoft Sans Serif"/>
              </a:rPr>
              <a:t>m</a:t>
            </a:r>
            <a:r>
              <a:rPr sz="3000" spc="-235" dirty="0">
                <a:solidFill>
                  <a:srgbClr val="646B86"/>
                </a:solidFill>
                <a:latin typeface="Microsoft Sans Serif"/>
                <a:cs typeface="Microsoft Sans Serif"/>
              </a:rPr>
              <a:t>a</a:t>
            </a:r>
            <a:r>
              <a:rPr sz="3000" spc="70" dirty="0">
                <a:solidFill>
                  <a:srgbClr val="646B86"/>
                </a:solidFill>
                <a:latin typeface="Microsoft Sans Serif"/>
                <a:cs typeface="Microsoft Sans Serif"/>
              </a:rPr>
              <a:t>t</a:t>
            </a:r>
            <a:r>
              <a:rPr sz="3000" spc="-145" dirty="0">
                <a:solidFill>
                  <a:srgbClr val="646B86"/>
                </a:solidFill>
                <a:latin typeface="Microsoft Sans Serif"/>
                <a:cs typeface="Microsoft Sans Serif"/>
              </a:rPr>
              <a:t>e</a:t>
            </a:r>
            <a:r>
              <a:rPr sz="3000" spc="-20" dirty="0">
                <a:solidFill>
                  <a:srgbClr val="646B86"/>
                </a:solidFill>
                <a:latin typeface="Microsoft Sans Serif"/>
                <a:cs typeface="Microsoft Sans Serif"/>
              </a:rPr>
              <a:t>r</a:t>
            </a:r>
            <a:r>
              <a:rPr sz="3000" spc="-150" dirty="0">
                <a:solidFill>
                  <a:srgbClr val="646B86"/>
                </a:solidFill>
                <a:latin typeface="Microsoft Sans Serif"/>
                <a:cs typeface="Microsoft Sans Serif"/>
              </a:rPr>
              <a:t>i</a:t>
            </a:r>
            <a:r>
              <a:rPr sz="3000" spc="-370" dirty="0">
                <a:solidFill>
                  <a:srgbClr val="646B86"/>
                </a:solidFill>
                <a:latin typeface="Microsoft Sans Serif"/>
                <a:cs typeface="Microsoft Sans Serif"/>
              </a:rPr>
              <a:t>á</a:t>
            </a:r>
            <a:r>
              <a:rPr sz="3000" spc="-160" dirty="0">
                <a:solidFill>
                  <a:srgbClr val="646B86"/>
                </a:solidFill>
                <a:latin typeface="Microsoft Sans Serif"/>
                <a:cs typeface="Microsoft Sans Serif"/>
              </a:rPr>
              <a:t>lu</a:t>
            </a:r>
            <a:endParaRPr sz="3000" dirty="0">
              <a:latin typeface="Microsoft Sans Serif"/>
              <a:cs typeface="Microsoft Sans Serif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CCB400"/>
              </a:buClr>
              <a:buFont typeface="Trebuchet MS"/>
              <a:buChar char="•"/>
            </a:pPr>
            <a:endParaRPr sz="4300" dirty="0"/>
          </a:p>
          <a:p>
            <a:pPr marL="533400" indent="-520700">
              <a:lnSpc>
                <a:spcPct val="100000"/>
              </a:lnSpc>
              <a:spcBef>
                <a:spcPts val="5"/>
              </a:spcBef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215" dirty="0"/>
              <a:t>proaktivní</a:t>
            </a:r>
            <a:r>
              <a:rPr sz="4600" spc="35" dirty="0"/>
              <a:t> </a:t>
            </a:r>
            <a:r>
              <a:rPr sz="4600" spc="-229" dirty="0"/>
              <a:t>interference</a:t>
            </a:r>
            <a:endParaRPr sz="4600" dirty="0"/>
          </a:p>
          <a:p>
            <a:pPr marL="876300" lvl="1" indent="-342900">
              <a:lnSpc>
                <a:spcPct val="100000"/>
              </a:lnSpc>
              <a:spcBef>
                <a:spcPts val="1680"/>
              </a:spcBef>
              <a:buClr>
                <a:srgbClr val="CCB400"/>
              </a:buClr>
              <a:buSzPct val="81666"/>
              <a:buFont typeface="Trebuchet MS"/>
              <a:buChar char="•"/>
              <a:tabLst>
                <a:tab pos="875665" algn="l"/>
                <a:tab pos="876300" algn="l"/>
              </a:tabLst>
            </a:pPr>
            <a:r>
              <a:rPr sz="3000" spc="-160" dirty="0">
                <a:solidFill>
                  <a:srgbClr val="646B86"/>
                </a:solidFill>
                <a:latin typeface="Microsoft Sans Serif"/>
                <a:cs typeface="Microsoft Sans Serif"/>
              </a:rPr>
              <a:t>in</a:t>
            </a:r>
            <a:r>
              <a:rPr sz="3000" spc="70" dirty="0">
                <a:solidFill>
                  <a:srgbClr val="646B86"/>
                </a:solidFill>
                <a:latin typeface="Microsoft Sans Serif"/>
                <a:cs typeface="Microsoft Sans Serif"/>
              </a:rPr>
              <a:t>t</a:t>
            </a:r>
            <a:r>
              <a:rPr sz="3000" spc="-135" dirty="0">
                <a:solidFill>
                  <a:srgbClr val="646B86"/>
                </a:solidFill>
                <a:latin typeface="Microsoft Sans Serif"/>
                <a:cs typeface="Microsoft Sans Serif"/>
              </a:rPr>
              <a:t>er</a:t>
            </a:r>
            <a:r>
              <a:rPr sz="3000" spc="-130" dirty="0">
                <a:solidFill>
                  <a:srgbClr val="646B86"/>
                </a:solidFill>
                <a:latin typeface="Microsoft Sans Serif"/>
                <a:cs typeface="Microsoft Sans Serif"/>
              </a:rPr>
              <a:t>f</a:t>
            </a:r>
            <a:r>
              <a:rPr sz="3000" spc="-145" dirty="0">
                <a:solidFill>
                  <a:srgbClr val="646B86"/>
                </a:solidFill>
                <a:latin typeface="Microsoft Sans Serif"/>
                <a:cs typeface="Microsoft Sans Serif"/>
              </a:rPr>
              <a:t>e</a:t>
            </a:r>
            <a:r>
              <a:rPr sz="3000" spc="30" dirty="0">
                <a:solidFill>
                  <a:srgbClr val="646B86"/>
                </a:solidFill>
                <a:latin typeface="Microsoft Sans Serif"/>
                <a:cs typeface="Microsoft Sans Serif"/>
              </a:rPr>
              <a:t>r</a:t>
            </a:r>
            <a:r>
              <a:rPr sz="3000" spc="-204" dirty="0">
                <a:solidFill>
                  <a:srgbClr val="646B86"/>
                </a:solidFill>
                <a:latin typeface="Microsoft Sans Serif"/>
                <a:cs typeface="Microsoft Sans Serif"/>
              </a:rPr>
              <a:t>u</a:t>
            </a:r>
            <a:r>
              <a:rPr sz="3000" spc="-180" dirty="0">
                <a:solidFill>
                  <a:srgbClr val="646B86"/>
                </a:solidFill>
                <a:latin typeface="Microsoft Sans Serif"/>
                <a:cs typeface="Microsoft Sans Serif"/>
              </a:rPr>
              <a:t>je</a:t>
            </a:r>
            <a:r>
              <a:rPr sz="30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390" dirty="0">
                <a:solidFill>
                  <a:srgbClr val="646B86"/>
                </a:solidFill>
                <a:latin typeface="Microsoft Sans Serif"/>
                <a:cs typeface="Microsoft Sans Serif"/>
              </a:rPr>
              <a:t>a</a:t>
            </a:r>
            <a:r>
              <a:rPr sz="3000" spc="-220" dirty="0">
                <a:solidFill>
                  <a:srgbClr val="646B86"/>
                </a:solidFill>
                <a:latin typeface="Microsoft Sans Serif"/>
                <a:cs typeface="Microsoft Sans Serif"/>
              </a:rPr>
              <a:t>k</a:t>
            </a:r>
            <a:r>
              <a:rPr sz="3000" spc="70" dirty="0">
                <a:solidFill>
                  <a:srgbClr val="646B86"/>
                </a:solidFill>
                <a:latin typeface="Microsoft Sans Serif"/>
                <a:cs typeface="Microsoft Sans Serif"/>
              </a:rPr>
              <a:t>t</a:t>
            </a:r>
            <a:r>
              <a:rPr sz="3000" spc="-110" dirty="0">
                <a:solidFill>
                  <a:srgbClr val="646B86"/>
                </a:solidFill>
                <a:latin typeface="Microsoft Sans Serif"/>
                <a:cs typeface="Microsoft Sans Serif"/>
              </a:rPr>
              <a:t>i</a:t>
            </a:r>
            <a:r>
              <a:rPr sz="3000" spc="-240" dirty="0">
                <a:solidFill>
                  <a:srgbClr val="646B86"/>
                </a:solidFill>
                <a:latin typeface="Microsoft Sans Serif"/>
                <a:cs typeface="Microsoft Sans Serif"/>
              </a:rPr>
              <a:t>v</a:t>
            </a:r>
            <a:r>
              <a:rPr sz="3000" spc="-25" dirty="0">
                <a:solidFill>
                  <a:srgbClr val="646B86"/>
                </a:solidFill>
                <a:latin typeface="Microsoft Sans Serif"/>
                <a:cs typeface="Microsoft Sans Serif"/>
              </a:rPr>
              <a:t>i</a:t>
            </a:r>
            <a:r>
              <a:rPr sz="3000" spc="-35" dirty="0">
                <a:solidFill>
                  <a:srgbClr val="646B86"/>
                </a:solidFill>
                <a:latin typeface="Microsoft Sans Serif"/>
                <a:cs typeface="Microsoft Sans Serif"/>
              </a:rPr>
              <a:t>t</a:t>
            </a:r>
            <a:r>
              <a:rPr sz="3000" spc="-390" dirty="0">
                <a:solidFill>
                  <a:srgbClr val="646B86"/>
                </a:solidFill>
                <a:latin typeface="Microsoft Sans Serif"/>
                <a:cs typeface="Microsoft Sans Serif"/>
              </a:rPr>
              <a:t>a</a:t>
            </a:r>
            <a:r>
              <a:rPr sz="30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475" dirty="0">
                <a:solidFill>
                  <a:srgbClr val="646B86"/>
                </a:solidFill>
                <a:latin typeface="Microsoft Sans Serif"/>
                <a:cs typeface="Microsoft Sans Serif"/>
              </a:rPr>
              <a:t>P</a:t>
            </a:r>
            <a:r>
              <a:rPr sz="3000" spc="-455" dirty="0">
                <a:solidFill>
                  <a:srgbClr val="646B86"/>
                </a:solidFill>
                <a:latin typeface="Microsoft Sans Serif"/>
                <a:cs typeface="Microsoft Sans Serif"/>
              </a:rPr>
              <a:t>Ř</a:t>
            </a:r>
            <a:r>
              <a:rPr sz="3000" spc="-540" dirty="0">
                <a:solidFill>
                  <a:srgbClr val="646B86"/>
                </a:solidFill>
                <a:latin typeface="Microsoft Sans Serif"/>
                <a:cs typeface="Microsoft Sans Serif"/>
              </a:rPr>
              <a:t>E</a:t>
            </a:r>
            <a:r>
              <a:rPr sz="3000" spc="50" dirty="0">
                <a:solidFill>
                  <a:srgbClr val="646B86"/>
                </a:solidFill>
                <a:latin typeface="Microsoft Sans Serif"/>
                <a:cs typeface="Microsoft Sans Serif"/>
              </a:rPr>
              <a:t>D</a:t>
            </a:r>
            <a:r>
              <a:rPr sz="30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204" dirty="0">
                <a:solidFill>
                  <a:srgbClr val="646B86"/>
                </a:solidFill>
                <a:latin typeface="Microsoft Sans Serif"/>
                <a:cs typeface="Microsoft Sans Serif"/>
              </a:rPr>
              <a:t>u</a:t>
            </a:r>
            <a:r>
              <a:rPr sz="3000" spc="-250" dirty="0">
                <a:solidFill>
                  <a:srgbClr val="646B86"/>
                </a:solidFill>
                <a:latin typeface="Microsoft Sans Serif"/>
                <a:cs typeface="Microsoft Sans Serif"/>
              </a:rPr>
              <a:t>č</a:t>
            </a:r>
            <a:r>
              <a:rPr sz="3000" spc="-215" dirty="0">
                <a:solidFill>
                  <a:srgbClr val="646B86"/>
                </a:solidFill>
                <a:latin typeface="Microsoft Sans Serif"/>
                <a:cs typeface="Microsoft Sans Serif"/>
              </a:rPr>
              <a:t>en</a:t>
            </a:r>
            <a:r>
              <a:rPr sz="3000" spc="-155" dirty="0">
                <a:solidFill>
                  <a:srgbClr val="646B86"/>
                </a:solidFill>
                <a:latin typeface="Microsoft Sans Serif"/>
                <a:cs typeface="Microsoft Sans Serif"/>
              </a:rPr>
              <a:t>ím</a:t>
            </a:r>
            <a:endParaRPr sz="3000" dirty="0">
              <a:latin typeface="Microsoft Sans Serif"/>
              <a:cs typeface="Microsoft Sans Serif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CCB400"/>
              </a:buClr>
              <a:buFont typeface="Trebuchet MS"/>
              <a:buChar char="•"/>
            </a:pPr>
            <a:endParaRPr sz="4300" dirty="0"/>
          </a:p>
          <a:p>
            <a:pPr marL="533400" indent="-520700">
              <a:lnSpc>
                <a:spcPct val="100000"/>
              </a:lnSpc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180" dirty="0" err="1"/>
              <a:t>retroaktivní</a:t>
            </a:r>
            <a:r>
              <a:rPr sz="4600" spc="-15" dirty="0"/>
              <a:t> </a:t>
            </a:r>
            <a:r>
              <a:rPr sz="4600" spc="-229" dirty="0"/>
              <a:t>interference</a:t>
            </a:r>
            <a:endParaRPr sz="4600" dirty="0"/>
          </a:p>
          <a:p>
            <a:pPr marL="876300" lvl="1" indent="-342900">
              <a:lnSpc>
                <a:spcPct val="100000"/>
              </a:lnSpc>
              <a:spcBef>
                <a:spcPts val="1580"/>
              </a:spcBef>
              <a:buClr>
                <a:srgbClr val="CCB400"/>
              </a:buClr>
              <a:buSzPct val="81666"/>
              <a:buFont typeface="Trebuchet MS"/>
              <a:buChar char="•"/>
              <a:tabLst>
                <a:tab pos="875665" algn="l"/>
                <a:tab pos="876300" algn="l"/>
              </a:tabLst>
            </a:pPr>
            <a:r>
              <a:rPr sz="3000" spc="-120" dirty="0">
                <a:solidFill>
                  <a:srgbClr val="646B86"/>
                </a:solidFill>
                <a:latin typeface="Microsoft Sans Serif"/>
                <a:cs typeface="Microsoft Sans Serif"/>
              </a:rPr>
              <a:t>interferuje</a:t>
            </a:r>
            <a:r>
              <a:rPr sz="3000" spc="4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170" dirty="0">
                <a:solidFill>
                  <a:srgbClr val="646B86"/>
                </a:solidFill>
                <a:latin typeface="Microsoft Sans Serif"/>
                <a:cs typeface="Microsoft Sans Serif"/>
              </a:rPr>
              <a:t>aktivita</a:t>
            </a:r>
            <a:r>
              <a:rPr sz="3000" spc="4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170" dirty="0">
                <a:solidFill>
                  <a:srgbClr val="646B86"/>
                </a:solidFill>
                <a:latin typeface="Microsoft Sans Serif"/>
                <a:cs typeface="Microsoft Sans Serif"/>
              </a:rPr>
              <a:t>PO</a:t>
            </a:r>
            <a:r>
              <a:rPr sz="3000" spc="4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220" dirty="0" err="1">
                <a:solidFill>
                  <a:srgbClr val="646B86"/>
                </a:solidFill>
                <a:latin typeface="Microsoft Sans Serif"/>
                <a:cs typeface="Microsoft Sans Serif"/>
              </a:rPr>
              <a:t>učení</a:t>
            </a:r>
            <a:endParaRPr lang="cs-CZ" sz="3000" spc="-220" dirty="0">
              <a:solidFill>
                <a:srgbClr val="646B86"/>
              </a:solidFill>
              <a:latin typeface="Microsoft Sans Serif"/>
              <a:cs typeface="Microsoft Sans Serif"/>
            </a:endParaRPr>
          </a:p>
          <a:p>
            <a:pPr marL="419100" indent="-342900">
              <a:spcBef>
                <a:spcPts val="1580"/>
              </a:spcBef>
              <a:buClr>
                <a:srgbClr val="CCB400"/>
              </a:buClr>
              <a:buSzPct val="81666"/>
              <a:buFont typeface="Trebuchet MS"/>
              <a:buChar char="•"/>
              <a:tabLst>
                <a:tab pos="875665" algn="l"/>
                <a:tab pos="876300" algn="l"/>
              </a:tabLst>
            </a:pPr>
            <a:r>
              <a:rPr lang="cs-CZ" sz="2800" spc="-220" dirty="0">
                <a:solidFill>
                  <a:srgbClr val="646B86"/>
                </a:solidFill>
                <a:latin typeface="Microsoft Sans Serif"/>
                <a:cs typeface="Microsoft Sans Serif"/>
              </a:rPr>
              <a:t>Podobnost s </a:t>
            </a:r>
            <a:r>
              <a:rPr lang="cs-CZ" sz="2800" spc="-220" dirty="0">
                <a:solidFill>
                  <a:srgbClr val="646B86"/>
                </a:solidFill>
              </a:rPr>
              <a:t>křivkou novosti a prvenství?</a:t>
            </a:r>
            <a:endParaRPr sz="2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5000" y="368300"/>
            <a:ext cx="6656705" cy="21640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558800">
              <a:lnSpc>
                <a:spcPts val="8200"/>
              </a:lnSpc>
              <a:spcBef>
                <a:spcPts val="640"/>
              </a:spcBef>
            </a:pPr>
            <a:r>
              <a:rPr spc="-135" dirty="0"/>
              <a:t>ZAPOMÍNÁNÍ </a:t>
            </a:r>
            <a:r>
              <a:rPr spc="-130" dirty="0"/>
              <a:t> </a:t>
            </a:r>
            <a:r>
              <a:rPr spc="-530" dirty="0"/>
              <a:t>V</a:t>
            </a:r>
            <a:r>
              <a:rPr spc="-635" dirty="0"/>
              <a:t>L</a:t>
            </a:r>
            <a:r>
              <a:rPr spc="-310" dirty="0"/>
              <a:t>I</a:t>
            </a:r>
            <a:r>
              <a:rPr spc="-725" dirty="0"/>
              <a:t>V</a:t>
            </a:r>
            <a:r>
              <a:rPr spc="85" dirty="0"/>
              <a:t> </a:t>
            </a:r>
            <a:r>
              <a:rPr spc="-1275" dirty="0"/>
              <a:t>K</a:t>
            </a:r>
            <a:r>
              <a:rPr spc="320" dirty="0"/>
              <a:t>O</a:t>
            </a:r>
            <a:r>
              <a:rPr spc="40" dirty="0"/>
              <a:t>NT</a:t>
            </a:r>
            <a:r>
              <a:rPr spc="-1280" dirty="0"/>
              <a:t>E</a:t>
            </a:r>
            <a:r>
              <a:rPr spc="-60" dirty="0"/>
              <a:t>XT</a:t>
            </a:r>
            <a:r>
              <a:rPr spc="-175" dirty="0"/>
              <a:t>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700" y="2717800"/>
            <a:ext cx="11419205" cy="623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0" indent="-520700">
              <a:lnSpc>
                <a:spcPct val="100000"/>
              </a:lnSpc>
              <a:spcBef>
                <a:spcPts val="100"/>
              </a:spcBef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250" dirty="0">
                <a:solidFill>
                  <a:srgbClr val="535353"/>
                </a:solidFill>
                <a:latin typeface="Microsoft Sans Serif"/>
                <a:cs typeface="Microsoft Sans Serif"/>
              </a:rPr>
              <a:t>kognitivní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145" dirty="0">
                <a:solidFill>
                  <a:srgbClr val="535353"/>
                </a:solidFill>
                <a:latin typeface="Microsoft Sans Serif"/>
                <a:cs typeface="Microsoft Sans Serif"/>
              </a:rPr>
              <a:t>kontext</a:t>
            </a:r>
            <a:r>
              <a:rPr sz="4600" spc="6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950" dirty="0">
                <a:solidFill>
                  <a:srgbClr val="535353"/>
                </a:solidFill>
                <a:latin typeface="Microsoft Sans Serif"/>
                <a:cs typeface="Microsoft Sans Serif"/>
              </a:rPr>
              <a:t>–</a:t>
            </a:r>
            <a:r>
              <a:rPr sz="4600" spc="6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105" dirty="0">
                <a:solidFill>
                  <a:srgbClr val="535353"/>
                </a:solidFill>
                <a:latin typeface="Microsoft Sans Serif"/>
                <a:cs typeface="Microsoft Sans Serif"/>
              </a:rPr>
              <a:t>experti</a:t>
            </a:r>
            <a:r>
              <a:rPr sz="4600" spc="6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495" dirty="0">
                <a:solidFill>
                  <a:srgbClr val="535353"/>
                </a:solidFill>
                <a:latin typeface="Microsoft Sans Serif"/>
                <a:cs typeface="Microsoft Sans Serif"/>
              </a:rPr>
              <a:t>vs.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340" dirty="0">
                <a:solidFill>
                  <a:srgbClr val="535353"/>
                </a:solidFill>
                <a:latin typeface="Microsoft Sans Serif"/>
                <a:cs typeface="Microsoft Sans Serif"/>
              </a:rPr>
              <a:t>nováčci</a:t>
            </a:r>
            <a:r>
              <a:rPr sz="4600" spc="6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340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4600" spc="6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95" dirty="0">
                <a:solidFill>
                  <a:srgbClr val="535353"/>
                </a:solidFill>
                <a:latin typeface="Microsoft Sans Serif"/>
                <a:cs typeface="Microsoft Sans Serif"/>
              </a:rPr>
              <a:t>oboru</a:t>
            </a:r>
            <a:endParaRPr sz="4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535353"/>
              </a:buClr>
              <a:buFont typeface="Microsoft Sans Serif"/>
              <a:buChar char="•"/>
            </a:pPr>
            <a:endParaRPr sz="4650">
              <a:latin typeface="Microsoft Sans Serif"/>
              <a:cs typeface="Microsoft Sans Serif"/>
            </a:endParaRPr>
          </a:p>
          <a:p>
            <a:pPr marL="533400" indent="-520700">
              <a:lnSpc>
                <a:spcPct val="100000"/>
              </a:lnSpc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265" dirty="0">
                <a:solidFill>
                  <a:srgbClr val="535353"/>
                </a:solidFill>
                <a:latin typeface="Microsoft Sans Serif"/>
                <a:cs typeface="Microsoft Sans Serif"/>
              </a:rPr>
              <a:t>emocionální</a:t>
            </a:r>
            <a:r>
              <a:rPr sz="460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145" dirty="0">
                <a:solidFill>
                  <a:srgbClr val="535353"/>
                </a:solidFill>
                <a:latin typeface="Microsoft Sans Serif"/>
                <a:cs typeface="Microsoft Sans Serif"/>
              </a:rPr>
              <a:t>kontext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350" dirty="0">
                <a:solidFill>
                  <a:srgbClr val="535353"/>
                </a:solidFill>
                <a:latin typeface="Microsoft Sans Serif"/>
                <a:cs typeface="Microsoft Sans Serif"/>
              </a:rPr>
              <a:t>(zábleskové</a:t>
            </a:r>
            <a:r>
              <a:rPr sz="460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60" dirty="0">
                <a:solidFill>
                  <a:srgbClr val="535353"/>
                </a:solidFill>
                <a:latin typeface="Microsoft Sans Serif"/>
                <a:cs typeface="Microsoft Sans Serif"/>
              </a:rPr>
              <a:t>vzpomínky)</a:t>
            </a:r>
            <a:endParaRPr sz="4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535353"/>
              </a:buClr>
              <a:buFont typeface="Microsoft Sans Serif"/>
              <a:buChar char="•"/>
            </a:pPr>
            <a:endParaRPr sz="4750">
              <a:latin typeface="Microsoft Sans Serif"/>
              <a:cs typeface="Microsoft Sans Serif"/>
            </a:endParaRPr>
          </a:p>
          <a:p>
            <a:pPr marL="533400" indent="-520700">
              <a:lnSpc>
                <a:spcPct val="100000"/>
              </a:lnSpc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265" dirty="0">
                <a:solidFill>
                  <a:srgbClr val="535353"/>
                </a:solidFill>
                <a:latin typeface="Microsoft Sans Serif"/>
                <a:cs typeface="Microsoft Sans Serif"/>
              </a:rPr>
              <a:t>vliv</a:t>
            </a:r>
            <a:r>
              <a:rPr sz="460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180" dirty="0">
                <a:solidFill>
                  <a:srgbClr val="535353"/>
                </a:solidFill>
                <a:latin typeface="Microsoft Sans Serif"/>
                <a:cs typeface="Microsoft Sans Serif"/>
              </a:rPr>
              <a:t>prostředí</a:t>
            </a:r>
            <a:r>
              <a:rPr sz="460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195" dirty="0">
                <a:solidFill>
                  <a:srgbClr val="535353"/>
                </a:solidFill>
                <a:latin typeface="Microsoft Sans Serif"/>
                <a:cs typeface="Microsoft Sans Serif"/>
              </a:rPr>
              <a:t>(potápěči)</a:t>
            </a:r>
            <a:endParaRPr sz="4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535353"/>
              </a:buClr>
              <a:buFont typeface="Microsoft Sans Serif"/>
              <a:buChar char="•"/>
            </a:pPr>
            <a:endParaRPr sz="4650">
              <a:latin typeface="Microsoft Sans Serif"/>
              <a:cs typeface="Microsoft Sans Serif"/>
            </a:endParaRPr>
          </a:p>
          <a:p>
            <a:pPr marL="533400" indent="-520700">
              <a:lnSpc>
                <a:spcPct val="100000"/>
              </a:lnSpc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275" dirty="0">
                <a:solidFill>
                  <a:srgbClr val="535353"/>
                </a:solidFill>
                <a:latin typeface="Microsoft Sans Serif"/>
                <a:cs typeface="Microsoft Sans Serif"/>
              </a:rPr>
              <a:t>specificita</a:t>
            </a:r>
            <a:r>
              <a:rPr sz="4600" spc="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80" dirty="0">
                <a:solidFill>
                  <a:srgbClr val="535353"/>
                </a:solidFill>
                <a:latin typeface="Microsoft Sans Serif"/>
                <a:cs typeface="Microsoft Sans Serif"/>
              </a:rPr>
              <a:t>kódování</a:t>
            </a:r>
            <a:endParaRPr sz="4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535353"/>
              </a:buClr>
              <a:buFont typeface="Microsoft Sans Serif"/>
              <a:buChar char="•"/>
            </a:pPr>
            <a:endParaRPr sz="4750">
              <a:latin typeface="Microsoft Sans Serif"/>
              <a:cs typeface="Microsoft Sans Serif"/>
            </a:endParaRPr>
          </a:p>
          <a:p>
            <a:pPr marL="533400" indent="-520700">
              <a:lnSpc>
                <a:spcPct val="100000"/>
              </a:lnSpc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240" dirty="0">
                <a:solidFill>
                  <a:srgbClr val="535353"/>
                </a:solidFill>
                <a:latin typeface="Microsoft Sans Serif"/>
                <a:cs typeface="Microsoft Sans Serif"/>
              </a:rPr>
              <a:t>autoreferenční</a:t>
            </a:r>
            <a:r>
              <a:rPr sz="4600" spc="2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40" dirty="0">
                <a:solidFill>
                  <a:srgbClr val="535353"/>
                </a:solidFill>
                <a:latin typeface="Microsoft Sans Serif"/>
                <a:cs typeface="Microsoft Sans Serif"/>
              </a:rPr>
              <a:t>efekt</a:t>
            </a:r>
            <a:endParaRPr sz="4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6152" y="1340144"/>
            <a:ext cx="12385675" cy="7624445"/>
            <a:chOff x="326152" y="1340144"/>
            <a:chExt cx="12385675" cy="76244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599" y="1358900"/>
              <a:ext cx="8737600" cy="4660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6152" y="1340144"/>
              <a:ext cx="8791136" cy="4711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61400" y="3810000"/>
              <a:ext cx="4025900" cy="51181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31952" y="3788489"/>
              <a:ext cx="4079439" cy="517606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55600" y="266700"/>
            <a:ext cx="3500754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0" indent="-520700">
              <a:lnSpc>
                <a:spcPct val="100000"/>
              </a:lnSpc>
              <a:spcBef>
                <a:spcPts val="100"/>
              </a:spcBef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265" dirty="0">
                <a:solidFill>
                  <a:srgbClr val="535353"/>
                </a:solidFill>
                <a:latin typeface="Microsoft Sans Serif"/>
                <a:cs typeface="Microsoft Sans Serif"/>
              </a:rPr>
              <a:t>vliv</a:t>
            </a:r>
            <a:r>
              <a:rPr sz="4600" spc="-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180" dirty="0">
                <a:solidFill>
                  <a:srgbClr val="535353"/>
                </a:solidFill>
                <a:latin typeface="Microsoft Sans Serif"/>
                <a:cs typeface="Microsoft Sans Serif"/>
              </a:rPr>
              <a:t>prostředí</a:t>
            </a:r>
            <a:endParaRPr sz="4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143" y="3116136"/>
            <a:ext cx="2331728" cy="249998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42652" y="4553249"/>
            <a:ext cx="2275275" cy="106286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692900" y="2095500"/>
            <a:ext cx="2616200" cy="3721100"/>
            <a:chOff x="6692900" y="2095500"/>
            <a:chExt cx="2616200" cy="37211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72300" y="2425700"/>
              <a:ext cx="2057400" cy="30861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92900" y="2095500"/>
              <a:ext cx="2616200" cy="372110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95504" y="740768"/>
            <a:ext cx="2994995" cy="487263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686300" y="533400"/>
            <a:ext cx="3183255" cy="1457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400" spc="-1670" dirty="0"/>
              <a:t>P</a:t>
            </a:r>
            <a:r>
              <a:rPr sz="9400" spc="-1220" dirty="0"/>
              <a:t>a</a:t>
            </a:r>
            <a:r>
              <a:rPr sz="9400" spc="-585" dirty="0"/>
              <a:t>m</a:t>
            </a:r>
            <a:r>
              <a:rPr sz="9400" spc="229" dirty="0"/>
              <a:t>ěť</a:t>
            </a:r>
            <a:endParaRPr sz="9400"/>
          </a:p>
        </p:txBody>
      </p:sp>
      <p:grpSp>
        <p:nvGrpSpPr>
          <p:cNvPr id="9" name="object 9"/>
          <p:cNvGrpSpPr/>
          <p:nvPr/>
        </p:nvGrpSpPr>
        <p:grpSpPr>
          <a:xfrm>
            <a:off x="165212" y="7480417"/>
            <a:ext cx="421640" cy="443230"/>
            <a:chOff x="165212" y="7480417"/>
            <a:chExt cx="421640" cy="443230"/>
          </a:xfrm>
        </p:grpSpPr>
        <p:sp>
          <p:nvSpPr>
            <p:cNvPr id="10" name="object 10"/>
            <p:cNvSpPr/>
            <p:nvPr/>
          </p:nvSpPr>
          <p:spPr>
            <a:xfrm>
              <a:off x="248716" y="7480427"/>
              <a:ext cx="207010" cy="394335"/>
            </a:xfrm>
            <a:custGeom>
              <a:avLst/>
              <a:gdLst/>
              <a:ahLst/>
              <a:cxnLst/>
              <a:rect l="l" t="t" r="r" b="b"/>
              <a:pathLst>
                <a:path w="207009" h="394334">
                  <a:moveTo>
                    <a:pt x="19900" y="248920"/>
                  </a:moveTo>
                  <a:lnTo>
                    <a:pt x="19773" y="247650"/>
                  </a:lnTo>
                  <a:lnTo>
                    <a:pt x="18986" y="247650"/>
                  </a:lnTo>
                  <a:lnTo>
                    <a:pt x="16878" y="248920"/>
                  </a:lnTo>
                  <a:lnTo>
                    <a:pt x="17551" y="248920"/>
                  </a:lnTo>
                  <a:lnTo>
                    <a:pt x="17881" y="248920"/>
                  </a:lnTo>
                  <a:lnTo>
                    <a:pt x="19900" y="248920"/>
                  </a:lnTo>
                  <a:close/>
                </a:path>
                <a:path w="207009" h="394334">
                  <a:moveTo>
                    <a:pt x="22326" y="248920"/>
                  </a:moveTo>
                  <a:lnTo>
                    <a:pt x="20281" y="246380"/>
                  </a:lnTo>
                  <a:lnTo>
                    <a:pt x="20294" y="247650"/>
                  </a:lnTo>
                  <a:lnTo>
                    <a:pt x="19900" y="248920"/>
                  </a:lnTo>
                  <a:lnTo>
                    <a:pt x="22326" y="248920"/>
                  </a:lnTo>
                  <a:close/>
                </a:path>
                <a:path w="207009" h="394334">
                  <a:moveTo>
                    <a:pt x="39230" y="357339"/>
                  </a:moveTo>
                  <a:lnTo>
                    <a:pt x="37325" y="356590"/>
                  </a:lnTo>
                  <a:lnTo>
                    <a:pt x="38252" y="359130"/>
                  </a:lnTo>
                  <a:lnTo>
                    <a:pt x="39230" y="357339"/>
                  </a:lnTo>
                  <a:close/>
                </a:path>
                <a:path w="207009" h="394334">
                  <a:moveTo>
                    <a:pt x="39700" y="357517"/>
                  </a:moveTo>
                  <a:lnTo>
                    <a:pt x="39636" y="356590"/>
                  </a:lnTo>
                  <a:lnTo>
                    <a:pt x="39230" y="357339"/>
                  </a:lnTo>
                  <a:lnTo>
                    <a:pt x="39700" y="357517"/>
                  </a:lnTo>
                  <a:close/>
                </a:path>
                <a:path w="207009" h="394334">
                  <a:moveTo>
                    <a:pt x="39941" y="357606"/>
                  </a:moveTo>
                  <a:lnTo>
                    <a:pt x="39700" y="357517"/>
                  </a:lnTo>
                  <a:lnTo>
                    <a:pt x="39801" y="359130"/>
                  </a:lnTo>
                  <a:lnTo>
                    <a:pt x="39941" y="357606"/>
                  </a:lnTo>
                  <a:close/>
                </a:path>
                <a:path w="207009" h="394334">
                  <a:moveTo>
                    <a:pt x="40652" y="357187"/>
                  </a:moveTo>
                  <a:lnTo>
                    <a:pt x="40030" y="356590"/>
                  </a:lnTo>
                  <a:lnTo>
                    <a:pt x="39941" y="357606"/>
                  </a:lnTo>
                  <a:lnTo>
                    <a:pt x="40601" y="357860"/>
                  </a:lnTo>
                  <a:lnTo>
                    <a:pt x="40652" y="357187"/>
                  </a:lnTo>
                  <a:close/>
                </a:path>
                <a:path w="207009" h="394334">
                  <a:moveTo>
                    <a:pt x="42151" y="372097"/>
                  </a:moveTo>
                  <a:lnTo>
                    <a:pt x="41795" y="371297"/>
                  </a:lnTo>
                  <a:lnTo>
                    <a:pt x="42024" y="372275"/>
                  </a:lnTo>
                  <a:lnTo>
                    <a:pt x="42151" y="372097"/>
                  </a:lnTo>
                  <a:close/>
                </a:path>
                <a:path w="207009" h="394334">
                  <a:moveTo>
                    <a:pt x="44069" y="371297"/>
                  </a:moveTo>
                  <a:lnTo>
                    <a:pt x="43078" y="372097"/>
                  </a:lnTo>
                  <a:lnTo>
                    <a:pt x="42138" y="372262"/>
                  </a:lnTo>
                  <a:lnTo>
                    <a:pt x="41770" y="373697"/>
                  </a:lnTo>
                  <a:lnTo>
                    <a:pt x="42532" y="374053"/>
                  </a:lnTo>
                  <a:lnTo>
                    <a:pt x="44069" y="371297"/>
                  </a:lnTo>
                  <a:close/>
                </a:path>
                <a:path w="207009" h="394334">
                  <a:moveTo>
                    <a:pt x="44716" y="370674"/>
                  </a:moveTo>
                  <a:lnTo>
                    <a:pt x="44500" y="370522"/>
                  </a:lnTo>
                  <a:lnTo>
                    <a:pt x="44069" y="371297"/>
                  </a:lnTo>
                  <a:lnTo>
                    <a:pt x="44716" y="370674"/>
                  </a:lnTo>
                  <a:close/>
                </a:path>
                <a:path w="207009" h="394334">
                  <a:moveTo>
                    <a:pt x="47421" y="369290"/>
                  </a:moveTo>
                  <a:lnTo>
                    <a:pt x="46647" y="369290"/>
                  </a:lnTo>
                  <a:lnTo>
                    <a:pt x="46291" y="366750"/>
                  </a:lnTo>
                  <a:lnTo>
                    <a:pt x="45110" y="369290"/>
                  </a:lnTo>
                  <a:lnTo>
                    <a:pt x="45681" y="369290"/>
                  </a:lnTo>
                  <a:lnTo>
                    <a:pt x="44716" y="371830"/>
                  </a:lnTo>
                  <a:lnTo>
                    <a:pt x="45783" y="371830"/>
                  </a:lnTo>
                  <a:lnTo>
                    <a:pt x="42989" y="374370"/>
                  </a:lnTo>
                  <a:lnTo>
                    <a:pt x="44081" y="375640"/>
                  </a:lnTo>
                  <a:lnTo>
                    <a:pt x="44678" y="373100"/>
                  </a:lnTo>
                  <a:lnTo>
                    <a:pt x="46037" y="373100"/>
                  </a:lnTo>
                  <a:lnTo>
                    <a:pt x="45046" y="374370"/>
                  </a:lnTo>
                  <a:lnTo>
                    <a:pt x="44831" y="375640"/>
                  </a:lnTo>
                  <a:lnTo>
                    <a:pt x="46583" y="375640"/>
                  </a:lnTo>
                  <a:lnTo>
                    <a:pt x="46482" y="373100"/>
                  </a:lnTo>
                  <a:lnTo>
                    <a:pt x="46431" y="371830"/>
                  </a:lnTo>
                  <a:lnTo>
                    <a:pt x="47421" y="369290"/>
                  </a:lnTo>
                  <a:close/>
                </a:path>
                <a:path w="207009" h="394334">
                  <a:moveTo>
                    <a:pt x="47726" y="365061"/>
                  </a:moveTo>
                  <a:lnTo>
                    <a:pt x="47561" y="364490"/>
                  </a:lnTo>
                  <a:lnTo>
                    <a:pt x="47447" y="366750"/>
                  </a:lnTo>
                  <a:lnTo>
                    <a:pt x="47726" y="365061"/>
                  </a:lnTo>
                  <a:close/>
                </a:path>
                <a:path w="207009" h="394334">
                  <a:moveTo>
                    <a:pt x="49288" y="331736"/>
                  </a:moveTo>
                  <a:lnTo>
                    <a:pt x="48399" y="332460"/>
                  </a:lnTo>
                  <a:lnTo>
                    <a:pt x="48971" y="332460"/>
                  </a:lnTo>
                  <a:lnTo>
                    <a:pt x="49288" y="331736"/>
                  </a:lnTo>
                  <a:close/>
                </a:path>
                <a:path w="207009" h="394334">
                  <a:moveTo>
                    <a:pt x="50850" y="355180"/>
                  </a:moveTo>
                  <a:lnTo>
                    <a:pt x="50469" y="355142"/>
                  </a:lnTo>
                  <a:lnTo>
                    <a:pt x="50850" y="355180"/>
                  </a:lnTo>
                  <a:close/>
                </a:path>
                <a:path w="207009" h="394334">
                  <a:moveTo>
                    <a:pt x="51015" y="141782"/>
                  </a:moveTo>
                  <a:lnTo>
                    <a:pt x="49682" y="143510"/>
                  </a:lnTo>
                  <a:lnTo>
                    <a:pt x="50939" y="142240"/>
                  </a:lnTo>
                  <a:lnTo>
                    <a:pt x="51015" y="141782"/>
                  </a:lnTo>
                  <a:close/>
                </a:path>
                <a:path w="207009" h="394334">
                  <a:moveTo>
                    <a:pt x="51168" y="327380"/>
                  </a:moveTo>
                  <a:lnTo>
                    <a:pt x="49288" y="331736"/>
                  </a:lnTo>
                  <a:lnTo>
                    <a:pt x="49961" y="331190"/>
                  </a:lnTo>
                  <a:lnTo>
                    <a:pt x="50736" y="331190"/>
                  </a:lnTo>
                  <a:lnTo>
                    <a:pt x="51168" y="327380"/>
                  </a:lnTo>
                  <a:close/>
                </a:path>
                <a:path w="207009" h="394334">
                  <a:moveTo>
                    <a:pt x="51384" y="141312"/>
                  </a:moveTo>
                  <a:lnTo>
                    <a:pt x="51155" y="140970"/>
                  </a:lnTo>
                  <a:lnTo>
                    <a:pt x="51015" y="141782"/>
                  </a:lnTo>
                  <a:lnTo>
                    <a:pt x="51384" y="141312"/>
                  </a:lnTo>
                  <a:close/>
                </a:path>
                <a:path w="207009" h="394334">
                  <a:moveTo>
                    <a:pt x="51777" y="360400"/>
                  </a:moveTo>
                  <a:lnTo>
                    <a:pt x="51396" y="359130"/>
                  </a:lnTo>
                  <a:lnTo>
                    <a:pt x="50241" y="359130"/>
                  </a:lnTo>
                  <a:lnTo>
                    <a:pt x="51777" y="360400"/>
                  </a:lnTo>
                  <a:close/>
                </a:path>
                <a:path w="207009" h="394334">
                  <a:moveTo>
                    <a:pt x="52273" y="309600"/>
                  </a:moveTo>
                  <a:lnTo>
                    <a:pt x="51943" y="309600"/>
                  </a:lnTo>
                  <a:lnTo>
                    <a:pt x="52146" y="308330"/>
                  </a:lnTo>
                  <a:lnTo>
                    <a:pt x="50469" y="310870"/>
                  </a:lnTo>
                  <a:lnTo>
                    <a:pt x="52273" y="309600"/>
                  </a:lnTo>
                  <a:close/>
                </a:path>
                <a:path w="207009" h="394334">
                  <a:moveTo>
                    <a:pt x="52412" y="320471"/>
                  </a:moveTo>
                  <a:lnTo>
                    <a:pt x="52044" y="320459"/>
                  </a:lnTo>
                  <a:lnTo>
                    <a:pt x="51523" y="320763"/>
                  </a:lnTo>
                  <a:lnTo>
                    <a:pt x="51422" y="321411"/>
                  </a:lnTo>
                  <a:lnTo>
                    <a:pt x="52412" y="320471"/>
                  </a:lnTo>
                  <a:close/>
                </a:path>
                <a:path w="207009" h="394334">
                  <a:moveTo>
                    <a:pt x="52412" y="309499"/>
                  </a:moveTo>
                  <a:lnTo>
                    <a:pt x="52273" y="309600"/>
                  </a:lnTo>
                  <a:lnTo>
                    <a:pt x="52412" y="309499"/>
                  </a:lnTo>
                  <a:close/>
                </a:path>
                <a:path w="207009" h="394334">
                  <a:moveTo>
                    <a:pt x="54368" y="316522"/>
                  </a:moveTo>
                  <a:lnTo>
                    <a:pt x="53975" y="317017"/>
                  </a:lnTo>
                  <a:lnTo>
                    <a:pt x="54330" y="316928"/>
                  </a:lnTo>
                  <a:lnTo>
                    <a:pt x="54368" y="316522"/>
                  </a:lnTo>
                  <a:close/>
                </a:path>
                <a:path w="207009" h="394334">
                  <a:moveTo>
                    <a:pt x="54597" y="296900"/>
                  </a:moveTo>
                  <a:lnTo>
                    <a:pt x="52793" y="298462"/>
                  </a:lnTo>
                  <a:lnTo>
                    <a:pt x="53568" y="299097"/>
                  </a:lnTo>
                  <a:lnTo>
                    <a:pt x="54597" y="296900"/>
                  </a:lnTo>
                  <a:close/>
                </a:path>
                <a:path w="207009" h="394334">
                  <a:moveTo>
                    <a:pt x="55511" y="323570"/>
                  </a:moveTo>
                  <a:lnTo>
                    <a:pt x="55257" y="323570"/>
                  </a:lnTo>
                  <a:lnTo>
                    <a:pt x="55372" y="323951"/>
                  </a:lnTo>
                  <a:lnTo>
                    <a:pt x="55511" y="323570"/>
                  </a:lnTo>
                  <a:close/>
                </a:path>
                <a:path w="207009" h="394334">
                  <a:moveTo>
                    <a:pt x="56667" y="336270"/>
                  </a:moveTo>
                  <a:lnTo>
                    <a:pt x="56476" y="336270"/>
                  </a:lnTo>
                  <a:lnTo>
                    <a:pt x="55880" y="337540"/>
                  </a:lnTo>
                  <a:lnTo>
                    <a:pt x="56667" y="336270"/>
                  </a:lnTo>
                  <a:close/>
                </a:path>
                <a:path w="207009" h="394334">
                  <a:moveTo>
                    <a:pt x="58216" y="288874"/>
                  </a:moveTo>
                  <a:lnTo>
                    <a:pt x="57962" y="289280"/>
                  </a:lnTo>
                  <a:lnTo>
                    <a:pt x="58153" y="289280"/>
                  </a:lnTo>
                  <a:lnTo>
                    <a:pt x="58216" y="288874"/>
                  </a:lnTo>
                  <a:close/>
                </a:path>
                <a:path w="207009" h="394334">
                  <a:moveTo>
                    <a:pt x="58750" y="288010"/>
                  </a:moveTo>
                  <a:lnTo>
                    <a:pt x="58534" y="288010"/>
                  </a:lnTo>
                  <a:lnTo>
                    <a:pt x="58623" y="287870"/>
                  </a:lnTo>
                  <a:lnTo>
                    <a:pt x="58407" y="287642"/>
                  </a:lnTo>
                  <a:lnTo>
                    <a:pt x="58216" y="288874"/>
                  </a:lnTo>
                  <a:lnTo>
                    <a:pt x="58750" y="288010"/>
                  </a:lnTo>
                  <a:close/>
                </a:path>
                <a:path w="207009" h="394334">
                  <a:moveTo>
                    <a:pt x="58762" y="285470"/>
                  </a:moveTo>
                  <a:lnTo>
                    <a:pt x="57594" y="286740"/>
                  </a:lnTo>
                  <a:lnTo>
                    <a:pt x="58407" y="287642"/>
                  </a:lnTo>
                  <a:lnTo>
                    <a:pt x="58762" y="285470"/>
                  </a:lnTo>
                  <a:close/>
                </a:path>
                <a:path w="207009" h="394334">
                  <a:moveTo>
                    <a:pt x="61252" y="286740"/>
                  </a:moveTo>
                  <a:lnTo>
                    <a:pt x="60667" y="288874"/>
                  </a:lnTo>
                  <a:lnTo>
                    <a:pt x="60655" y="289280"/>
                  </a:lnTo>
                  <a:lnTo>
                    <a:pt x="61252" y="286740"/>
                  </a:lnTo>
                  <a:close/>
                </a:path>
                <a:path w="207009" h="394334">
                  <a:moveTo>
                    <a:pt x="63957" y="263931"/>
                  </a:moveTo>
                  <a:lnTo>
                    <a:pt x="63728" y="263525"/>
                  </a:lnTo>
                  <a:lnTo>
                    <a:pt x="63957" y="263931"/>
                  </a:lnTo>
                  <a:close/>
                </a:path>
                <a:path w="207009" h="394334">
                  <a:moveTo>
                    <a:pt x="64858" y="321373"/>
                  </a:moveTo>
                  <a:lnTo>
                    <a:pt x="63576" y="322300"/>
                  </a:lnTo>
                  <a:lnTo>
                    <a:pt x="63944" y="323570"/>
                  </a:lnTo>
                  <a:lnTo>
                    <a:pt x="64731" y="323570"/>
                  </a:lnTo>
                  <a:lnTo>
                    <a:pt x="64858" y="321373"/>
                  </a:lnTo>
                  <a:close/>
                </a:path>
                <a:path w="207009" h="394334">
                  <a:moveTo>
                    <a:pt x="65341" y="321030"/>
                  </a:moveTo>
                  <a:lnTo>
                    <a:pt x="64909" y="320560"/>
                  </a:lnTo>
                  <a:lnTo>
                    <a:pt x="64858" y="321373"/>
                  </a:lnTo>
                  <a:lnTo>
                    <a:pt x="65341" y="321030"/>
                  </a:lnTo>
                  <a:close/>
                </a:path>
                <a:path w="207009" h="394334">
                  <a:moveTo>
                    <a:pt x="66738" y="251460"/>
                  </a:moveTo>
                  <a:lnTo>
                    <a:pt x="65786" y="250190"/>
                  </a:lnTo>
                  <a:lnTo>
                    <a:pt x="18148" y="250190"/>
                  </a:lnTo>
                  <a:lnTo>
                    <a:pt x="17640" y="250190"/>
                  </a:lnTo>
                  <a:lnTo>
                    <a:pt x="17741" y="251460"/>
                  </a:lnTo>
                  <a:lnTo>
                    <a:pt x="17056" y="251460"/>
                  </a:lnTo>
                  <a:lnTo>
                    <a:pt x="19138" y="256540"/>
                  </a:lnTo>
                  <a:lnTo>
                    <a:pt x="14960" y="255270"/>
                  </a:lnTo>
                  <a:lnTo>
                    <a:pt x="13957" y="260350"/>
                  </a:lnTo>
                  <a:lnTo>
                    <a:pt x="16776" y="265430"/>
                  </a:lnTo>
                  <a:lnTo>
                    <a:pt x="16738" y="270510"/>
                  </a:lnTo>
                  <a:lnTo>
                    <a:pt x="14439" y="270510"/>
                  </a:lnTo>
                  <a:lnTo>
                    <a:pt x="12954" y="269240"/>
                  </a:lnTo>
                  <a:lnTo>
                    <a:pt x="12623" y="266700"/>
                  </a:lnTo>
                  <a:lnTo>
                    <a:pt x="12230" y="270510"/>
                  </a:lnTo>
                  <a:lnTo>
                    <a:pt x="9207" y="269240"/>
                  </a:lnTo>
                  <a:lnTo>
                    <a:pt x="11150" y="267970"/>
                  </a:lnTo>
                  <a:lnTo>
                    <a:pt x="10909" y="266700"/>
                  </a:lnTo>
                  <a:lnTo>
                    <a:pt x="4622" y="269240"/>
                  </a:lnTo>
                  <a:lnTo>
                    <a:pt x="12954" y="276860"/>
                  </a:lnTo>
                  <a:lnTo>
                    <a:pt x="6832" y="279400"/>
                  </a:lnTo>
                  <a:lnTo>
                    <a:pt x="8051" y="280162"/>
                  </a:lnTo>
                  <a:lnTo>
                    <a:pt x="7797" y="280060"/>
                  </a:lnTo>
                  <a:lnTo>
                    <a:pt x="7200" y="280085"/>
                  </a:lnTo>
                  <a:lnTo>
                    <a:pt x="6769" y="280644"/>
                  </a:lnTo>
                  <a:lnTo>
                    <a:pt x="8293" y="280301"/>
                  </a:lnTo>
                  <a:lnTo>
                    <a:pt x="8902" y="280670"/>
                  </a:lnTo>
                  <a:lnTo>
                    <a:pt x="8407" y="280670"/>
                  </a:lnTo>
                  <a:lnTo>
                    <a:pt x="9677" y="281940"/>
                  </a:lnTo>
                  <a:lnTo>
                    <a:pt x="58801" y="281940"/>
                  </a:lnTo>
                  <a:lnTo>
                    <a:pt x="61455" y="276860"/>
                  </a:lnTo>
                  <a:lnTo>
                    <a:pt x="62344" y="270510"/>
                  </a:lnTo>
                  <a:lnTo>
                    <a:pt x="63703" y="264160"/>
                  </a:lnTo>
                  <a:lnTo>
                    <a:pt x="59918" y="260350"/>
                  </a:lnTo>
                  <a:lnTo>
                    <a:pt x="66408" y="256540"/>
                  </a:lnTo>
                  <a:lnTo>
                    <a:pt x="63576" y="252730"/>
                  </a:lnTo>
                  <a:lnTo>
                    <a:pt x="66738" y="251460"/>
                  </a:lnTo>
                  <a:close/>
                </a:path>
                <a:path w="207009" h="394334">
                  <a:moveTo>
                    <a:pt x="68580" y="376212"/>
                  </a:moveTo>
                  <a:lnTo>
                    <a:pt x="68554" y="373672"/>
                  </a:lnTo>
                  <a:lnTo>
                    <a:pt x="68554" y="373430"/>
                  </a:lnTo>
                  <a:lnTo>
                    <a:pt x="64935" y="372402"/>
                  </a:lnTo>
                  <a:lnTo>
                    <a:pt x="66497" y="376212"/>
                  </a:lnTo>
                  <a:lnTo>
                    <a:pt x="68072" y="373672"/>
                  </a:lnTo>
                  <a:lnTo>
                    <a:pt x="68580" y="376212"/>
                  </a:lnTo>
                  <a:close/>
                </a:path>
                <a:path w="207009" h="394334">
                  <a:moveTo>
                    <a:pt x="69443" y="373672"/>
                  </a:moveTo>
                  <a:lnTo>
                    <a:pt x="69329" y="373430"/>
                  </a:lnTo>
                  <a:lnTo>
                    <a:pt x="68541" y="372402"/>
                  </a:lnTo>
                  <a:lnTo>
                    <a:pt x="68554" y="373430"/>
                  </a:lnTo>
                  <a:lnTo>
                    <a:pt x="69443" y="373672"/>
                  </a:lnTo>
                  <a:close/>
                </a:path>
                <a:path w="207009" h="394334">
                  <a:moveTo>
                    <a:pt x="72796" y="256260"/>
                  </a:moveTo>
                  <a:lnTo>
                    <a:pt x="72402" y="256260"/>
                  </a:lnTo>
                  <a:lnTo>
                    <a:pt x="71615" y="258800"/>
                  </a:lnTo>
                  <a:lnTo>
                    <a:pt x="72618" y="257873"/>
                  </a:lnTo>
                  <a:lnTo>
                    <a:pt x="72796" y="256260"/>
                  </a:lnTo>
                  <a:close/>
                </a:path>
                <a:path w="207009" h="394334">
                  <a:moveTo>
                    <a:pt x="72974" y="257530"/>
                  </a:moveTo>
                  <a:lnTo>
                    <a:pt x="72618" y="257873"/>
                  </a:lnTo>
                  <a:lnTo>
                    <a:pt x="72377" y="260070"/>
                  </a:lnTo>
                  <a:lnTo>
                    <a:pt x="72567" y="259867"/>
                  </a:lnTo>
                  <a:lnTo>
                    <a:pt x="72567" y="258800"/>
                  </a:lnTo>
                  <a:lnTo>
                    <a:pt x="72974" y="257530"/>
                  </a:lnTo>
                  <a:close/>
                </a:path>
                <a:path w="207009" h="394334">
                  <a:moveTo>
                    <a:pt x="75514" y="389928"/>
                  </a:moveTo>
                  <a:lnTo>
                    <a:pt x="74701" y="389928"/>
                  </a:lnTo>
                  <a:lnTo>
                    <a:pt x="73431" y="389928"/>
                  </a:lnTo>
                  <a:lnTo>
                    <a:pt x="73101" y="391337"/>
                  </a:lnTo>
                  <a:lnTo>
                    <a:pt x="74193" y="391858"/>
                  </a:lnTo>
                  <a:lnTo>
                    <a:pt x="75514" y="389928"/>
                  </a:lnTo>
                  <a:close/>
                </a:path>
                <a:path w="207009" h="394334">
                  <a:moveTo>
                    <a:pt x="75933" y="389305"/>
                  </a:moveTo>
                  <a:lnTo>
                    <a:pt x="74739" y="389902"/>
                  </a:lnTo>
                  <a:lnTo>
                    <a:pt x="75526" y="389902"/>
                  </a:lnTo>
                  <a:lnTo>
                    <a:pt x="75933" y="389305"/>
                  </a:lnTo>
                  <a:close/>
                </a:path>
                <a:path w="207009" h="394334">
                  <a:moveTo>
                    <a:pt x="76733" y="388785"/>
                  </a:moveTo>
                  <a:lnTo>
                    <a:pt x="76428" y="388581"/>
                  </a:lnTo>
                  <a:lnTo>
                    <a:pt x="75933" y="389305"/>
                  </a:lnTo>
                  <a:lnTo>
                    <a:pt x="76733" y="388785"/>
                  </a:lnTo>
                  <a:close/>
                </a:path>
                <a:path w="207009" h="394334">
                  <a:moveTo>
                    <a:pt x="77724" y="317792"/>
                  </a:moveTo>
                  <a:lnTo>
                    <a:pt x="76885" y="319062"/>
                  </a:lnTo>
                  <a:lnTo>
                    <a:pt x="77114" y="319062"/>
                  </a:lnTo>
                  <a:lnTo>
                    <a:pt x="77724" y="317792"/>
                  </a:lnTo>
                  <a:close/>
                </a:path>
                <a:path w="207009" h="394334">
                  <a:moveTo>
                    <a:pt x="77901" y="221830"/>
                  </a:moveTo>
                  <a:lnTo>
                    <a:pt x="77825" y="219430"/>
                  </a:lnTo>
                  <a:lnTo>
                    <a:pt x="77216" y="220916"/>
                  </a:lnTo>
                  <a:lnTo>
                    <a:pt x="77901" y="221830"/>
                  </a:lnTo>
                  <a:close/>
                </a:path>
                <a:path w="207009" h="394334">
                  <a:moveTo>
                    <a:pt x="78003" y="221970"/>
                  </a:moveTo>
                  <a:lnTo>
                    <a:pt x="77901" y="221830"/>
                  </a:lnTo>
                  <a:lnTo>
                    <a:pt x="77812" y="221970"/>
                  </a:lnTo>
                  <a:lnTo>
                    <a:pt x="78003" y="221970"/>
                  </a:lnTo>
                  <a:close/>
                </a:path>
                <a:path w="207009" h="394334">
                  <a:moveTo>
                    <a:pt x="78054" y="221970"/>
                  </a:moveTo>
                  <a:lnTo>
                    <a:pt x="78041" y="221805"/>
                  </a:lnTo>
                  <a:lnTo>
                    <a:pt x="78003" y="221970"/>
                  </a:lnTo>
                  <a:close/>
                </a:path>
                <a:path w="207009" h="394334">
                  <a:moveTo>
                    <a:pt x="78232" y="218160"/>
                  </a:moveTo>
                  <a:lnTo>
                    <a:pt x="76873" y="218160"/>
                  </a:lnTo>
                  <a:lnTo>
                    <a:pt x="76974" y="220916"/>
                  </a:lnTo>
                  <a:lnTo>
                    <a:pt x="76644" y="221970"/>
                  </a:lnTo>
                  <a:lnTo>
                    <a:pt x="75666" y="224510"/>
                  </a:lnTo>
                  <a:lnTo>
                    <a:pt x="74891" y="223240"/>
                  </a:lnTo>
                  <a:lnTo>
                    <a:pt x="74320" y="223240"/>
                  </a:lnTo>
                  <a:lnTo>
                    <a:pt x="74663" y="227050"/>
                  </a:lnTo>
                  <a:lnTo>
                    <a:pt x="75717" y="224510"/>
                  </a:lnTo>
                  <a:lnTo>
                    <a:pt x="77216" y="220916"/>
                  </a:lnTo>
                  <a:lnTo>
                    <a:pt x="77050" y="220700"/>
                  </a:lnTo>
                  <a:lnTo>
                    <a:pt x="77254" y="219430"/>
                  </a:lnTo>
                  <a:lnTo>
                    <a:pt x="77825" y="219430"/>
                  </a:lnTo>
                  <a:lnTo>
                    <a:pt x="78232" y="219430"/>
                  </a:lnTo>
                  <a:lnTo>
                    <a:pt x="78232" y="218160"/>
                  </a:lnTo>
                  <a:close/>
                </a:path>
                <a:path w="207009" h="394334">
                  <a:moveTo>
                    <a:pt x="78549" y="348716"/>
                  </a:moveTo>
                  <a:lnTo>
                    <a:pt x="77330" y="350393"/>
                  </a:lnTo>
                  <a:lnTo>
                    <a:pt x="77800" y="350812"/>
                  </a:lnTo>
                  <a:lnTo>
                    <a:pt x="78549" y="348716"/>
                  </a:lnTo>
                  <a:close/>
                </a:path>
                <a:path w="207009" h="394334">
                  <a:moveTo>
                    <a:pt x="78714" y="376212"/>
                  </a:moveTo>
                  <a:lnTo>
                    <a:pt x="78257" y="374942"/>
                  </a:lnTo>
                  <a:lnTo>
                    <a:pt x="78651" y="376250"/>
                  </a:lnTo>
                  <a:close/>
                </a:path>
                <a:path w="207009" h="394334">
                  <a:moveTo>
                    <a:pt x="79082" y="325412"/>
                  </a:moveTo>
                  <a:lnTo>
                    <a:pt x="78867" y="325412"/>
                  </a:lnTo>
                  <a:lnTo>
                    <a:pt x="78955" y="325589"/>
                  </a:lnTo>
                  <a:lnTo>
                    <a:pt x="79082" y="325412"/>
                  </a:lnTo>
                  <a:close/>
                </a:path>
                <a:path w="207009" h="394334">
                  <a:moveTo>
                    <a:pt x="79387" y="219430"/>
                  </a:moveTo>
                  <a:lnTo>
                    <a:pt x="78816" y="218160"/>
                  </a:lnTo>
                  <a:lnTo>
                    <a:pt x="78105" y="221500"/>
                  </a:lnTo>
                  <a:lnTo>
                    <a:pt x="79387" y="219430"/>
                  </a:lnTo>
                  <a:close/>
                </a:path>
                <a:path w="207009" h="394334">
                  <a:moveTo>
                    <a:pt x="79476" y="326618"/>
                  </a:moveTo>
                  <a:lnTo>
                    <a:pt x="78955" y="325589"/>
                  </a:lnTo>
                  <a:lnTo>
                    <a:pt x="77114" y="327952"/>
                  </a:lnTo>
                  <a:lnTo>
                    <a:pt x="79413" y="326682"/>
                  </a:lnTo>
                  <a:close/>
                </a:path>
                <a:path w="207009" h="394334">
                  <a:moveTo>
                    <a:pt x="79844" y="312712"/>
                  </a:moveTo>
                  <a:lnTo>
                    <a:pt x="77609" y="311442"/>
                  </a:lnTo>
                  <a:lnTo>
                    <a:pt x="76530" y="312712"/>
                  </a:lnTo>
                  <a:lnTo>
                    <a:pt x="77317" y="313982"/>
                  </a:lnTo>
                  <a:lnTo>
                    <a:pt x="77330" y="316522"/>
                  </a:lnTo>
                  <a:lnTo>
                    <a:pt x="79248" y="315175"/>
                  </a:lnTo>
                  <a:lnTo>
                    <a:pt x="78181" y="313982"/>
                  </a:lnTo>
                  <a:lnTo>
                    <a:pt x="79844" y="312712"/>
                  </a:lnTo>
                  <a:close/>
                </a:path>
                <a:path w="207009" h="394334">
                  <a:moveTo>
                    <a:pt x="79984" y="383832"/>
                  </a:moveTo>
                  <a:lnTo>
                    <a:pt x="79679" y="382739"/>
                  </a:lnTo>
                  <a:lnTo>
                    <a:pt x="79794" y="383984"/>
                  </a:lnTo>
                  <a:lnTo>
                    <a:pt x="79921" y="385102"/>
                  </a:lnTo>
                  <a:lnTo>
                    <a:pt x="79984" y="383832"/>
                  </a:lnTo>
                  <a:close/>
                </a:path>
                <a:path w="207009" h="394334">
                  <a:moveTo>
                    <a:pt x="80086" y="344462"/>
                  </a:moveTo>
                  <a:lnTo>
                    <a:pt x="78549" y="348716"/>
                  </a:lnTo>
                  <a:lnTo>
                    <a:pt x="78879" y="348272"/>
                  </a:lnTo>
                  <a:lnTo>
                    <a:pt x="79933" y="348272"/>
                  </a:lnTo>
                  <a:lnTo>
                    <a:pt x="80086" y="344462"/>
                  </a:lnTo>
                  <a:close/>
                </a:path>
                <a:path w="207009" h="394334">
                  <a:moveTo>
                    <a:pt x="80937" y="313982"/>
                  </a:moveTo>
                  <a:lnTo>
                    <a:pt x="79248" y="315175"/>
                  </a:lnTo>
                  <a:lnTo>
                    <a:pt x="79743" y="315722"/>
                  </a:lnTo>
                  <a:lnTo>
                    <a:pt x="80937" y="313982"/>
                  </a:lnTo>
                  <a:close/>
                </a:path>
                <a:path w="207009" h="394334">
                  <a:moveTo>
                    <a:pt x="81000" y="337908"/>
                  </a:moveTo>
                  <a:lnTo>
                    <a:pt x="80479" y="337820"/>
                  </a:lnTo>
                  <a:lnTo>
                    <a:pt x="79832" y="338035"/>
                  </a:lnTo>
                  <a:lnTo>
                    <a:pt x="79756" y="338696"/>
                  </a:lnTo>
                  <a:lnTo>
                    <a:pt x="81000" y="337908"/>
                  </a:lnTo>
                  <a:close/>
                </a:path>
                <a:path w="207009" h="394334">
                  <a:moveTo>
                    <a:pt x="81102" y="220700"/>
                  </a:moveTo>
                  <a:lnTo>
                    <a:pt x="80314" y="221970"/>
                  </a:lnTo>
                  <a:lnTo>
                    <a:pt x="80505" y="222224"/>
                  </a:lnTo>
                  <a:lnTo>
                    <a:pt x="81102" y="220700"/>
                  </a:lnTo>
                  <a:close/>
                </a:path>
                <a:path w="207009" h="394334">
                  <a:moveTo>
                    <a:pt x="81102" y="195580"/>
                  </a:moveTo>
                  <a:lnTo>
                    <a:pt x="78511" y="194310"/>
                  </a:lnTo>
                  <a:lnTo>
                    <a:pt x="78232" y="194106"/>
                  </a:lnTo>
                  <a:lnTo>
                    <a:pt x="78270" y="194310"/>
                  </a:lnTo>
                  <a:lnTo>
                    <a:pt x="81102" y="195580"/>
                  </a:lnTo>
                  <a:close/>
                </a:path>
                <a:path w="207009" h="394334">
                  <a:moveTo>
                    <a:pt x="81559" y="364782"/>
                  </a:moveTo>
                  <a:lnTo>
                    <a:pt x="80759" y="365937"/>
                  </a:lnTo>
                  <a:lnTo>
                    <a:pt x="81140" y="366052"/>
                  </a:lnTo>
                  <a:lnTo>
                    <a:pt x="81559" y="364782"/>
                  </a:lnTo>
                  <a:close/>
                </a:path>
                <a:path w="207009" h="394334">
                  <a:moveTo>
                    <a:pt x="82245" y="198120"/>
                  </a:moveTo>
                  <a:lnTo>
                    <a:pt x="75831" y="195580"/>
                  </a:lnTo>
                  <a:lnTo>
                    <a:pt x="76720" y="193040"/>
                  </a:lnTo>
                  <a:lnTo>
                    <a:pt x="78232" y="194106"/>
                  </a:lnTo>
                  <a:lnTo>
                    <a:pt x="78041" y="193040"/>
                  </a:lnTo>
                  <a:lnTo>
                    <a:pt x="77812" y="191770"/>
                  </a:lnTo>
                  <a:lnTo>
                    <a:pt x="78270" y="190500"/>
                  </a:lnTo>
                  <a:lnTo>
                    <a:pt x="79070" y="190500"/>
                  </a:lnTo>
                  <a:lnTo>
                    <a:pt x="79870" y="185686"/>
                  </a:lnTo>
                  <a:lnTo>
                    <a:pt x="80987" y="186690"/>
                  </a:lnTo>
                  <a:lnTo>
                    <a:pt x="80797" y="185420"/>
                  </a:lnTo>
                  <a:lnTo>
                    <a:pt x="80619" y="184150"/>
                  </a:lnTo>
                  <a:lnTo>
                    <a:pt x="79565" y="183553"/>
                  </a:lnTo>
                  <a:lnTo>
                    <a:pt x="79565" y="185420"/>
                  </a:lnTo>
                  <a:lnTo>
                    <a:pt x="74244" y="185420"/>
                  </a:lnTo>
                  <a:lnTo>
                    <a:pt x="76733" y="182880"/>
                  </a:lnTo>
                  <a:lnTo>
                    <a:pt x="79565" y="185420"/>
                  </a:lnTo>
                  <a:lnTo>
                    <a:pt x="79565" y="183553"/>
                  </a:lnTo>
                  <a:lnTo>
                    <a:pt x="78397" y="182880"/>
                  </a:lnTo>
                  <a:lnTo>
                    <a:pt x="76187" y="181610"/>
                  </a:lnTo>
                  <a:lnTo>
                    <a:pt x="77292" y="180340"/>
                  </a:lnTo>
                  <a:lnTo>
                    <a:pt x="43307" y="180340"/>
                  </a:lnTo>
                  <a:lnTo>
                    <a:pt x="40957" y="180340"/>
                  </a:lnTo>
                  <a:lnTo>
                    <a:pt x="41973" y="181610"/>
                  </a:lnTo>
                  <a:lnTo>
                    <a:pt x="41148" y="181610"/>
                  </a:lnTo>
                  <a:lnTo>
                    <a:pt x="39903" y="180340"/>
                  </a:lnTo>
                  <a:lnTo>
                    <a:pt x="37312" y="180340"/>
                  </a:lnTo>
                  <a:lnTo>
                    <a:pt x="37223" y="181610"/>
                  </a:lnTo>
                  <a:lnTo>
                    <a:pt x="34201" y="179070"/>
                  </a:lnTo>
                  <a:lnTo>
                    <a:pt x="38138" y="184150"/>
                  </a:lnTo>
                  <a:lnTo>
                    <a:pt x="34417" y="185420"/>
                  </a:lnTo>
                  <a:lnTo>
                    <a:pt x="36779" y="189230"/>
                  </a:lnTo>
                  <a:lnTo>
                    <a:pt x="32613" y="189230"/>
                  </a:lnTo>
                  <a:lnTo>
                    <a:pt x="28981" y="193040"/>
                  </a:lnTo>
                  <a:lnTo>
                    <a:pt x="32778" y="195580"/>
                  </a:lnTo>
                  <a:lnTo>
                    <a:pt x="30518" y="194310"/>
                  </a:lnTo>
                  <a:lnTo>
                    <a:pt x="28562" y="195580"/>
                  </a:lnTo>
                  <a:lnTo>
                    <a:pt x="25781" y="194310"/>
                  </a:lnTo>
                  <a:lnTo>
                    <a:pt x="28270" y="196850"/>
                  </a:lnTo>
                  <a:lnTo>
                    <a:pt x="29349" y="200660"/>
                  </a:lnTo>
                  <a:lnTo>
                    <a:pt x="25666" y="201930"/>
                  </a:lnTo>
                  <a:lnTo>
                    <a:pt x="25412" y="200660"/>
                  </a:lnTo>
                  <a:lnTo>
                    <a:pt x="20218" y="204470"/>
                  </a:lnTo>
                  <a:lnTo>
                    <a:pt x="26416" y="212090"/>
                  </a:lnTo>
                  <a:lnTo>
                    <a:pt x="20726" y="214630"/>
                  </a:lnTo>
                  <a:lnTo>
                    <a:pt x="24079" y="215900"/>
                  </a:lnTo>
                  <a:lnTo>
                    <a:pt x="21361" y="217170"/>
                  </a:lnTo>
                  <a:lnTo>
                    <a:pt x="25768" y="218440"/>
                  </a:lnTo>
                  <a:lnTo>
                    <a:pt x="25069" y="222250"/>
                  </a:lnTo>
                  <a:lnTo>
                    <a:pt x="22225" y="224790"/>
                  </a:lnTo>
                  <a:lnTo>
                    <a:pt x="21247" y="227330"/>
                  </a:lnTo>
                  <a:lnTo>
                    <a:pt x="26149" y="231140"/>
                  </a:lnTo>
                  <a:lnTo>
                    <a:pt x="26009" y="233680"/>
                  </a:lnTo>
                  <a:lnTo>
                    <a:pt x="22136" y="232410"/>
                  </a:lnTo>
                  <a:lnTo>
                    <a:pt x="21031" y="233680"/>
                  </a:lnTo>
                  <a:lnTo>
                    <a:pt x="20548" y="232410"/>
                  </a:lnTo>
                  <a:lnTo>
                    <a:pt x="20040" y="237490"/>
                  </a:lnTo>
                  <a:lnTo>
                    <a:pt x="19710" y="238760"/>
                  </a:lnTo>
                  <a:lnTo>
                    <a:pt x="18237" y="241300"/>
                  </a:lnTo>
                  <a:lnTo>
                    <a:pt x="18910" y="243840"/>
                  </a:lnTo>
                  <a:lnTo>
                    <a:pt x="24815" y="246380"/>
                  </a:lnTo>
                  <a:lnTo>
                    <a:pt x="22326" y="248920"/>
                  </a:lnTo>
                  <a:lnTo>
                    <a:pt x="65328" y="248920"/>
                  </a:lnTo>
                  <a:lnTo>
                    <a:pt x="67208" y="247650"/>
                  </a:lnTo>
                  <a:lnTo>
                    <a:pt x="67970" y="248920"/>
                  </a:lnTo>
                  <a:lnTo>
                    <a:pt x="67246" y="247650"/>
                  </a:lnTo>
                  <a:lnTo>
                    <a:pt x="66522" y="246380"/>
                  </a:lnTo>
                  <a:lnTo>
                    <a:pt x="68427" y="245110"/>
                  </a:lnTo>
                  <a:lnTo>
                    <a:pt x="67716" y="243840"/>
                  </a:lnTo>
                  <a:lnTo>
                    <a:pt x="68478" y="243840"/>
                  </a:lnTo>
                  <a:lnTo>
                    <a:pt x="68872" y="241300"/>
                  </a:lnTo>
                  <a:lnTo>
                    <a:pt x="69862" y="242570"/>
                  </a:lnTo>
                  <a:lnTo>
                    <a:pt x="69494" y="241300"/>
                  </a:lnTo>
                  <a:lnTo>
                    <a:pt x="68745" y="238760"/>
                  </a:lnTo>
                  <a:lnTo>
                    <a:pt x="69697" y="236220"/>
                  </a:lnTo>
                  <a:lnTo>
                    <a:pt x="71666" y="233680"/>
                  </a:lnTo>
                  <a:lnTo>
                    <a:pt x="68300" y="232410"/>
                  </a:lnTo>
                  <a:lnTo>
                    <a:pt x="74028" y="228600"/>
                  </a:lnTo>
                  <a:lnTo>
                    <a:pt x="67983" y="223520"/>
                  </a:lnTo>
                  <a:lnTo>
                    <a:pt x="74193" y="220980"/>
                  </a:lnTo>
                  <a:lnTo>
                    <a:pt x="74955" y="220980"/>
                  </a:lnTo>
                  <a:lnTo>
                    <a:pt x="73710" y="215900"/>
                  </a:lnTo>
                  <a:lnTo>
                    <a:pt x="76682" y="212090"/>
                  </a:lnTo>
                  <a:lnTo>
                    <a:pt x="79743" y="209550"/>
                  </a:lnTo>
                  <a:lnTo>
                    <a:pt x="78790" y="204470"/>
                  </a:lnTo>
                  <a:lnTo>
                    <a:pt x="81368" y="204470"/>
                  </a:lnTo>
                  <a:lnTo>
                    <a:pt x="81495" y="201930"/>
                  </a:lnTo>
                  <a:lnTo>
                    <a:pt x="81546" y="200660"/>
                  </a:lnTo>
                  <a:lnTo>
                    <a:pt x="82245" y="198120"/>
                  </a:lnTo>
                  <a:close/>
                </a:path>
                <a:path w="207009" h="394334">
                  <a:moveTo>
                    <a:pt x="83159" y="373849"/>
                  </a:moveTo>
                  <a:lnTo>
                    <a:pt x="82626" y="373722"/>
                  </a:lnTo>
                  <a:lnTo>
                    <a:pt x="83159" y="373849"/>
                  </a:lnTo>
                  <a:close/>
                </a:path>
                <a:path w="207009" h="394334">
                  <a:moveTo>
                    <a:pt x="83159" y="334187"/>
                  </a:moveTo>
                  <a:lnTo>
                    <a:pt x="82689" y="334619"/>
                  </a:lnTo>
                  <a:lnTo>
                    <a:pt x="83159" y="334606"/>
                  </a:lnTo>
                  <a:lnTo>
                    <a:pt x="83159" y="334187"/>
                  </a:lnTo>
                  <a:close/>
                </a:path>
                <a:path w="207009" h="394334">
                  <a:moveTo>
                    <a:pt x="84899" y="378752"/>
                  </a:moveTo>
                  <a:lnTo>
                    <a:pt x="84251" y="377482"/>
                  </a:lnTo>
                  <a:lnTo>
                    <a:pt x="82689" y="377482"/>
                  </a:lnTo>
                  <a:lnTo>
                    <a:pt x="84899" y="378752"/>
                  </a:lnTo>
                  <a:close/>
                </a:path>
                <a:path w="207009" h="394334">
                  <a:moveTo>
                    <a:pt x="85255" y="302552"/>
                  </a:moveTo>
                  <a:lnTo>
                    <a:pt x="83807" y="303822"/>
                  </a:lnTo>
                  <a:lnTo>
                    <a:pt x="85013" y="304761"/>
                  </a:lnTo>
                  <a:lnTo>
                    <a:pt x="85255" y="302552"/>
                  </a:lnTo>
                  <a:close/>
                </a:path>
                <a:path w="207009" h="394334">
                  <a:moveTo>
                    <a:pt x="85458" y="305092"/>
                  </a:moveTo>
                  <a:lnTo>
                    <a:pt x="85013" y="304761"/>
                  </a:lnTo>
                  <a:lnTo>
                    <a:pt x="84899" y="305866"/>
                  </a:lnTo>
                  <a:lnTo>
                    <a:pt x="85458" y="305092"/>
                  </a:lnTo>
                  <a:close/>
                </a:path>
                <a:path w="207009" h="394334">
                  <a:moveTo>
                    <a:pt x="85585" y="342684"/>
                  </a:moveTo>
                  <a:lnTo>
                    <a:pt x="85369" y="343027"/>
                  </a:lnTo>
                  <a:lnTo>
                    <a:pt x="85559" y="343192"/>
                  </a:lnTo>
                  <a:lnTo>
                    <a:pt x="85585" y="342684"/>
                  </a:lnTo>
                  <a:close/>
                </a:path>
                <a:path w="207009" h="394334">
                  <a:moveTo>
                    <a:pt x="87096" y="305092"/>
                  </a:moveTo>
                  <a:close/>
                </a:path>
                <a:path w="207009" h="394334">
                  <a:moveTo>
                    <a:pt x="87401" y="305866"/>
                  </a:moveTo>
                  <a:lnTo>
                    <a:pt x="87033" y="305168"/>
                  </a:lnTo>
                  <a:lnTo>
                    <a:pt x="86385" y="305866"/>
                  </a:lnTo>
                  <a:lnTo>
                    <a:pt x="87401" y="305866"/>
                  </a:lnTo>
                  <a:close/>
                </a:path>
                <a:path w="207009" h="394334">
                  <a:moveTo>
                    <a:pt x="87858" y="355650"/>
                  </a:moveTo>
                  <a:lnTo>
                    <a:pt x="87668" y="355892"/>
                  </a:lnTo>
                  <a:lnTo>
                    <a:pt x="87858" y="355650"/>
                  </a:lnTo>
                  <a:close/>
                </a:path>
                <a:path w="207009" h="394334">
                  <a:moveTo>
                    <a:pt x="88607" y="354622"/>
                  </a:moveTo>
                  <a:lnTo>
                    <a:pt x="88353" y="354622"/>
                  </a:lnTo>
                  <a:lnTo>
                    <a:pt x="87858" y="355650"/>
                  </a:lnTo>
                  <a:lnTo>
                    <a:pt x="88607" y="354622"/>
                  </a:lnTo>
                  <a:close/>
                </a:path>
                <a:path w="207009" h="394334">
                  <a:moveTo>
                    <a:pt x="88823" y="305092"/>
                  </a:moveTo>
                  <a:lnTo>
                    <a:pt x="88226" y="307441"/>
                  </a:lnTo>
                  <a:lnTo>
                    <a:pt x="88328" y="307632"/>
                  </a:lnTo>
                  <a:lnTo>
                    <a:pt x="88823" y="305092"/>
                  </a:lnTo>
                  <a:close/>
                </a:path>
                <a:path w="207009" h="394334">
                  <a:moveTo>
                    <a:pt x="89585" y="204190"/>
                  </a:moveTo>
                  <a:lnTo>
                    <a:pt x="87718" y="208000"/>
                  </a:lnTo>
                  <a:lnTo>
                    <a:pt x="89115" y="207073"/>
                  </a:lnTo>
                  <a:lnTo>
                    <a:pt x="89585" y="204190"/>
                  </a:lnTo>
                  <a:close/>
                </a:path>
                <a:path w="207009" h="394334">
                  <a:moveTo>
                    <a:pt x="89636" y="206730"/>
                  </a:moveTo>
                  <a:lnTo>
                    <a:pt x="89115" y="207073"/>
                  </a:lnTo>
                  <a:lnTo>
                    <a:pt x="88976" y="208000"/>
                  </a:lnTo>
                  <a:lnTo>
                    <a:pt x="89369" y="208000"/>
                  </a:lnTo>
                  <a:lnTo>
                    <a:pt x="89636" y="206730"/>
                  </a:lnTo>
                  <a:close/>
                </a:path>
                <a:path w="207009" h="394334">
                  <a:moveTo>
                    <a:pt x="89941" y="208000"/>
                  </a:moveTo>
                  <a:lnTo>
                    <a:pt x="89750" y="206730"/>
                  </a:lnTo>
                  <a:lnTo>
                    <a:pt x="89420" y="208000"/>
                  </a:lnTo>
                  <a:lnTo>
                    <a:pt x="89941" y="208000"/>
                  </a:lnTo>
                  <a:close/>
                </a:path>
                <a:path w="207009" h="394334">
                  <a:moveTo>
                    <a:pt x="91097" y="206730"/>
                  </a:moveTo>
                  <a:lnTo>
                    <a:pt x="89941" y="208000"/>
                  </a:lnTo>
                  <a:lnTo>
                    <a:pt x="90703" y="208000"/>
                  </a:lnTo>
                  <a:lnTo>
                    <a:pt x="91097" y="206730"/>
                  </a:lnTo>
                  <a:close/>
                </a:path>
                <a:path w="207009" h="394334">
                  <a:moveTo>
                    <a:pt x="91262" y="192760"/>
                  </a:moveTo>
                  <a:lnTo>
                    <a:pt x="90881" y="192760"/>
                  </a:lnTo>
                  <a:lnTo>
                    <a:pt x="91122" y="193167"/>
                  </a:lnTo>
                  <a:lnTo>
                    <a:pt x="91262" y="192760"/>
                  </a:lnTo>
                  <a:close/>
                </a:path>
                <a:path w="207009" h="394334">
                  <a:moveTo>
                    <a:pt x="91694" y="187680"/>
                  </a:moveTo>
                  <a:lnTo>
                    <a:pt x="90525" y="188950"/>
                  </a:lnTo>
                  <a:lnTo>
                    <a:pt x="91643" y="188048"/>
                  </a:lnTo>
                  <a:lnTo>
                    <a:pt x="91694" y="187680"/>
                  </a:lnTo>
                  <a:close/>
                </a:path>
                <a:path w="207009" h="394334">
                  <a:moveTo>
                    <a:pt x="92087" y="193611"/>
                  </a:moveTo>
                  <a:lnTo>
                    <a:pt x="91643" y="194030"/>
                  </a:lnTo>
                  <a:lnTo>
                    <a:pt x="91122" y="193167"/>
                  </a:lnTo>
                  <a:lnTo>
                    <a:pt x="89865" y="196570"/>
                  </a:lnTo>
                  <a:lnTo>
                    <a:pt x="92011" y="195300"/>
                  </a:lnTo>
                  <a:lnTo>
                    <a:pt x="92024" y="194030"/>
                  </a:lnTo>
                  <a:lnTo>
                    <a:pt x="92087" y="193611"/>
                  </a:lnTo>
                  <a:close/>
                </a:path>
                <a:path w="207009" h="394334">
                  <a:moveTo>
                    <a:pt x="93078" y="191490"/>
                  </a:moveTo>
                  <a:lnTo>
                    <a:pt x="92824" y="191490"/>
                  </a:lnTo>
                  <a:lnTo>
                    <a:pt x="92227" y="192760"/>
                  </a:lnTo>
                  <a:lnTo>
                    <a:pt x="92087" y="193611"/>
                  </a:lnTo>
                  <a:lnTo>
                    <a:pt x="93002" y="192760"/>
                  </a:lnTo>
                  <a:lnTo>
                    <a:pt x="93078" y="191490"/>
                  </a:lnTo>
                  <a:close/>
                </a:path>
                <a:path w="207009" h="394334">
                  <a:moveTo>
                    <a:pt x="94830" y="31750"/>
                  </a:moveTo>
                  <a:lnTo>
                    <a:pt x="94653" y="31750"/>
                  </a:lnTo>
                  <a:lnTo>
                    <a:pt x="94830" y="31864"/>
                  </a:lnTo>
                  <a:close/>
                </a:path>
                <a:path w="207009" h="394334">
                  <a:moveTo>
                    <a:pt x="97142" y="331698"/>
                  </a:moveTo>
                  <a:lnTo>
                    <a:pt x="97040" y="331050"/>
                  </a:lnTo>
                  <a:lnTo>
                    <a:pt x="96837" y="330949"/>
                  </a:lnTo>
                  <a:lnTo>
                    <a:pt x="96748" y="331317"/>
                  </a:lnTo>
                  <a:lnTo>
                    <a:pt x="97142" y="331698"/>
                  </a:lnTo>
                  <a:close/>
                </a:path>
                <a:path w="207009" h="394334">
                  <a:moveTo>
                    <a:pt x="97993" y="343192"/>
                  </a:moveTo>
                  <a:lnTo>
                    <a:pt x="97929" y="340982"/>
                  </a:lnTo>
                  <a:lnTo>
                    <a:pt x="96342" y="341922"/>
                  </a:lnTo>
                  <a:lnTo>
                    <a:pt x="97015" y="344462"/>
                  </a:lnTo>
                  <a:lnTo>
                    <a:pt x="97993" y="343192"/>
                  </a:lnTo>
                  <a:close/>
                </a:path>
                <a:path w="207009" h="394334">
                  <a:moveTo>
                    <a:pt x="98107" y="233248"/>
                  </a:moveTo>
                  <a:lnTo>
                    <a:pt x="97777" y="232130"/>
                  </a:lnTo>
                  <a:lnTo>
                    <a:pt x="97586" y="233248"/>
                  </a:lnTo>
                  <a:lnTo>
                    <a:pt x="98107" y="233248"/>
                  </a:lnTo>
                  <a:close/>
                </a:path>
                <a:path w="207009" h="394334">
                  <a:moveTo>
                    <a:pt x="98323" y="234670"/>
                  </a:moveTo>
                  <a:lnTo>
                    <a:pt x="98145" y="233400"/>
                  </a:lnTo>
                  <a:lnTo>
                    <a:pt x="97574" y="233400"/>
                  </a:lnTo>
                  <a:lnTo>
                    <a:pt x="96608" y="233400"/>
                  </a:lnTo>
                  <a:lnTo>
                    <a:pt x="80378" y="233400"/>
                  </a:lnTo>
                  <a:lnTo>
                    <a:pt x="80200" y="233400"/>
                  </a:lnTo>
                  <a:lnTo>
                    <a:pt x="79603" y="234670"/>
                  </a:lnTo>
                  <a:lnTo>
                    <a:pt x="79032" y="234670"/>
                  </a:lnTo>
                  <a:lnTo>
                    <a:pt x="77812" y="238480"/>
                  </a:lnTo>
                  <a:lnTo>
                    <a:pt x="77241" y="238480"/>
                  </a:lnTo>
                  <a:lnTo>
                    <a:pt x="76060" y="241020"/>
                  </a:lnTo>
                  <a:lnTo>
                    <a:pt x="73901" y="243560"/>
                  </a:lnTo>
                  <a:lnTo>
                    <a:pt x="73698" y="244830"/>
                  </a:lnTo>
                  <a:lnTo>
                    <a:pt x="74104" y="243560"/>
                  </a:lnTo>
                  <a:lnTo>
                    <a:pt x="75641" y="243560"/>
                  </a:lnTo>
                  <a:lnTo>
                    <a:pt x="75438" y="244830"/>
                  </a:lnTo>
                  <a:lnTo>
                    <a:pt x="75615" y="244830"/>
                  </a:lnTo>
                  <a:lnTo>
                    <a:pt x="75603" y="247370"/>
                  </a:lnTo>
                  <a:lnTo>
                    <a:pt x="75018" y="248640"/>
                  </a:lnTo>
                  <a:lnTo>
                    <a:pt x="73469" y="248640"/>
                  </a:lnTo>
                  <a:lnTo>
                    <a:pt x="71678" y="252450"/>
                  </a:lnTo>
                  <a:lnTo>
                    <a:pt x="71526" y="249910"/>
                  </a:lnTo>
                  <a:lnTo>
                    <a:pt x="70700" y="253720"/>
                  </a:lnTo>
                  <a:lnTo>
                    <a:pt x="71488" y="252450"/>
                  </a:lnTo>
                  <a:lnTo>
                    <a:pt x="70866" y="256260"/>
                  </a:lnTo>
                  <a:lnTo>
                    <a:pt x="71475" y="253720"/>
                  </a:lnTo>
                  <a:lnTo>
                    <a:pt x="72631" y="253720"/>
                  </a:lnTo>
                  <a:lnTo>
                    <a:pt x="73571" y="256260"/>
                  </a:lnTo>
                  <a:lnTo>
                    <a:pt x="75133" y="253720"/>
                  </a:lnTo>
                  <a:lnTo>
                    <a:pt x="74714" y="257530"/>
                  </a:lnTo>
                  <a:lnTo>
                    <a:pt x="77241" y="256260"/>
                  </a:lnTo>
                  <a:lnTo>
                    <a:pt x="76047" y="260070"/>
                  </a:lnTo>
                  <a:lnTo>
                    <a:pt x="74828" y="261340"/>
                  </a:lnTo>
                  <a:lnTo>
                    <a:pt x="74117" y="258800"/>
                  </a:lnTo>
                  <a:lnTo>
                    <a:pt x="74663" y="256260"/>
                  </a:lnTo>
                  <a:lnTo>
                    <a:pt x="74180" y="257530"/>
                  </a:lnTo>
                  <a:lnTo>
                    <a:pt x="73240" y="257530"/>
                  </a:lnTo>
                  <a:lnTo>
                    <a:pt x="73533" y="258800"/>
                  </a:lnTo>
                  <a:lnTo>
                    <a:pt x="72567" y="259867"/>
                  </a:lnTo>
                  <a:lnTo>
                    <a:pt x="72542" y="262610"/>
                  </a:lnTo>
                  <a:lnTo>
                    <a:pt x="71297" y="261340"/>
                  </a:lnTo>
                  <a:lnTo>
                    <a:pt x="70053" y="260070"/>
                  </a:lnTo>
                  <a:lnTo>
                    <a:pt x="69634" y="262610"/>
                  </a:lnTo>
                  <a:lnTo>
                    <a:pt x="69837" y="262610"/>
                  </a:lnTo>
                  <a:lnTo>
                    <a:pt x="70612" y="261340"/>
                  </a:lnTo>
                  <a:lnTo>
                    <a:pt x="70802" y="262610"/>
                  </a:lnTo>
                  <a:lnTo>
                    <a:pt x="69215" y="266420"/>
                  </a:lnTo>
                  <a:lnTo>
                    <a:pt x="70967" y="265150"/>
                  </a:lnTo>
                  <a:lnTo>
                    <a:pt x="70358" y="267690"/>
                  </a:lnTo>
                  <a:lnTo>
                    <a:pt x="68224" y="268960"/>
                  </a:lnTo>
                  <a:lnTo>
                    <a:pt x="66878" y="267690"/>
                  </a:lnTo>
                  <a:lnTo>
                    <a:pt x="65506" y="270230"/>
                  </a:lnTo>
                  <a:lnTo>
                    <a:pt x="65506" y="288010"/>
                  </a:lnTo>
                  <a:lnTo>
                    <a:pt x="64122" y="290550"/>
                  </a:lnTo>
                  <a:lnTo>
                    <a:pt x="65252" y="293090"/>
                  </a:lnTo>
                  <a:lnTo>
                    <a:pt x="62725" y="294360"/>
                  </a:lnTo>
                  <a:lnTo>
                    <a:pt x="63169" y="293090"/>
                  </a:lnTo>
                  <a:lnTo>
                    <a:pt x="64071" y="290550"/>
                  </a:lnTo>
                  <a:lnTo>
                    <a:pt x="64516" y="289280"/>
                  </a:lnTo>
                  <a:lnTo>
                    <a:pt x="63360" y="289915"/>
                  </a:lnTo>
                  <a:lnTo>
                    <a:pt x="64350" y="286740"/>
                  </a:lnTo>
                  <a:lnTo>
                    <a:pt x="65112" y="288010"/>
                  </a:lnTo>
                  <a:lnTo>
                    <a:pt x="64719" y="289280"/>
                  </a:lnTo>
                  <a:lnTo>
                    <a:pt x="65506" y="288010"/>
                  </a:lnTo>
                  <a:lnTo>
                    <a:pt x="65506" y="270230"/>
                  </a:lnTo>
                  <a:lnTo>
                    <a:pt x="66103" y="268960"/>
                  </a:lnTo>
                  <a:lnTo>
                    <a:pt x="64935" y="268960"/>
                  </a:lnTo>
                  <a:lnTo>
                    <a:pt x="64147" y="270230"/>
                  </a:lnTo>
                  <a:lnTo>
                    <a:pt x="63754" y="271500"/>
                  </a:lnTo>
                  <a:lnTo>
                    <a:pt x="62915" y="276580"/>
                  </a:lnTo>
                  <a:lnTo>
                    <a:pt x="63436" y="282930"/>
                  </a:lnTo>
                  <a:lnTo>
                    <a:pt x="62407" y="288010"/>
                  </a:lnTo>
                  <a:lnTo>
                    <a:pt x="62814" y="286740"/>
                  </a:lnTo>
                  <a:lnTo>
                    <a:pt x="63588" y="285470"/>
                  </a:lnTo>
                  <a:lnTo>
                    <a:pt x="62801" y="288010"/>
                  </a:lnTo>
                  <a:lnTo>
                    <a:pt x="63373" y="288010"/>
                  </a:lnTo>
                  <a:lnTo>
                    <a:pt x="62204" y="289280"/>
                  </a:lnTo>
                  <a:lnTo>
                    <a:pt x="62877" y="290169"/>
                  </a:lnTo>
                  <a:lnTo>
                    <a:pt x="59956" y="291769"/>
                  </a:lnTo>
                  <a:lnTo>
                    <a:pt x="59956" y="299440"/>
                  </a:lnTo>
                  <a:lnTo>
                    <a:pt x="58966" y="303250"/>
                  </a:lnTo>
                  <a:lnTo>
                    <a:pt x="59067" y="301980"/>
                  </a:lnTo>
                  <a:lnTo>
                    <a:pt x="59397" y="298170"/>
                  </a:lnTo>
                  <a:lnTo>
                    <a:pt x="59296" y="299440"/>
                  </a:lnTo>
                  <a:lnTo>
                    <a:pt x="59956" y="299440"/>
                  </a:lnTo>
                  <a:lnTo>
                    <a:pt x="59956" y="291769"/>
                  </a:lnTo>
                  <a:lnTo>
                    <a:pt x="60553" y="289280"/>
                  </a:lnTo>
                  <a:lnTo>
                    <a:pt x="60540" y="288874"/>
                  </a:lnTo>
                  <a:lnTo>
                    <a:pt x="59905" y="286740"/>
                  </a:lnTo>
                  <a:lnTo>
                    <a:pt x="59334" y="286740"/>
                  </a:lnTo>
                  <a:lnTo>
                    <a:pt x="58775" y="287642"/>
                  </a:lnTo>
                  <a:lnTo>
                    <a:pt x="58750" y="288010"/>
                  </a:lnTo>
                  <a:lnTo>
                    <a:pt x="59893" y="288010"/>
                  </a:lnTo>
                  <a:lnTo>
                    <a:pt x="58915" y="289280"/>
                  </a:lnTo>
                  <a:lnTo>
                    <a:pt x="58521" y="289280"/>
                  </a:lnTo>
                  <a:lnTo>
                    <a:pt x="57746" y="290550"/>
                  </a:lnTo>
                  <a:lnTo>
                    <a:pt x="57759" y="289280"/>
                  </a:lnTo>
                  <a:lnTo>
                    <a:pt x="57175" y="289280"/>
                  </a:lnTo>
                  <a:lnTo>
                    <a:pt x="56972" y="290550"/>
                  </a:lnTo>
                  <a:lnTo>
                    <a:pt x="57353" y="290550"/>
                  </a:lnTo>
                  <a:lnTo>
                    <a:pt x="56959" y="291820"/>
                  </a:lnTo>
                  <a:lnTo>
                    <a:pt x="56388" y="290550"/>
                  </a:lnTo>
                  <a:lnTo>
                    <a:pt x="54775" y="292303"/>
                  </a:lnTo>
                  <a:lnTo>
                    <a:pt x="55651" y="290830"/>
                  </a:lnTo>
                  <a:lnTo>
                    <a:pt x="56400" y="289560"/>
                  </a:lnTo>
                  <a:lnTo>
                    <a:pt x="58407" y="283210"/>
                  </a:lnTo>
                  <a:lnTo>
                    <a:pt x="11049" y="283210"/>
                  </a:lnTo>
                  <a:lnTo>
                    <a:pt x="8343" y="283210"/>
                  </a:lnTo>
                  <a:lnTo>
                    <a:pt x="4508" y="283210"/>
                  </a:lnTo>
                  <a:lnTo>
                    <a:pt x="1333" y="284480"/>
                  </a:lnTo>
                  <a:lnTo>
                    <a:pt x="3975" y="288290"/>
                  </a:lnTo>
                  <a:lnTo>
                    <a:pt x="4572" y="292100"/>
                  </a:lnTo>
                  <a:lnTo>
                    <a:pt x="5473" y="290830"/>
                  </a:lnTo>
                  <a:lnTo>
                    <a:pt x="6781" y="292100"/>
                  </a:lnTo>
                  <a:lnTo>
                    <a:pt x="7518" y="292100"/>
                  </a:lnTo>
                  <a:lnTo>
                    <a:pt x="7213" y="293370"/>
                  </a:lnTo>
                  <a:lnTo>
                    <a:pt x="4356" y="293370"/>
                  </a:lnTo>
                  <a:lnTo>
                    <a:pt x="5168" y="294640"/>
                  </a:lnTo>
                  <a:lnTo>
                    <a:pt x="1574" y="293370"/>
                  </a:lnTo>
                  <a:lnTo>
                    <a:pt x="5080" y="294640"/>
                  </a:lnTo>
                  <a:lnTo>
                    <a:pt x="4140" y="297180"/>
                  </a:lnTo>
                  <a:lnTo>
                    <a:pt x="5448" y="298450"/>
                  </a:lnTo>
                  <a:lnTo>
                    <a:pt x="2590" y="298450"/>
                  </a:lnTo>
                  <a:lnTo>
                    <a:pt x="3797" y="295910"/>
                  </a:lnTo>
                  <a:lnTo>
                    <a:pt x="1917" y="294640"/>
                  </a:lnTo>
                  <a:lnTo>
                    <a:pt x="1257" y="297256"/>
                  </a:lnTo>
                  <a:lnTo>
                    <a:pt x="0" y="300990"/>
                  </a:lnTo>
                  <a:lnTo>
                    <a:pt x="1828" y="304800"/>
                  </a:lnTo>
                  <a:lnTo>
                    <a:pt x="3530" y="302260"/>
                  </a:lnTo>
                  <a:lnTo>
                    <a:pt x="6235" y="304800"/>
                  </a:lnTo>
                  <a:lnTo>
                    <a:pt x="6184" y="307340"/>
                  </a:lnTo>
                  <a:lnTo>
                    <a:pt x="7924" y="309880"/>
                  </a:lnTo>
                  <a:lnTo>
                    <a:pt x="4914" y="311150"/>
                  </a:lnTo>
                  <a:lnTo>
                    <a:pt x="8343" y="311150"/>
                  </a:lnTo>
                  <a:lnTo>
                    <a:pt x="9372" y="316230"/>
                  </a:lnTo>
                  <a:lnTo>
                    <a:pt x="8166" y="318770"/>
                  </a:lnTo>
                  <a:lnTo>
                    <a:pt x="4013" y="320040"/>
                  </a:lnTo>
                  <a:lnTo>
                    <a:pt x="15557" y="339090"/>
                  </a:lnTo>
                  <a:lnTo>
                    <a:pt x="26174" y="342900"/>
                  </a:lnTo>
                  <a:lnTo>
                    <a:pt x="33934" y="341630"/>
                  </a:lnTo>
                  <a:lnTo>
                    <a:pt x="36957" y="339090"/>
                  </a:lnTo>
                  <a:lnTo>
                    <a:pt x="42341" y="332740"/>
                  </a:lnTo>
                  <a:lnTo>
                    <a:pt x="43497" y="325120"/>
                  </a:lnTo>
                  <a:lnTo>
                    <a:pt x="43027" y="316230"/>
                  </a:lnTo>
                  <a:lnTo>
                    <a:pt x="43548" y="307340"/>
                  </a:lnTo>
                  <a:lnTo>
                    <a:pt x="47231" y="302260"/>
                  </a:lnTo>
                  <a:lnTo>
                    <a:pt x="48145" y="300990"/>
                  </a:lnTo>
                  <a:lnTo>
                    <a:pt x="49276" y="299720"/>
                  </a:lnTo>
                  <a:lnTo>
                    <a:pt x="50393" y="298450"/>
                  </a:lnTo>
                  <a:lnTo>
                    <a:pt x="51752" y="296900"/>
                  </a:lnTo>
                  <a:lnTo>
                    <a:pt x="51879" y="296900"/>
                  </a:lnTo>
                  <a:lnTo>
                    <a:pt x="51663" y="299440"/>
                  </a:lnTo>
                  <a:lnTo>
                    <a:pt x="52793" y="298462"/>
                  </a:lnTo>
                  <a:lnTo>
                    <a:pt x="52451" y="298170"/>
                  </a:lnTo>
                  <a:lnTo>
                    <a:pt x="53822" y="295630"/>
                  </a:lnTo>
                  <a:lnTo>
                    <a:pt x="52806" y="295630"/>
                  </a:lnTo>
                  <a:lnTo>
                    <a:pt x="54394" y="292950"/>
                  </a:lnTo>
                  <a:lnTo>
                    <a:pt x="57150" y="291820"/>
                  </a:lnTo>
                  <a:lnTo>
                    <a:pt x="55384" y="295630"/>
                  </a:lnTo>
                  <a:lnTo>
                    <a:pt x="56337" y="295630"/>
                  </a:lnTo>
                  <a:lnTo>
                    <a:pt x="56540" y="294360"/>
                  </a:lnTo>
                  <a:lnTo>
                    <a:pt x="56946" y="293090"/>
                  </a:lnTo>
                  <a:lnTo>
                    <a:pt x="59448" y="293090"/>
                  </a:lnTo>
                  <a:lnTo>
                    <a:pt x="57467" y="299440"/>
                  </a:lnTo>
                  <a:lnTo>
                    <a:pt x="58508" y="299440"/>
                  </a:lnTo>
                  <a:lnTo>
                    <a:pt x="57632" y="300710"/>
                  </a:lnTo>
                  <a:lnTo>
                    <a:pt x="57404" y="300850"/>
                  </a:lnTo>
                  <a:lnTo>
                    <a:pt x="57404" y="322300"/>
                  </a:lnTo>
                  <a:lnTo>
                    <a:pt x="56807" y="323570"/>
                  </a:lnTo>
                  <a:lnTo>
                    <a:pt x="56603" y="324840"/>
                  </a:lnTo>
                  <a:lnTo>
                    <a:pt x="56007" y="326110"/>
                  </a:lnTo>
                  <a:lnTo>
                    <a:pt x="55537" y="324523"/>
                  </a:lnTo>
                  <a:lnTo>
                    <a:pt x="55435" y="324840"/>
                  </a:lnTo>
                  <a:lnTo>
                    <a:pt x="55499" y="324370"/>
                  </a:lnTo>
                  <a:lnTo>
                    <a:pt x="55372" y="323951"/>
                  </a:lnTo>
                  <a:lnTo>
                    <a:pt x="55270" y="324205"/>
                  </a:lnTo>
                  <a:lnTo>
                    <a:pt x="55257" y="323570"/>
                  </a:lnTo>
                  <a:lnTo>
                    <a:pt x="54876" y="323570"/>
                  </a:lnTo>
                  <a:lnTo>
                    <a:pt x="54698" y="321030"/>
                  </a:lnTo>
                  <a:lnTo>
                    <a:pt x="55499" y="319760"/>
                  </a:lnTo>
                  <a:lnTo>
                    <a:pt x="56845" y="319760"/>
                  </a:lnTo>
                  <a:lnTo>
                    <a:pt x="55511" y="323570"/>
                  </a:lnTo>
                  <a:lnTo>
                    <a:pt x="55499" y="324370"/>
                  </a:lnTo>
                  <a:lnTo>
                    <a:pt x="55638" y="324218"/>
                  </a:lnTo>
                  <a:lnTo>
                    <a:pt x="56235" y="323570"/>
                  </a:lnTo>
                  <a:lnTo>
                    <a:pt x="57404" y="322300"/>
                  </a:lnTo>
                  <a:lnTo>
                    <a:pt x="57404" y="300850"/>
                  </a:lnTo>
                  <a:lnTo>
                    <a:pt x="55499" y="301980"/>
                  </a:lnTo>
                  <a:lnTo>
                    <a:pt x="55968" y="300710"/>
                  </a:lnTo>
                  <a:lnTo>
                    <a:pt x="56426" y="299440"/>
                  </a:lnTo>
                  <a:lnTo>
                    <a:pt x="56883" y="298170"/>
                  </a:lnTo>
                  <a:lnTo>
                    <a:pt x="56134" y="296900"/>
                  </a:lnTo>
                  <a:lnTo>
                    <a:pt x="54940" y="298310"/>
                  </a:lnTo>
                  <a:lnTo>
                    <a:pt x="54940" y="300710"/>
                  </a:lnTo>
                  <a:lnTo>
                    <a:pt x="53759" y="301980"/>
                  </a:lnTo>
                  <a:lnTo>
                    <a:pt x="53657" y="301307"/>
                  </a:lnTo>
                  <a:lnTo>
                    <a:pt x="54940" y="300710"/>
                  </a:lnTo>
                  <a:lnTo>
                    <a:pt x="54940" y="298310"/>
                  </a:lnTo>
                  <a:lnTo>
                    <a:pt x="53975" y="299440"/>
                  </a:lnTo>
                  <a:lnTo>
                    <a:pt x="53568" y="299097"/>
                  </a:lnTo>
                  <a:lnTo>
                    <a:pt x="52222" y="301980"/>
                  </a:lnTo>
                  <a:lnTo>
                    <a:pt x="53263" y="301485"/>
                  </a:lnTo>
                  <a:lnTo>
                    <a:pt x="52578" y="303250"/>
                  </a:lnTo>
                  <a:lnTo>
                    <a:pt x="52793" y="301980"/>
                  </a:lnTo>
                  <a:lnTo>
                    <a:pt x="51041" y="303250"/>
                  </a:lnTo>
                  <a:lnTo>
                    <a:pt x="50647" y="304520"/>
                  </a:lnTo>
                  <a:lnTo>
                    <a:pt x="51422" y="303250"/>
                  </a:lnTo>
                  <a:lnTo>
                    <a:pt x="50228" y="307060"/>
                  </a:lnTo>
                  <a:lnTo>
                    <a:pt x="51181" y="308330"/>
                  </a:lnTo>
                  <a:lnTo>
                    <a:pt x="53352" y="304520"/>
                  </a:lnTo>
                  <a:lnTo>
                    <a:pt x="52717" y="308330"/>
                  </a:lnTo>
                  <a:lnTo>
                    <a:pt x="52412" y="309499"/>
                  </a:lnTo>
                  <a:lnTo>
                    <a:pt x="54076" y="308330"/>
                  </a:lnTo>
                  <a:lnTo>
                    <a:pt x="54051" y="310870"/>
                  </a:lnTo>
                  <a:lnTo>
                    <a:pt x="53708" y="312140"/>
                  </a:lnTo>
                  <a:lnTo>
                    <a:pt x="52882" y="312140"/>
                  </a:lnTo>
                  <a:lnTo>
                    <a:pt x="52882" y="313410"/>
                  </a:lnTo>
                  <a:lnTo>
                    <a:pt x="54203" y="313410"/>
                  </a:lnTo>
                  <a:lnTo>
                    <a:pt x="54013" y="314680"/>
                  </a:lnTo>
                  <a:lnTo>
                    <a:pt x="54406" y="313410"/>
                  </a:lnTo>
                  <a:lnTo>
                    <a:pt x="54584" y="314680"/>
                  </a:lnTo>
                  <a:lnTo>
                    <a:pt x="57099" y="313410"/>
                  </a:lnTo>
                  <a:lnTo>
                    <a:pt x="56108" y="317220"/>
                  </a:lnTo>
                  <a:lnTo>
                    <a:pt x="55321" y="318490"/>
                  </a:lnTo>
                  <a:lnTo>
                    <a:pt x="54800" y="317220"/>
                  </a:lnTo>
                  <a:lnTo>
                    <a:pt x="54330" y="317220"/>
                  </a:lnTo>
                  <a:lnTo>
                    <a:pt x="54178" y="319760"/>
                  </a:lnTo>
                  <a:lnTo>
                    <a:pt x="53314" y="319760"/>
                  </a:lnTo>
                  <a:lnTo>
                    <a:pt x="52412" y="321030"/>
                  </a:lnTo>
                  <a:lnTo>
                    <a:pt x="52946" y="321030"/>
                  </a:lnTo>
                  <a:lnTo>
                    <a:pt x="52768" y="322300"/>
                  </a:lnTo>
                  <a:lnTo>
                    <a:pt x="52158" y="324840"/>
                  </a:lnTo>
                  <a:lnTo>
                    <a:pt x="51015" y="322300"/>
                  </a:lnTo>
                  <a:lnTo>
                    <a:pt x="50431" y="323570"/>
                  </a:lnTo>
                  <a:lnTo>
                    <a:pt x="48272" y="327380"/>
                  </a:lnTo>
                  <a:lnTo>
                    <a:pt x="53124" y="324840"/>
                  </a:lnTo>
                  <a:lnTo>
                    <a:pt x="51536" y="328650"/>
                  </a:lnTo>
                  <a:lnTo>
                    <a:pt x="53898" y="323570"/>
                  </a:lnTo>
                  <a:lnTo>
                    <a:pt x="54483" y="324840"/>
                  </a:lnTo>
                  <a:lnTo>
                    <a:pt x="55054" y="324840"/>
                  </a:lnTo>
                  <a:lnTo>
                    <a:pt x="54229" y="329920"/>
                  </a:lnTo>
                  <a:lnTo>
                    <a:pt x="53682" y="327380"/>
                  </a:lnTo>
                  <a:lnTo>
                    <a:pt x="51879" y="332460"/>
                  </a:lnTo>
                  <a:lnTo>
                    <a:pt x="50723" y="332460"/>
                  </a:lnTo>
                  <a:lnTo>
                    <a:pt x="49695" y="337540"/>
                  </a:lnTo>
                  <a:lnTo>
                    <a:pt x="49123" y="336270"/>
                  </a:lnTo>
                  <a:lnTo>
                    <a:pt x="48399" y="332460"/>
                  </a:lnTo>
                  <a:lnTo>
                    <a:pt x="48031" y="332460"/>
                  </a:lnTo>
                  <a:lnTo>
                    <a:pt x="48361" y="336270"/>
                  </a:lnTo>
                  <a:lnTo>
                    <a:pt x="43688" y="340080"/>
                  </a:lnTo>
                  <a:lnTo>
                    <a:pt x="42481" y="345160"/>
                  </a:lnTo>
                  <a:lnTo>
                    <a:pt x="43446" y="343890"/>
                  </a:lnTo>
                  <a:lnTo>
                    <a:pt x="43434" y="345160"/>
                  </a:lnTo>
                  <a:lnTo>
                    <a:pt x="44005" y="346430"/>
                  </a:lnTo>
                  <a:lnTo>
                    <a:pt x="44615" y="343890"/>
                  </a:lnTo>
                  <a:lnTo>
                    <a:pt x="44221" y="343890"/>
                  </a:lnTo>
                  <a:lnTo>
                    <a:pt x="45580" y="342620"/>
                  </a:lnTo>
                  <a:lnTo>
                    <a:pt x="46355" y="343890"/>
                  </a:lnTo>
                  <a:lnTo>
                    <a:pt x="45567" y="345160"/>
                  </a:lnTo>
                  <a:lnTo>
                    <a:pt x="45948" y="345160"/>
                  </a:lnTo>
                  <a:lnTo>
                    <a:pt x="46710" y="346430"/>
                  </a:lnTo>
                  <a:lnTo>
                    <a:pt x="46532" y="343890"/>
                  </a:lnTo>
                  <a:lnTo>
                    <a:pt x="47320" y="343890"/>
                  </a:lnTo>
                  <a:lnTo>
                    <a:pt x="47104" y="345160"/>
                  </a:lnTo>
                  <a:lnTo>
                    <a:pt x="47294" y="345160"/>
                  </a:lnTo>
                  <a:lnTo>
                    <a:pt x="47663" y="346430"/>
                  </a:lnTo>
                  <a:lnTo>
                    <a:pt x="46494" y="347700"/>
                  </a:lnTo>
                  <a:lnTo>
                    <a:pt x="44958" y="347700"/>
                  </a:lnTo>
                  <a:lnTo>
                    <a:pt x="42976" y="351510"/>
                  </a:lnTo>
                  <a:lnTo>
                    <a:pt x="44894" y="352780"/>
                  </a:lnTo>
                  <a:lnTo>
                    <a:pt x="43688" y="354507"/>
                  </a:lnTo>
                  <a:lnTo>
                    <a:pt x="41770" y="356590"/>
                  </a:lnTo>
                  <a:lnTo>
                    <a:pt x="42354" y="355320"/>
                  </a:lnTo>
                  <a:lnTo>
                    <a:pt x="42202" y="351510"/>
                  </a:lnTo>
                  <a:lnTo>
                    <a:pt x="44386" y="346430"/>
                  </a:lnTo>
                  <a:lnTo>
                    <a:pt x="44005" y="346430"/>
                  </a:lnTo>
                  <a:lnTo>
                    <a:pt x="41884" y="346430"/>
                  </a:lnTo>
                  <a:lnTo>
                    <a:pt x="41084" y="348970"/>
                  </a:lnTo>
                  <a:lnTo>
                    <a:pt x="41630" y="351510"/>
                  </a:lnTo>
                  <a:lnTo>
                    <a:pt x="40436" y="354050"/>
                  </a:lnTo>
                  <a:lnTo>
                    <a:pt x="40055" y="354050"/>
                  </a:lnTo>
                  <a:lnTo>
                    <a:pt x="39065" y="356590"/>
                  </a:lnTo>
                  <a:lnTo>
                    <a:pt x="40640" y="354050"/>
                  </a:lnTo>
                  <a:lnTo>
                    <a:pt x="40703" y="356590"/>
                  </a:lnTo>
                  <a:lnTo>
                    <a:pt x="40652" y="357187"/>
                  </a:lnTo>
                  <a:lnTo>
                    <a:pt x="41363" y="357860"/>
                  </a:lnTo>
                  <a:lnTo>
                    <a:pt x="41135" y="361670"/>
                  </a:lnTo>
                  <a:lnTo>
                    <a:pt x="37985" y="366750"/>
                  </a:lnTo>
                  <a:lnTo>
                    <a:pt x="37160" y="371830"/>
                  </a:lnTo>
                  <a:lnTo>
                    <a:pt x="38519" y="370560"/>
                  </a:lnTo>
                  <a:lnTo>
                    <a:pt x="38709" y="370560"/>
                  </a:lnTo>
                  <a:lnTo>
                    <a:pt x="39509" y="369290"/>
                  </a:lnTo>
                  <a:lnTo>
                    <a:pt x="41224" y="370560"/>
                  </a:lnTo>
                  <a:lnTo>
                    <a:pt x="40640" y="371830"/>
                  </a:lnTo>
                  <a:lnTo>
                    <a:pt x="42773" y="370560"/>
                  </a:lnTo>
                  <a:lnTo>
                    <a:pt x="43764" y="369290"/>
                  </a:lnTo>
                  <a:lnTo>
                    <a:pt x="45110" y="369290"/>
                  </a:lnTo>
                  <a:lnTo>
                    <a:pt x="44348" y="368020"/>
                  </a:lnTo>
                  <a:lnTo>
                    <a:pt x="44551" y="366750"/>
                  </a:lnTo>
                  <a:lnTo>
                    <a:pt x="44958" y="365480"/>
                  </a:lnTo>
                  <a:lnTo>
                    <a:pt x="45135" y="366750"/>
                  </a:lnTo>
                  <a:lnTo>
                    <a:pt x="46494" y="365480"/>
                  </a:lnTo>
                  <a:lnTo>
                    <a:pt x="47472" y="364578"/>
                  </a:lnTo>
                  <a:lnTo>
                    <a:pt x="47472" y="364210"/>
                  </a:lnTo>
                  <a:lnTo>
                    <a:pt x="47561" y="364490"/>
                  </a:lnTo>
                  <a:lnTo>
                    <a:pt x="47866" y="364210"/>
                  </a:lnTo>
                  <a:lnTo>
                    <a:pt x="47840" y="365480"/>
                  </a:lnTo>
                  <a:lnTo>
                    <a:pt x="48145" y="364210"/>
                  </a:lnTo>
                  <a:lnTo>
                    <a:pt x="48450" y="362940"/>
                  </a:lnTo>
                  <a:lnTo>
                    <a:pt x="48831" y="364210"/>
                  </a:lnTo>
                  <a:lnTo>
                    <a:pt x="49187" y="362940"/>
                  </a:lnTo>
                  <a:lnTo>
                    <a:pt x="49885" y="360400"/>
                  </a:lnTo>
                  <a:lnTo>
                    <a:pt x="50241" y="359130"/>
                  </a:lnTo>
                  <a:lnTo>
                    <a:pt x="49314" y="359130"/>
                  </a:lnTo>
                  <a:lnTo>
                    <a:pt x="50444" y="355320"/>
                  </a:lnTo>
                  <a:lnTo>
                    <a:pt x="49009" y="356590"/>
                  </a:lnTo>
                  <a:lnTo>
                    <a:pt x="47498" y="359130"/>
                  </a:lnTo>
                  <a:lnTo>
                    <a:pt x="47332" y="357873"/>
                  </a:lnTo>
                  <a:lnTo>
                    <a:pt x="45974" y="360400"/>
                  </a:lnTo>
                  <a:lnTo>
                    <a:pt x="46393" y="357860"/>
                  </a:lnTo>
                  <a:lnTo>
                    <a:pt x="44818" y="360400"/>
                  </a:lnTo>
                  <a:lnTo>
                    <a:pt x="45224" y="359130"/>
                  </a:lnTo>
                  <a:lnTo>
                    <a:pt x="45237" y="356590"/>
                  </a:lnTo>
                  <a:lnTo>
                    <a:pt x="43497" y="356590"/>
                  </a:lnTo>
                  <a:lnTo>
                    <a:pt x="44551" y="355320"/>
                  </a:lnTo>
                  <a:lnTo>
                    <a:pt x="45593" y="354050"/>
                  </a:lnTo>
                  <a:lnTo>
                    <a:pt x="46634" y="352780"/>
                  </a:lnTo>
                  <a:lnTo>
                    <a:pt x="44907" y="351510"/>
                  </a:lnTo>
                  <a:lnTo>
                    <a:pt x="45872" y="351510"/>
                  </a:lnTo>
                  <a:lnTo>
                    <a:pt x="46672" y="348970"/>
                  </a:lnTo>
                  <a:lnTo>
                    <a:pt x="47256" y="350240"/>
                  </a:lnTo>
                  <a:lnTo>
                    <a:pt x="48221" y="348970"/>
                  </a:lnTo>
                  <a:lnTo>
                    <a:pt x="48209" y="350240"/>
                  </a:lnTo>
                  <a:lnTo>
                    <a:pt x="47612" y="351510"/>
                  </a:lnTo>
                  <a:lnTo>
                    <a:pt x="46634" y="352780"/>
                  </a:lnTo>
                  <a:lnTo>
                    <a:pt x="49276" y="352780"/>
                  </a:lnTo>
                  <a:lnTo>
                    <a:pt x="48958" y="348970"/>
                  </a:lnTo>
                  <a:lnTo>
                    <a:pt x="50469" y="347700"/>
                  </a:lnTo>
                  <a:lnTo>
                    <a:pt x="49860" y="347700"/>
                  </a:lnTo>
                  <a:lnTo>
                    <a:pt x="49796" y="346430"/>
                  </a:lnTo>
                  <a:lnTo>
                    <a:pt x="50774" y="345160"/>
                  </a:lnTo>
                  <a:lnTo>
                    <a:pt x="51663" y="343890"/>
                  </a:lnTo>
                  <a:lnTo>
                    <a:pt x="52539" y="342620"/>
                  </a:lnTo>
                  <a:lnTo>
                    <a:pt x="53301" y="343890"/>
                  </a:lnTo>
                  <a:lnTo>
                    <a:pt x="53771" y="342620"/>
                  </a:lnTo>
                  <a:lnTo>
                    <a:pt x="55626" y="337540"/>
                  </a:lnTo>
                  <a:lnTo>
                    <a:pt x="56095" y="336270"/>
                  </a:lnTo>
                  <a:lnTo>
                    <a:pt x="56476" y="336270"/>
                  </a:lnTo>
                  <a:lnTo>
                    <a:pt x="57658" y="333730"/>
                  </a:lnTo>
                  <a:lnTo>
                    <a:pt x="58826" y="332460"/>
                  </a:lnTo>
                  <a:lnTo>
                    <a:pt x="57835" y="335000"/>
                  </a:lnTo>
                  <a:lnTo>
                    <a:pt x="58407" y="336270"/>
                  </a:lnTo>
                  <a:lnTo>
                    <a:pt x="59601" y="332460"/>
                  </a:lnTo>
                  <a:lnTo>
                    <a:pt x="60172" y="333730"/>
                  </a:lnTo>
                  <a:lnTo>
                    <a:pt x="59994" y="332460"/>
                  </a:lnTo>
                  <a:lnTo>
                    <a:pt x="60794" y="329920"/>
                  </a:lnTo>
                  <a:lnTo>
                    <a:pt x="61188" y="328650"/>
                  </a:lnTo>
                  <a:lnTo>
                    <a:pt x="62738" y="328650"/>
                  </a:lnTo>
                  <a:lnTo>
                    <a:pt x="63398" y="326110"/>
                  </a:lnTo>
                  <a:lnTo>
                    <a:pt x="63741" y="324840"/>
                  </a:lnTo>
                  <a:lnTo>
                    <a:pt x="61239" y="323570"/>
                  </a:lnTo>
                  <a:lnTo>
                    <a:pt x="62217" y="322300"/>
                  </a:lnTo>
                  <a:lnTo>
                    <a:pt x="64185" y="319760"/>
                  </a:lnTo>
                  <a:lnTo>
                    <a:pt x="64909" y="320560"/>
                  </a:lnTo>
                  <a:lnTo>
                    <a:pt x="64947" y="319760"/>
                  </a:lnTo>
                  <a:lnTo>
                    <a:pt x="66306" y="319760"/>
                  </a:lnTo>
                  <a:lnTo>
                    <a:pt x="66611" y="318490"/>
                  </a:lnTo>
                  <a:lnTo>
                    <a:pt x="66929" y="317220"/>
                  </a:lnTo>
                  <a:lnTo>
                    <a:pt x="64617" y="315950"/>
                  </a:lnTo>
                  <a:lnTo>
                    <a:pt x="64058" y="314680"/>
                  </a:lnTo>
                  <a:lnTo>
                    <a:pt x="65049" y="312140"/>
                  </a:lnTo>
                  <a:lnTo>
                    <a:pt x="65214" y="314680"/>
                  </a:lnTo>
                  <a:lnTo>
                    <a:pt x="65595" y="314680"/>
                  </a:lnTo>
                  <a:lnTo>
                    <a:pt x="65989" y="313410"/>
                  </a:lnTo>
                  <a:lnTo>
                    <a:pt x="64274" y="310870"/>
                  </a:lnTo>
                  <a:lnTo>
                    <a:pt x="66205" y="310870"/>
                  </a:lnTo>
                  <a:lnTo>
                    <a:pt x="65836" y="309600"/>
                  </a:lnTo>
                  <a:lnTo>
                    <a:pt x="65074" y="308330"/>
                  </a:lnTo>
                  <a:lnTo>
                    <a:pt x="63906" y="310870"/>
                  </a:lnTo>
                  <a:lnTo>
                    <a:pt x="64490" y="308330"/>
                  </a:lnTo>
                  <a:lnTo>
                    <a:pt x="64719" y="307060"/>
                  </a:lnTo>
                  <a:lnTo>
                    <a:pt x="64325" y="305790"/>
                  </a:lnTo>
                  <a:lnTo>
                    <a:pt x="65671" y="308330"/>
                  </a:lnTo>
                  <a:lnTo>
                    <a:pt x="65697" y="305790"/>
                  </a:lnTo>
                  <a:lnTo>
                    <a:pt x="65697" y="304520"/>
                  </a:lnTo>
                  <a:lnTo>
                    <a:pt x="67246" y="305790"/>
                  </a:lnTo>
                  <a:lnTo>
                    <a:pt x="67830" y="304520"/>
                  </a:lnTo>
                  <a:lnTo>
                    <a:pt x="70789" y="298170"/>
                  </a:lnTo>
                  <a:lnTo>
                    <a:pt x="69659" y="295630"/>
                  </a:lnTo>
                  <a:lnTo>
                    <a:pt x="71386" y="296900"/>
                  </a:lnTo>
                  <a:lnTo>
                    <a:pt x="71780" y="295630"/>
                  </a:lnTo>
                  <a:lnTo>
                    <a:pt x="72174" y="294360"/>
                  </a:lnTo>
                  <a:lnTo>
                    <a:pt x="74129" y="293090"/>
                  </a:lnTo>
                  <a:lnTo>
                    <a:pt x="72542" y="296900"/>
                  </a:lnTo>
                  <a:lnTo>
                    <a:pt x="72136" y="298170"/>
                  </a:lnTo>
                  <a:lnTo>
                    <a:pt x="73723" y="295630"/>
                  </a:lnTo>
                  <a:lnTo>
                    <a:pt x="74523" y="293090"/>
                  </a:lnTo>
                  <a:lnTo>
                    <a:pt x="75717" y="290550"/>
                  </a:lnTo>
                  <a:lnTo>
                    <a:pt x="73977" y="290550"/>
                  </a:lnTo>
                  <a:lnTo>
                    <a:pt x="73596" y="289280"/>
                  </a:lnTo>
                  <a:lnTo>
                    <a:pt x="74777" y="288010"/>
                  </a:lnTo>
                  <a:lnTo>
                    <a:pt x="74980" y="286740"/>
                  </a:lnTo>
                  <a:lnTo>
                    <a:pt x="75946" y="286740"/>
                  </a:lnTo>
                  <a:lnTo>
                    <a:pt x="75742" y="288010"/>
                  </a:lnTo>
                  <a:lnTo>
                    <a:pt x="76047" y="286740"/>
                  </a:lnTo>
                  <a:lnTo>
                    <a:pt x="76339" y="285470"/>
                  </a:lnTo>
                  <a:lnTo>
                    <a:pt x="77889" y="285470"/>
                  </a:lnTo>
                  <a:lnTo>
                    <a:pt x="77863" y="288010"/>
                  </a:lnTo>
                  <a:lnTo>
                    <a:pt x="78270" y="285470"/>
                  </a:lnTo>
                  <a:lnTo>
                    <a:pt x="79451" y="282930"/>
                  </a:lnTo>
                  <a:lnTo>
                    <a:pt x="79235" y="285470"/>
                  </a:lnTo>
                  <a:lnTo>
                    <a:pt x="79425" y="286740"/>
                  </a:lnTo>
                  <a:lnTo>
                    <a:pt x="81000" y="282930"/>
                  </a:lnTo>
                  <a:lnTo>
                    <a:pt x="80822" y="281660"/>
                  </a:lnTo>
                  <a:lnTo>
                    <a:pt x="79641" y="282930"/>
                  </a:lnTo>
                  <a:lnTo>
                    <a:pt x="80251" y="280390"/>
                  </a:lnTo>
                  <a:lnTo>
                    <a:pt x="82600" y="277850"/>
                  </a:lnTo>
                  <a:lnTo>
                    <a:pt x="83807" y="274040"/>
                  </a:lnTo>
                  <a:lnTo>
                    <a:pt x="84391" y="272770"/>
                  </a:lnTo>
                  <a:lnTo>
                    <a:pt x="85585" y="270230"/>
                  </a:lnTo>
                  <a:lnTo>
                    <a:pt x="83426" y="272770"/>
                  </a:lnTo>
                  <a:lnTo>
                    <a:pt x="84607" y="270230"/>
                  </a:lnTo>
                  <a:lnTo>
                    <a:pt x="82499" y="270230"/>
                  </a:lnTo>
                  <a:lnTo>
                    <a:pt x="81927" y="268960"/>
                  </a:lnTo>
                  <a:lnTo>
                    <a:pt x="82905" y="267690"/>
                  </a:lnTo>
                  <a:lnTo>
                    <a:pt x="83908" y="265150"/>
                  </a:lnTo>
                  <a:lnTo>
                    <a:pt x="85077" y="263880"/>
                  </a:lnTo>
                  <a:lnTo>
                    <a:pt x="85242" y="265150"/>
                  </a:lnTo>
                  <a:lnTo>
                    <a:pt x="86982" y="265150"/>
                  </a:lnTo>
                  <a:lnTo>
                    <a:pt x="88544" y="263880"/>
                  </a:lnTo>
                  <a:lnTo>
                    <a:pt x="89141" y="262610"/>
                  </a:lnTo>
                  <a:lnTo>
                    <a:pt x="89738" y="261340"/>
                  </a:lnTo>
                  <a:lnTo>
                    <a:pt x="90335" y="260070"/>
                  </a:lnTo>
                  <a:lnTo>
                    <a:pt x="89750" y="260070"/>
                  </a:lnTo>
                  <a:lnTo>
                    <a:pt x="87820" y="260070"/>
                  </a:lnTo>
                  <a:lnTo>
                    <a:pt x="88036" y="257530"/>
                  </a:lnTo>
                  <a:lnTo>
                    <a:pt x="89750" y="260070"/>
                  </a:lnTo>
                  <a:lnTo>
                    <a:pt x="89877" y="257530"/>
                  </a:lnTo>
                  <a:lnTo>
                    <a:pt x="89941" y="256260"/>
                  </a:lnTo>
                  <a:lnTo>
                    <a:pt x="89992" y="254990"/>
                  </a:lnTo>
                  <a:lnTo>
                    <a:pt x="91147" y="256260"/>
                  </a:lnTo>
                  <a:lnTo>
                    <a:pt x="91643" y="254990"/>
                  </a:lnTo>
                  <a:lnTo>
                    <a:pt x="92138" y="253720"/>
                  </a:lnTo>
                  <a:lnTo>
                    <a:pt x="93129" y="251180"/>
                  </a:lnTo>
                  <a:lnTo>
                    <a:pt x="94348" y="246100"/>
                  </a:lnTo>
                  <a:lnTo>
                    <a:pt x="95224" y="243560"/>
                  </a:lnTo>
                  <a:lnTo>
                    <a:pt x="96100" y="241020"/>
                  </a:lnTo>
                  <a:lnTo>
                    <a:pt x="96532" y="239750"/>
                  </a:lnTo>
                  <a:lnTo>
                    <a:pt x="96139" y="239750"/>
                  </a:lnTo>
                  <a:lnTo>
                    <a:pt x="95186" y="240995"/>
                  </a:lnTo>
                  <a:lnTo>
                    <a:pt x="95592" y="238480"/>
                  </a:lnTo>
                  <a:lnTo>
                    <a:pt x="96939" y="238480"/>
                  </a:lnTo>
                  <a:lnTo>
                    <a:pt x="97523" y="237210"/>
                  </a:lnTo>
                  <a:lnTo>
                    <a:pt x="98323" y="234670"/>
                  </a:lnTo>
                  <a:close/>
                </a:path>
                <a:path w="207009" h="394334">
                  <a:moveTo>
                    <a:pt x="98488" y="340652"/>
                  </a:moveTo>
                  <a:lnTo>
                    <a:pt x="97929" y="340652"/>
                  </a:lnTo>
                  <a:lnTo>
                    <a:pt x="97929" y="340982"/>
                  </a:lnTo>
                  <a:lnTo>
                    <a:pt x="98488" y="340652"/>
                  </a:lnTo>
                  <a:close/>
                </a:path>
                <a:path w="207009" h="394334">
                  <a:moveTo>
                    <a:pt x="98501" y="333032"/>
                  </a:moveTo>
                  <a:lnTo>
                    <a:pt x="97142" y="331698"/>
                  </a:lnTo>
                  <a:lnTo>
                    <a:pt x="97536" y="334302"/>
                  </a:lnTo>
                  <a:lnTo>
                    <a:pt x="98069" y="334302"/>
                  </a:lnTo>
                  <a:lnTo>
                    <a:pt x="98501" y="333032"/>
                  </a:lnTo>
                  <a:close/>
                </a:path>
                <a:path w="207009" h="394334">
                  <a:moveTo>
                    <a:pt x="100533" y="227965"/>
                  </a:moveTo>
                  <a:lnTo>
                    <a:pt x="100139" y="228320"/>
                  </a:lnTo>
                  <a:lnTo>
                    <a:pt x="98818" y="230860"/>
                  </a:lnTo>
                  <a:lnTo>
                    <a:pt x="98755" y="232130"/>
                  </a:lnTo>
                  <a:lnTo>
                    <a:pt x="99517" y="232130"/>
                  </a:lnTo>
                  <a:lnTo>
                    <a:pt x="100507" y="229590"/>
                  </a:lnTo>
                  <a:lnTo>
                    <a:pt x="100533" y="227965"/>
                  </a:lnTo>
                  <a:close/>
                </a:path>
                <a:path w="207009" h="394334">
                  <a:moveTo>
                    <a:pt x="100736" y="275882"/>
                  </a:moveTo>
                  <a:lnTo>
                    <a:pt x="100215" y="275882"/>
                  </a:lnTo>
                  <a:lnTo>
                    <a:pt x="99352" y="277152"/>
                  </a:lnTo>
                  <a:lnTo>
                    <a:pt x="100723" y="276110"/>
                  </a:lnTo>
                  <a:lnTo>
                    <a:pt x="100736" y="275882"/>
                  </a:lnTo>
                  <a:close/>
                </a:path>
                <a:path w="207009" h="394334">
                  <a:moveTo>
                    <a:pt x="101015" y="275882"/>
                  </a:moveTo>
                  <a:lnTo>
                    <a:pt x="100723" y="276110"/>
                  </a:lnTo>
                  <a:lnTo>
                    <a:pt x="100533" y="278422"/>
                  </a:lnTo>
                  <a:lnTo>
                    <a:pt x="100825" y="278422"/>
                  </a:lnTo>
                  <a:lnTo>
                    <a:pt x="100698" y="277152"/>
                  </a:lnTo>
                  <a:lnTo>
                    <a:pt x="101015" y="275882"/>
                  </a:lnTo>
                  <a:close/>
                </a:path>
                <a:path w="207009" h="394334">
                  <a:moveTo>
                    <a:pt x="101511" y="227050"/>
                  </a:moveTo>
                  <a:lnTo>
                    <a:pt x="101307" y="227050"/>
                  </a:lnTo>
                  <a:lnTo>
                    <a:pt x="100533" y="227901"/>
                  </a:lnTo>
                  <a:lnTo>
                    <a:pt x="101511" y="227050"/>
                  </a:lnTo>
                  <a:close/>
                </a:path>
                <a:path w="207009" h="394334">
                  <a:moveTo>
                    <a:pt x="102349" y="239293"/>
                  </a:moveTo>
                  <a:lnTo>
                    <a:pt x="102120" y="239077"/>
                  </a:lnTo>
                  <a:lnTo>
                    <a:pt x="101739" y="240322"/>
                  </a:lnTo>
                  <a:lnTo>
                    <a:pt x="100634" y="242862"/>
                  </a:lnTo>
                  <a:lnTo>
                    <a:pt x="99453" y="240322"/>
                  </a:lnTo>
                  <a:lnTo>
                    <a:pt x="98653" y="240322"/>
                  </a:lnTo>
                  <a:lnTo>
                    <a:pt x="99618" y="245402"/>
                  </a:lnTo>
                  <a:lnTo>
                    <a:pt x="100761" y="242862"/>
                  </a:lnTo>
                  <a:lnTo>
                    <a:pt x="102349" y="239293"/>
                  </a:lnTo>
                  <a:close/>
                </a:path>
                <a:path w="207009" h="394334">
                  <a:moveTo>
                    <a:pt x="103479" y="237782"/>
                  </a:moveTo>
                  <a:lnTo>
                    <a:pt x="103390" y="236512"/>
                  </a:lnTo>
                  <a:lnTo>
                    <a:pt x="101587" y="236512"/>
                  </a:lnTo>
                  <a:lnTo>
                    <a:pt x="102108" y="238963"/>
                  </a:lnTo>
                  <a:lnTo>
                    <a:pt x="102235" y="237782"/>
                  </a:lnTo>
                  <a:lnTo>
                    <a:pt x="103035" y="237782"/>
                  </a:lnTo>
                  <a:lnTo>
                    <a:pt x="103479" y="237782"/>
                  </a:lnTo>
                  <a:close/>
                </a:path>
                <a:path w="207009" h="394334">
                  <a:moveTo>
                    <a:pt x="103657" y="240322"/>
                  </a:moveTo>
                  <a:lnTo>
                    <a:pt x="103543" y="239864"/>
                  </a:lnTo>
                  <a:lnTo>
                    <a:pt x="103035" y="237782"/>
                  </a:lnTo>
                  <a:lnTo>
                    <a:pt x="102349" y="239293"/>
                  </a:lnTo>
                  <a:lnTo>
                    <a:pt x="103314" y="240182"/>
                  </a:lnTo>
                  <a:lnTo>
                    <a:pt x="103212" y="240322"/>
                  </a:lnTo>
                  <a:lnTo>
                    <a:pt x="103454" y="240322"/>
                  </a:lnTo>
                  <a:lnTo>
                    <a:pt x="103657" y="240322"/>
                  </a:lnTo>
                  <a:close/>
                </a:path>
                <a:path w="207009" h="394334">
                  <a:moveTo>
                    <a:pt x="105067" y="237782"/>
                  </a:moveTo>
                  <a:lnTo>
                    <a:pt x="104114" y="236512"/>
                  </a:lnTo>
                  <a:lnTo>
                    <a:pt x="103543" y="239839"/>
                  </a:lnTo>
                  <a:lnTo>
                    <a:pt x="105067" y="237782"/>
                  </a:lnTo>
                  <a:close/>
                </a:path>
                <a:path w="207009" h="394334">
                  <a:moveTo>
                    <a:pt x="105968" y="167233"/>
                  </a:moveTo>
                  <a:lnTo>
                    <a:pt x="105498" y="166179"/>
                  </a:lnTo>
                  <a:lnTo>
                    <a:pt x="104660" y="167360"/>
                  </a:lnTo>
                  <a:lnTo>
                    <a:pt x="105829" y="167360"/>
                  </a:lnTo>
                  <a:lnTo>
                    <a:pt x="105968" y="167233"/>
                  </a:lnTo>
                  <a:close/>
                </a:path>
                <a:path w="207009" h="394334">
                  <a:moveTo>
                    <a:pt x="106108" y="159740"/>
                  </a:moveTo>
                  <a:lnTo>
                    <a:pt x="105918" y="159740"/>
                  </a:lnTo>
                  <a:lnTo>
                    <a:pt x="105956" y="160312"/>
                  </a:lnTo>
                  <a:lnTo>
                    <a:pt x="106108" y="159740"/>
                  </a:lnTo>
                  <a:close/>
                </a:path>
                <a:path w="207009" h="394334">
                  <a:moveTo>
                    <a:pt x="106438" y="164820"/>
                  </a:moveTo>
                  <a:lnTo>
                    <a:pt x="104889" y="164820"/>
                  </a:lnTo>
                  <a:lnTo>
                    <a:pt x="105498" y="166179"/>
                  </a:lnTo>
                  <a:lnTo>
                    <a:pt x="106438" y="164820"/>
                  </a:lnTo>
                  <a:close/>
                </a:path>
                <a:path w="207009" h="394334">
                  <a:moveTo>
                    <a:pt x="108686" y="307632"/>
                  </a:moveTo>
                  <a:lnTo>
                    <a:pt x="108610" y="307441"/>
                  </a:lnTo>
                  <a:lnTo>
                    <a:pt x="108521" y="307632"/>
                  </a:lnTo>
                  <a:lnTo>
                    <a:pt x="108686" y="307632"/>
                  </a:lnTo>
                  <a:close/>
                </a:path>
                <a:path w="207009" h="394334">
                  <a:moveTo>
                    <a:pt x="110731" y="142240"/>
                  </a:moveTo>
                  <a:lnTo>
                    <a:pt x="109842" y="141986"/>
                  </a:lnTo>
                  <a:lnTo>
                    <a:pt x="108572" y="144805"/>
                  </a:lnTo>
                  <a:lnTo>
                    <a:pt x="110731" y="142240"/>
                  </a:lnTo>
                  <a:close/>
                </a:path>
                <a:path w="207009" h="394334">
                  <a:moveTo>
                    <a:pt x="111150" y="139077"/>
                  </a:moveTo>
                  <a:lnTo>
                    <a:pt x="109220" y="139865"/>
                  </a:lnTo>
                  <a:lnTo>
                    <a:pt x="109194" y="141795"/>
                  </a:lnTo>
                  <a:lnTo>
                    <a:pt x="109842" y="141986"/>
                  </a:lnTo>
                  <a:lnTo>
                    <a:pt x="111150" y="139077"/>
                  </a:lnTo>
                  <a:close/>
                </a:path>
                <a:path w="207009" h="394334">
                  <a:moveTo>
                    <a:pt x="111493" y="137452"/>
                  </a:moveTo>
                  <a:lnTo>
                    <a:pt x="111429" y="137147"/>
                  </a:lnTo>
                  <a:lnTo>
                    <a:pt x="111226" y="137401"/>
                  </a:lnTo>
                  <a:lnTo>
                    <a:pt x="111493" y="137452"/>
                  </a:lnTo>
                  <a:close/>
                </a:path>
                <a:path w="207009" h="394334">
                  <a:moveTo>
                    <a:pt x="111683" y="138480"/>
                  </a:moveTo>
                  <a:lnTo>
                    <a:pt x="111544" y="138582"/>
                  </a:lnTo>
                  <a:lnTo>
                    <a:pt x="111683" y="138480"/>
                  </a:lnTo>
                  <a:close/>
                </a:path>
                <a:path w="207009" h="394334">
                  <a:moveTo>
                    <a:pt x="112153" y="137591"/>
                  </a:moveTo>
                  <a:lnTo>
                    <a:pt x="111493" y="137452"/>
                  </a:lnTo>
                  <a:lnTo>
                    <a:pt x="111671" y="138391"/>
                  </a:lnTo>
                  <a:lnTo>
                    <a:pt x="112153" y="137591"/>
                  </a:lnTo>
                  <a:close/>
                </a:path>
                <a:path w="207009" h="394334">
                  <a:moveTo>
                    <a:pt x="113919" y="133235"/>
                  </a:moveTo>
                  <a:lnTo>
                    <a:pt x="112229" y="134213"/>
                  </a:lnTo>
                  <a:lnTo>
                    <a:pt x="112547" y="135089"/>
                  </a:lnTo>
                  <a:lnTo>
                    <a:pt x="113322" y="135712"/>
                  </a:lnTo>
                  <a:lnTo>
                    <a:pt x="113919" y="134035"/>
                  </a:lnTo>
                  <a:lnTo>
                    <a:pt x="113919" y="133235"/>
                  </a:lnTo>
                  <a:close/>
                </a:path>
                <a:path w="207009" h="394334">
                  <a:moveTo>
                    <a:pt x="114046" y="109816"/>
                  </a:moveTo>
                  <a:lnTo>
                    <a:pt x="113665" y="110807"/>
                  </a:lnTo>
                  <a:lnTo>
                    <a:pt x="113601" y="111328"/>
                  </a:lnTo>
                  <a:lnTo>
                    <a:pt x="113665" y="111633"/>
                  </a:lnTo>
                  <a:lnTo>
                    <a:pt x="114046" y="109816"/>
                  </a:lnTo>
                  <a:close/>
                </a:path>
                <a:path w="207009" h="394334">
                  <a:moveTo>
                    <a:pt x="115658" y="107353"/>
                  </a:moveTo>
                  <a:lnTo>
                    <a:pt x="114490" y="107873"/>
                  </a:lnTo>
                  <a:lnTo>
                    <a:pt x="113906" y="107848"/>
                  </a:lnTo>
                  <a:lnTo>
                    <a:pt x="114147" y="108381"/>
                  </a:lnTo>
                  <a:lnTo>
                    <a:pt x="114160" y="109054"/>
                  </a:lnTo>
                  <a:lnTo>
                    <a:pt x="114046" y="109804"/>
                  </a:lnTo>
                  <a:lnTo>
                    <a:pt x="114960" y="109270"/>
                  </a:lnTo>
                  <a:lnTo>
                    <a:pt x="115658" y="107353"/>
                  </a:lnTo>
                  <a:close/>
                </a:path>
                <a:path w="207009" h="394334">
                  <a:moveTo>
                    <a:pt x="116471" y="111506"/>
                  </a:moveTo>
                  <a:lnTo>
                    <a:pt x="115646" y="112636"/>
                  </a:lnTo>
                  <a:lnTo>
                    <a:pt x="116471" y="111506"/>
                  </a:lnTo>
                  <a:close/>
                </a:path>
                <a:path w="207009" h="394334">
                  <a:moveTo>
                    <a:pt x="117081" y="223812"/>
                  </a:moveTo>
                  <a:lnTo>
                    <a:pt x="114935" y="227622"/>
                  </a:lnTo>
                  <a:lnTo>
                    <a:pt x="116725" y="226720"/>
                  </a:lnTo>
                  <a:lnTo>
                    <a:pt x="117081" y="223812"/>
                  </a:lnTo>
                  <a:close/>
                </a:path>
                <a:path w="207009" h="394334">
                  <a:moveTo>
                    <a:pt x="117436" y="226352"/>
                  </a:moveTo>
                  <a:lnTo>
                    <a:pt x="116725" y="226720"/>
                  </a:lnTo>
                  <a:lnTo>
                    <a:pt x="116611" y="227622"/>
                  </a:lnTo>
                  <a:lnTo>
                    <a:pt x="117398" y="227622"/>
                  </a:lnTo>
                  <a:lnTo>
                    <a:pt x="117436" y="226352"/>
                  </a:lnTo>
                  <a:close/>
                </a:path>
                <a:path w="207009" h="394334">
                  <a:moveTo>
                    <a:pt x="117652" y="227622"/>
                  </a:moveTo>
                  <a:lnTo>
                    <a:pt x="117398" y="227622"/>
                  </a:lnTo>
                  <a:lnTo>
                    <a:pt x="117348" y="228892"/>
                  </a:lnTo>
                  <a:lnTo>
                    <a:pt x="117652" y="227622"/>
                  </a:lnTo>
                  <a:close/>
                </a:path>
                <a:path w="207009" h="394334">
                  <a:moveTo>
                    <a:pt x="117894" y="212382"/>
                  </a:moveTo>
                  <a:lnTo>
                    <a:pt x="117398" y="212382"/>
                  </a:lnTo>
                  <a:lnTo>
                    <a:pt x="117754" y="212788"/>
                  </a:lnTo>
                  <a:lnTo>
                    <a:pt x="117894" y="212382"/>
                  </a:lnTo>
                  <a:close/>
                </a:path>
                <a:path w="207009" h="394334">
                  <a:moveTo>
                    <a:pt x="117906" y="207302"/>
                  </a:moveTo>
                  <a:lnTo>
                    <a:pt x="116433" y="208572"/>
                  </a:lnTo>
                  <a:lnTo>
                    <a:pt x="117881" y="207632"/>
                  </a:lnTo>
                  <a:lnTo>
                    <a:pt x="117906" y="207302"/>
                  </a:lnTo>
                  <a:close/>
                </a:path>
                <a:path w="207009" h="394334">
                  <a:moveTo>
                    <a:pt x="118033" y="183870"/>
                  </a:moveTo>
                  <a:lnTo>
                    <a:pt x="117932" y="182600"/>
                  </a:lnTo>
                  <a:lnTo>
                    <a:pt x="117513" y="177520"/>
                  </a:lnTo>
                  <a:lnTo>
                    <a:pt x="101866" y="177520"/>
                  </a:lnTo>
                  <a:lnTo>
                    <a:pt x="99936" y="177520"/>
                  </a:lnTo>
                  <a:lnTo>
                    <a:pt x="99136" y="178790"/>
                  </a:lnTo>
                  <a:lnTo>
                    <a:pt x="97205" y="178790"/>
                  </a:lnTo>
                  <a:lnTo>
                    <a:pt x="96418" y="180060"/>
                  </a:lnTo>
                  <a:lnTo>
                    <a:pt x="96596" y="181330"/>
                  </a:lnTo>
                  <a:lnTo>
                    <a:pt x="96596" y="182600"/>
                  </a:lnTo>
                  <a:lnTo>
                    <a:pt x="94437" y="185140"/>
                  </a:lnTo>
                  <a:lnTo>
                    <a:pt x="93878" y="182600"/>
                  </a:lnTo>
                  <a:lnTo>
                    <a:pt x="93522" y="180060"/>
                  </a:lnTo>
                  <a:lnTo>
                    <a:pt x="94691" y="178790"/>
                  </a:lnTo>
                  <a:lnTo>
                    <a:pt x="94513" y="177520"/>
                  </a:lnTo>
                  <a:lnTo>
                    <a:pt x="95504" y="176250"/>
                  </a:lnTo>
                  <a:lnTo>
                    <a:pt x="93764" y="176250"/>
                  </a:lnTo>
                  <a:lnTo>
                    <a:pt x="93560" y="177520"/>
                  </a:lnTo>
                  <a:lnTo>
                    <a:pt x="94310" y="177520"/>
                  </a:lnTo>
                  <a:lnTo>
                    <a:pt x="93154" y="178790"/>
                  </a:lnTo>
                  <a:lnTo>
                    <a:pt x="93332" y="180060"/>
                  </a:lnTo>
                  <a:lnTo>
                    <a:pt x="92532" y="182600"/>
                  </a:lnTo>
                  <a:lnTo>
                    <a:pt x="93687" y="182600"/>
                  </a:lnTo>
                  <a:lnTo>
                    <a:pt x="92125" y="185140"/>
                  </a:lnTo>
                  <a:lnTo>
                    <a:pt x="92100" y="187680"/>
                  </a:lnTo>
                  <a:lnTo>
                    <a:pt x="91643" y="188048"/>
                  </a:lnTo>
                  <a:lnTo>
                    <a:pt x="91490" y="188950"/>
                  </a:lnTo>
                  <a:lnTo>
                    <a:pt x="92456" y="188950"/>
                  </a:lnTo>
                  <a:lnTo>
                    <a:pt x="93637" y="187680"/>
                  </a:lnTo>
                  <a:lnTo>
                    <a:pt x="93230" y="188950"/>
                  </a:lnTo>
                  <a:lnTo>
                    <a:pt x="93078" y="191490"/>
                  </a:lnTo>
                  <a:lnTo>
                    <a:pt x="94564" y="191490"/>
                  </a:lnTo>
                  <a:lnTo>
                    <a:pt x="93954" y="194030"/>
                  </a:lnTo>
                  <a:lnTo>
                    <a:pt x="94322" y="195300"/>
                  </a:lnTo>
                  <a:lnTo>
                    <a:pt x="94119" y="196570"/>
                  </a:lnTo>
                  <a:lnTo>
                    <a:pt x="93510" y="199110"/>
                  </a:lnTo>
                  <a:lnTo>
                    <a:pt x="93294" y="200380"/>
                  </a:lnTo>
                  <a:lnTo>
                    <a:pt x="92519" y="201650"/>
                  </a:lnTo>
                  <a:lnTo>
                    <a:pt x="90779" y="201650"/>
                  </a:lnTo>
                  <a:lnTo>
                    <a:pt x="90944" y="204190"/>
                  </a:lnTo>
                  <a:lnTo>
                    <a:pt x="93281" y="201650"/>
                  </a:lnTo>
                  <a:lnTo>
                    <a:pt x="92265" y="206730"/>
                  </a:lnTo>
                  <a:lnTo>
                    <a:pt x="93408" y="208000"/>
                  </a:lnTo>
                  <a:lnTo>
                    <a:pt x="92036" y="210540"/>
                  </a:lnTo>
                  <a:lnTo>
                    <a:pt x="93370" y="211810"/>
                  </a:lnTo>
                  <a:lnTo>
                    <a:pt x="91630" y="213080"/>
                  </a:lnTo>
                  <a:lnTo>
                    <a:pt x="91440" y="211810"/>
                  </a:lnTo>
                  <a:lnTo>
                    <a:pt x="92036" y="210540"/>
                  </a:lnTo>
                  <a:lnTo>
                    <a:pt x="92633" y="209270"/>
                  </a:lnTo>
                  <a:lnTo>
                    <a:pt x="91871" y="208000"/>
                  </a:lnTo>
                  <a:lnTo>
                    <a:pt x="90703" y="208000"/>
                  </a:lnTo>
                  <a:lnTo>
                    <a:pt x="88734" y="211810"/>
                  </a:lnTo>
                  <a:lnTo>
                    <a:pt x="87376" y="211810"/>
                  </a:lnTo>
                  <a:lnTo>
                    <a:pt x="85039" y="214350"/>
                  </a:lnTo>
                  <a:lnTo>
                    <a:pt x="86004" y="214350"/>
                  </a:lnTo>
                  <a:lnTo>
                    <a:pt x="86182" y="215620"/>
                  </a:lnTo>
                  <a:lnTo>
                    <a:pt x="85979" y="216890"/>
                  </a:lnTo>
                  <a:lnTo>
                    <a:pt x="84023" y="218160"/>
                  </a:lnTo>
                  <a:lnTo>
                    <a:pt x="83870" y="215620"/>
                  </a:lnTo>
                  <a:lnTo>
                    <a:pt x="81737" y="216890"/>
                  </a:lnTo>
                  <a:lnTo>
                    <a:pt x="82296" y="218160"/>
                  </a:lnTo>
                  <a:lnTo>
                    <a:pt x="81318" y="219430"/>
                  </a:lnTo>
                  <a:lnTo>
                    <a:pt x="81114" y="219430"/>
                  </a:lnTo>
                  <a:lnTo>
                    <a:pt x="81686" y="220700"/>
                  </a:lnTo>
                  <a:lnTo>
                    <a:pt x="81737" y="222224"/>
                  </a:lnTo>
                  <a:lnTo>
                    <a:pt x="81267" y="223240"/>
                  </a:lnTo>
                  <a:lnTo>
                    <a:pt x="80505" y="222224"/>
                  </a:lnTo>
                  <a:lnTo>
                    <a:pt x="80124" y="223240"/>
                  </a:lnTo>
                  <a:lnTo>
                    <a:pt x="78384" y="221970"/>
                  </a:lnTo>
                  <a:lnTo>
                    <a:pt x="78054" y="221970"/>
                  </a:lnTo>
                  <a:lnTo>
                    <a:pt x="78181" y="223240"/>
                  </a:lnTo>
                  <a:lnTo>
                    <a:pt x="78930" y="225780"/>
                  </a:lnTo>
                  <a:lnTo>
                    <a:pt x="77546" y="228320"/>
                  </a:lnTo>
                  <a:lnTo>
                    <a:pt x="76936" y="230860"/>
                  </a:lnTo>
                  <a:lnTo>
                    <a:pt x="79082" y="229590"/>
                  </a:lnTo>
                  <a:lnTo>
                    <a:pt x="78867" y="232130"/>
                  </a:lnTo>
                  <a:lnTo>
                    <a:pt x="78447" y="233400"/>
                  </a:lnTo>
                  <a:lnTo>
                    <a:pt x="79641" y="230860"/>
                  </a:lnTo>
                  <a:lnTo>
                    <a:pt x="80340" y="233248"/>
                  </a:lnTo>
                  <a:lnTo>
                    <a:pt x="80670" y="230860"/>
                  </a:lnTo>
                  <a:lnTo>
                    <a:pt x="80810" y="229590"/>
                  </a:lnTo>
                  <a:lnTo>
                    <a:pt x="81965" y="230860"/>
                  </a:lnTo>
                  <a:lnTo>
                    <a:pt x="81368" y="232130"/>
                  </a:lnTo>
                  <a:lnTo>
                    <a:pt x="80403" y="233172"/>
                  </a:lnTo>
                  <a:lnTo>
                    <a:pt x="96647" y="233248"/>
                  </a:lnTo>
                  <a:lnTo>
                    <a:pt x="97409" y="230860"/>
                  </a:lnTo>
                  <a:lnTo>
                    <a:pt x="98361" y="231762"/>
                  </a:lnTo>
                  <a:lnTo>
                    <a:pt x="98171" y="232130"/>
                  </a:lnTo>
                  <a:lnTo>
                    <a:pt x="98755" y="232130"/>
                  </a:lnTo>
                  <a:lnTo>
                    <a:pt x="98691" y="231127"/>
                  </a:lnTo>
                  <a:lnTo>
                    <a:pt x="98666" y="230860"/>
                  </a:lnTo>
                  <a:lnTo>
                    <a:pt x="98590" y="229590"/>
                  </a:lnTo>
                  <a:lnTo>
                    <a:pt x="100139" y="228320"/>
                  </a:lnTo>
                  <a:lnTo>
                    <a:pt x="100482" y="227965"/>
                  </a:lnTo>
                  <a:lnTo>
                    <a:pt x="100545" y="227050"/>
                  </a:lnTo>
                  <a:lnTo>
                    <a:pt x="101307" y="227050"/>
                  </a:lnTo>
                  <a:lnTo>
                    <a:pt x="102133" y="223240"/>
                  </a:lnTo>
                  <a:lnTo>
                    <a:pt x="102946" y="219430"/>
                  </a:lnTo>
                  <a:lnTo>
                    <a:pt x="103251" y="218160"/>
                  </a:lnTo>
                  <a:lnTo>
                    <a:pt x="103555" y="216890"/>
                  </a:lnTo>
                  <a:lnTo>
                    <a:pt x="104914" y="215620"/>
                  </a:lnTo>
                  <a:lnTo>
                    <a:pt x="105511" y="214350"/>
                  </a:lnTo>
                  <a:lnTo>
                    <a:pt x="105714" y="213080"/>
                  </a:lnTo>
                  <a:lnTo>
                    <a:pt x="105524" y="211810"/>
                  </a:lnTo>
                  <a:lnTo>
                    <a:pt x="106311" y="211810"/>
                  </a:lnTo>
                  <a:lnTo>
                    <a:pt x="106095" y="213080"/>
                  </a:lnTo>
                  <a:lnTo>
                    <a:pt x="106591" y="211810"/>
                  </a:lnTo>
                  <a:lnTo>
                    <a:pt x="107086" y="210540"/>
                  </a:lnTo>
                  <a:lnTo>
                    <a:pt x="107315" y="208000"/>
                  </a:lnTo>
                  <a:lnTo>
                    <a:pt x="107721" y="206730"/>
                  </a:lnTo>
                  <a:lnTo>
                    <a:pt x="108292" y="206730"/>
                  </a:lnTo>
                  <a:lnTo>
                    <a:pt x="107315" y="208000"/>
                  </a:lnTo>
                  <a:lnTo>
                    <a:pt x="107696" y="208000"/>
                  </a:lnTo>
                  <a:lnTo>
                    <a:pt x="108381" y="206730"/>
                  </a:lnTo>
                  <a:lnTo>
                    <a:pt x="109080" y="205460"/>
                  </a:lnTo>
                  <a:lnTo>
                    <a:pt x="108343" y="201650"/>
                  </a:lnTo>
                  <a:lnTo>
                    <a:pt x="110490" y="200380"/>
                  </a:lnTo>
                  <a:lnTo>
                    <a:pt x="110388" y="201650"/>
                  </a:lnTo>
                  <a:lnTo>
                    <a:pt x="110820" y="200380"/>
                  </a:lnTo>
                  <a:lnTo>
                    <a:pt x="112128" y="196570"/>
                  </a:lnTo>
                  <a:lnTo>
                    <a:pt x="112788" y="192760"/>
                  </a:lnTo>
                  <a:lnTo>
                    <a:pt x="114477" y="188950"/>
                  </a:lnTo>
                  <a:lnTo>
                    <a:pt x="115455" y="187680"/>
                  </a:lnTo>
                  <a:lnTo>
                    <a:pt x="116433" y="186410"/>
                  </a:lnTo>
                  <a:lnTo>
                    <a:pt x="117411" y="185140"/>
                  </a:lnTo>
                  <a:lnTo>
                    <a:pt x="113347" y="186410"/>
                  </a:lnTo>
                  <a:lnTo>
                    <a:pt x="113931" y="185140"/>
                  </a:lnTo>
                  <a:lnTo>
                    <a:pt x="115125" y="182600"/>
                  </a:lnTo>
                  <a:lnTo>
                    <a:pt x="118033" y="183870"/>
                  </a:lnTo>
                  <a:close/>
                </a:path>
                <a:path w="207009" h="394334">
                  <a:moveTo>
                    <a:pt x="119189" y="214922"/>
                  </a:moveTo>
                  <a:lnTo>
                    <a:pt x="119062" y="213652"/>
                  </a:lnTo>
                  <a:lnTo>
                    <a:pt x="119126" y="213194"/>
                  </a:lnTo>
                  <a:lnTo>
                    <a:pt x="118516" y="213652"/>
                  </a:lnTo>
                  <a:lnTo>
                    <a:pt x="117754" y="212788"/>
                  </a:lnTo>
                  <a:lnTo>
                    <a:pt x="116522" y="216192"/>
                  </a:lnTo>
                  <a:lnTo>
                    <a:pt x="119189" y="214922"/>
                  </a:lnTo>
                  <a:close/>
                </a:path>
                <a:path w="207009" h="394334">
                  <a:moveTo>
                    <a:pt x="119494" y="227622"/>
                  </a:moveTo>
                  <a:lnTo>
                    <a:pt x="119240" y="227622"/>
                  </a:lnTo>
                  <a:lnTo>
                    <a:pt x="119430" y="227799"/>
                  </a:lnTo>
                  <a:lnTo>
                    <a:pt x="119494" y="227622"/>
                  </a:lnTo>
                  <a:close/>
                </a:path>
                <a:path w="207009" h="394334">
                  <a:moveTo>
                    <a:pt x="120205" y="212382"/>
                  </a:moveTo>
                  <a:lnTo>
                    <a:pt x="120192" y="211277"/>
                  </a:lnTo>
                  <a:lnTo>
                    <a:pt x="119900" y="211112"/>
                  </a:lnTo>
                  <a:lnTo>
                    <a:pt x="119240" y="212382"/>
                  </a:lnTo>
                  <a:lnTo>
                    <a:pt x="119126" y="213194"/>
                  </a:lnTo>
                  <a:lnTo>
                    <a:pt x="120205" y="212382"/>
                  </a:lnTo>
                  <a:close/>
                </a:path>
                <a:path w="207009" h="394334">
                  <a:moveTo>
                    <a:pt x="122897" y="98463"/>
                  </a:moveTo>
                  <a:lnTo>
                    <a:pt x="122250" y="96240"/>
                  </a:lnTo>
                  <a:lnTo>
                    <a:pt x="121920" y="96240"/>
                  </a:lnTo>
                  <a:lnTo>
                    <a:pt x="122389" y="98780"/>
                  </a:lnTo>
                  <a:lnTo>
                    <a:pt x="122897" y="98463"/>
                  </a:lnTo>
                  <a:close/>
                </a:path>
                <a:path w="207009" h="394334">
                  <a:moveTo>
                    <a:pt x="125907" y="97510"/>
                  </a:moveTo>
                  <a:lnTo>
                    <a:pt x="125145" y="96240"/>
                  </a:lnTo>
                  <a:lnTo>
                    <a:pt x="124358" y="97510"/>
                  </a:lnTo>
                  <a:lnTo>
                    <a:pt x="125907" y="97510"/>
                  </a:lnTo>
                  <a:close/>
                </a:path>
                <a:path w="207009" h="394334">
                  <a:moveTo>
                    <a:pt x="126339" y="97510"/>
                  </a:moveTo>
                  <a:lnTo>
                    <a:pt x="125907" y="97510"/>
                  </a:lnTo>
                  <a:lnTo>
                    <a:pt x="125234" y="98310"/>
                  </a:lnTo>
                  <a:lnTo>
                    <a:pt x="126339" y="97510"/>
                  </a:lnTo>
                  <a:close/>
                </a:path>
                <a:path w="207009" h="394334">
                  <a:moveTo>
                    <a:pt x="133032" y="151422"/>
                  </a:moveTo>
                  <a:lnTo>
                    <a:pt x="132981" y="146342"/>
                  </a:lnTo>
                  <a:lnTo>
                    <a:pt x="130429" y="148882"/>
                  </a:lnTo>
                  <a:lnTo>
                    <a:pt x="130302" y="150152"/>
                  </a:lnTo>
                  <a:lnTo>
                    <a:pt x="132105" y="150152"/>
                  </a:lnTo>
                  <a:lnTo>
                    <a:pt x="130975" y="151422"/>
                  </a:lnTo>
                  <a:lnTo>
                    <a:pt x="133032" y="151422"/>
                  </a:lnTo>
                  <a:close/>
                </a:path>
                <a:path w="207009" h="394334">
                  <a:moveTo>
                    <a:pt x="134035" y="181902"/>
                  </a:moveTo>
                  <a:lnTo>
                    <a:pt x="133731" y="180632"/>
                  </a:lnTo>
                  <a:lnTo>
                    <a:pt x="134023" y="181965"/>
                  </a:lnTo>
                  <a:close/>
                </a:path>
                <a:path w="207009" h="394334">
                  <a:moveTo>
                    <a:pt x="134518" y="254292"/>
                  </a:moveTo>
                  <a:lnTo>
                    <a:pt x="132892" y="254292"/>
                  </a:lnTo>
                  <a:lnTo>
                    <a:pt x="132118" y="254292"/>
                  </a:lnTo>
                  <a:lnTo>
                    <a:pt x="133985" y="255562"/>
                  </a:lnTo>
                  <a:lnTo>
                    <a:pt x="134518" y="254292"/>
                  </a:lnTo>
                  <a:close/>
                </a:path>
                <a:path w="207009" h="394334">
                  <a:moveTo>
                    <a:pt x="134581" y="184442"/>
                  </a:moveTo>
                  <a:lnTo>
                    <a:pt x="134277" y="183172"/>
                  </a:lnTo>
                  <a:lnTo>
                    <a:pt x="134023" y="181965"/>
                  </a:lnTo>
                  <a:lnTo>
                    <a:pt x="133057" y="184442"/>
                  </a:lnTo>
                  <a:lnTo>
                    <a:pt x="134581" y="184442"/>
                  </a:lnTo>
                  <a:close/>
                </a:path>
                <a:path w="207009" h="394334">
                  <a:moveTo>
                    <a:pt x="134759" y="189407"/>
                  </a:moveTo>
                  <a:lnTo>
                    <a:pt x="133972" y="187744"/>
                  </a:lnTo>
                  <a:lnTo>
                    <a:pt x="133045" y="189522"/>
                  </a:lnTo>
                  <a:lnTo>
                    <a:pt x="134607" y="189522"/>
                  </a:lnTo>
                  <a:lnTo>
                    <a:pt x="134759" y="189407"/>
                  </a:lnTo>
                  <a:close/>
                </a:path>
                <a:path w="207009" h="394334">
                  <a:moveTo>
                    <a:pt x="135915" y="79730"/>
                  </a:moveTo>
                  <a:lnTo>
                    <a:pt x="135686" y="80187"/>
                  </a:lnTo>
                  <a:lnTo>
                    <a:pt x="135915" y="79730"/>
                  </a:lnTo>
                  <a:close/>
                </a:path>
                <a:path w="207009" h="394334">
                  <a:moveTo>
                    <a:pt x="136093" y="81000"/>
                  </a:moveTo>
                  <a:lnTo>
                    <a:pt x="136004" y="80822"/>
                  </a:lnTo>
                  <a:lnTo>
                    <a:pt x="135813" y="81000"/>
                  </a:lnTo>
                  <a:lnTo>
                    <a:pt x="135940" y="80708"/>
                  </a:lnTo>
                  <a:lnTo>
                    <a:pt x="135737" y="80289"/>
                  </a:lnTo>
                  <a:lnTo>
                    <a:pt x="135102" y="82270"/>
                  </a:lnTo>
                  <a:lnTo>
                    <a:pt x="136093" y="81000"/>
                  </a:lnTo>
                  <a:close/>
                </a:path>
                <a:path w="207009" h="394334">
                  <a:moveTo>
                    <a:pt x="137185" y="79730"/>
                  </a:moveTo>
                  <a:lnTo>
                    <a:pt x="136372" y="79730"/>
                  </a:lnTo>
                  <a:lnTo>
                    <a:pt x="136131" y="80289"/>
                  </a:lnTo>
                  <a:lnTo>
                    <a:pt x="136004" y="80822"/>
                  </a:lnTo>
                  <a:lnTo>
                    <a:pt x="137185" y="79730"/>
                  </a:lnTo>
                  <a:close/>
                </a:path>
                <a:path w="207009" h="394334">
                  <a:moveTo>
                    <a:pt x="137502" y="77190"/>
                  </a:moveTo>
                  <a:lnTo>
                    <a:pt x="135229" y="78460"/>
                  </a:lnTo>
                  <a:lnTo>
                    <a:pt x="135267" y="81000"/>
                  </a:lnTo>
                  <a:lnTo>
                    <a:pt x="135686" y="80187"/>
                  </a:lnTo>
                  <a:lnTo>
                    <a:pt x="135458" y="79730"/>
                  </a:lnTo>
                  <a:lnTo>
                    <a:pt x="135915" y="79730"/>
                  </a:lnTo>
                  <a:lnTo>
                    <a:pt x="136372" y="79730"/>
                  </a:lnTo>
                  <a:lnTo>
                    <a:pt x="137502" y="77190"/>
                  </a:lnTo>
                  <a:close/>
                </a:path>
                <a:path w="207009" h="394334">
                  <a:moveTo>
                    <a:pt x="137795" y="141820"/>
                  </a:moveTo>
                  <a:lnTo>
                    <a:pt x="136715" y="142532"/>
                  </a:lnTo>
                  <a:lnTo>
                    <a:pt x="136169" y="142532"/>
                  </a:lnTo>
                  <a:lnTo>
                    <a:pt x="137071" y="138722"/>
                  </a:lnTo>
                  <a:lnTo>
                    <a:pt x="134988" y="141262"/>
                  </a:lnTo>
                  <a:lnTo>
                    <a:pt x="135674" y="145072"/>
                  </a:lnTo>
                  <a:lnTo>
                    <a:pt x="137325" y="142532"/>
                  </a:lnTo>
                  <a:lnTo>
                    <a:pt x="137795" y="141820"/>
                  </a:lnTo>
                  <a:close/>
                </a:path>
                <a:path w="207009" h="394334">
                  <a:moveTo>
                    <a:pt x="138061" y="72110"/>
                  </a:moveTo>
                  <a:lnTo>
                    <a:pt x="136956" y="72110"/>
                  </a:lnTo>
                  <a:lnTo>
                    <a:pt x="137541" y="69570"/>
                  </a:lnTo>
                  <a:lnTo>
                    <a:pt x="137528" y="69354"/>
                  </a:lnTo>
                  <a:lnTo>
                    <a:pt x="135407" y="72110"/>
                  </a:lnTo>
                  <a:lnTo>
                    <a:pt x="136969" y="73380"/>
                  </a:lnTo>
                  <a:lnTo>
                    <a:pt x="138061" y="72110"/>
                  </a:lnTo>
                  <a:close/>
                </a:path>
                <a:path w="207009" h="394334">
                  <a:moveTo>
                    <a:pt x="138188" y="163639"/>
                  </a:moveTo>
                  <a:lnTo>
                    <a:pt x="136956" y="163195"/>
                  </a:lnTo>
                  <a:lnTo>
                    <a:pt x="135585" y="165874"/>
                  </a:lnTo>
                  <a:lnTo>
                    <a:pt x="138188" y="163639"/>
                  </a:lnTo>
                  <a:close/>
                </a:path>
                <a:path w="207009" h="394334">
                  <a:moveTo>
                    <a:pt x="138252" y="141516"/>
                  </a:moveTo>
                  <a:lnTo>
                    <a:pt x="138163" y="141262"/>
                  </a:lnTo>
                  <a:lnTo>
                    <a:pt x="137795" y="141820"/>
                  </a:lnTo>
                  <a:lnTo>
                    <a:pt x="138252" y="141516"/>
                  </a:lnTo>
                  <a:close/>
                </a:path>
                <a:path w="207009" h="394334">
                  <a:moveTo>
                    <a:pt x="138252" y="128358"/>
                  </a:moveTo>
                  <a:lnTo>
                    <a:pt x="137833" y="127825"/>
                  </a:lnTo>
                  <a:lnTo>
                    <a:pt x="137718" y="128181"/>
                  </a:lnTo>
                  <a:lnTo>
                    <a:pt x="137934" y="128308"/>
                  </a:lnTo>
                  <a:lnTo>
                    <a:pt x="138252" y="128358"/>
                  </a:lnTo>
                  <a:close/>
                </a:path>
                <a:path w="207009" h="394334">
                  <a:moveTo>
                    <a:pt x="138379" y="160413"/>
                  </a:moveTo>
                  <a:lnTo>
                    <a:pt x="135839" y="160845"/>
                  </a:lnTo>
                  <a:lnTo>
                    <a:pt x="136055" y="162864"/>
                  </a:lnTo>
                  <a:lnTo>
                    <a:pt x="136956" y="163195"/>
                  </a:lnTo>
                  <a:lnTo>
                    <a:pt x="138379" y="160413"/>
                  </a:lnTo>
                  <a:close/>
                </a:path>
                <a:path w="207009" h="394334">
                  <a:moveTo>
                    <a:pt x="138645" y="158788"/>
                  </a:moveTo>
                  <a:lnTo>
                    <a:pt x="138518" y="158457"/>
                  </a:lnTo>
                  <a:lnTo>
                    <a:pt x="138277" y="158673"/>
                  </a:lnTo>
                  <a:lnTo>
                    <a:pt x="138645" y="158788"/>
                  </a:lnTo>
                  <a:close/>
                </a:path>
                <a:path w="207009" h="394334">
                  <a:moveTo>
                    <a:pt x="138684" y="130429"/>
                  </a:moveTo>
                  <a:lnTo>
                    <a:pt x="138303" y="131394"/>
                  </a:lnTo>
                  <a:lnTo>
                    <a:pt x="138277" y="131927"/>
                  </a:lnTo>
                  <a:lnTo>
                    <a:pt x="138404" y="132257"/>
                  </a:lnTo>
                  <a:lnTo>
                    <a:pt x="138684" y="130429"/>
                  </a:lnTo>
                  <a:close/>
                </a:path>
                <a:path w="207009" h="394334">
                  <a:moveTo>
                    <a:pt x="138709" y="67818"/>
                  </a:moveTo>
                  <a:lnTo>
                    <a:pt x="138518" y="67030"/>
                  </a:lnTo>
                  <a:lnTo>
                    <a:pt x="137464" y="68300"/>
                  </a:lnTo>
                  <a:lnTo>
                    <a:pt x="137528" y="69354"/>
                  </a:lnTo>
                  <a:lnTo>
                    <a:pt x="138709" y="67818"/>
                  </a:lnTo>
                  <a:close/>
                </a:path>
                <a:path w="207009" h="394334">
                  <a:moveTo>
                    <a:pt x="139014" y="159893"/>
                  </a:moveTo>
                  <a:lnTo>
                    <a:pt x="138849" y="159981"/>
                  </a:lnTo>
                  <a:lnTo>
                    <a:pt x="139014" y="159893"/>
                  </a:lnTo>
                  <a:close/>
                </a:path>
                <a:path w="207009" h="394334">
                  <a:moveTo>
                    <a:pt x="139128" y="59410"/>
                  </a:moveTo>
                  <a:lnTo>
                    <a:pt x="138366" y="59410"/>
                  </a:lnTo>
                  <a:lnTo>
                    <a:pt x="138099" y="60680"/>
                  </a:lnTo>
                  <a:lnTo>
                    <a:pt x="139128" y="59410"/>
                  </a:lnTo>
                  <a:close/>
                </a:path>
                <a:path w="207009" h="394334">
                  <a:moveTo>
                    <a:pt x="139153" y="157873"/>
                  </a:moveTo>
                  <a:lnTo>
                    <a:pt x="137845" y="157708"/>
                  </a:lnTo>
                  <a:lnTo>
                    <a:pt x="136525" y="154952"/>
                  </a:lnTo>
                  <a:lnTo>
                    <a:pt x="134835" y="156057"/>
                  </a:lnTo>
                  <a:lnTo>
                    <a:pt x="132295" y="161442"/>
                  </a:lnTo>
                  <a:lnTo>
                    <a:pt x="135839" y="160845"/>
                  </a:lnTo>
                  <a:lnTo>
                    <a:pt x="135788" y="160350"/>
                  </a:lnTo>
                  <a:lnTo>
                    <a:pt x="136588" y="158102"/>
                  </a:lnTo>
                  <a:lnTo>
                    <a:pt x="138404" y="158115"/>
                  </a:lnTo>
                  <a:lnTo>
                    <a:pt x="138518" y="158457"/>
                  </a:lnTo>
                  <a:lnTo>
                    <a:pt x="138912" y="158102"/>
                  </a:lnTo>
                  <a:lnTo>
                    <a:pt x="139153" y="157873"/>
                  </a:lnTo>
                  <a:close/>
                </a:path>
                <a:path w="207009" h="394334">
                  <a:moveTo>
                    <a:pt x="139547" y="159067"/>
                  </a:moveTo>
                  <a:lnTo>
                    <a:pt x="138645" y="158788"/>
                  </a:lnTo>
                  <a:lnTo>
                    <a:pt x="139001" y="159804"/>
                  </a:lnTo>
                  <a:lnTo>
                    <a:pt x="139547" y="159067"/>
                  </a:lnTo>
                  <a:close/>
                </a:path>
                <a:path w="207009" h="394334">
                  <a:moveTo>
                    <a:pt x="140055" y="59410"/>
                  </a:moveTo>
                  <a:lnTo>
                    <a:pt x="139661" y="59410"/>
                  </a:lnTo>
                  <a:lnTo>
                    <a:pt x="139763" y="60680"/>
                  </a:lnTo>
                  <a:lnTo>
                    <a:pt x="139941" y="60680"/>
                  </a:lnTo>
                  <a:lnTo>
                    <a:pt x="140055" y="59410"/>
                  </a:lnTo>
                  <a:close/>
                </a:path>
                <a:path w="207009" h="394334">
                  <a:moveTo>
                    <a:pt x="140169" y="58140"/>
                  </a:moveTo>
                  <a:lnTo>
                    <a:pt x="139128" y="59410"/>
                  </a:lnTo>
                  <a:lnTo>
                    <a:pt x="139382" y="59410"/>
                  </a:lnTo>
                  <a:lnTo>
                    <a:pt x="140106" y="58775"/>
                  </a:lnTo>
                  <a:lnTo>
                    <a:pt x="140169" y="58140"/>
                  </a:lnTo>
                  <a:close/>
                </a:path>
                <a:path w="207009" h="394334">
                  <a:moveTo>
                    <a:pt x="140322" y="71297"/>
                  </a:moveTo>
                  <a:lnTo>
                    <a:pt x="139179" y="69570"/>
                  </a:lnTo>
                  <a:lnTo>
                    <a:pt x="139026" y="69570"/>
                  </a:lnTo>
                  <a:lnTo>
                    <a:pt x="139319" y="72110"/>
                  </a:lnTo>
                  <a:lnTo>
                    <a:pt x="140322" y="71297"/>
                  </a:lnTo>
                  <a:close/>
                </a:path>
                <a:path w="207009" h="394334">
                  <a:moveTo>
                    <a:pt x="140601" y="128193"/>
                  </a:moveTo>
                  <a:lnTo>
                    <a:pt x="139065" y="128485"/>
                  </a:lnTo>
                  <a:lnTo>
                    <a:pt x="138252" y="128358"/>
                  </a:lnTo>
                  <a:lnTo>
                    <a:pt x="138658" y="128968"/>
                  </a:lnTo>
                  <a:lnTo>
                    <a:pt x="138760" y="129667"/>
                  </a:lnTo>
                  <a:lnTo>
                    <a:pt x="138684" y="130429"/>
                  </a:lnTo>
                  <a:lnTo>
                    <a:pt x="139865" y="130060"/>
                  </a:lnTo>
                  <a:lnTo>
                    <a:pt x="140601" y="128193"/>
                  </a:lnTo>
                  <a:close/>
                </a:path>
                <a:path w="207009" h="394334">
                  <a:moveTo>
                    <a:pt x="140754" y="236512"/>
                  </a:moveTo>
                  <a:lnTo>
                    <a:pt x="140741" y="236321"/>
                  </a:lnTo>
                  <a:lnTo>
                    <a:pt x="140576" y="236512"/>
                  </a:lnTo>
                  <a:lnTo>
                    <a:pt x="140754" y="236512"/>
                  </a:lnTo>
                  <a:close/>
                </a:path>
                <a:path w="207009" h="394334">
                  <a:moveTo>
                    <a:pt x="140779" y="58178"/>
                  </a:moveTo>
                  <a:lnTo>
                    <a:pt x="140106" y="58775"/>
                  </a:lnTo>
                  <a:lnTo>
                    <a:pt x="140055" y="59410"/>
                  </a:lnTo>
                  <a:lnTo>
                    <a:pt x="140411" y="59410"/>
                  </a:lnTo>
                  <a:lnTo>
                    <a:pt x="140779" y="58178"/>
                  </a:lnTo>
                  <a:close/>
                </a:path>
                <a:path w="207009" h="394334">
                  <a:moveTo>
                    <a:pt x="140792" y="70904"/>
                  </a:moveTo>
                  <a:lnTo>
                    <a:pt x="140322" y="71297"/>
                  </a:lnTo>
                  <a:lnTo>
                    <a:pt x="140741" y="71932"/>
                  </a:lnTo>
                  <a:lnTo>
                    <a:pt x="140792" y="70904"/>
                  </a:lnTo>
                  <a:close/>
                </a:path>
                <a:path w="207009" h="394334">
                  <a:moveTo>
                    <a:pt x="140855" y="61950"/>
                  </a:moveTo>
                  <a:lnTo>
                    <a:pt x="139903" y="62484"/>
                  </a:lnTo>
                  <a:lnTo>
                    <a:pt x="140055" y="64490"/>
                  </a:lnTo>
                  <a:lnTo>
                    <a:pt x="140855" y="61950"/>
                  </a:lnTo>
                  <a:close/>
                </a:path>
                <a:path w="207009" h="394334">
                  <a:moveTo>
                    <a:pt x="141160" y="133515"/>
                  </a:moveTo>
                  <a:lnTo>
                    <a:pt x="140385" y="132372"/>
                  </a:lnTo>
                  <a:lnTo>
                    <a:pt x="138760" y="133642"/>
                  </a:lnTo>
                  <a:lnTo>
                    <a:pt x="138404" y="132372"/>
                  </a:lnTo>
                  <a:lnTo>
                    <a:pt x="138239" y="133515"/>
                  </a:lnTo>
                  <a:lnTo>
                    <a:pt x="138150" y="134912"/>
                  </a:lnTo>
                  <a:lnTo>
                    <a:pt x="138861" y="136182"/>
                  </a:lnTo>
                  <a:lnTo>
                    <a:pt x="141046" y="133642"/>
                  </a:lnTo>
                  <a:lnTo>
                    <a:pt x="141160" y="133515"/>
                  </a:lnTo>
                  <a:close/>
                </a:path>
                <a:path w="207009" h="394334">
                  <a:moveTo>
                    <a:pt x="141236" y="57581"/>
                  </a:moveTo>
                  <a:lnTo>
                    <a:pt x="141160" y="56870"/>
                  </a:lnTo>
                  <a:lnTo>
                    <a:pt x="140779" y="58178"/>
                  </a:lnTo>
                  <a:lnTo>
                    <a:pt x="141236" y="57581"/>
                  </a:lnTo>
                  <a:close/>
                </a:path>
                <a:path w="207009" h="394334">
                  <a:moveTo>
                    <a:pt x="141503" y="155714"/>
                  </a:moveTo>
                  <a:lnTo>
                    <a:pt x="141414" y="154876"/>
                  </a:lnTo>
                  <a:lnTo>
                    <a:pt x="139242" y="155549"/>
                  </a:lnTo>
                  <a:lnTo>
                    <a:pt x="139776" y="156540"/>
                  </a:lnTo>
                  <a:lnTo>
                    <a:pt x="140893" y="157340"/>
                  </a:lnTo>
                  <a:lnTo>
                    <a:pt x="141503" y="155714"/>
                  </a:lnTo>
                  <a:close/>
                </a:path>
                <a:path w="207009" h="394334">
                  <a:moveTo>
                    <a:pt x="141770" y="56870"/>
                  </a:moveTo>
                  <a:lnTo>
                    <a:pt x="141236" y="57581"/>
                  </a:lnTo>
                  <a:lnTo>
                    <a:pt x="141427" y="59410"/>
                  </a:lnTo>
                  <a:lnTo>
                    <a:pt x="141732" y="59410"/>
                  </a:lnTo>
                  <a:lnTo>
                    <a:pt x="141770" y="56870"/>
                  </a:lnTo>
                  <a:close/>
                </a:path>
                <a:path w="207009" h="394334">
                  <a:moveTo>
                    <a:pt x="141897" y="132651"/>
                  </a:moveTo>
                  <a:lnTo>
                    <a:pt x="141160" y="133515"/>
                  </a:lnTo>
                  <a:lnTo>
                    <a:pt x="141249" y="133642"/>
                  </a:lnTo>
                  <a:lnTo>
                    <a:pt x="141897" y="132651"/>
                  </a:lnTo>
                  <a:close/>
                </a:path>
                <a:path w="207009" h="394334">
                  <a:moveTo>
                    <a:pt x="143103" y="127482"/>
                  </a:moveTo>
                  <a:lnTo>
                    <a:pt x="141757" y="128562"/>
                  </a:lnTo>
                  <a:lnTo>
                    <a:pt x="142722" y="128562"/>
                  </a:lnTo>
                  <a:lnTo>
                    <a:pt x="143103" y="127482"/>
                  </a:lnTo>
                  <a:close/>
                </a:path>
                <a:path w="207009" h="394334">
                  <a:moveTo>
                    <a:pt x="145592" y="54330"/>
                  </a:moveTo>
                  <a:lnTo>
                    <a:pt x="144526" y="54330"/>
                  </a:lnTo>
                  <a:lnTo>
                    <a:pt x="145440" y="55600"/>
                  </a:lnTo>
                  <a:lnTo>
                    <a:pt x="145592" y="54330"/>
                  </a:lnTo>
                  <a:close/>
                </a:path>
                <a:path w="207009" h="394334">
                  <a:moveTo>
                    <a:pt x="147358" y="46380"/>
                  </a:moveTo>
                  <a:lnTo>
                    <a:pt x="146951" y="45440"/>
                  </a:lnTo>
                  <a:lnTo>
                    <a:pt x="146291" y="45440"/>
                  </a:lnTo>
                  <a:lnTo>
                    <a:pt x="145491" y="42900"/>
                  </a:lnTo>
                  <a:lnTo>
                    <a:pt x="143802" y="44170"/>
                  </a:lnTo>
                  <a:lnTo>
                    <a:pt x="144881" y="45440"/>
                  </a:lnTo>
                  <a:lnTo>
                    <a:pt x="145122" y="46380"/>
                  </a:lnTo>
                  <a:lnTo>
                    <a:pt x="145237" y="45440"/>
                  </a:lnTo>
                  <a:lnTo>
                    <a:pt x="145834" y="45440"/>
                  </a:lnTo>
                  <a:lnTo>
                    <a:pt x="145237" y="46228"/>
                  </a:lnTo>
                  <a:lnTo>
                    <a:pt x="145199" y="45961"/>
                  </a:lnTo>
                  <a:lnTo>
                    <a:pt x="145186" y="46278"/>
                  </a:lnTo>
                  <a:lnTo>
                    <a:pt x="145211" y="46520"/>
                  </a:lnTo>
                  <a:lnTo>
                    <a:pt x="145262" y="46380"/>
                  </a:lnTo>
                  <a:lnTo>
                    <a:pt x="147358" y="46380"/>
                  </a:lnTo>
                  <a:close/>
                </a:path>
                <a:path w="207009" h="394334">
                  <a:moveTo>
                    <a:pt x="147713" y="41630"/>
                  </a:moveTo>
                  <a:lnTo>
                    <a:pt x="147688" y="41833"/>
                  </a:lnTo>
                  <a:lnTo>
                    <a:pt x="147713" y="41630"/>
                  </a:lnTo>
                  <a:close/>
                </a:path>
                <a:path w="207009" h="394334">
                  <a:moveTo>
                    <a:pt x="147878" y="118402"/>
                  </a:moveTo>
                  <a:lnTo>
                    <a:pt x="147091" y="115862"/>
                  </a:lnTo>
                  <a:lnTo>
                    <a:pt x="147320" y="118402"/>
                  </a:lnTo>
                  <a:lnTo>
                    <a:pt x="147878" y="118402"/>
                  </a:lnTo>
                  <a:close/>
                </a:path>
                <a:path w="207009" h="394334">
                  <a:moveTo>
                    <a:pt x="149199" y="120573"/>
                  </a:moveTo>
                  <a:lnTo>
                    <a:pt x="148818" y="119849"/>
                  </a:lnTo>
                  <a:lnTo>
                    <a:pt x="148082" y="118402"/>
                  </a:lnTo>
                  <a:lnTo>
                    <a:pt x="147878" y="118402"/>
                  </a:lnTo>
                  <a:lnTo>
                    <a:pt x="148259" y="119672"/>
                  </a:lnTo>
                  <a:lnTo>
                    <a:pt x="148031" y="119672"/>
                  </a:lnTo>
                  <a:lnTo>
                    <a:pt x="148285" y="119735"/>
                  </a:lnTo>
                  <a:lnTo>
                    <a:pt x="148463" y="120307"/>
                  </a:lnTo>
                  <a:lnTo>
                    <a:pt x="149199" y="120573"/>
                  </a:lnTo>
                  <a:close/>
                </a:path>
                <a:path w="207009" h="394334">
                  <a:moveTo>
                    <a:pt x="150253" y="97510"/>
                  </a:moveTo>
                  <a:lnTo>
                    <a:pt x="129336" y="97510"/>
                  </a:lnTo>
                  <a:lnTo>
                    <a:pt x="128638" y="97510"/>
                  </a:lnTo>
                  <a:lnTo>
                    <a:pt x="128739" y="98844"/>
                  </a:lnTo>
                  <a:lnTo>
                    <a:pt x="126326" y="101320"/>
                  </a:lnTo>
                  <a:lnTo>
                    <a:pt x="125717" y="98780"/>
                  </a:lnTo>
                  <a:lnTo>
                    <a:pt x="125310" y="98386"/>
                  </a:lnTo>
                  <a:lnTo>
                    <a:pt x="124396" y="97510"/>
                  </a:lnTo>
                  <a:lnTo>
                    <a:pt x="123126" y="98310"/>
                  </a:lnTo>
                  <a:lnTo>
                    <a:pt x="123012" y="98844"/>
                  </a:lnTo>
                  <a:lnTo>
                    <a:pt x="123215" y="99542"/>
                  </a:lnTo>
                  <a:lnTo>
                    <a:pt x="123367" y="100050"/>
                  </a:lnTo>
                  <a:lnTo>
                    <a:pt x="124828" y="98780"/>
                  </a:lnTo>
                  <a:lnTo>
                    <a:pt x="123748" y="100050"/>
                  </a:lnTo>
                  <a:lnTo>
                    <a:pt x="124701" y="101320"/>
                  </a:lnTo>
                  <a:lnTo>
                    <a:pt x="124129" y="101320"/>
                  </a:lnTo>
                  <a:lnTo>
                    <a:pt x="122974" y="100050"/>
                  </a:lnTo>
                  <a:lnTo>
                    <a:pt x="123215" y="99542"/>
                  </a:lnTo>
                  <a:lnTo>
                    <a:pt x="122986" y="98780"/>
                  </a:lnTo>
                  <a:lnTo>
                    <a:pt x="122389" y="98780"/>
                  </a:lnTo>
                  <a:lnTo>
                    <a:pt x="121069" y="98780"/>
                  </a:lnTo>
                  <a:lnTo>
                    <a:pt x="120472" y="100050"/>
                  </a:lnTo>
                  <a:lnTo>
                    <a:pt x="121627" y="101320"/>
                  </a:lnTo>
                  <a:lnTo>
                    <a:pt x="119240" y="101320"/>
                  </a:lnTo>
                  <a:lnTo>
                    <a:pt x="119240" y="106400"/>
                  </a:lnTo>
                  <a:lnTo>
                    <a:pt x="119227" y="107670"/>
                  </a:lnTo>
                  <a:lnTo>
                    <a:pt x="118071" y="107670"/>
                  </a:lnTo>
                  <a:lnTo>
                    <a:pt x="117487" y="107670"/>
                  </a:lnTo>
                  <a:lnTo>
                    <a:pt x="116471" y="111506"/>
                  </a:lnTo>
                  <a:lnTo>
                    <a:pt x="116039" y="112547"/>
                  </a:lnTo>
                  <a:lnTo>
                    <a:pt x="116039" y="116560"/>
                  </a:lnTo>
                  <a:lnTo>
                    <a:pt x="115570" y="117830"/>
                  </a:lnTo>
                  <a:lnTo>
                    <a:pt x="115265" y="117360"/>
                  </a:lnTo>
                  <a:lnTo>
                    <a:pt x="115265" y="118681"/>
                  </a:lnTo>
                  <a:lnTo>
                    <a:pt x="114642" y="120370"/>
                  </a:lnTo>
                  <a:lnTo>
                    <a:pt x="113766" y="120370"/>
                  </a:lnTo>
                  <a:lnTo>
                    <a:pt x="115265" y="118681"/>
                  </a:lnTo>
                  <a:lnTo>
                    <a:pt x="115265" y="117360"/>
                  </a:lnTo>
                  <a:lnTo>
                    <a:pt x="116039" y="116560"/>
                  </a:lnTo>
                  <a:lnTo>
                    <a:pt x="116039" y="112547"/>
                  </a:lnTo>
                  <a:lnTo>
                    <a:pt x="114515" y="116179"/>
                  </a:lnTo>
                  <a:lnTo>
                    <a:pt x="114147" y="115570"/>
                  </a:lnTo>
                  <a:lnTo>
                    <a:pt x="113855" y="115125"/>
                  </a:lnTo>
                  <a:lnTo>
                    <a:pt x="115646" y="112636"/>
                  </a:lnTo>
                  <a:lnTo>
                    <a:pt x="115138" y="111480"/>
                  </a:lnTo>
                  <a:lnTo>
                    <a:pt x="113842" y="112750"/>
                  </a:lnTo>
                  <a:lnTo>
                    <a:pt x="113436" y="112750"/>
                  </a:lnTo>
                  <a:lnTo>
                    <a:pt x="113284" y="114020"/>
                  </a:lnTo>
                  <a:lnTo>
                    <a:pt x="113436" y="114452"/>
                  </a:lnTo>
                  <a:lnTo>
                    <a:pt x="111734" y="111760"/>
                  </a:lnTo>
                  <a:lnTo>
                    <a:pt x="113830" y="107848"/>
                  </a:lnTo>
                  <a:lnTo>
                    <a:pt x="115150" y="105410"/>
                  </a:lnTo>
                  <a:lnTo>
                    <a:pt x="115417" y="105130"/>
                  </a:lnTo>
                  <a:lnTo>
                    <a:pt x="117894" y="105130"/>
                  </a:lnTo>
                  <a:lnTo>
                    <a:pt x="116522" y="107670"/>
                  </a:lnTo>
                  <a:lnTo>
                    <a:pt x="117309" y="107670"/>
                  </a:lnTo>
                  <a:lnTo>
                    <a:pt x="117703" y="106400"/>
                  </a:lnTo>
                  <a:lnTo>
                    <a:pt x="118071" y="107670"/>
                  </a:lnTo>
                  <a:lnTo>
                    <a:pt x="119240" y="106400"/>
                  </a:lnTo>
                  <a:lnTo>
                    <a:pt x="119240" y="101320"/>
                  </a:lnTo>
                  <a:lnTo>
                    <a:pt x="120154" y="100330"/>
                  </a:lnTo>
                  <a:lnTo>
                    <a:pt x="121678" y="95440"/>
                  </a:lnTo>
                  <a:lnTo>
                    <a:pt x="121666" y="96240"/>
                  </a:lnTo>
                  <a:lnTo>
                    <a:pt x="121920" y="96240"/>
                  </a:lnTo>
                  <a:lnTo>
                    <a:pt x="121729" y="95250"/>
                  </a:lnTo>
                  <a:lnTo>
                    <a:pt x="122529" y="92710"/>
                  </a:lnTo>
                  <a:lnTo>
                    <a:pt x="123164" y="83820"/>
                  </a:lnTo>
                  <a:lnTo>
                    <a:pt x="122986" y="76200"/>
                  </a:lnTo>
                  <a:lnTo>
                    <a:pt x="123520" y="73660"/>
                  </a:lnTo>
                  <a:lnTo>
                    <a:pt x="124053" y="71120"/>
                  </a:lnTo>
                  <a:lnTo>
                    <a:pt x="124866" y="67310"/>
                  </a:lnTo>
                  <a:lnTo>
                    <a:pt x="131737" y="59690"/>
                  </a:lnTo>
                  <a:lnTo>
                    <a:pt x="138442" y="52070"/>
                  </a:lnTo>
                  <a:lnTo>
                    <a:pt x="139788" y="43180"/>
                  </a:lnTo>
                  <a:lnTo>
                    <a:pt x="140601" y="43180"/>
                  </a:lnTo>
                  <a:lnTo>
                    <a:pt x="139420" y="41910"/>
                  </a:lnTo>
                  <a:lnTo>
                    <a:pt x="138849" y="41910"/>
                  </a:lnTo>
                  <a:lnTo>
                    <a:pt x="140550" y="38100"/>
                  </a:lnTo>
                  <a:lnTo>
                    <a:pt x="142798" y="33020"/>
                  </a:lnTo>
                  <a:lnTo>
                    <a:pt x="143370" y="31750"/>
                  </a:lnTo>
                  <a:lnTo>
                    <a:pt x="145707" y="24130"/>
                  </a:lnTo>
                  <a:lnTo>
                    <a:pt x="146202" y="17780"/>
                  </a:lnTo>
                  <a:lnTo>
                    <a:pt x="146799" y="10160"/>
                  </a:lnTo>
                  <a:lnTo>
                    <a:pt x="137706" y="0"/>
                  </a:lnTo>
                  <a:lnTo>
                    <a:pt x="109537" y="5080"/>
                  </a:lnTo>
                  <a:lnTo>
                    <a:pt x="108572" y="5080"/>
                  </a:lnTo>
                  <a:lnTo>
                    <a:pt x="103911" y="8890"/>
                  </a:lnTo>
                  <a:lnTo>
                    <a:pt x="102031" y="12700"/>
                  </a:lnTo>
                  <a:lnTo>
                    <a:pt x="105905" y="17780"/>
                  </a:lnTo>
                  <a:lnTo>
                    <a:pt x="99174" y="16510"/>
                  </a:lnTo>
                  <a:lnTo>
                    <a:pt x="103505" y="22860"/>
                  </a:lnTo>
                  <a:lnTo>
                    <a:pt x="100431" y="22860"/>
                  </a:lnTo>
                  <a:lnTo>
                    <a:pt x="104165" y="27940"/>
                  </a:lnTo>
                  <a:lnTo>
                    <a:pt x="93637" y="27940"/>
                  </a:lnTo>
                  <a:lnTo>
                    <a:pt x="96888" y="33020"/>
                  </a:lnTo>
                  <a:lnTo>
                    <a:pt x="96418" y="33020"/>
                  </a:lnTo>
                  <a:lnTo>
                    <a:pt x="94830" y="31864"/>
                  </a:lnTo>
                  <a:lnTo>
                    <a:pt x="94754" y="34290"/>
                  </a:lnTo>
                  <a:lnTo>
                    <a:pt x="94970" y="38100"/>
                  </a:lnTo>
                  <a:lnTo>
                    <a:pt x="91122" y="36830"/>
                  </a:lnTo>
                  <a:lnTo>
                    <a:pt x="89966" y="43180"/>
                  </a:lnTo>
                  <a:lnTo>
                    <a:pt x="85229" y="50800"/>
                  </a:lnTo>
                  <a:lnTo>
                    <a:pt x="89903" y="55880"/>
                  </a:lnTo>
                  <a:lnTo>
                    <a:pt x="88938" y="55880"/>
                  </a:lnTo>
                  <a:lnTo>
                    <a:pt x="92240" y="59690"/>
                  </a:lnTo>
                  <a:lnTo>
                    <a:pt x="88531" y="58420"/>
                  </a:lnTo>
                  <a:lnTo>
                    <a:pt x="89738" y="60960"/>
                  </a:lnTo>
                  <a:lnTo>
                    <a:pt x="88671" y="60960"/>
                  </a:lnTo>
                  <a:lnTo>
                    <a:pt x="91859" y="64770"/>
                  </a:lnTo>
                  <a:lnTo>
                    <a:pt x="86817" y="68580"/>
                  </a:lnTo>
                  <a:lnTo>
                    <a:pt x="87845" y="71120"/>
                  </a:lnTo>
                  <a:lnTo>
                    <a:pt x="85280" y="69850"/>
                  </a:lnTo>
                  <a:lnTo>
                    <a:pt x="84175" y="74930"/>
                  </a:lnTo>
                  <a:lnTo>
                    <a:pt x="85356" y="73660"/>
                  </a:lnTo>
                  <a:lnTo>
                    <a:pt x="92049" y="76200"/>
                  </a:lnTo>
                  <a:lnTo>
                    <a:pt x="79730" y="74930"/>
                  </a:lnTo>
                  <a:lnTo>
                    <a:pt x="82981" y="80010"/>
                  </a:lnTo>
                  <a:lnTo>
                    <a:pt x="80949" y="82550"/>
                  </a:lnTo>
                  <a:lnTo>
                    <a:pt x="95021" y="91440"/>
                  </a:lnTo>
                  <a:lnTo>
                    <a:pt x="90436" y="93980"/>
                  </a:lnTo>
                  <a:lnTo>
                    <a:pt x="93103" y="96520"/>
                  </a:lnTo>
                  <a:lnTo>
                    <a:pt x="90131" y="93980"/>
                  </a:lnTo>
                  <a:lnTo>
                    <a:pt x="85674" y="90170"/>
                  </a:lnTo>
                  <a:lnTo>
                    <a:pt x="87312" y="93980"/>
                  </a:lnTo>
                  <a:lnTo>
                    <a:pt x="83680" y="92710"/>
                  </a:lnTo>
                  <a:lnTo>
                    <a:pt x="85445" y="91440"/>
                  </a:lnTo>
                  <a:lnTo>
                    <a:pt x="82346" y="91440"/>
                  </a:lnTo>
                  <a:lnTo>
                    <a:pt x="83223" y="93980"/>
                  </a:lnTo>
                  <a:lnTo>
                    <a:pt x="77292" y="92710"/>
                  </a:lnTo>
                  <a:lnTo>
                    <a:pt x="78701" y="96520"/>
                  </a:lnTo>
                  <a:lnTo>
                    <a:pt x="75831" y="96520"/>
                  </a:lnTo>
                  <a:lnTo>
                    <a:pt x="79629" y="101600"/>
                  </a:lnTo>
                  <a:lnTo>
                    <a:pt x="69596" y="101600"/>
                  </a:lnTo>
                  <a:lnTo>
                    <a:pt x="73596" y="105410"/>
                  </a:lnTo>
                  <a:lnTo>
                    <a:pt x="74523" y="110490"/>
                  </a:lnTo>
                  <a:lnTo>
                    <a:pt x="64325" y="105410"/>
                  </a:lnTo>
                  <a:lnTo>
                    <a:pt x="68376" y="110490"/>
                  </a:lnTo>
                  <a:lnTo>
                    <a:pt x="64008" y="110490"/>
                  </a:lnTo>
                  <a:lnTo>
                    <a:pt x="62776" y="113030"/>
                  </a:lnTo>
                  <a:lnTo>
                    <a:pt x="68224" y="114300"/>
                  </a:lnTo>
                  <a:lnTo>
                    <a:pt x="65697" y="115570"/>
                  </a:lnTo>
                  <a:lnTo>
                    <a:pt x="63334" y="114300"/>
                  </a:lnTo>
                  <a:lnTo>
                    <a:pt x="62915" y="116840"/>
                  </a:lnTo>
                  <a:lnTo>
                    <a:pt x="61048" y="114300"/>
                  </a:lnTo>
                  <a:lnTo>
                    <a:pt x="55740" y="118110"/>
                  </a:lnTo>
                  <a:lnTo>
                    <a:pt x="63207" y="125730"/>
                  </a:lnTo>
                  <a:lnTo>
                    <a:pt x="54825" y="128270"/>
                  </a:lnTo>
                  <a:lnTo>
                    <a:pt x="59042" y="130810"/>
                  </a:lnTo>
                  <a:lnTo>
                    <a:pt x="55232" y="133350"/>
                  </a:lnTo>
                  <a:lnTo>
                    <a:pt x="58407" y="134620"/>
                  </a:lnTo>
                  <a:lnTo>
                    <a:pt x="56324" y="134620"/>
                  </a:lnTo>
                  <a:lnTo>
                    <a:pt x="56019" y="140970"/>
                  </a:lnTo>
                  <a:lnTo>
                    <a:pt x="52501" y="135890"/>
                  </a:lnTo>
                  <a:lnTo>
                    <a:pt x="52743" y="134620"/>
                  </a:lnTo>
                  <a:lnTo>
                    <a:pt x="53517" y="134620"/>
                  </a:lnTo>
                  <a:lnTo>
                    <a:pt x="50901" y="133350"/>
                  </a:lnTo>
                  <a:lnTo>
                    <a:pt x="44513" y="134620"/>
                  </a:lnTo>
                  <a:lnTo>
                    <a:pt x="51650" y="140970"/>
                  </a:lnTo>
                  <a:lnTo>
                    <a:pt x="51384" y="141312"/>
                  </a:lnTo>
                  <a:lnTo>
                    <a:pt x="52755" y="143510"/>
                  </a:lnTo>
                  <a:lnTo>
                    <a:pt x="51308" y="146050"/>
                  </a:lnTo>
                  <a:lnTo>
                    <a:pt x="49199" y="144780"/>
                  </a:lnTo>
                  <a:lnTo>
                    <a:pt x="46240" y="148590"/>
                  </a:lnTo>
                  <a:lnTo>
                    <a:pt x="49339" y="148590"/>
                  </a:lnTo>
                  <a:lnTo>
                    <a:pt x="47078" y="149860"/>
                  </a:lnTo>
                  <a:lnTo>
                    <a:pt x="41910" y="148590"/>
                  </a:lnTo>
                  <a:lnTo>
                    <a:pt x="45110" y="152400"/>
                  </a:lnTo>
                  <a:lnTo>
                    <a:pt x="46990" y="154940"/>
                  </a:lnTo>
                  <a:lnTo>
                    <a:pt x="49733" y="152400"/>
                  </a:lnTo>
                  <a:lnTo>
                    <a:pt x="49809" y="154940"/>
                  </a:lnTo>
                  <a:lnTo>
                    <a:pt x="42278" y="160020"/>
                  </a:lnTo>
                  <a:lnTo>
                    <a:pt x="40081" y="162560"/>
                  </a:lnTo>
                  <a:lnTo>
                    <a:pt x="43446" y="163830"/>
                  </a:lnTo>
                  <a:lnTo>
                    <a:pt x="42964" y="165100"/>
                  </a:lnTo>
                  <a:lnTo>
                    <a:pt x="43256" y="166370"/>
                  </a:lnTo>
                  <a:lnTo>
                    <a:pt x="40411" y="165100"/>
                  </a:lnTo>
                  <a:lnTo>
                    <a:pt x="42887" y="170180"/>
                  </a:lnTo>
                  <a:lnTo>
                    <a:pt x="33693" y="163830"/>
                  </a:lnTo>
                  <a:lnTo>
                    <a:pt x="35394" y="168910"/>
                  </a:lnTo>
                  <a:lnTo>
                    <a:pt x="39065" y="171450"/>
                  </a:lnTo>
                  <a:lnTo>
                    <a:pt x="39966" y="173990"/>
                  </a:lnTo>
                  <a:lnTo>
                    <a:pt x="38201" y="173990"/>
                  </a:lnTo>
                  <a:lnTo>
                    <a:pt x="36791" y="175260"/>
                  </a:lnTo>
                  <a:lnTo>
                    <a:pt x="38747" y="177800"/>
                  </a:lnTo>
                  <a:lnTo>
                    <a:pt x="38823" y="176530"/>
                  </a:lnTo>
                  <a:lnTo>
                    <a:pt x="45212" y="179070"/>
                  </a:lnTo>
                  <a:lnTo>
                    <a:pt x="85864" y="179070"/>
                  </a:lnTo>
                  <a:lnTo>
                    <a:pt x="90411" y="176530"/>
                  </a:lnTo>
                  <a:lnTo>
                    <a:pt x="92621" y="170180"/>
                  </a:lnTo>
                  <a:lnTo>
                    <a:pt x="93954" y="166370"/>
                  </a:lnTo>
                  <a:lnTo>
                    <a:pt x="95618" y="153670"/>
                  </a:lnTo>
                  <a:lnTo>
                    <a:pt x="95910" y="152400"/>
                  </a:lnTo>
                  <a:lnTo>
                    <a:pt x="96520" y="149860"/>
                  </a:lnTo>
                  <a:lnTo>
                    <a:pt x="97409" y="146050"/>
                  </a:lnTo>
                  <a:lnTo>
                    <a:pt x="98310" y="142240"/>
                  </a:lnTo>
                  <a:lnTo>
                    <a:pt x="99263" y="140970"/>
                  </a:lnTo>
                  <a:lnTo>
                    <a:pt x="104940" y="133350"/>
                  </a:lnTo>
                  <a:lnTo>
                    <a:pt x="108483" y="134620"/>
                  </a:lnTo>
                  <a:lnTo>
                    <a:pt x="109385" y="134861"/>
                  </a:lnTo>
                  <a:lnTo>
                    <a:pt x="108877" y="135356"/>
                  </a:lnTo>
                  <a:lnTo>
                    <a:pt x="106502" y="140970"/>
                  </a:lnTo>
                  <a:lnTo>
                    <a:pt x="109220" y="139865"/>
                  </a:lnTo>
                  <a:lnTo>
                    <a:pt x="109334" y="139077"/>
                  </a:lnTo>
                  <a:lnTo>
                    <a:pt x="110020" y="137083"/>
                  </a:lnTo>
                  <a:lnTo>
                    <a:pt x="111366" y="136829"/>
                  </a:lnTo>
                  <a:lnTo>
                    <a:pt x="111429" y="137147"/>
                  </a:lnTo>
                  <a:lnTo>
                    <a:pt x="111683" y="136829"/>
                  </a:lnTo>
                  <a:lnTo>
                    <a:pt x="111937" y="136525"/>
                  </a:lnTo>
                  <a:lnTo>
                    <a:pt x="110985" y="136525"/>
                  </a:lnTo>
                  <a:lnTo>
                    <a:pt x="110578" y="135166"/>
                  </a:lnTo>
                  <a:lnTo>
                    <a:pt x="113436" y="135890"/>
                  </a:lnTo>
                  <a:lnTo>
                    <a:pt x="109855" y="133350"/>
                  </a:lnTo>
                  <a:lnTo>
                    <a:pt x="109448" y="133070"/>
                  </a:lnTo>
                  <a:lnTo>
                    <a:pt x="111315" y="133070"/>
                  </a:lnTo>
                  <a:lnTo>
                    <a:pt x="112191" y="134340"/>
                  </a:lnTo>
                  <a:lnTo>
                    <a:pt x="112229" y="134213"/>
                  </a:lnTo>
                  <a:lnTo>
                    <a:pt x="112496" y="133070"/>
                  </a:lnTo>
                  <a:lnTo>
                    <a:pt x="111086" y="131800"/>
                  </a:lnTo>
                  <a:lnTo>
                    <a:pt x="108534" y="131800"/>
                  </a:lnTo>
                  <a:lnTo>
                    <a:pt x="107962" y="131800"/>
                  </a:lnTo>
                  <a:lnTo>
                    <a:pt x="107759" y="131800"/>
                  </a:lnTo>
                  <a:lnTo>
                    <a:pt x="107975" y="131724"/>
                  </a:lnTo>
                  <a:lnTo>
                    <a:pt x="108407" y="126720"/>
                  </a:lnTo>
                  <a:lnTo>
                    <a:pt x="107403" y="127901"/>
                  </a:lnTo>
                  <a:lnTo>
                    <a:pt x="107403" y="130530"/>
                  </a:lnTo>
                  <a:lnTo>
                    <a:pt x="106857" y="131229"/>
                  </a:lnTo>
                  <a:lnTo>
                    <a:pt x="102692" y="128270"/>
                  </a:lnTo>
                  <a:lnTo>
                    <a:pt x="107086" y="128270"/>
                  </a:lnTo>
                  <a:lnTo>
                    <a:pt x="106248" y="129260"/>
                  </a:lnTo>
                  <a:lnTo>
                    <a:pt x="106045" y="130530"/>
                  </a:lnTo>
                  <a:lnTo>
                    <a:pt x="107403" y="130530"/>
                  </a:lnTo>
                  <a:lnTo>
                    <a:pt x="107403" y="127901"/>
                  </a:lnTo>
                  <a:lnTo>
                    <a:pt x="107188" y="128143"/>
                  </a:lnTo>
                  <a:lnTo>
                    <a:pt x="105740" y="127000"/>
                  </a:lnTo>
                  <a:lnTo>
                    <a:pt x="106768" y="125730"/>
                  </a:lnTo>
                  <a:lnTo>
                    <a:pt x="108038" y="125730"/>
                  </a:lnTo>
                  <a:lnTo>
                    <a:pt x="108839" y="127000"/>
                  </a:lnTo>
                  <a:lnTo>
                    <a:pt x="109562" y="125730"/>
                  </a:lnTo>
                  <a:lnTo>
                    <a:pt x="108788" y="125730"/>
                  </a:lnTo>
                  <a:lnTo>
                    <a:pt x="107696" y="123190"/>
                  </a:lnTo>
                  <a:lnTo>
                    <a:pt x="110502" y="123190"/>
                  </a:lnTo>
                  <a:lnTo>
                    <a:pt x="110553" y="124180"/>
                  </a:lnTo>
                  <a:lnTo>
                    <a:pt x="111112" y="123190"/>
                  </a:lnTo>
                  <a:lnTo>
                    <a:pt x="111290" y="123190"/>
                  </a:lnTo>
                  <a:lnTo>
                    <a:pt x="112890" y="121361"/>
                  </a:lnTo>
                  <a:lnTo>
                    <a:pt x="113449" y="124180"/>
                  </a:lnTo>
                  <a:lnTo>
                    <a:pt x="114820" y="121640"/>
                  </a:lnTo>
                  <a:lnTo>
                    <a:pt x="116751" y="122910"/>
                  </a:lnTo>
                  <a:lnTo>
                    <a:pt x="113817" y="125450"/>
                  </a:lnTo>
                  <a:lnTo>
                    <a:pt x="114007" y="126720"/>
                  </a:lnTo>
                  <a:lnTo>
                    <a:pt x="113017" y="127990"/>
                  </a:lnTo>
                  <a:lnTo>
                    <a:pt x="114211" y="124180"/>
                  </a:lnTo>
                  <a:lnTo>
                    <a:pt x="112471" y="125450"/>
                  </a:lnTo>
                  <a:lnTo>
                    <a:pt x="111290" y="126720"/>
                  </a:lnTo>
                  <a:lnTo>
                    <a:pt x="112052" y="127990"/>
                  </a:lnTo>
                  <a:lnTo>
                    <a:pt x="111252" y="128866"/>
                  </a:lnTo>
                  <a:lnTo>
                    <a:pt x="111252" y="130530"/>
                  </a:lnTo>
                  <a:lnTo>
                    <a:pt x="108699" y="131457"/>
                  </a:lnTo>
                  <a:lnTo>
                    <a:pt x="109728" y="129260"/>
                  </a:lnTo>
                  <a:lnTo>
                    <a:pt x="111252" y="130530"/>
                  </a:lnTo>
                  <a:lnTo>
                    <a:pt x="111252" y="128866"/>
                  </a:lnTo>
                  <a:lnTo>
                    <a:pt x="110883" y="129260"/>
                  </a:lnTo>
                  <a:lnTo>
                    <a:pt x="110134" y="127990"/>
                  </a:lnTo>
                  <a:lnTo>
                    <a:pt x="110312" y="129260"/>
                  </a:lnTo>
                  <a:lnTo>
                    <a:pt x="109753" y="126720"/>
                  </a:lnTo>
                  <a:lnTo>
                    <a:pt x="107988" y="131711"/>
                  </a:lnTo>
                  <a:lnTo>
                    <a:pt x="108559" y="131724"/>
                  </a:lnTo>
                  <a:lnTo>
                    <a:pt x="111137" y="131711"/>
                  </a:lnTo>
                  <a:lnTo>
                    <a:pt x="112623" y="129260"/>
                  </a:lnTo>
                  <a:lnTo>
                    <a:pt x="114554" y="129260"/>
                  </a:lnTo>
                  <a:lnTo>
                    <a:pt x="112585" y="133070"/>
                  </a:lnTo>
                  <a:lnTo>
                    <a:pt x="114693" y="133070"/>
                  </a:lnTo>
                  <a:lnTo>
                    <a:pt x="115239" y="135610"/>
                  </a:lnTo>
                  <a:lnTo>
                    <a:pt x="113042" y="138150"/>
                  </a:lnTo>
                  <a:lnTo>
                    <a:pt x="111683" y="139420"/>
                  </a:lnTo>
                  <a:lnTo>
                    <a:pt x="111950" y="141960"/>
                  </a:lnTo>
                  <a:lnTo>
                    <a:pt x="110718" y="145770"/>
                  </a:lnTo>
                  <a:lnTo>
                    <a:pt x="111836" y="148310"/>
                  </a:lnTo>
                  <a:lnTo>
                    <a:pt x="110464" y="149580"/>
                  </a:lnTo>
                  <a:lnTo>
                    <a:pt x="110413" y="154660"/>
                  </a:lnTo>
                  <a:lnTo>
                    <a:pt x="108445" y="158470"/>
                  </a:lnTo>
                  <a:lnTo>
                    <a:pt x="107276" y="158470"/>
                  </a:lnTo>
                  <a:lnTo>
                    <a:pt x="106083" y="162280"/>
                  </a:lnTo>
                  <a:lnTo>
                    <a:pt x="105956" y="160312"/>
                  </a:lnTo>
                  <a:lnTo>
                    <a:pt x="105105" y="163550"/>
                  </a:lnTo>
                  <a:lnTo>
                    <a:pt x="106273" y="162280"/>
                  </a:lnTo>
                  <a:lnTo>
                    <a:pt x="106464" y="162280"/>
                  </a:lnTo>
                  <a:lnTo>
                    <a:pt x="106667" y="161010"/>
                  </a:lnTo>
                  <a:lnTo>
                    <a:pt x="107619" y="162280"/>
                  </a:lnTo>
                  <a:lnTo>
                    <a:pt x="106451" y="163550"/>
                  </a:lnTo>
                  <a:lnTo>
                    <a:pt x="107188" y="166090"/>
                  </a:lnTo>
                  <a:lnTo>
                    <a:pt x="105968" y="167233"/>
                  </a:lnTo>
                  <a:lnTo>
                    <a:pt x="106019" y="167360"/>
                  </a:lnTo>
                  <a:lnTo>
                    <a:pt x="104216" y="173710"/>
                  </a:lnTo>
                  <a:lnTo>
                    <a:pt x="102641" y="176250"/>
                  </a:lnTo>
                  <a:lnTo>
                    <a:pt x="118084" y="176250"/>
                  </a:lnTo>
                  <a:lnTo>
                    <a:pt x="117729" y="173710"/>
                  </a:lnTo>
                  <a:lnTo>
                    <a:pt x="119888" y="171170"/>
                  </a:lnTo>
                  <a:lnTo>
                    <a:pt x="121246" y="169900"/>
                  </a:lnTo>
                  <a:lnTo>
                    <a:pt x="122694" y="167233"/>
                  </a:lnTo>
                  <a:lnTo>
                    <a:pt x="124409" y="163550"/>
                  </a:lnTo>
                  <a:lnTo>
                    <a:pt x="124434" y="161010"/>
                  </a:lnTo>
                  <a:lnTo>
                    <a:pt x="124447" y="159740"/>
                  </a:lnTo>
                  <a:lnTo>
                    <a:pt x="124828" y="161010"/>
                  </a:lnTo>
                  <a:lnTo>
                    <a:pt x="124904" y="159740"/>
                  </a:lnTo>
                  <a:lnTo>
                    <a:pt x="125056" y="157200"/>
                  </a:lnTo>
                  <a:lnTo>
                    <a:pt x="126606" y="155930"/>
                  </a:lnTo>
                  <a:lnTo>
                    <a:pt x="126834" y="153390"/>
                  </a:lnTo>
                  <a:lnTo>
                    <a:pt x="127025" y="153390"/>
                  </a:lnTo>
                  <a:lnTo>
                    <a:pt x="127012" y="154660"/>
                  </a:lnTo>
                  <a:lnTo>
                    <a:pt x="127609" y="154660"/>
                  </a:lnTo>
                  <a:lnTo>
                    <a:pt x="128155" y="153390"/>
                  </a:lnTo>
                  <a:lnTo>
                    <a:pt x="131470" y="145770"/>
                  </a:lnTo>
                  <a:lnTo>
                    <a:pt x="134772" y="135610"/>
                  </a:lnTo>
                  <a:lnTo>
                    <a:pt x="137515" y="127990"/>
                  </a:lnTo>
                  <a:lnTo>
                    <a:pt x="137972" y="126720"/>
                  </a:lnTo>
                  <a:lnTo>
                    <a:pt x="140004" y="121640"/>
                  </a:lnTo>
                  <a:lnTo>
                    <a:pt x="141516" y="117830"/>
                  </a:lnTo>
                  <a:lnTo>
                    <a:pt x="142074" y="116560"/>
                  </a:lnTo>
                  <a:lnTo>
                    <a:pt x="146469" y="106400"/>
                  </a:lnTo>
                  <a:lnTo>
                    <a:pt x="148666" y="101320"/>
                  </a:lnTo>
                  <a:lnTo>
                    <a:pt x="149225" y="100050"/>
                  </a:lnTo>
                  <a:lnTo>
                    <a:pt x="150253" y="97510"/>
                  </a:lnTo>
                  <a:close/>
                </a:path>
                <a:path w="207009" h="394334">
                  <a:moveTo>
                    <a:pt x="151091" y="119672"/>
                  </a:moveTo>
                  <a:lnTo>
                    <a:pt x="148729" y="119672"/>
                  </a:lnTo>
                  <a:lnTo>
                    <a:pt x="148818" y="119849"/>
                  </a:lnTo>
                  <a:lnTo>
                    <a:pt x="150190" y="120142"/>
                  </a:lnTo>
                  <a:lnTo>
                    <a:pt x="151091" y="119672"/>
                  </a:lnTo>
                  <a:close/>
                </a:path>
                <a:path w="207009" h="394334">
                  <a:moveTo>
                    <a:pt x="152641" y="120688"/>
                  </a:moveTo>
                  <a:lnTo>
                    <a:pt x="152361" y="120497"/>
                  </a:lnTo>
                  <a:lnTo>
                    <a:pt x="152641" y="120688"/>
                  </a:lnTo>
                  <a:close/>
                </a:path>
                <a:path w="207009" h="394334">
                  <a:moveTo>
                    <a:pt x="153174" y="119672"/>
                  </a:moveTo>
                  <a:lnTo>
                    <a:pt x="152031" y="118402"/>
                  </a:lnTo>
                  <a:lnTo>
                    <a:pt x="151142" y="119672"/>
                  </a:lnTo>
                  <a:lnTo>
                    <a:pt x="152361" y="120497"/>
                  </a:lnTo>
                  <a:lnTo>
                    <a:pt x="153174" y="119672"/>
                  </a:lnTo>
                  <a:close/>
                </a:path>
                <a:path w="207009" h="394334">
                  <a:moveTo>
                    <a:pt x="153352" y="28905"/>
                  </a:moveTo>
                  <a:lnTo>
                    <a:pt x="152920" y="27838"/>
                  </a:lnTo>
                  <a:lnTo>
                    <a:pt x="152768" y="28651"/>
                  </a:lnTo>
                  <a:lnTo>
                    <a:pt x="152971" y="28892"/>
                  </a:lnTo>
                  <a:lnTo>
                    <a:pt x="153352" y="28905"/>
                  </a:lnTo>
                  <a:close/>
                </a:path>
                <a:path w="207009" h="394334">
                  <a:moveTo>
                    <a:pt x="154203" y="30010"/>
                  </a:moveTo>
                  <a:lnTo>
                    <a:pt x="153339" y="28930"/>
                  </a:lnTo>
                  <a:lnTo>
                    <a:pt x="154025" y="30200"/>
                  </a:lnTo>
                  <a:lnTo>
                    <a:pt x="154203" y="30010"/>
                  </a:lnTo>
                  <a:close/>
                </a:path>
                <a:path w="207009" h="394334">
                  <a:moveTo>
                    <a:pt x="155257" y="40360"/>
                  </a:moveTo>
                  <a:lnTo>
                    <a:pt x="154647" y="40360"/>
                  </a:lnTo>
                  <a:lnTo>
                    <a:pt x="154482" y="41630"/>
                  </a:lnTo>
                  <a:lnTo>
                    <a:pt x="155257" y="40360"/>
                  </a:lnTo>
                  <a:close/>
                </a:path>
                <a:path w="207009" h="394334">
                  <a:moveTo>
                    <a:pt x="155409" y="28930"/>
                  </a:moveTo>
                  <a:lnTo>
                    <a:pt x="155219" y="28930"/>
                  </a:lnTo>
                  <a:lnTo>
                    <a:pt x="154203" y="30010"/>
                  </a:lnTo>
                  <a:lnTo>
                    <a:pt x="154355" y="30200"/>
                  </a:lnTo>
                  <a:lnTo>
                    <a:pt x="155409" y="28930"/>
                  </a:lnTo>
                  <a:close/>
                </a:path>
                <a:path w="207009" h="394334">
                  <a:moveTo>
                    <a:pt x="155752" y="28930"/>
                  </a:moveTo>
                  <a:lnTo>
                    <a:pt x="155625" y="28676"/>
                  </a:lnTo>
                  <a:lnTo>
                    <a:pt x="155409" y="28930"/>
                  </a:lnTo>
                  <a:lnTo>
                    <a:pt x="155752" y="28930"/>
                  </a:lnTo>
                  <a:close/>
                </a:path>
                <a:path w="207009" h="394334">
                  <a:moveTo>
                    <a:pt x="156108" y="25120"/>
                  </a:moveTo>
                  <a:lnTo>
                    <a:pt x="155092" y="27660"/>
                  </a:lnTo>
                  <a:lnTo>
                    <a:pt x="155625" y="28676"/>
                  </a:lnTo>
                  <a:lnTo>
                    <a:pt x="155892" y="28346"/>
                  </a:lnTo>
                  <a:lnTo>
                    <a:pt x="156108" y="25120"/>
                  </a:lnTo>
                  <a:close/>
                </a:path>
                <a:path w="207009" h="394334">
                  <a:moveTo>
                    <a:pt x="156552" y="28041"/>
                  </a:moveTo>
                  <a:lnTo>
                    <a:pt x="156464" y="27660"/>
                  </a:lnTo>
                  <a:lnTo>
                    <a:pt x="155892" y="28346"/>
                  </a:lnTo>
                  <a:lnTo>
                    <a:pt x="155854" y="28930"/>
                  </a:lnTo>
                  <a:lnTo>
                    <a:pt x="156552" y="28041"/>
                  </a:lnTo>
                  <a:close/>
                </a:path>
                <a:path w="207009" h="394334">
                  <a:moveTo>
                    <a:pt x="158508" y="117513"/>
                  </a:moveTo>
                  <a:lnTo>
                    <a:pt x="158483" y="117132"/>
                  </a:lnTo>
                  <a:lnTo>
                    <a:pt x="158292" y="117132"/>
                  </a:lnTo>
                  <a:lnTo>
                    <a:pt x="158013" y="118402"/>
                  </a:lnTo>
                  <a:lnTo>
                    <a:pt x="158508" y="117513"/>
                  </a:lnTo>
                  <a:close/>
                </a:path>
                <a:path w="207009" h="394334">
                  <a:moveTo>
                    <a:pt x="160375" y="72110"/>
                  </a:moveTo>
                  <a:lnTo>
                    <a:pt x="140855" y="72110"/>
                  </a:lnTo>
                  <a:lnTo>
                    <a:pt x="140716" y="72110"/>
                  </a:lnTo>
                  <a:lnTo>
                    <a:pt x="140563" y="73380"/>
                  </a:lnTo>
                  <a:lnTo>
                    <a:pt x="139687" y="75920"/>
                  </a:lnTo>
                  <a:lnTo>
                    <a:pt x="138569" y="78460"/>
                  </a:lnTo>
                  <a:lnTo>
                    <a:pt x="137185" y="79730"/>
                  </a:lnTo>
                  <a:lnTo>
                    <a:pt x="137515" y="79730"/>
                  </a:lnTo>
                  <a:lnTo>
                    <a:pt x="135267" y="82270"/>
                  </a:lnTo>
                  <a:lnTo>
                    <a:pt x="136664" y="83540"/>
                  </a:lnTo>
                  <a:lnTo>
                    <a:pt x="135356" y="83540"/>
                  </a:lnTo>
                  <a:lnTo>
                    <a:pt x="134988" y="82270"/>
                  </a:lnTo>
                  <a:lnTo>
                    <a:pt x="134429" y="86080"/>
                  </a:lnTo>
                  <a:lnTo>
                    <a:pt x="133134" y="88620"/>
                  </a:lnTo>
                  <a:lnTo>
                    <a:pt x="131305" y="88620"/>
                  </a:lnTo>
                  <a:lnTo>
                    <a:pt x="131940" y="86080"/>
                  </a:lnTo>
                  <a:lnTo>
                    <a:pt x="129273" y="89890"/>
                  </a:lnTo>
                  <a:lnTo>
                    <a:pt x="128447" y="91160"/>
                  </a:lnTo>
                  <a:lnTo>
                    <a:pt x="127863" y="93700"/>
                  </a:lnTo>
                  <a:lnTo>
                    <a:pt x="128270" y="93700"/>
                  </a:lnTo>
                  <a:lnTo>
                    <a:pt x="128892" y="92430"/>
                  </a:lnTo>
                  <a:lnTo>
                    <a:pt x="129387" y="93700"/>
                  </a:lnTo>
                  <a:lnTo>
                    <a:pt x="129819" y="94488"/>
                  </a:lnTo>
                  <a:lnTo>
                    <a:pt x="130340" y="92430"/>
                  </a:lnTo>
                  <a:lnTo>
                    <a:pt x="131229" y="88887"/>
                  </a:lnTo>
                  <a:lnTo>
                    <a:pt x="132207" y="89890"/>
                  </a:lnTo>
                  <a:lnTo>
                    <a:pt x="129933" y="94488"/>
                  </a:lnTo>
                  <a:lnTo>
                    <a:pt x="130009" y="96240"/>
                  </a:lnTo>
                  <a:lnTo>
                    <a:pt x="150774" y="96240"/>
                  </a:lnTo>
                  <a:lnTo>
                    <a:pt x="155981" y="83540"/>
                  </a:lnTo>
                  <a:lnTo>
                    <a:pt x="157327" y="80187"/>
                  </a:lnTo>
                  <a:lnTo>
                    <a:pt x="160375" y="72110"/>
                  </a:lnTo>
                  <a:close/>
                </a:path>
                <a:path w="207009" h="394334">
                  <a:moveTo>
                    <a:pt x="164655" y="60680"/>
                  </a:moveTo>
                  <a:lnTo>
                    <a:pt x="144640" y="60680"/>
                  </a:lnTo>
                  <a:lnTo>
                    <a:pt x="141833" y="60680"/>
                  </a:lnTo>
                  <a:lnTo>
                    <a:pt x="142938" y="61950"/>
                  </a:lnTo>
                  <a:lnTo>
                    <a:pt x="142074" y="63220"/>
                  </a:lnTo>
                  <a:lnTo>
                    <a:pt x="140055" y="64490"/>
                  </a:lnTo>
                  <a:lnTo>
                    <a:pt x="139725" y="62572"/>
                  </a:lnTo>
                  <a:lnTo>
                    <a:pt x="139903" y="62484"/>
                  </a:lnTo>
                  <a:lnTo>
                    <a:pt x="139865" y="61950"/>
                  </a:lnTo>
                  <a:lnTo>
                    <a:pt x="139763" y="60680"/>
                  </a:lnTo>
                  <a:lnTo>
                    <a:pt x="138798" y="60680"/>
                  </a:lnTo>
                  <a:lnTo>
                    <a:pt x="138569" y="63220"/>
                  </a:lnTo>
                  <a:lnTo>
                    <a:pt x="139509" y="62699"/>
                  </a:lnTo>
                  <a:lnTo>
                    <a:pt x="138836" y="67030"/>
                  </a:lnTo>
                  <a:lnTo>
                    <a:pt x="139306" y="67030"/>
                  </a:lnTo>
                  <a:lnTo>
                    <a:pt x="138709" y="67818"/>
                  </a:lnTo>
                  <a:lnTo>
                    <a:pt x="138811" y="68300"/>
                  </a:lnTo>
                  <a:lnTo>
                    <a:pt x="140563" y="67030"/>
                  </a:lnTo>
                  <a:lnTo>
                    <a:pt x="140792" y="70904"/>
                  </a:lnTo>
                  <a:lnTo>
                    <a:pt x="140855" y="71932"/>
                  </a:lnTo>
                  <a:lnTo>
                    <a:pt x="160451" y="71932"/>
                  </a:lnTo>
                  <a:lnTo>
                    <a:pt x="160858" y="70840"/>
                  </a:lnTo>
                  <a:lnTo>
                    <a:pt x="163271" y="64490"/>
                  </a:lnTo>
                  <a:lnTo>
                    <a:pt x="164223" y="61950"/>
                  </a:lnTo>
                  <a:lnTo>
                    <a:pt x="164655" y="60680"/>
                  </a:lnTo>
                  <a:close/>
                </a:path>
                <a:path w="207009" h="394334">
                  <a:moveTo>
                    <a:pt x="164680" y="104432"/>
                  </a:moveTo>
                  <a:lnTo>
                    <a:pt x="164033" y="104432"/>
                  </a:lnTo>
                  <a:lnTo>
                    <a:pt x="164363" y="104863"/>
                  </a:lnTo>
                  <a:lnTo>
                    <a:pt x="164680" y="104432"/>
                  </a:lnTo>
                  <a:close/>
                </a:path>
                <a:path w="207009" h="394334">
                  <a:moveTo>
                    <a:pt x="166306" y="103162"/>
                  </a:moveTo>
                  <a:lnTo>
                    <a:pt x="165227" y="103162"/>
                  </a:lnTo>
                  <a:lnTo>
                    <a:pt x="164617" y="104432"/>
                  </a:lnTo>
                  <a:lnTo>
                    <a:pt x="166306" y="103162"/>
                  </a:lnTo>
                  <a:close/>
                </a:path>
                <a:path w="207009" h="394334">
                  <a:moveTo>
                    <a:pt x="166433" y="100622"/>
                  </a:moveTo>
                  <a:lnTo>
                    <a:pt x="163588" y="103162"/>
                  </a:lnTo>
                  <a:lnTo>
                    <a:pt x="163791" y="104432"/>
                  </a:lnTo>
                  <a:lnTo>
                    <a:pt x="164033" y="104432"/>
                  </a:lnTo>
                  <a:lnTo>
                    <a:pt x="164414" y="103162"/>
                  </a:lnTo>
                  <a:lnTo>
                    <a:pt x="165227" y="103162"/>
                  </a:lnTo>
                  <a:lnTo>
                    <a:pt x="166433" y="100622"/>
                  </a:lnTo>
                  <a:close/>
                </a:path>
                <a:path w="207009" h="394334">
                  <a:moveTo>
                    <a:pt x="166522" y="95542"/>
                  </a:moveTo>
                  <a:lnTo>
                    <a:pt x="164998" y="95542"/>
                  </a:lnTo>
                  <a:lnTo>
                    <a:pt x="165595" y="93002"/>
                  </a:lnTo>
                  <a:lnTo>
                    <a:pt x="165557" y="92862"/>
                  </a:lnTo>
                  <a:lnTo>
                    <a:pt x="162915" y="94272"/>
                  </a:lnTo>
                  <a:lnTo>
                    <a:pt x="165188" y="96812"/>
                  </a:lnTo>
                  <a:lnTo>
                    <a:pt x="166522" y="95542"/>
                  </a:lnTo>
                  <a:close/>
                </a:path>
                <a:path w="207009" h="394334">
                  <a:moveTo>
                    <a:pt x="166624" y="82664"/>
                  </a:moveTo>
                  <a:lnTo>
                    <a:pt x="165354" y="81572"/>
                  </a:lnTo>
                  <a:lnTo>
                    <a:pt x="165252" y="84112"/>
                  </a:lnTo>
                  <a:lnTo>
                    <a:pt x="166624" y="82664"/>
                  </a:lnTo>
                  <a:close/>
                </a:path>
                <a:path w="207009" h="394334">
                  <a:moveTo>
                    <a:pt x="167652" y="82842"/>
                  </a:moveTo>
                  <a:lnTo>
                    <a:pt x="167233" y="82842"/>
                  </a:lnTo>
                  <a:lnTo>
                    <a:pt x="167500" y="84112"/>
                  </a:lnTo>
                  <a:lnTo>
                    <a:pt x="167640" y="84112"/>
                  </a:lnTo>
                  <a:lnTo>
                    <a:pt x="167652" y="82842"/>
                  </a:lnTo>
                  <a:close/>
                </a:path>
                <a:path w="207009" h="394334">
                  <a:moveTo>
                    <a:pt x="167652" y="81572"/>
                  </a:moveTo>
                  <a:lnTo>
                    <a:pt x="166624" y="82664"/>
                  </a:lnTo>
                  <a:lnTo>
                    <a:pt x="166827" y="82842"/>
                  </a:lnTo>
                  <a:lnTo>
                    <a:pt x="167652" y="82232"/>
                  </a:lnTo>
                  <a:lnTo>
                    <a:pt x="167652" y="81572"/>
                  </a:lnTo>
                  <a:close/>
                </a:path>
                <a:path w="207009" h="394334">
                  <a:moveTo>
                    <a:pt x="167690" y="91732"/>
                  </a:moveTo>
                  <a:lnTo>
                    <a:pt x="167157" y="91732"/>
                  </a:lnTo>
                  <a:lnTo>
                    <a:pt x="167055" y="91541"/>
                  </a:lnTo>
                  <a:lnTo>
                    <a:pt x="167043" y="91732"/>
                  </a:lnTo>
                  <a:lnTo>
                    <a:pt x="167017" y="91465"/>
                  </a:lnTo>
                  <a:lnTo>
                    <a:pt x="166547" y="90462"/>
                  </a:lnTo>
                  <a:lnTo>
                    <a:pt x="165989" y="91033"/>
                  </a:lnTo>
                  <a:lnTo>
                    <a:pt x="164604" y="90462"/>
                  </a:lnTo>
                  <a:lnTo>
                    <a:pt x="165887" y="91135"/>
                  </a:lnTo>
                  <a:lnTo>
                    <a:pt x="165315" y="91732"/>
                  </a:lnTo>
                  <a:lnTo>
                    <a:pt x="165557" y="92862"/>
                  </a:lnTo>
                  <a:lnTo>
                    <a:pt x="167690" y="91732"/>
                  </a:lnTo>
                  <a:close/>
                </a:path>
                <a:path w="207009" h="394334">
                  <a:moveTo>
                    <a:pt x="168554" y="81559"/>
                  </a:moveTo>
                  <a:lnTo>
                    <a:pt x="167652" y="82232"/>
                  </a:lnTo>
                  <a:lnTo>
                    <a:pt x="167652" y="82842"/>
                  </a:lnTo>
                  <a:lnTo>
                    <a:pt x="168173" y="82842"/>
                  </a:lnTo>
                  <a:lnTo>
                    <a:pt x="168554" y="81559"/>
                  </a:lnTo>
                  <a:close/>
                </a:path>
                <a:path w="207009" h="394334">
                  <a:moveTo>
                    <a:pt x="169049" y="85382"/>
                  </a:moveTo>
                  <a:lnTo>
                    <a:pt x="167894" y="85902"/>
                  </a:lnTo>
                  <a:lnTo>
                    <a:pt x="168325" y="87922"/>
                  </a:lnTo>
                  <a:lnTo>
                    <a:pt x="169049" y="85382"/>
                  </a:lnTo>
                  <a:close/>
                </a:path>
                <a:path w="207009" h="394334">
                  <a:moveTo>
                    <a:pt x="169062" y="81013"/>
                  </a:moveTo>
                  <a:lnTo>
                    <a:pt x="168922" y="80302"/>
                  </a:lnTo>
                  <a:lnTo>
                    <a:pt x="168554" y="81559"/>
                  </a:lnTo>
                  <a:lnTo>
                    <a:pt x="169062" y="81013"/>
                  </a:lnTo>
                  <a:close/>
                </a:path>
                <a:path w="207009" h="394334">
                  <a:moveTo>
                    <a:pt x="169748" y="95885"/>
                  </a:moveTo>
                  <a:lnTo>
                    <a:pt x="167741" y="93002"/>
                  </a:lnTo>
                  <a:lnTo>
                    <a:pt x="167589" y="93002"/>
                  </a:lnTo>
                  <a:lnTo>
                    <a:pt x="168313" y="96812"/>
                  </a:lnTo>
                  <a:lnTo>
                    <a:pt x="169748" y="95885"/>
                  </a:lnTo>
                  <a:close/>
                </a:path>
                <a:path w="207009" h="394334">
                  <a:moveTo>
                    <a:pt x="169938" y="82842"/>
                  </a:moveTo>
                  <a:lnTo>
                    <a:pt x="169722" y="80302"/>
                  </a:lnTo>
                  <a:lnTo>
                    <a:pt x="169062" y="81013"/>
                  </a:lnTo>
                  <a:lnTo>
                    <a:pt x="169633" y="84112"/>
                  </a:lnTo>
                  <a:lnTo>
                    <a:pt x="169938" y="82842"/>
                  </a:lnTo>
                  <a:close/>
                </a:path>
                <a:path w="207009" h="394334">
                  <a:moveTo>
                    <a:pt x="170180" y="44170"/>
                  </a:moveTo>
                  <a:lnTo>
                    <a:pt x="164350" y="32740"/>
                  </a:lnTo>
                  <a:lnTo>
                    <a:pt x="162407" y="28930"/>
                  </a:lnTo>
                  <a:lnTo>
                    <a:pt x="156845" y="27660"/>
                  </a:lnTo>
                  <a:lnTo>
                    <a:pt x="156552" y="28041"/>
                  </a:lnTo>
                  <a:lnTo>
                    <a:pt x="157365" y="31470"/>
                  </a:lnTo>
                  <a:lnTo>
                    <a:pt x="157962" y="31470"/>
                  </a:lnTo>
                  <a:lnTo>
                    <a:pt x="157137" y="32740"/>
                  </a:lnTo>
                  <a:lnTo>
                    <a:pt x="156616" y="34010"/>
                  </a:lnTo>
                  <a:lnTo>
                    <a:pt x="157619" y="32740"/>
                  </a:lnTo>
                  <a:lnTo>
                    <a:pt x="157988" y="35280"/>
                  </a:lnTo>
                  <a:lnTo>
                    <a:pt x="156984" y="36550"/>
                  </a:lnTo>
                  <a:lnTo>
                    <a:pt x="156502" y="37820"/>
                  </a:lnTo>
                  <a:lnTo>
                    <a:pt x="155435" y="39090"/>
                  </a:lnTo>
                  <a:lnTo>
                    <a:pt x="155676" y="39090"/>
                  </a:lnTo>
                  <a:lnTo>
                    <a:pt x="155486" y="40360"/>
                  </a:lnTo>
                  <a:lnTo>
                    <a:pt x="155321" y="41630"/>
                  </a:lnTo>
                  <a:lnTo>
                    <a:pt x="153771" y="42900"/>
                  </a:lnTo>
                  <a:lnTo>
                    <a:pt x="153670" y="40360"/>
                  </a:lnTo>
                  <a:lnTo>
                    <a:pt x="151714" y="42900"/>
                  </a:lnTo>
                  <a:lnTo>
                    <a:pt x="151650" y="37820"/>
                  </a:lnTo>
                  <a:lnTo>
                    <a:pt x="150774" y="37820"/>
                  </a:lnTo>
                  <a:lnTo>
                    <a:pt x="150355" y="40360"/>
                  </a:lnTo>
                  <a:lnTo>
                    <a:pt x="150799" y="41630"/>
                  </a:lnTo>
                  <a:lnTo>
                    <a:pt x="150774" y="42900"/>
                  </a:lnTo>
                  <a:lnTo>
                    <a:pt x="148920" y="45440"/>
                  </a:lnTo>
                  <a:lnTo>
                    <a:pt x="147688" y="41833"/>
                  </a:lnTo>
                  <a:lnTo>
                    <a:pt x="147497" y="42900"/>
                  </a:lnTo>
                  <a:lnTo>
                    <a:pt x="147942" y="46253"/>
                  </a:lnTo>
                  <a:lnTo>
                    <a:pt x="148031" y="47980"/>
                  </a:lnTo>
                  <a:lnTo>
                    <a:pt x="147497" y="46710"/>
                  </a:lnTo>
                  <a:lnTo>
                    <a:pt x="145211" y="46710"/>
                  </a:lnTo>
                  <a:lnTo>
                    <a:pt x="144868" y="46710"/>
                  </a:lnTo>
                  <a:lnTo>
                    <a:pt x="147662" y="47980"/>
                  </a:lnTo>
                  <a:lnTo>
                    <a:pt x="148374" y="49250"/>
                  </a:lnTo>
                  <a:lnTo>
                    <a:pt x="147053" y="50520"/>
                  </a:lnTo>
                  <a:lnTo>
                    <a:pt x="145554" y="53060"/>
                  </a:lnTo>
                  <a:lnTo>
                    <a:pt x="145745" y="53060"/>
                  </a:lnTo>
                  <a:lnTo>
                    <a:pt x="145592" y="54330"/>
                  </a:lnTo>
                  <a:lnTo>
                    <a:pt x="146697" y="54330"/>
                  </a:lnTo>
                  <a:lnTo>
                    <a:pt x="145948" y="58140"/>
                  </a:lnTo>
                  <a:lnTo>
                    <a:pt x="143446" y="56870"/>
                  </a:lnTo>
                  <a:lnTo>
                    <a:pt x="144233" y="59410"/>
                  </a:lnTo>
                  <a:lnTo>
                    <a:pt x="165074" y="59410"/>
                  </a:lnTo>
                  <a:lnTo>
                    <a:pt x="165506" y="58140"/>
                  </a:lnTo>
                  <a:lnTo>
                    <a:pt x="168910" y="47980"/>
                  </a:lnTo>
                  <a:lnTo>
                    <a:pt x="169760" y="45440"/>
                  </a:lnTo>
                  <a:lnTo>
                    <a:pt x="170180" y="44170"/>
                  </a:lnTo>
                  <a:close/>
                </a:path>
                <a:path w="207009" h="394334">
                  <a:moveTo>
                    <a:pt x="170205" y="96545"/>
                  </a:moveTo>
                  <a:lnTo>
                    <a:pt x="170192" y="95605"/>
                  </a:lnTo>
                  <a:lnTo>
                    <a:pt x="169748" y="95885"/>
                  </a:lnTo>
                  <a:lnTo>
                    <a:pt x="170205" y="96545"/>
                  </a:lnTo>
                  <a:close/>
                </a:path>
                <a:path w="207009" h="394334">
                  <a:moveTo>
                    <a:pt x="173786" y="79032"/>
                  </a:moveTo>
                  <a:lnTo>
                    <a:pt x="173088" y="77762"/>
                  </a:lnTo>
                  <a:lnTo>
                    <a:pt x="172199" y="77762"/>
                  </a:lnTo>
                  <a:lnTo>
                    <a:pt x="173520" y="79032"/>
                  </a:lnTo>
                  <a:lnTo>
                    <a:pt x="173786" y="79032"/>
                  </a:lnTo>
                  <a:close/>
                </a:path>
                <a:path w="207009" h="394334">
                  <a:moveTo>
                    <a:pt x="173786" y="68872"/>
                  </a:moveTo>
                  <a:lnTo>
                    <a:pt x="173113" y="67602"/>
                  </a:lnTo>
                  <a:lnTo>
                    <a:pt x="170980" y="68872"/>
                  </a:lnTo>
                  <a:lnTo>
                    <a:pt x="172554" y="70142"/>
                  </a:lnTo>
                  <a:lnTo>
                    <a:pt x="173113" y="70142"/>
                  </a:lnTo>
                  <a:lnTo>
                    <a:pt x="173266" y="68872"/>
                  </a:lnTo>
                  <a:lnTo>
                    <a:pt x="173786" y="68872"/>
                  </a:lnTo>
                  <a:close/>
                </a:path>
                <a:path w="207009" h="394334">
                  <a:moveTo>
                    <a:pt x="173812" y="68872"/>
                  </a:moveTo>
                  <a:close/>
                </a:path>
                <a:path w="207009" h="394334">
                  <a:moveTo>
                    <a:pt x="174510" y="77673"/>
                  </a:moveTo>
                  <a:lnTo>
                    <a:pt x="172326" y="76492"/>
                  </a:lnTo>
                  <a:lnTo>
                    <a:pt x="174447" y="77762"/>
                  </a:lnTo>
                  <a:close/>
                </a:path>
                <a:path w="207009" h="394334">
                  <a:moveTo>
                    <a:pt x="174586" y="79032"/>
                  </a:moveTo>
                  <a:lnTo>
                    <a:pt x="173786" y="79032"/>
                  </a:lnTo>
                  <a:lnTo>
                    <a:pt x="174485" y="80302"/>
                  </a:lnTo>
                  <a:lnTo>
                    <a:pt x="174586" y="79032"/>
                  </a:lnTo>
                  <a:close/>
                </a:path>
                <a:path w="207009" h="394334">
                  <a:moveTo>
                    <a:pt x="182079" y="53949"/>
                  </a:moveTo>
                  <a:lnTo>
                    <a:pt x="181368" y="52743"/>
                  </a:lnTo>
                  <a:lnTo>
                    <a:pt x="181267" y="53568"/>
                  </a:lnTo>
                  <a:lnTo>
                    <a:pt x="181571" y="53848"/>
                  </a:lnTo>
                  <a:lnTo>
                    <a:pt x="182079" y="53949"/>
                  </a:lnTo>
                  <a:close/>
                </a:path>
                <a:path w="207009" h="394334">
                  <a:moveTo>
                    <a:pt x="185153" y="54610"/>
                  </a:moveTo>
                  <a:lnTo>
                    <a:pt x="184543" y="53632"/>
                  </a:lnTo>
                  <a:lnTo>
                    <a:pt x="183007" y="54902"/>
                  </a:lnTo>
                  <a:lnTo>
                    <a:pt x="182079" y="54902"/>
                  </a:lnTo>
                  <a:lnTo>
                    <a:pt x="183603" y="56172"/>
                  </a:lnTo>
                  <a:lnTo>
                    <a:pt x="185153" y="54610"/>
                  </a:lnTo>
                  <a:close/>
                </a:path>
                <a:path w="207009" h="394334">
                  <a:moveTo>
                    <a:pt x="185331" y="54902"/>
                  </a:moveTo>
                  <a:lnTo>
                    <a:pt x="185191" y="54584"/>
                  </a:lnTo>
                  <a:lnTo>
                    <a:pt x="185331" y="54902"/>
                  </a:lnTo>
                  <a:close/>
                </a:path>
                <a:path w="207009" h="394334">
                  <a:moveTo>
                    <a:pt x="185381" y="54381"/>
                  </a:moveTo>
                  <a:lnTo>
                    <a:pt x="185305" y="51092"/>
                  </a:lnTo>
                  <a:lnTo>
                    <a:pt x="184150" y="52362"/>
                  </a:lnTo>
                  <a:lnTo>
                    <a:pt x="185191" y="54584"/>
                  </a:lnTo>
                  <a:lnTo>
                    <a:pt x="185381" y="54381"/>
                  </a:lnTo>
                  <a:close/>
                </a:path>
                <a:path w="207009" h="394334">
                  <a:moveTo>
                    <a:pt x="185953" y="66332"/>
                  </a:moveTo>
                  <a:lnTo>
                    <a:pt x="185166" y="66332"/>
                  </a:lnTo>
                  <a:lnTo>
                    <a:pt x="185127" y="67602"/>
                  </a:lnTo>
                  <a:lnTo>
                    <a:pt x="185953" y="66332"/>
                  </a:lnTo>
                  <a:close/>
                </a:path>
                <a:path w="207009" h="394334">
                  <a:moveTo>
                    <a:pt x="186283" y="54013"/>
                  </a:moveTo>
                  <a:lnTo>
                    <a:pt x="186131" y="53632"/>
                  </a:lnTo>
                  <a:lnTo>
                    <a:pt x="185381" y="54381"/>
                  </a:lnTo>
                  <a:lnTo>
                    <a:pt x="185407" y="54902"/>
                  </a:lnTo>
                  <a:lnTo>
                    <a:pt x="186283" y="54013"/>
                  </a:lnTo>
                  <a:close/>
                </a:path>
                <a:path w="207009" h="394334">
                  <a:moveTo>
                    <a:pt x="202565" y="85382"/>
                  </a:moveTo>
                  <a:lnTo>
                    <a:pt x="174078" y="85382"/>
                  </a:lnTo>
                  <a:lnTo>
                    <a:pt x="170319" y="85382"/>
                  </a:lnTo>
                  <a:lnTo>
                    <a:pt x="171958" y="86652"/>
                  </a:lnTo>
                  <a:lnTo>
                    <a:pt x="170954" y="87922"/>
                  </a:lnTo>
                  <a:lnTo>
                    <a:pt x="168325" y="87922"/>
                  </a:lnTo>
                  <a:lnTo>
                    <a:pt x="167665" y="86004"/>
                  </a:lnTo>
                  <a:lnTo>
                    <a:pt x="167779" y="85382"/>
                  </a:lnTo>
                  <a:lnTo>
                    <a:pt x="167500" y="84112"/>
                  </a:lnTo>
                  <a:lnTo>
                    <a:pt x="166230" y="84112"/>
                  </a:lnTo>
                  <a:lnTo>
                    <a:pt x="166204" y="86652"/>
                  </a:lnTo>
                  <a:lnTo>
                    <a:pt x="167411" y="86118"/>
                  </a:lnTo>
                  <a:lnTo>
                    <a:pt x="167068" y="91478"/>
                  </a:lnTo>
                  <a:lnTo>
                    <a:pt x="167690" y="91732"/>
                  </a:lnTo>
                  <a:lnTo>
                    <a:pt x="169367" y="91732"/>
                  </a:lnTo>
                  <a:lnTo>
                    <a:pt x="169735" y="93002"/>
                  </a:lnTo>
                  <a:lnTo>
                    <a:pt x="170192" y="95605"/>
                  </a:lnTo>
                  <a:lnTo>
                    <a:pt x="170357" y="96545"/>
                  </a:lnTo>
                  <a:lnTo>
                    <a:pt x="170395" y="96812"/>
                  </a:lnTo>
                  <a:lnTo>
                    <a:pt x="170205" y="96545"/>
                  </a:lnTo>
                  <a:lnTo>
                    <a:pt x="170103" y="98082"/>
                  </a:lnTo>
                  <a:lnTo>
                    <a:pt x="169202" y="99352"/>
                  </a:lnTo>
                  <a:lnTo>
                    <a:pt x="167982" y="101892"/>
                  </a:lnTo>
                  <a:lnTo>
                    <a:pt x="166306" y="103162"/>
                  </a:lnTo>
                  <a:lnTo>
                    <a:pt x="166738" y="103162"/>
                  </a:lnTo>
                  <a:lnTo>
                    <a:pt x="164998" y="105676"/>
                  </a:lnTo>
                  <a:lnTo>
                    <a:pt x="164363" y="104863"/>
                  </a:lnTo>
                  <a:lnTo>
                    <a:pt x="163766" y="105702"/>
                  </a:lnTo>
                  <a:lnTo>
                    <a:pt x="164985" y="105702"/>
                  </a:lnTo>
                  <a:lnTo>
                    <a:pt x="164211" y="106832"/>
                  </a:lnTo>
                  <a:lnTo>
                    <a:pt x="163690" y="105702"/>
                  </a:lnTo>
                  <a:lnTo>
                    <a:pt x="163296" y="109512"/>
                  </a:lnTo>
                  <a:lnTo>
                    <a:pt x="161836" y="112052"/>
                  </a:lnTo>
                  <a:lnTo>
                    <a:pt x="159448" y="112052"/>
                  </a:lnTo>
                  <a:lnTo>
                    <a:pt x="160032" y="109512"/>
                  </a:lnTo>
                  <a:lnTo>
                    <a:pt x="156832" y="113322"/>
                  </a:lnTo>
                  <a:lnTo>
                    <a:pt x="155917" y="114592"/>
                  </a:lnTo>
                  <a:lnTo>
                    <a:pt x="155321" y="115862"/>
                  </a:lnTo>
                  <a:lnTo>
                    <a:pt x="155994" y="117132"/>
                  </a:lnTo>
                  <a:lnTo>
                    <a:pt x="156667" y="115862"/>
                  </a:lnTo>
                  <a:lnTo>
                    <a:pt x="157518" y="117132"/>
                  </a:lnTo>
                  <a:lnTo>
                    <a:pt x="158292" y="117132"/>
                  </a:lnTo>
                  <a:lnTo>
                    <a:pt x="158584" y="115862"/>
                  </a:lnTo>
                  <a:lnTo>
                    <a:pt x="159385" y="112344"/>
                  </a:lnTo>
                  <a:lnTo>
                    <a:pt x="160858" y="113322"/>
                  </a:lnTo>
                  <a:lnTo>
                    <a:pt x="158508" y="117513"/>
                  </a:lnTo>
                  <a:lnTo>
                    <a:pt x="158521" y="119849"/>
                  </a:lnTo>
                  <a:lnTo>
                    <a:pt x="157848" y="120942"/>
                  </a:lnTo>
                  <a:lnTo>
                    <a:pt x="156540" y="119672"/>
                  </a:lnTo>
                  <a:lnTo>
                    <a:pt x="157226" y="120942"/>
                  </a:lnTo>
                  <a:lnTo>
                    <a:pt x="154266" y="124752"/>
                  </a:lnTo>
                  <a:lnTo>
                    <a:pt x="153860" y="123482"/>
                  </a:lnTo>
                  <a:lnTo>
                    <a:pt x="153123" y="121183"/>
                  </a:lnTo>
                  <a:lnTo>
                    <a:pt x="153847" y="120942"/>
                  </a:lnTo>
                  <a:lnTo>
                    <a:pt x="152641" y="120688"/>
                  </a:lnTo>
                  <a:lnTo>
                    <a:pt x="152260" y="120599"/>
                  </a:lnTo>
                  <a:lnTo>
                    <a:pt x="152057" y="120561"/>
                  </a:lnTo>
                  <a:lnTo>
                    <a:pt x="152057" y="123482"/>
                  </a:lnTo>
                  <a:lnTo>
                    <a:pt x="151244" y="123482"/>
                  </a:lnTo>
                  <a:lnTo>
                    <a:pt x="149567" y="122212"/>
                  </a:lnTo>
                  <a:lnTo>
                    <a:pt x="149796" y="121729"/>
                  </a:lnTo>
                  <a:lnTo>
                    <a:pt x="150037" y="122212"/>
                  </a:lnTo>
                  <a:lnTo>
                    <a:pt x="150964" y="121907"/>
                  </a:lnTo>
                  <a:lnTo>
                    <a:pt x="150660" y="122212"/>
                  </a:lnTo>
                  <a:lnTo>
                    <a:pt x="152057" y="123482"/>
                  </a:lnTo>
                  <a:lnTo>
                    <a:pt x="152057" y="120561"/>
                  </a:lnTo>
                  <a:lnTo>
                    <a:pt x="150190" y="120142"/>
                  </a:lnTo>
                  <a:lnTo>
                    <a:pt x="149364" y="120573"/>
                  </a:lnTo>
                  <a:lnTo>
                    <a:pt x="149237" y="120650"/>
                  </a:lnTo>
                  <a:lnTo>
                    <a:pt x="148666" y="120942"/>
                  </a:lnTo>
                  <a:lnTo>
                    <a:pt x="148463" y="120307"/>
                  </a:lnTo>
                  <a:lnTo>
                    <a:pt x="146786" y="119672"/>
                  </a:lnTo>
                  <a:lnTo>
                    <a:pt x="146088" y="120942"/>
                  </a:lnTo>
                  <a:lnTo>
                    <a:pt x="147789" y="122212"/>
                  </a:lnTo>
                  <a:lnTo>
                    <a:pt x="146227" y="122212"/>
                  </a:lnTo>
                  <a:lnTo>
                    <a:pt x="143700" y="123482"/>
                  </a:lnTo>
                  <a:lnTo>
                    <a:pt x="144081" y="119672"/>
                  </a:lnTo>
                  <a:lnTo>
                    <a:pt x="139573" y="124752"/>
                  </a:lnTo>
                  <a:lnTo>
                    <a:pt x="143332" y="127292"/>
                  </a:lnTo>
                  <a:lnTo>
                    <a:pt x="143256" y="127482"/>
                  </a:lnTo>
                  <a:lnTo>
                    <a:pt x="143814" y="128562"/>
                  </a:lnTo>
                  <a:lnTo>
                    <a:pt x="145249" y="127292"/>
                  </a:lnTo>
                  <a:lnTo>
                    <a:pt x="145427" y="129832"/>
                  </a:lnTo>
                  <a:lnTo>
                    <a:pt x="143090" y="129832"/>
                  </a:lnTo>
                  <a:lnTo>
                    <a:pt x="142074" y="132372"/>
                  </a:lnTo>
                  <a:lnTo>
                    <a:pt x="141897" y="132651"/>
                  </a:lnTo>
                  <a:lnTo>
                    <a:pt x="142138" y="132372"/>
                  </a:lnTo>
                  <a:lnTo>
                    <a:pt x="138823" y="139992"/>
                  </a:lnTo>
                  <a:lnTo>
                    <a:pt x="142214" y="138722"/>
                  </a:lnTo>
                  <a:lnTo>
                    <a:pt x="140716" y="141262"/>
                  </a:lnTo>
                  <a:lnTo>
                    <a:pt x="138633" y="141262"/>
                  </a:lnTo>
                  <a:lnTo>
                    <a:pt x="138252" y="141516"/>
                  </a:lnTo>
                  <a:lnTo>
                    <a:pt x="139573" y="145072"/>
                  </a:lnTo>
                  <a:lnTo>
                    <a:pt x="141198" y="143802"/>
                  </a:lnTo>
                  <a:lnTo>
                    <a:pt x="143878" y="143802"/>
                  </a:lnTo>
                  <a:lnTo>
                    <a:pt x="140296" y="147612"/>
                  </a:lnTo>
                  <a:lnTo>
                    <a:pt x="140639" y="147612"/>
                  </a:lnTo>
                  <a:lnTo>
                    <a:pt x="139433" y="148882"/>
                  </a:lnTo>
                  <a:lnTo>
                    <a:pt x="140677" y="146342"/>
                  </a:lnTo>
                  <a:lnTo>
                    <a:pt x="138404" y="146342"/>
                  </a:lnTo>
                  <a:lnTo>
                    <a:pt x="137020" y="147612"/>
                  </a:lnTo>
                  <a:lnTo>
                    <a:pt x="138226" y="150152"/>
                  </a:lnTo>
                  <a:lnTo>
                    <a:pt x="136753" y="150152"/>
                  </a:lnTo>
                  <a:lnTo>
                    <a:pt x="135521" y="148882"/>
                  </a:lnTo>
                  <a:lnTo>
                    <a:pt x="135890" y="148882"/>
                  </a:lnTo>
                  <a:lnTo>
                    <a:pt x="134912" y="147612"/>
                  </a:lnTo>
                  <a:lnTo>
                    <a:pt x="133032" y="151422"/>
                  </a:lnTo>
                  <a:lnTo>
                    <a:pt x="133273" y="151422"/>
                  </a:lnTo>
                  <a:lnTo>
                    <a:pt x="133731" y="152450"/>
                  </a:lnTo>
                  <a:lnTo>
                    <a:pt x="133934" y="152400"/>
                  </a:lnTo>
                  <a:lnTo>
                    <a:pt x="135102" y="148882"/>
                  </a:lnTo>
                  <a:lnTo>
                    <a:pt x="137401" y="151422"/>
                  </a:lnTo>
                  <a:lnTo>
                    <a:pt x="133934" y="152400"/>
                  </a:lnTo>
                  <a:lnTo>
                    <a:pt x="133845" y="152692"/>
                  </a:lnTo>
                  <a:lnTo>
                    <a:pt x="133731" y="152450"/>
                  </a:lnTo>
                  <a:lnTo>
                    <a:pt x="132867" y="152692"/>
                  </a:lnTo>
                  <a:lnTo>
                    <a:pt x="133654" y="155232"/>
                  </a:lnTo>
                  <a:lnTo>
                    <a:pt x="134531" y="153962"/>
                  </a:lnTo>
                  <a:lnTo>
                    <a:pt x="134416" y="155232"/>
                  </a:lnTo>
                  <a:lnTo>
                    <a:pt x="134569" y="153962"/>
                  </a:lnTo>
                  <a:lnTo>
                    <a:pt x="134734" y="152692"/>
                  </a:lnTo>
                  <a:lnTo>
                    <a:pt x="137096" y="153962"/>
                  </a:lnTo>
                  <a:lnTo>
                    <a:pt x="137718" y="153962"/>
                  </a:lnTo>
                  <a:lnTo>
                    <a:pt x="139166" y="156502"/>
                  </a:lnTo>
                  <a:lnTo>
                    <a:pt x="139230" y="155562"/>
                  </a:lnTo>
                  <a:lnTo>
                    <a:pt x="139344" y="153962"/>
                  </a:lnTo>
                  <a:lnTo>
                    <a:pt x="137248" y="152692"/>
                  </a:lnTo>
                  <a:lnTo>
                    <a:pt x="139026" y="150152"/>
                  </a:lnTo>
                  <a:lnTo>
                    <a:pt x="141643" y="150152"/>
                  </a:lnTo>
                  <a:lnTo>
                    <a:pt x="139433" y="153962"/>
                  </a:lnTo>
                  <a:lnTo>
                    <a:pt x="142417" y="155232"/>
                  </a:lnTo>
                  <a:lnTo>
                    <a:pt x="143370" y="156502"/>
                  </a:lnTo>
                  <a:lnTo>
                    <a:pt x="140741" y="159042"/>
                  </a:lnTo>
                  <a:lnTo>
                    <a:pt x="139014" y="160312"/>
                  </a:lnTo>
                  <a:lnTo>
                    <a:pt x="139776" y="164122"/>
                  </a:lnTo>
                  <a:lnTo>
                    <a:pt x="138480" y="166662"/>
                  </a:lnTo>
                  <a:lnTo>
                    <a:pt x="140347" y="170472"/>
                  </a:lnTo>
                  <a:lnTo>
                    <a:pt x="138671" y="171742"/>
                  </a:lnTo>
                  <a:lnTo>
                    <a:pt x="139255" y="176822"/>
                  </a:lnTo>
                  <a:lnTo>
                    <a:pt x="136982" y="179362"/>
                  </a:lnTo>
                  <a:lnTo>
                    <a:pt x="135420" y="179362"/>
                  </a:lnTo>
                  <a:lnTo>
                    <a:pt x="134277" y="183172"/>
                  </a:lnTo>
                  <a:lnTo>
                    <a:pt x="134962" y="183172"/>
                  </a:lnTo>
                  <a:lnTo>
                    <a:pt x="136385" y="184442"/>
                  </a:lnTo>
                  <a:lnTo>
                    <a:pt x="134975" y="185712"/>
                  </a:lnTo>
                  <a:lnTo>
                    <a:pt x="133007" y="185712"/>
                  </a:lnTo>
                  <a:lnTo>
                    <a:pt x="133972" y="187744"/>
                  </a:lnTo>
                  <a:lnTo>
                    <a:pt x="135001" y="185762"/>
                  </a:lnTo>
                  <a:lnTo>
                    <a:pt x="136296" y="188252"/>
                  </a:lnTo>
                  <a:lnTo>
                    <a:pt x="135991" y="188493"/>
                  </a:lnTo>
                  <a:lnTo>
                    <a:pt x="135991" y="249212"/>
                  </a:lnTo>
                  <a:lnTo>
                    <a:pt x="134772" y="250139"/>
                  </a:lnTo>
                  <a:lnTo>
                    <a:pt x="134683" y="249212"/>
                  </a:lnTo>
                  <a:lnTo>
                    <a:pt x="135991" y="249212"/>
                  </a:lnTo>
                  <a:lnTo>
                    <a:pt x="135991" y="188493"/>
                  </a:lnTo>
                  <a:lnTo>
                    <a:pt x="134759" y="189407"/>
                  </a:lnTo>
                  <a:lnTo>
                    <a:pt x="134416" y="191096"/>
                  </a:lnTo>
                  <a:lnTo>
                    <a:pt x="134416" y="251752"/>
                  </a:lnTo>
                  <a:lnTo>
                    <a:pt x="132740" y="253606"/>
                  </a:lnTo>
                  <a:lnTo>
                    <a:pt x="132334" y="251752"/>
                  </a:lnTo>
                  <a:lnTo>
                    <a:pt x="134416" y="251752"/>
                  </a:lnTo>
                  <a:lnTo>
                    <a:pt x="134416" y="191096"/>
                  </a:lnTo>
                  <a:lnTo>
                    <a:pt x="133172" y="195872"/>
                  </a:lnTo>
                  <a:lnTo>
                    <a:pt x="131267" y="197142"/>
                  </a:lnTo>
                  <a:lnTo>
                    <a:pt x="130352" y="198412"/>
                  </a:lnTo>
                  <a:lnTo>
                    <a:pt x="128206" y="197142"/>
                  </a:lnTo>
                  <a:lnTo>
                    <a:pt x="127736" y="197142"/>
                  </a:lnTo>
                  <a:lnTo>
                    <a:pt x="126949" y="199682"/>
                  </a:lnTo>
                  <a:lnTo>
                    <a:pt x="124320" y="199682"/>
                  </a:lnTo>
                  <a:lnTo>
                    <a:pt x="123380" y="200952"/>
                  </a:lnTo>
                  <a:lnTo>
                    <a:pt x="123748" y="200952"/>
                  </a:lnTo>
                  <a:lnTo>
                    <a:pt x="123837" y="202222"/>
                  </a:lnTo>
                  <a:lnTo>
                    <a:pt x="123126" y="202920"/>
                  </a:lnTo>
                  <a:lnTo>
                    <a:pt x="123126" y="232702"/>
                  </a:lnTo>
                  <a:lnTo>
                    <a:pt x="120878" y="233972"/>
                  </a:lnTo>
                  <a:lnTo>
                    <a:pt x="120510" y="232702"/>
                  </a:lnTo>
                  <a:lnTo>
                    <a:pt x="121513" y="230695"/>
                  </a:lnTo>
                  <a:lnTo>
                    <a:pt x="123126" y="232702"/>
                  </a:lnTo>
                  <a:lnTo>
                    <a:pt x="123126" y="202920"/>
                  </a:lnTo>
                  <a:lnTo>
                    <a:pt x="121234" y="204762"/>
                  </a:lnTo>
                  <a:lnTo>
                    <a:pt x="120218" y="202222"/>
                  </a:lnTo>
                  <a:lnTo>
                    <a:pt x="119494" y="199682"/>
                  </a:lnTo>
                  <a:lnTo>
                    <a:pt x="120891" y="198412"/>
                  </a:lnTo>
                  <a:lnTo>
                    <a:pt x="120484" y="197142"/>
                  </a:lnTo>
                  <a:lnTo>
                    <a:pt x="121615" y="195872"/>
                  </a:lnTo>
                  <a:lnTo>
                    <a:pt x="119303" y="195872"/>
                  </a:lnTo>
                  <a:lnTo>
                    <a:pt x="119138" y="197142"/>
                  </a:lnTo>
                  <a:lnTo>
                    <a:pt x="120256" y="197142"/>
                  </a:lnTo>
                  <a:lnTo>
                    <a:pt x="118757" y="198412"/>
                  </a:lnTo>
                  <a:lnTo>
                    <a:pt x="119151" y="199682"/>
                  </a:lnTo>
                  <a:lnTo>
                    <a:pt x="118414" y="202222"/>
                  </a:lnTo>
                  <a:lnTo>
                    <a:pt x="120002" y="202222"/>
                  </a:lnTo>
                  <a:lnTo>
                    <a:pt x="118084" y="204762"/>
                  </a:lnTo>
                  <a:lnTo>
                    <a:pt x="118376" y="207302"/>
                  </a:lnTo>
                  <a:lnTo>
                    <a:pt x="117881" y="207632"/>
                  </a:lnTo>
                  <a:lnTo>
                    <a:pt x="117830" y="208572"/>
                  </a:lnTo>
                  <a:lnTo>
                    <a:pt x="119138" y="209842"/>
                  </a:lnTo>
                  <a:lnTo>
                    <a:pt x="120484" y="207302"/>
                  </a:lnTo>
                  <a:lnTo>
                    <a:pt x="120167" y="209842"/>
                  </a:lnTo>
                  <a:lnTo>
                    <a:pt x="120192" y="211277"/>
                  </a:lnTo>
                  <a:lnTo>
                    <a:pt x="122237" y="212382"/>
                  </a:lnTo>
                  <a:lnTo>
                    <a:pt x="121653" y="213652"/>
                  </a:lnTo>
                  <a:lnTo>
                    <a:pt x="122339" y="214922"/>
                  </a:lnTo>
                  <a:lnTo>
                    <a:pt x="122224" y="216192"/>
                  </a:lnTo>
                  <a:lnTo>
                    <a:pt x="121742" y="220002"/>
                  </a:lnTo>
                  <a:lnTo>
                    <a:pt x="121691" y="221272"/>
                  </a:lnTo>
                  <a:lnTo>
                    <a:pt x="120751" y="222542"/>
                  </a:lnTo>
                  <a:lnTo>
                    <a:pt x="118351" y="221272"/>
                  </a:lnTo>
                  <a:lnTo>
                    <a:pt x="118859" y="223812"/>
                  </a:lnTo>
                  <a:lnTo>
                    <a:pt x="121805" y="222542"/>
                  </a:lnTo>
                  <a:lnTo>
                    <a:pt x="121043" y="227622"/>
                  </a:lnTo>
                  <a:lnTo>
                    <a:pt x="122745" y="228892"/>
                  </a:lnTo>
                  <a:lnTo>
                    <a:pt x="121488" y="229857"/>
                  </a:lnTo>
                  <a:lnTo>
                    <a:pt x="120599" y="228892"/>
                  </a:lnTo>
                  <a:lnTo>
                    <a:pt x="119430" y="227799"/>
                  </a:lnTo>
                  <a:lnTo>
                    <a:pt x="119075" y="228892"/>
                  </a:lnTo>
                  <a:lnTo>
                    <a:pt x="116865" y="232702"/>
                  </a:lnTo>
                  <a:lnTo>
                    <a:pt x="115062" y="232702"/>
                  </a:lnTo>
                  <a:lnTo>
                    <a:pt x="112141" y="233972"/>
                  </a:lnTo>
                  <a:lnTo>
                    <a:pt x="113423" y="233972"/>
                  </a:lnTo>
                  <a:lnTo>
                    <a:pt x="113855" y="235242"/>
                  </a:lnTo>
                  <a:lnTo>
                    <a:pt x="113652" y="236512"/>
                  </a:lnTo>
                  <a:lnTo>
                    <a:pt x="111264" y="237782"/>
                  </a:lnTo>
                  <a:lnTo>
                    <a:pt x="110667" y="233972"/>
                  </a:lnTo>
                  <a:lnTo>
                    <a:pt x="107899" y="235242"/>
                  </a:lnTo>
                  <a:lnTo>
                    <a:pt x="108813" y="236512"/>
                  </a:lnTo>
                  <a:lnTo>
                    <a:pt x="107683" y="237782"/>
                  </a:lnTo>
                  <a:lnTo>
                    <a:pt x="108216" y="237782"/>
                  </a:lnTo>
                  <a:lnTo>
                    <a:pt x="108966" y="237782"/>
                  </a:lnTo>
                  <a:lnTo>
                    <a:pt x="108546" y="239052"/>
                  </a:lnTo>
                  <a:lnTo>
                    <a:pt x="108216" y="237782"/>
                  </a:lnTo>
                  <a:lnTo>
                    <a:pt x="107543" y="238963"/>
                  </a:lnTo>
                  <a:lnTo>
                    <a:pt x="108394" y="240322"/>
                  </a:lnTo>
                  <a:lnTo>
                    <a:pt x="108750" y="240322"/>
                  </a:lnTo>
                  <a:lnTo>
                    <a:pt x="108115" y="242862"/>
                  </a:lnTo>
                  <a:lnTo>
                    <a:pt x="106718" y="241592"/>
                  </a:lnTo>
                  <a:lnTo>
                    <a:pt x="107632" y="240322"/>
                  </a:lnTo>
                  <a:lnTo>
                    <a:pt x="106464" y="241592"/>
                  </a:lnTo>
                  <a:lnTo>
                    <a:pt x="104114" y="240322"/>
                  </a:lnTo>
                  <a:lnTo>
                    <a:pt x="103657" y="240322"/>
                  </a:lnTo>
                  <a:lnTo>
                    <a:pt x="103974" y="241592"/>
                  </a:lnTo>
                  <a:lnTo>
                    <a:pt x="105206" y="244132"/>
                  </a:lnTo>
                  <a:lnTo>
                    <a:pt x="103682" y="246672"/>
                  </a:lnTo>
                  <a:lnTo>
                    <a:pt x="103136" y="249212"/>
                  </a:lnTo>
                  <a:lnTo>
                    <a:pt x="105892" y="247942"/>
                  </a:lnTo>
                  <a:lnTo>
                    <a:pt x="105867" y="250482"/>
                  </a:lnTo>
                  <a:lnTo>
                    <a:pt x="105600" y="253022"/>
                  </a:lnTo>
                  <a:lnTo>
                    <a:pt x="106870" y="250482"/>
                  </a:lnTo>
                  <a:lnTo>
                    <a:pt x="108115" y="252844"/>
                  </a:lnTo>
                  <a:lnTo>
                    <a:pt x="108305" y="250482"/>
                  </a:lnTo>
                  <a:lnTo>
                    <a:pt x="108343" y="249212"/>
                  </a:lnTo>
                  <a:lnTo>
                    <a:pt x="109956" y="250482"/>
                  </a:lnTo>
                  <a:lnTo>
                    <a:pt x="109321" y="251752"/>
                  </a:lnTo>
                  <a:lnTo>
                    <a:pt x="108229" y="252742"/>
                  </a:lnTo>
                  <a:lnTo>
                    <a:pt x="108216" y="253022"/>
                  </a:lnTo>
                  <a:lnTo>
                    <a:pt x="108115" y="252844"/>
                  </a:lnTo>
                  <a:lnTo>
                    <a:pt x="107911" y="253022"/>
                  </a:lnTo>
                  <a:lnTo>
                    <a:pt x="107276" y="254292"/>
                  </a:lnTo>
                  <a:lnTo>
                    <a:pt x="106972" y="253022"/>
                  </a:lnTo>
                  <a:lnTo>
                    <a:pt x="106476" y="254292"/>
                  </a:lnTo>
                  <a:lnTo>
                    <a:pt x="106400" y="253022"/>
                  </a:lnTo>
                  <a:lnTo>
                    <a:pt x="105308" y="258102"/>
                  </a:lnTo>
                  <a:lnTo>
                    <a:pt x="104444" y="256832"/>
                  </a:lnTo>
                  <a:lnTo>
                    <a:pt x="103149" y="259372"/>
                  </a:lnTo>
                  <a:lnTo>
                    <a:pt x="100571" y="261912"/>
                  </a:lnTo>
                  <a:lnTo>
                    <a:pt x="100495" y="263182"/>
                  </a:lnTo>
                  <a:lnTo>
                    <a:pt x="100876" y="261912"/>
                  </a:lnTo>
                  <a:lnTo>
                    <a:pt x="102908" y="261912"/>
                  </a:lnTo>
                  <a:lnTo>
                    <a:pt x="102806" y="263182"/>
                  </a:lnTo>
                  <a:lnTo>
                    <a:pt x="103174" y="264452"/>
                  </a:lnTo>
                  <a:lnTo>
                    <a:pt x="103352" y="265722"/>
                  </a:lnTo>
                  <a:lnTo>
                    <a:pt x="102679" y="266992"/>
                  </a:lnTo>
                  <a:lnTo>
                    <a:pt x="100596" y="266992"/>
                  </a:lnTo>
                  <a:lnTo>
                    <a:pt x="98729" y="270802"/>
                  </a:lnTo>
                  <a:lnTo>
                    <a:pt x="98094" y="266992"/>
                  </a:lnTo>
                  <a:lnTo>
                    <a:pt x="97472" y="272072"/>
                  </a:lnTo>
                  <a:lnTo>
                    <a:pt x="98386" y="270802"/>
                  </a:lnTo>
                  <a:lnTo>
                    <a:pt x="98005" y="274612"/>
                  </a:lnTo>
                  <a:lnTo>
                    <a:pt x="98539" y="272072"/>
                  </a:lnTo>
                  <a:lnTo>
                    <a:pt x="100114" y="272072"/>
                  </a:lnTo>
                  <a:lnTo>
                    <a:pt x="101714" y="274612"/>
                  </a:lnTo>
                  <a:lnTo>
                    <a:pt x="103593" y="273342"/>
                  </a:lnTo>
                  <a:lnTo>
                    <a:pt x="103390" y="275882"/>
                  </a:lnTo>
                  <a:lnTo>
                    <a:pt x="106705" y="275882"/>
                  </a:lnTo>
                  <a:lnTo>
                    <a:pt x="105511" y="279692"/>
                  </a:lnTo>
                  <a:lnTo>
                    <a:pt x="104013" y="279692"/>
                  </a:lnTo>
                  <a:lnTo>
                    <a:pt x="102755" y="277152"/>
                  </a:lnTo>
                  <a:lnTo>
                    <a:pt x="103225" y="275882"/>
                  </a:lnTo>
                  <a:lnTo>
                    <a:pt x="102679" y="275882"/>
                  </a:lnTo>
                  <a:lnTo>
                    <a:pt x="101498" y="277152"/>
                  </a:lnTo>
                  <a:lnTo>
                    <a:pt x="102057" y="278422"/>
                  </a:lnTo>
                  <a:lnTo>
                    <a:pt x="100825" y="278422"/>
                  </a:lnTo>
                  <a:lnTo>
                    <a:pt x="101079" y="280962"/>
                  </a:lnTo>
                  <a:lnTo>
                    <a:pt x="99250" y="279692"/>
                  </a:lnTo>
                  <a:lnTo>
                    <a:pt x="97421" y="278422"/>
                  </a:lnTo>
                  <a:lnTo>
                    <a:pt x="97231" y="280962"/>
                  </a:lnTo>
                  <a:lnTo>
                    <a:pt x="97434" y="280962"/>
                  </a:lnTo>
                  <a:lnTo>
                    <a:pt x="98374" y="279692"/>
                  </a:lnTo>
                  <a:lnTo>
                    <a:pt x="98742" y="280962"/>
                  </a:lnTo>
                  <a:lnTo>
                    <a:pt x="97053" y="284772"/>
                  </a:lnTo>
                  <a:lnTo>
                    <a:pt x="99275" y="283502"/>
                  </a:lnTo>
                  <a:lnTo>
                    <a:pt x="98818" y="287312"/>
                  </a:lnTo>
                  <a:lnTo>
                    <a:pt x="96037" y="287312"/>
                  </a:lnTo>
                  <a:lnTo>
                    <a:pt x="94970" y="286639"/>
                  </a:lnTo>
                  <a:lnTo>
                    <a:pt x="94970" y="311442"/>
                  </a:lnTo>
                  <a:lnTo>
                    <a:pt x="91681" y="312712"/>
                  </a:lnTo>
                  <a:lnTo>
                    <a:pt x="93052" y="308902"/>
                  </a:lnTo>
                  <a:lnTo>
                    <a:pt x="93510" y="307632"/>
                  </a:lnTo>
                  <a:lnTo>
                    <a:pt x="91960" y="308292"/>
                  </a:lnTo>
                  <a:lnTo>
                    <a:pt x="92989" y="305092"/>
                  </a:lnTo>
                  <a:lnTo>
                    <a:pt x="94170" y="306362"/>
                  </a:lnTo>
                  <a:lnTo>
                    <a:pt x="93726" y="307632"/>
                  </a:lnTo>
                  <a:lnTo>
                    <a:pt x="94665" y="306362"/>
                  </a:lnTo>
                  <a:lnTo>
                    <a:pt x="93091" y="308902"/>
                  </a:lnTo>
                  <a:lnTo>
                    <a:pt x="94970" y="311442"/>
                  </a:lnTo>
                  <a:lnTo>
                    <a:pt x="94970" y="286639"/>
                  </a:lnTo>
                  <a:lnTo>
                    <a:pt x="94056" y="286042"/>
                  </a:lnTo>
                  <a:lnTo>
                    <a:pt x="92481" y="287312"/>
                  </a:lnTo>
                  <a:lnTo>
                    <a:pt x="93116" y="286042"/>
                  </a:lnTo>
                  <a:lnTo>
                    <a:pt x="91617" y="287312"/>
                  </a:lnTo>
                  <a:lnTo>
                    <a:pt x="90665" y="287312"/>
                  </a:lnTo>
                  <a:lnTo>
                    <a:pt x="90258" y="288582"/>
                  </a:lnTo>
                  <a:lnTo>
                    <a:pt x="89839" y="294932"/>
                  </a:lnTo>
                  <a:lnTo>
                    <a:pt x="91198" y="300012"/>
                  </a:lnTo>
                  <a:lnTo>
                    <a:pt x="90525" y="306362"/>
                  </a:lnTo>
                  <a:lnTo>
                    <a:pt x="90817" y="303822"/>
                  </a:lnTo>
                  <a:lnTo>
                    <a:pt x="91821" y="303822"/>
                  </a:lnTo>
                  <a:lnTo>
                    <a:pt x="91020" y="306362"/>
                  </a:lnTo>
                  <a:lnTo>
                    <a:pt x="91833" y="306362"/>
                  </a:lnTo>
                  <a:lnTo>
                    <a:pt x="90360" y="307632"/>
                  </a:lnTo>
                  <a:lnTo>
                    <a:pt x="91363" y="308546"/>
                  </a:lnTo>
                  <a:lnTo>
                    <a:pt x="88595" y="309727"/>
                  </a:lnTo>
                  <a:lnTo>
                    <a:pt x="88595" y="317792"/>
                  </a:lnTo>
                  <a:lnTo>
                    <a:pt x="87668" y="321602"/>
                  </a:lnTo>
                  <a:lnTo>
                    <a:pt x="87668" y="319062"/>
                  </a:lnTo>
                  <a:lnTo>
                    <a:pt x="87668" y="317461"/>
                  </a:lnTo>
                  <a:lnTo>
                    <a:pt x="88595" y="317792"/>
                  </a:lnTo>
                  <a:lnTo>
                    <a:pt x="88595" y="309727"/>
                  </a:lnTo>
                  <a:lnTo>
                    <a:pt x="87528" y="310172"/>
                  </a:lnTo>
                  <a:lnTo>
                    <a:pt x="88226" y="307441"/>
                  </a:lnTo>
                  <a:lnTo>
                    <a:pt x="87655" y="306362"/>
                  </a:lnTo>
                  <a:lnTo>
                    <a:pt x="85940" y="306362"/>
                  </a:lnTo>
                  <a:lnTo>
                    <a:pt x="84848" y="306362"/>
                  </a:lnTo>
                  <a:lnTo>
                    <a:pt x="84543" y="306362"/>
                  </a:lnTo>
                  <a:lnTo>
                    <a:pt x="85432" y="307632"/>
                  </a:lnTo>
                  <a:lnTo>
                    <a:pt x="84493" y="307632"/>
                  </a:lnTo>
                  <a:lnTo>
                    <a:pt x="84340" y="306362"/>
                  </a:lnTo>
                  <a:lnTo>
                    <a:pt x="83604" y="306362"/>
                  </a:lnTo>
                  <a:lnTo>
                    <a:pt x="83400" y="307632"/>
                  </a:lnTo>
                  <a:lnTo>
                    <a:pt x="83997" y="307632"/>
                  </a:lnTo>
                  <a:lnTo>
                    <a:pt x="83527" y="308902"/>
                  </a:lnTo>
                  <a:lnTo>
                    <a:pt x="82651" y="307632"/>
                  </a:lnTo>
                  <a:lnTo>
                    <a:pt x="79794" y="310172"/>
                  </a:lnTo>
                  <a:lnTo>
                    <a:pt x="83858" y="308902"/>
                  </a:lnTo>
                  <a:lnTo>
                    <a:pt x="81876" y="312712"/>
                  </a:lnTo>
                  <a:lnTo>
                    <a:pt x="83235" y="312712"/>
                  </a:lnTo>
                  <a:lnTo>
                    <a:pt x="83375" y="311442"/>
                  </a:lnTo>
                  <a:lnTo>
                    <a:pt x="83731" y="310172"/>
                  </a:lnTo>
                  <a:lnTo>
                    <a:pt x="87147" y="311442"/>
                  </a:lnTo>
                  <a:lnTo>
                    <a:pt x="85115" y="316522"/>
                  </a:lnTo>
                  <a:lnTo>
                    <a:pt x="87083" y="317246"/>
                  </a:lnTo>
                  <a:lnTo>
                    <a:pt x="86842" y="317550"/>
                  </a:lnTo>
                  <a:lnTo>
                    <a:pt x="86842" y="338112"/>
                  </a:lnTo>
                  <a:lnTo>
                    <a:pt x="85585" y="341566"/>
                  </a:lnTo>
                  <a:lnTo>
                    <a:pt x="84607" y="340652"/>
                  </a:lnTo>
                  <a:lnTo>
                    <a:pt x="84112" y="339382"/>
                  </a:lnTo>
                  <a:lnTo>
                    <a:pt x="85013" y="338112"/>
                  </a:lnTo>
                  <a:lnTo>
                    <a:pt x="86842" y="338112"/>
                  </a:lnTo>
                  <a:lnTo>
                    <a:pt x="86842" y="317550"/>
                  </a:lnTo>
                  <a:lnTo>
                    <a:pt x="85585" y="319062"/>
                  </a:lnTo>
                  <a:lnTo>
                    <a:pt x="82816" y="319062"/>
                  </a:lnTo>
                  <a:lnTo>
                    <a:pt x="83769" y="316522"/>
                  </a:lnTo>
                  <a:lnTo>
                    <a:pt x="84239" y="315252"/>
                  </a:lnTo>
                  <a:lnTo>
                    <a:pt x="83070" y="313982"/>
                  </a:lnTo>
                  <a:lnTo>
                    <a:pt x="80467" y="316522"/>
                  </a:lnTo>
                  <a:lnTo>
                    <a:pt x="79743" y="315722"/>
                  </a:lnTo>
                  <a:lnTo>
                    <a:pt x="78333" y="317792"/>
                  </a:lnTo>
                  <a:lnTo>
                    <a:pt x="80111" y="317792"/>
                  </a:lnTo>
                  <a:lnTo>
                    <a:pt x="81864" y="317792"/>
                  </a:lnTo>
                  <a:lnTo>
                    <a:pt x="80454" y="319062"/>
                  </a:lnTo>
                  <a:lnTo>
                    <a:pt x="80111" y="317792"/>
                  </a:lnTo>
                  <a:lnTo>
                    <a:pt x="79070" y="320332"/>
                  </a:lnTo>
                  <a:lnTo>
                    <a:pt x="79133" y="319062"/>
                  </a:lnTo>
                  <a:lnTo>
                    <a:pt x="77114" y="319062"/>
                  </a:lnTo>
                  <a:lnTo>
                    <a:pt x="76504" y="320332"/>
                  </a:lnTo>
                  <a:lnTo>
                    <a:pt x="77482" y="320332"/>
                  </a:lnTo>
                  <a:lnTo>
                    <a:pt x="76263" y="322872"/>
                  </a:lnTo>
                  <a:lnTo>
                    <a:pt x="77749" y="325412"/>
                  </a:lnTo>
                  <a:lnTo>
                    <a:pt x="80175" y="321602"/>
                  </a:lnTo>
                  <a:lnTo>
                    <a:pt x="79870" y="325412"/>
                  </a:lnTo>
                  <a:lnTo>
                    <a:pt x="79527" y="326618"/>
                  </a:lnTo>
                  <a:lnTo>
                    <a:pt x="81711" y="325412"/>
                  </a:lnTo>
                  <a:lnTo>
                    <a:pt x="81927" y="327952"/>
                  </a:lnTo>
                  <a:lnTo>
                    <a:pt x="81635" y="329222"/>
                  </a:lnTo>
                  <a:lnTo>
                    <a:pt x="80454" y="329222"/>
                  </a:lnTo>
                  <a:lnTo>
                    <a:pt x="80721" y="330492"/>
                  </a:lnTo>
                  <a:lnTo>
                    <a:pt x="82435" y="330492"/>
                  </a:lnTo>
                  <a:lnTo>
                    <a:pt x="82334" y="331762"/>
                  </a:lnTo>
                  <a:lnTo>
                    <a:pt x="86487" y="331762"/>
                  </a:lnTo>
                  <a:lnTo>
                    <a:pt x="85471" y="334302"/>
                  </a:lnTo>
                  <a:lnTo>
                    <a:pt x="84632" y="336842"/>
                  </a:lnTo>
                  <a:lnTo>
                    <a:pt x="83820" y="335572"/>
                  </a:lnTo>
                  <a:lnTo>
                    <a:pt x="83159" y="335572"/>
                  </a:lnTo>
                  <a:lnTo>
                    <a:pt x="83172" y="336842"/>
                  </a:lnTo>
                  <a:lnTo>
                    <a:pt x="82105" y="338112"/>
                  </a:lnTo>
                  <a:lnTo>
                    <a:pt x="81419" y="338112"/>
                  </a:lnTo>
                  <a:lnTo>
                    <a:pt x="81749" y="339382"/>
                  </a:lnTo>
                  <a:lnTo>
                    <a:pt x="81559" y="339382"/>
                  </a:lnTo>
                  <a:lnTo>
                    <a:pt x="81076" y="341922"/>
                  </a:lnTo>
                  <a:lnTo>
                    <a:pt x="79311" y="340652"/>
                  </a:lnTo>
                  <a:lnTo>
                    <a:pt x="78625" y="340652"/>
                  </a:lnTo>
                  <a:lnTo>
                    <a:pt x="76111" y="344462"/>
                  </a:lnTo>
                  <a:lnTo>
                    <a:pt x="82346" y="341922"/>
                  </a:lnTo>
                  <a:lnTo>
                    <a:pt x="80708" y="345732"/>
                  </a:lnTo>
                  <a:lnTo>
                    <a:pt x="83350" y="341922"/>
                  </a:lnTo>
                  <a:lnTo>
                    <a:pt x="84188" y="341922"/>
                  </a:lnTo>
                  <a:lnTo>
                    <a:pt x="85102" y="342773"/>
                  </a:lnTo>
                  <a:lnTo>
                    <a:pt x="85217" y="341922"/>
                  </a:lnTo>
                  <a:lnTo>
                    <a:pt x="85140" y="342811"/>
                  </a:lnTo>
                  <a:lnTo>
                    <a:pt x="85229" y="342544"/>
                  </a:lnTo>
                  <a:lnTo>
                    <a:pt x="85178" y="342849"/>
                  </a:lnTo>
                  <a:lnTo>
                    <a:pt x="85483" y="342773"/>
                  </a:lnTo>
                  <a:lnTo>
                    <a:pt x="85496" y="342531"/>
                  </a:lnTo>
                  <a:lnTo>
                    <a:pt x="85585" y="342684"/>
                  </a:lnTo>
                  <a:lnTo>
                    <a:pt x="85775" y="342519"/>
                  </a:lnTo>
                  <a:lnTo>
                    <a:pt x="87909" y="340652"/>
                  </a:lnTo>
                  <a:lnTo>
                    <a:pt x="87223" y="341922"/>
                  </a:lnTo>
                  <a:lnTo>
                    <a:pt x="87109" y="343192"/>
                  </a:lnTo>
                  <a:lnTo>
                    <a:pt x="86448" y="344462"/>
                  </a:lnTo>
                  <a:lnTo>
                    <a:pt x="85839" y="343192"/>
                  </a:lnTo>
                  <a:lnTo>
                    <a:pt x="85661" y="342849"/>
                  </a:lnTo>
                  <a:lnTo>
                    <a:pt x="85559" y="343192"/>
                  </a:lnTo>
                  <a:lnTo>
                    <a:pt x="85280" y="342950"/>
                  </a:lnTo>
                  <a:lnTo>
                    <a:pt x="85140" y="342811"/>
                  </a:lnTo>
                  <a:lnTo>
                    <a:pt x="85039" y="343154"/>
                  </a:lnTo>
                  <a:lnTo>
                    <a:pt x="84493" y="347002"/>
                  </a:lnTo>
                  <a:lnTo>
                    <a:pt x="83426" y="344462"/>
                  </a:lnTo>
                  <a:lnTo>
                    <a:pt x="81635" y="349542"/>
                  </a:lnTo>
                  <a:lnTo>
                    <a:pt x="80111" y="349542"/>
                  </a:lnTo>
                  <a:lnTo>
                    <a:pt x="79349" y="354622"/>
                  </a:lnTo>
                  <a:lnTo>
                    <a:pt x="78486" y="354622"/>
                  </a:lnTo>
                  <a:lnTo>
                    <a:pt x="77012" y="350812"/>
                  </a:lnTo>
                  <a:lnTo>
                    <a:pt x="77330" y="350393"/>
                  </a:lnTo>
                  <a:lnTo>
                    <a:pt x="76377" y="349542"/>
                  </a:lnTo>
                  <a:lnTo>
                    <a:pt x="77406" y="353352"/>
                  </a:lnTo>
                  <a:lnTo>
                    <a:pt x="71488" y="357162"/>
                  </a:lnTo>
                  <a:lnTo>
                    <a:pt x="70446" y="360972"/>
                  </a:lnTo>
                  <a:lnTo>
                    <a:pt x="71691" y="360972"/>
                  </a:lnTo>
                  <a:lnTo>
                    <a:pt x="71805" y="362242"/>
                  </a:lnTo>
                  <a:lnTo>
                    <a:pt x="72644" y="362242"/>
                  </a:lnTo>
                  <a:lnTo>
                    <a:pt x="73228" y="360972"/>
                  </a:lnTo>
                  <a:lnTo>
                    <a:pt x="72720" y="360972"/>
                  </a:lnTo>
                  <a:lnTo>
                    <a:pt x="74447" y="359702"/>
                  </a:lnTo>
                  <a:lnTo>
                    <a:pt x="75565" y="360972"/>
                  </a:lnTo>
                  <a:lnTo>
                    <a:pt x="74612" y="362242"/>
                  </a:lnTo>
                  <a:lnTo>
                    <a:pt x="75234" y="362242"/>
                  </a:lnTo>
                  <a:lnTo>
                    <a:pt x="76377" y="363512"/>
                  </a:lnTo>
                  <a:lnTo>
                    <a:pt x="75869" y="360972"/>
                  </a:lnTo>
                  <a:lnTo>
                    <a:pt x="76873" y="360972"/>
                  </a:lnTo>
                  <a:lnTo>
                    <a:pt x="76822" y="363512"/>
                  </a:lnTo>
                  <a:lnTo>
                    <a:pt x="77076" y="363512"/>
                  </a:lnTo>
                  <a:lnTo>
                    <a:pt x="77749" y="364782"/>
                  </a:lnTo>
                  <a:lnTo>
                    <a:pt x="74155" y="364782"/>
                  </a:lnTo>
                  <a:lnTo>
                    <a:pt x="72009" y="368592"/>
                  </a:lnTo>
                  <a:lnTo>
                    <a:pt x="74650" y="369862"/>
                  </a:lnTo>
                  <a:lnTo>
                    <a:pt x="73406" y="371449"/>
                  </a:lnTo>
                  <a:lnTo>
                    <a:pt x="70878" y="373672"/>
                  </a:lnTo>
                  <a:lnTo>
                    <a:pt x="71564" y="372389"/>
                  </a:lnTo>
                  <a:lnTo>
                    <a:pt x="70916" y="368592"/>
                  </a:lnTo>
                  <a:lnTo>
                    <a:pt x="73228" y="363512"/>
                  </a:lnTo>
                  <a:lnTo>
                    <a:pt x="69786" y="362242"/>
                  </a:lnTo>
                  <a:lnTo>
                    <a:pt x="69011" y="364782"/>
                  </a:lnTo>
                  <a:lnTo>
                    <a:pt x="70053" y="367322"/>
                  </a:lnTo>
                  <a:lnTo>
                    <a:pt x="68808" y="371132"/>
                  </a:lnTo>
                  <a:lnTo>
                    <a:pt x="68249" y="369862"/>
                  </a:lnTo>
                  <a:lnTo>
                    <a:pt x="67183" y="372402"/>
                  </a:lnTo>
                  <a:lnTo>
                    <a:pt x="69062" y="371132"/>
                  </a:lnTo>
                  <a:lnTo>
                    <a:pt x="69405" y="371132"/>
                  </a:lnTo>
                  <a:lnTo>
                    <a:pt x="69519" y="373672"/>
                  </a:lnTo>
                  <a:lnTo>
                    <a:pt x="70497" y="374942"/>
                  </a:lnTo>
                  <a:lnTo>
                    <a:pt x="70650" y="378752"/>
                  </a:lnTo>
                  <a:lnTo>
                    <a:pt x="67056" y="383832"/>
                  </a:lnTo>
                  <a:lnTo>
                    <a:pt x="66573" y="388912"/>
                  </a:lnTo>
                  <a:lnTo>
                    <a:pt x="68300" y="387642"/>
                  </a:lnTo>
                  <a:lnTo>
                    <a:pt x="68516" y="387642"/>
                  </a:lnTo>
                  <a:lnTo>
                    <a:pt x="69380" y="386372"/>
                  </a:lnTo>
                  <a:lnTo>
                    <a:pt x="71920" y="387642"/>
                  </a:lnTo>
                  <a:lnTo>
                    <a:pt x="71196" y="388912"/>
                  </a:lnTo>
                  <a:lnTo>
                    <a:pt x="72872" y="388912"/>
                  </a:lnTo>
                  <a:lnTo>
                    <a:pt x="73266" y="389902"/>
                  </a:lnTo>
                  <a:lnTo>
                    <a:pt x="73431" y="389902"/>
                  </a:lnTo>
                  <a:lnTo>
                    <a:pt x="72898" y="388912"/>
                  </a:lnTo>
                  <a:lnTo>
                    <a:pt x="74066" y="388912"/>
                  </a:lnTo>
                  <a:lnTo>
                    <a:pt x="75145" y="386372"/>
                  </a:lnTo>
                  <a:lnTo>
                    <a:pt x="77838" y="387642"/>
                  </a:lnTo>
                  <a:lnTo>
                    <a:pt x="76733" y="388912"/>
                  </a:lnTo>
                  <a:lnTo>
                    <a:pt x="78295" y="390182"/>
                  </a:lnTo>
                  <a:lnTo>
                    <a:pt x="74790" y="392722"/>
                  </a:lnTo>
                  <a:lnTo>
                    <a:pt x="76339" y="392722"/>
                  </a:lnTo>
                  <a:lnTo>
                    <a:pt x="76911" y="391452"/>
                  </a:lnTo>
                  <a:lnTo>
                    <a:pt x="78689" y="391452"/>
                  </a:lnTo>
                  <a:lnTo>
                    <a:pt x="77609" y="392722"/>
                  </a:lnTo>
                  <a:lnTo>
                    <a:pt x="77508" y="393992"/>
                  </a:lnTo>
                  <a:lnTo>
                    <a:pt x="79781" y="393992"/>
                  </a:lnTo>
                  <a:lnTo>
                    <a:pt x="79375" y="391452"/>
                  </a:lnTo>
                  <a:lnTo>
                    <a:pt x="79159" y="390182"/>
                  </a:lnTo>
                  <a:lnTo>
                    <a:pt x="80175" y="387642"/>
                  </a:lnTo>
                  <a:lnTo>
                    <a:pt x="79121" y="387642"/>
                  </a:lnTo>
                  <a:lnTo>
                    <a:pt x="78244" y="383832"/>
                  </a:lnTo>
                  <a:lnTo>
                    <a:pt x="76936" y="386372"/>
                  </a:lnTo>
                  <a:lnTo>
                    <a:pt x="75857" y="386372"/>
                  </a:lnTo>
                  <a:lnTo>
                    <a:pt x="75933" y="385102"/>
                  </a:lnTo>
                  <a:lnTo>
                    <a:pt x="76352" y="383832"/>
                  </a:lnTo>
                  <a:lnTo>
                    <a:pt x="76682" y="383832"/>
                  </a:lnTo>
                  <a:lnTo>
                    <a:pt x="79654" y="382752"/>
                  </a:lnTo>
                  <a:lnTo>
                    <a:pt x="79629" y="382562"/>
                  </a:lnTo>
                  <a:lnTo>
                    <a:pt x="79679" y="382739"/>
                  </a:lnTo>
                  <a:lnTo>
                    <a:pt x="80149" y="382562"/>
                  </a:lnTo>
                  <a:lnTo>
                    <a:pt x="80022" y="383984"/>
                  </a:lnTo>
                  <a:lnTo>
                    <a:pt x="80327" y="385102"/>
                  </a:lnTo>
                  <a:lnTo>
                    <a:pt x="80657" y="382562"/>
                  </a:lnTo>
                  <a:lnTo>
                    <a:pt x="80822" y="381292"/>
                  </a:lnTo>
                  <a:lnTo>
                    <a:pt x="81407" y="382562"/>
                  </a:lnTo>
                  <a:lnTo>
                    <a:pt x="81724" y="381292"/>
                  </a:lnTo>
                  <a:lnTo>
                    <a:pt x="82689" y="377482"/>
                  </a:lnTo>
                  <a:lnTo>
                    <a:pt x="81445" y="377482"/>
                  </a:lnTo>
                  <a:lnTo>
                    <a:pt x="82600" y="374942"/>
                  </a:lnTo>
                  <a:lnTo>
                    <a:pt x="80683" y="374942"/>
                  </a:lnTo>
                  <a:lnTo>
                    <a:pt x="79032" y="377482"/>
                  </a:lnTo>
                  <a:lnTo>
                    <a:pt x="78651" y="376250"/>
                  </a:lnTo>
                  <a:lnTo>
                    <a:pt x="77076" y="377482"/>
                  </a:lnTo>
                  <a:lnTo>
                    <a:pt x="77292" y="374942"/>
                  </a:lnTo>
                  <a:lnTo>
                    <a:pt x="75463" y="377482"/>
                  </a:lnTo>
                  <a:lnTo>
                    <a:pt x="75907" y="376212"/>
                  </a:lnTo>
                  <a:lnTo>
                    <a:pt x="75692" y="374942"/>
                  </a:lnTo>
                  <a:lnTo>
                    <a:pt x="77012" y="374942"/>
                  </a:lnTo>
                  <a:lnTo>
                    <a:pt x="73304" y="373672"/>
                  </a:lnTo>
                  <a:lnTo>
                    <a:pt x="74549" y="372402"/>
                  </a:lnTo>
                  <a:lnTo>
                    <a:pt x="75793" y="371132"/>
                  </a:lnTo>
                  <a:lnTo>
                    <a:pt x="77038" y="369862"/>
                  </a:lnTo>
                  <a:lnTo>
                    <a:pt x="74599" y="368592"/>
                  </a:lnTo>
                  <a:lnTo>
                    <a:pt x="76314" y="368592"/>
                  </a:lnTo>
                  <a:lnTo>
                    <a:pt x="76669" y="367322"/>
                  </a:lnTo>
                  <a:lnTo>
                    <a:pt x="78752" y="367322"/>
                  </a:lnTo>
                  <a:lnTo>
                    <a:pt x="78892" y="368592"/>
                  </a:lnTo>
                  <a:lnTo>
                    <a:pt x="78206" y="368592"/>
                  </a:lnTo>
                  <a:lnTo>
                    <a:pt x="78295" y="369862"/>
                  </a:lnTo>
                  <a:lnTo>
                    <a:pt x="77076" y="371132"/>
                  </a:lnTo>
                  <a:lnTo>
                    <a:pt x="80708" y="371132"/>
                  </a:lnTo>
                  <a:lnTo>
                    <a:pt x="79794" y="367322"/>
                  </a:lnTo>
                  <a:lnTo>
                    <a:pt x="80759" y="365937"/>
                  </a:lnTo>
                  <a:lnTo>
                    <a:pt x="80581" y="364782"/>
                  </a:lnTo>
                  <a:lnTo>
                    <a:pt x="81737" y="363512"/>
                  </a:lnTo>
                  <a:lnTo>
                    <a:pt x="83756" y="360972"/>
                  </a:lnTo>
                  <a:lnTo>
                    <a:pt x="84963" y="362242"/>
                  </a:lnTo>
                  <a:lnTo>
                    <a:pt x="85432" y="360972"/>
                  </a:lnTo>
                  <a:lnTo>
                    <a:pt x="85902" y="359702"/>
                  </a:lnTo>
                  <a:lnTo>
                    <a:pt x="87795" y="354622"/>
                  </a:lnTo>
                  <a:lnTo>
                    <a:pt x="88353" y="354622"/>
                  </a:lnTo>
                  <a:lnTo>
                    <a:pt x="89623" y="352082"/>
                  </a:lnTo>
                  <a:lnTo>
                    <a:pt x="91122" y="352082"/>
                  </a:lnTo>
                  <a:lnTo>
                    <a:pt x="90081" y="354622"/>
                  </a:lnTo>
                  <a:lnTo>
                    <a:pt x="90944" y="354622"/>
                  </a:lnTo>
                  <a:lnTo>
                    <a:pt x="92189" y="352082"/>
                  </a:lnTo>
                  <a:lnTo>
                    <a:pt x="93052" y="353352"/>
                  </a:lnTo>
                  <a:lnTo>
                    <a:pt x="92684" y="352082"/>
                  </a:lnTo>
                  <a:lnTo>
                    <a:pt x="93865" y="348272"/>
                  </a:lnTo>
                  <a:lnTo>
                    <a:pt x="95923" y="348272"/>
                  </a:lnTo>
                  <a:lnTo>
                    <a:pt x="96240" y="347002"/>
                  </a:lnTo>
                  <a:lnTo>
                    <a:pt x="96850" y="344462"/>
                  </a:lnTo>
                  <a:lnTo>
                    <a:pt x="93345" y="343192"/>
                  </a:lnTo>
                  <a:lnTo>
                    <a:pt x="95669" y="340652"/>
                  </a:lnTo>
                  <a:lnTo>
                    <a:pt x="96837" y="339382"/>
                  </a:lnTo>
                  <a:lnTo>
                    <a:pt x="98488" y="340652"/>
                  </a:lnTo>
                  <a:lnTo>
                    <a:pt x="99758" y="340652"/>
                  </a:lnTo>
                  <a:lnTo>
                    <a:pt x="99898" y="339382"/>
                  </a:lnTo>
                  <a:lnTo>
                    <a:pt x="100164" y="336842"/>
                  </a:lnTo>
                  <a:lnTo>
                    <a:pt x="96951" y="335572"/>
                  </a:lnTo>
                  <a:lnTo>
                    <a:pt x="95948" y="334302"/>
                  </a:lnTo>
                  <a:lnTo>
                    <a:pt x="96748" y="331317"/>
                  </a:lnTo>
                  <a:lnTo>
                    <a:pt x="95910" y="330492"/>
                  </a:lnTo>
                  <a:lnTo>
                    <a:pt x="96837" y="330949"/>
                  </a:lnTo>
                  <a:lnTo>
                    <a:pt x="96964" y="330492"/>
                  </a:lnTo>
                  <a:lnTo>
                    <a:pt x="97040" y="331050"/>
                  </a:lnTo>
                  <a:lnTo>
                    <a:pt x="98526" y="331762"/>
                  </a:lnTo>
                  <a:lnTo>
                    <a:pt x="97828" y="329222"/>
                  </a:lnTo>
                  <a:lnTo>
                    <a:pt x="96647" y="327952"/>
                  </a:lnTo>
                  <a:lnTo>
                    <a:pt x="95262" y="329222"/>
                  </a:lnTo>
                  <a:lnTo>
                    <a:pt x="95897" y="327952"/>
                  </a:lnTo>
                  <a:lnTo>
                    <a:pt x="95910" y="326148"/>
                  </a:lnTo>
                  <a:lnTo>
                    <a:pt x="97370" y="327952"/>
                  </a:lnTo>
                  <a:lnTo>
                    <a:pt x="97142" y="325412"/>
                  </a:lnTo>
                  <a:lnTo>
                    <a:pt x="97015" y="324142"/>
                  </a:lnTo>
                  <a:lnTo>
                    <a:pt x="99161" y="325412"/>
                  </a:lnTo>
                  <a:lnTo>
                    <a:pt x="99847" y="324142"/>
                  </a:lnTo>
                  <a:lnTo>
                    <a:pt x="100520" y="322872"/>
                  </a:lnTo>
                  <a:lnTo>
                    <a:pt x="103174" y="319062"/>
                  </a:lnTo>
                  <a:lnTo>
                    <a:pt x="101917" y="316522"/>
                  </a:lnTo>
                  <a:lnTo>
                    <a:pt x="101295" y="315252"/>
                  </a:lnTo>
                  <a:lnTo>
                    <a:pt x="103809" y="317792"/>
                  </a:lnTo>
                  <a:lnTo>
                    <a:pt x="104571" y="315252"/>
                  </a:lnTo>
                  <a:lnTo>
                    <a:pt x="107048" y="313982"/>
                  </a:lnTo>
                  <a:lnTo>
                    <a:pt x="105397" y="317792"/>
                  </a:lnTo>
                  <a:lnTo>
                    <a:pt x="105003" y="319062"/>
                  </a:lnTo>
                  <a:lnTo>
                    <a:pt x="106756" y="316522"/>
                  </a:lnTo>
                  <a:lnTo>
                    <a:pt x="107556" y="313982"/>
                  </a:lnTo>
                  <a:lnTo>
                    <a:pt x="107962" y="312712"/>
                  </a:lnTo>
                  <a:lnTo>
                    <a:pt x="108369" y="311442"/>
                  </a:lnTo>
                  <a:lnTo>
                    <a:pt x="108788" y="310172"/>
                  </a:lnTo>
                  <a:lnTo>
                    <a:pt x="107823" y="311442"/>
                  </a:lnTo>
                  <a:lnTo>
                    <a:pt x="107480" y="310172"/>
                  </a:lnTo>
                  <a:lnTo>
                    <a:pt x="106451" y="310172"/>
                  </a:lnTo>
                  <a:lnTo>
                    <a:pt x="105778" y="308902"/>
                  </a:lnTo>
                  <a:lnTo>
                    <a:pt x="107226" y="307632"/>
                  </a:lnTo>
                  <a:lnTo>
                    <a:pt x="107353" y="306362"/>
                  </a:lnTo>
                  <a:lnTo>
                    <a:pt x="108127" y="306362"/>
                  </a:lnTo>
                  <a:lnTo>
                    <a:pt x="108610" y="307441"/>
                  </a:lnTo>
                  <a:lnTo>
                    <a:pt x="109080" y="306362"/>
                  </a:lnTo>
                  <a:lnTo>
                    <a:pt x="110718" y="307632"/>
                  </a:lnTo>
                  <a:lnTo>
                    <a:pt x="111137" y="306362"/>
                  </a:lnTo>
                  <a:lnTo>
                    <a:pt x="111391" y="308902"/>
                  </a:lnTo>
                  <a:lnTo>
                    <a:pt x="111696" y="306362"/>
                  </a:lnTo>
                  <a:lnTo>
                    <a:pt x="113042" y="305092"/>
                  </a:lnTo>
                  <a:lnTo>
                    <a:pt x="113055" y="307632"/>
                  </a:lnTo>
                  <a:lnTo>
                    <a:pt x="113398" y="307632"/>
                  </a:lnTo>
                  <a:lnTo>
                    <a:pt x="115074" y="305168"/>
                  </a:lnTo>
                  <a:lnTo>
                    <a:pt x="115011" y="304761"/>
                  </a:lnTo>
                  <a:lnTo>
                    <a:pt x="114706" y="303822"/>
                  </a:lnTo>
                  <a:lnTo>
                    <a:pt x="113322" y="305092"/>
                  </a:lnTo>
                  <a:lnTo>
                    <a:pt x="113588" y="303822"/>
                  </a:lnTo>
                  <a:lnTo>
                    <a:pt x="113842" y="302552"/>
                  </a:lnTo>
                  <a:lnTo>
                    <a:pt x="116700" y="300012"/>
                  </a:lnTo>
                  <a:lnTo>
                    <a:pt x="117817" y="296202"/>
                  </a:lnTo>
                  <a:lnTo>
                    <a:pt x="118491" y="294932"/>
                  </a:lnTo>
                  <a:lnTo>
                    <a:pt x="119811" y="292392"/>
                  </a:lnTo>
                  <a:lnTo>
                    <a:pt x="117144" y="294932"/>
                  </a:lnTo>
                  <a:lnTo>
                    <a:pt x="118503" y="292392"/>
                  </a:lnTo>
                  <a:lnTo>
                    <a:pt x="115582" y="291122"/>
                  </a:lnTo>
                  <a:lnTo>
                    <a:pt x="114681" y="291122"/>
                  </a:lnTo>
                  <a:lnTo>
                    <a:pt x="115798" y="288582"/>
                  </a:lnTo>
                  <a:lnTo>
                    <a:pt x="116814" y="286042"/>
                  </a:lnTo>
                  <a:lnTo>
                    <a:pt x="118224" y="284772"/>
                  </a:lnTo>
                  <a:lnTo>
                    <a:pt x="118732" y="287312"/>
                  </a:lnTo>
                  <a:lnTo>
                    <a:pt x="121069" y="287312"/>
                  </a:lnTo>
                  <a:lnTo>
                    <a:pt x="123012" y="286042"/>
                  </a:lnTo>
                  <a:lnTo>
                    <a:pt x="123659" y="284772"/>
                  </a:lnTo>
                  <a:lnTo>
                    <a:pt x="124294" y="283502"/>
                  </a:lnTo>
                  <a:lnTo>
                    <a:pt x="124942" y="282232"/>
                  </a:lnTo>
                  <a:lnTo>
                    <a:pt x="124193" y="282232"/>
                  </a:lnTo>
                  <a:lnTo>
                    <a:pt x="121551" y="282232"/>
                  </a:lnTo>
                  <a:lnTo>
                    <a:pt x="121539" y="280962"/>
                  </a:lnTo>
                  <a:lnTo>
                    <a:pt x="121539" y="279692"/>
                  </a:lnTo>
                  <a:lnTo>
                    <a:pt x="124193" y="282232"/>
                  </a:lnTo>
                  <a:lnTo>
                    <a:pt x="123901" y="277152"/>
                  </a:lnTo>
                  <a:lnTo>
                    <a:pt x="125564" y="278422"/>
                  </a:lnTo>
                  <a:lnTo>
                    <a:pt x="126085" y="277152"/>
                  </a:lnTo>
                  <a:lnTo>
                    <a:pt x="127635" y="273342"/>
                  </a:lnTo>
                  <a:lnTo>
                    <a:pt x="127876" y="272072"/>
                  </a:lnTo>
                  <a:lnTo>
                    <a:pt x="128612" y="268262"/>
                  </a:lnTo>
                  <a:lnTo>
                    <a:pt x="130352" y="264452"/>
                  </a:lnTo>
                  <a:lnTo>
                    <a:pt x="130937" y="263182"/>
                  </a:lnTo>
                  <a:lnTo>
                    <a:pt x="130403" y="263182"/>
                  </a:lnTo>
                  <a:lnTo>
                    <a:pt x="129235" y="264452"/>
                  </a:lnTo>
                  <a:lnTo>
                    <a:pt x="129120" y="263182"/>
                  </a:lnTo>
                  <a:lnTo>
                    <a:pt x="129273" y="261912"/>
                  </a:lnTo>
                  <a:lnTo>
                    <a:pt x="129413" y="260642"/>
                  </a:lnTo>
                  <a:lnTo>
                    <a:pt x="131978" y="260642"/>
                  </a:lnTo>
                  <a:lnTo>
                    <a:pt x="132740" y="258102"/>
                  </a:lnTo>
                  <a:lnTo>
                    <a:pt x="132295" y="256832"/>
                  </a:lnTo>
                  <a:lnTo>
                    <a:pt x="131648" y="255562"/>
                  </a:lnTo>
                  <a:lnTo>
                    <a:pt x="131508" y="256832"/>
                  </a:lnTo>
                  <a:lnTo>
                    <a:pt x="130987" y="255562"/>
                  </a:lnTo>
                  <a:lnTo>
                    <a:pt x="130149" y="255562"/>
                  </a:lnTo>
                  <a:lnTo>
                    <a:pt x="130530" y="254292"/>
                  </a:lnTo>
                  <a:lnTo>
                    <a:pt x="130911" y="253022"/>
                  </a:lnTo>
                  <a:lnTo>
                    <a:pt x="132397" y="253974"/>
                  </a:lnTo>
                  <a:lnTo>
                    <a:pt x="132816" y="253974"/>
                  </a:lnTo>
                  <a:lnTo>
                    <a:pt x="134658" y="253974"/>
                  </a:lnTo>
                  <a:lnTo>
                    <a:pt x="135064" y="253022"/>
                  </a:lnTo>
                  <a:lnTo>
                    <a:pt x="134937" y="251752"/>
                  </a:lnTo>
                  <a:lnTo>
                    <a:pt x="134810" y="250482"/>
                  </a:lnTo>
                  <a:lnTo>
                    <a:pt x="135801" y="250482"/>
                  </a:lnTo>
                  <a:lnTo>
                    <a:pt x="136017" y="249212"/>
                  </a:lnTo>
                  <a:lnTo>
                    <a:pt x="136232" y="247942"/>
                  </a:lnTo>
                  <a:lnTo>
                    <a:pt x="136448" y="246672"/>
                  </a:lnTo>
                  <a:lnTo>
                    <a:pt x="137020" y="242862"/>
                  </a:lnTo>
                  <a:lnTo>
                    <a:pt x="137502" y="239052"/>
                  </a:lnTo>
                  <a:lnTo>
                    <a:pt x="139319" y="239052"/>
                  </a:lnTo>
                  <a:lnTo>
                    <a:pt x="139915" y="237782"/>
                  </a:lnTo>
                  <a:lnTo>
                    <a:pt x="139992" y="236321"/>
                  </a:lnTo>
                  <a:lnTo>
                    <a:pt x="139687" y="235242"/>
                  </a:lnTo>
                  <a:lnTo>
                    <a:pt x="140665" y="235242"/>
                  </a:lnTo>
                  <a:lnTo>
                    <a:pt x="140741" y="236321"/>
                  </a:lnTo>
                  <a:lnTo>
                    <a:pt x="141655" y="235242"/>
                  </a:lnTo>
                  <a:lnTo>
                    <a:pt x="141592" y="231432"/>
                  </a:lnTo>
                  <a:lnTo>
                    <a:pt x="141973" y="230162"/>
                  </a:lnTo>
                  <a:lnTo>
                    <a:pt x="142811" y="231432"/>
                  </a:lnTo>
                  <a:lnTo>
                    <a:pt x="141592" y="231432"/>
                  </a:lnTo>
                  <a:lnTo>
                    <a:pt x="142176" y="232702"/>
                  </a:lnTo>
                  <a:lnTo>
                    <a:pt x="143725" y="230162"/>
                  </a:lnTo>
                  <a:lnTo>
                    <a:pt x="142201" y="225082"/>
                  </a:lnTo>
                  <a:lnTo>
                    <a:pt x="144957" y="223812"/>
                  </a:lnTo>
                  <a:lnTo>
                    <a:pt x="144919" y="225082"/>
                  </a:lnTo>
                  <a:lnTo>
                    <a:pt x="145542" y="223812"/>
                  </a:lnTo>
                  <a:lnTo>
                    <a:pt x="146786" y="221272"/>
                  </a:lnTo>
                  <a:lnTo>
                    <a:pt x="147193" y="217462"/>
                  </a:lnTo>
                  <a:lnTo>
                    <a:pt x="148945" y="212382"/>
                  </a:lnTo>
                  <a:lnTo>
                    <a:pt x="150710" y="211112"/>
                  </a:lnTo>
                  <a:lnTo>
                    <a:pt x="152488" y="209842"/>
                  </a:lnTo>
                  <a:lnTo>
                    <a:pt x="147154" y="211112"/>
                  </a:lnTo>
                  <a:lnTo>
                    <a:pt x="149085" y="207302"/>
                  </a:lnTo>
                  <a:lnTo>
                    <a:pt x="153187" y="208572"/>
                  </a:lnTo>
                  <a:lnTo>
                    <a:pt x="152882" y="207302"/>
                  </a:lnTo>
                  <a:lnTo>
                    <a:pt x="152273" y="204762"/>
                  </a:lnTo>
                  <a:lnTo>
                    <a:pt x="151663" y="202222"/>
                  </a:lnTo>
                  <a:lnTo>
                    <a:pt x="153136" y="200952"/>
                  </a:lnTo>
                  <a:lnTo>
                    <a:pt x="152311" y="200952"/>
                  </a:lnTo>
                  <a:lnTo>
                    <a:pt x="151523" y="198412"/>
                  </a:lnTo>
                  <a:lnTo>
                    <a:pt x="154165" y="195872"/>
                  </a:lnTo>
                  <a:lnTo>
                    <a:pt x="155879" y="195872"/>
                  </a:lnTo>
                  <a:lnTo>
                    <a:pt x="157391" y="192062"/>
                  </a:lnTo>
                  <a:lnTo>
                    <a:pt x="159270" y="188252"/>
                  </a:lnTo>
                  <a:lnTo>
                    <a:pt x="159016" y="185712"/>
                  </a:lnTo>
                  <a:lnTo>
                    <a:pt x="158889" y="184442"/>
                  </a:lnTo>
                  <a:lnTo>
                    <a:pt x="159512" y="185712"/>
                  </a:lnTo>
                  <a:lnTo>
                    <a:pt x="159486" y="184442"/>
                  </a:lnTo>
                  <a:lnTo>
                    <a:pt x="159473" y="183172"/>
                  </a:lnTo>
                  <a:lnTo>
                    <a:pt x="161340" y="181965"/>
                  </a:lnTo>
                  <a:lnTo>
                    <a:pt x="161404" y="179362"/>
                  </a:lnTo>
                  <a:lnTo>
                    <a:pt x="161671" y="179362"/>
                  </a:lnTo>
                  <a:lnTo>
                    <a:pt x="161798" y="180632"/>
                  </a:lnTo>
                  <a:lnTo>
                    <a:pt x="162496" y="179362"/>
                  </a:lnTo>
                  <a:lnTo>
                    <a:pt x="166649" y="170472"/>
                  </a:lnTo>
                  <a:lnTo>
                    <a:pt x="170002" y="161582"/>
                  </a:lnTo>
                  <a:lnTo>
                    <a:pt x="173215" y="152692"/>
                  </a:lnTo>
                  <a:lnTo>
                    <a:pt x="175069" y="148882"/>
                  </a:lnTo>
                  <a:lnTo>
                    <a:pt x="176923" y="145072"/>
                  </a:lnTo>
                  <a:lnTo>
                    <a:pt x="177507" y="143802"/>
                  </a:lnTo>
                  <a:lnTo>
                    <a:pt x="179870" y="138722"/>
                  </a:lnTo>
                  <a:lnTo>
                    <a:pt x="182829" y="132372"/>
                  </a:lnTo>
                  <a:lnTo>
                    <a:pt x="185178" y="127292"/>
                  </a:lnTo>
                  <a:lnTo>
                    <a:pt x="186359" y="124752"/>
                  </a:lnTo>
                  <a:lnTo>
                    <a:pt x="188137" y="120942"/>
                  </a:lnTo>
                  <a:lnTo>
                    <a:pt x="193446" y="109512"/>
                  </a:lnTo>
                  <a:lnTo>
                    <a:pt x="194437" y="106972"/>
                  </a:lnTo>
                  <a:lnTo>
                    <a:pt x="198412" y="96812"/>
                  </a:lnTo>
                  <a:lnTo>
                    <a:pt x="198907" y="95542"/>
                  </a:lnTo>
                  <a:lnTo>
                    <a:pt x="200901" y="90462"/>
                  </a:lnTo>
                  <a:lnTo>
                    <a:pt x="201726" y="87922"/>
                  </a:lnTo>
                  <a:lnTo>
                    <a:pt x="202565" y="85382"/>
                  </a:lnTo>
                  <a:close/>
                </a:path>
                <a:path w="207009" h="394334">
                  <a:moveTo>
                    <a:pt x="206730" y="72682"/>
                  </a:moveTo>
                  <a:lnTo>
                    <a:pt x="204673" y="70142"/>
                  </a:lnTo>
                  <a:lnTo>
                    <a:pt x="199542" y="63792"/>
                  </a:lnTo>
                  <a:lnTo>
                    <a:pt x="194310" y="58712"/>
                  </a:lnTo>
                  <a:lnTo>
                    <a:pt x="193001" y="57442"/>
                  </a:lnTo>
                  <a:lnTo>
                    <a:pt x="186664" y="53632"/>
                  </a:lnTo>
                  <a:lnTo>
                    <a:pt x="186283" y="54013"/>
                  </a:lnTo>
                  <a:lnTo>
                    <a:pt x="187718" y="57442"/>
                  </a:lnTo>
                  <a:lnTo>
                    <a:pt x="188620" y="57442"/>
                  </a:lnTo>
                  <a:lnTo>
                    <a:pt x="187693" y="58712"/>
                  </a:lnTo>
                  <a:lnTo>
                    <a:pt x="187083" y="59982"/>
                  </a:lnTo>
                  <a:lnTo>
                    <a:pt x="188226" y="58712"/>
                  </a:lnTo>
                  <a:lnTo>
                    <a:pt x="188772" y="61252"/>
                  </a:lnTo>
                  <a:lnTo>
                    <a:pt x="189128" y="61252"/>
                  </a:lnTo>
                  <a:lnTo>
                    <a:pt x="187871" y="62522"/>
                  </a:lnTo>
                  <a:lnTo>
                    <a:pt x="187464" y="65062"/>
                  </a:lnTo>
                  <a:lnTo>
                    <a:pt x="186397" y="65062"/>
                  </a:lnTo>
                  <a:lnTo>
                    <a:pt x="186258" y="66332"/>
                  </a:lnTo>
                  <a:lnTo>
                    <a:pt x="186448" y="66332"/>
                  </a:lnTo>
                  <a:lnTo>
                    <a:pt x="186245" y="67602"/>
                  </a:lnTo>
                  <a:lnTo>
                    <a:pt x="184264" y="68872"/>
                  </a:lnTo>
                  <a:lnTo>
                    <a:pt x="184124" y="67602"/>
                  </a:lnTo>
                  <a:lnTo>
                    <a:pt x="183984" y="66332"/>
                  </a:lnTo>
                  <a:lnTo>
                    <a:pt x="183781" y="65062"/>
                  </a:lnTo>
                  <a:lnTo>
                    <a:pt x="181444" y="67602"/>
                  </a:lnTo>
                  <a:lnTo>
                    <a:pt x="180860" y="63792"/>
                  </a:lnTo>
                  <a:lnTo>
                    <a:pt x="179527" y="62522"/>
                  </a:lnTo>
                  <a:lnTo>
                    <a:pt x="179285" y="65062"/>
                  </a:lnTo>
                  <a:lnTo>
                    <a:pt x="180035" y="66332"/>
                  </a:lnTo>
                  <a:lnTo>
                    <a:pt x="180149" y="67602"/>
                  </a:lnTo>
                  <a:lnTo>
                    <a:pt x="180213" y="68897"/>
                  </a:lnTo>
                  <a:lnTo>
                    <a:pt x="177990" y="70142"/>
                  </a:lnTo>
                  <a:lnTo>
                    <a:pt x="175856" y="66421"/>
                  </a:lnTo>
                  <a:lnTo>
                    <a:pt x="175844" y="67602"/>
                  </a:lnTo>
                  <a:lnTo>
                    <a:pt x="176898" y="71412"/>
                  </a:lnTo>
                  <a:lnTo>
                    <a:pt x="177088" y="72682"/>
                  </a:lnTo>
                  <a:lnTo>
                    <a:pt x="175348" y="70142"/>
                  </a:lnTo>
                  <a:lnTo>
                    <a:pt x="174459" y="70142"/>
                  </a:lnTo>
                  <a:lnTo>
                    <a:pt x="173799" y="68897"/>
                  </a:lnTo>
                  <a:lnTo>
                    <a:pt x="173202" y="70332"/>
                  </a:lnTo>
                  <a:lnTo>
                    <a:pt x="173126" y="70091"/>
                  </a:lnTo>
                  <a:lnTo>
                    <a:pt x="173139" y="70434"/>
                  </a:lnTo>
                  <a:lnTo>
                    <a:pt x="172745" y="71412"/>
                  </a:lnTo>
                  <a:lnTo>
                    <a:pt x="176631" y="72682"/>
                  </a:lnTo>
                  <a:lnTo>
                    <a:pt x="177787" y="73952"/>
                  </a:lnTo>
                  <a:lnTo>
                    <a:pt x="176136" y="75222"/>
                  </a:lnTo>
                  <a:lnTo>
                    <a:pt x="174510" y="77673"/>
                  </a:lnTo>
                  <a:lnTo>
                    <a:pt x="174586" y="79032"/>
                  </a:lnTo>
                  <a:lnTo>
                    <a:pt x="176174" y="79032"/>
                  </a:lnTo>
                  <a:lnTo>
                    <a:pt x="175539" y="82842"/>
                  </a:lnTo>
                  <a:lnTo>
                    <a:pt x="171958" y="80302"/>
                  </a:lnTo>
                  <a:lnTo>
                    <a:pt x="173545" y="84112"/>
                  </a:lnTo>
                  <a:lnTo>
                    <a:pt x="202984" y="84112"/>
                  </a:lnTo>
                  <a:lnTo>
                    <a:pt x="203390" y="82842"/>
                  </a:lnTo>
                  <a:lnTo>
                    <a:pt x="206730" y="72682"/>
                  </a:lnTo>
                  <a:close/>
                </a:path>
              </a:pathLst>
            </a:custGeom>
            <a:solidFill>
              <a:srgbClr val="858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5212" y="7528115"/>
              <a:ext cx="165839" cy="26043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9984" y="7572756"/>
              <a:ext cx="256540" cy="350520"/>
            </a:xfrm>
            <a:custGeom>
              <a:avLst/>
              <a:gdLst/>
              <a:ahLst/>
              <a:cxnLst/>
              <a:rect l="l" t="t" r="r" b="b"/>
              <a:pathLst>
                <a:path w="256540" h="350520">
                  <a:moveTo>
                    <a:pt x="33756" y="284480"/>
                  </a:moveTo>
                  <a:lnTo>
                    <a:pt x="33553" y="284200"/>
                  </a:lnTo>
                  <a:lnTo>
                    <a:pt x="33489" y="284480"/>
                  </a:lnTo>
                  <a:lnTo>
                    <a:pt x="33756" y="284480"/>
                  </a:lnTo>
                  <a:close/>
                </a:path>
                <a:path w="256540" h="350520">
                  <a:moveTo>
                    <a:pt x="71170" y="317373"/>
                  </a:moveTo>
                  <a:lnTo>
                    <a:pt x="70980" y="317182"/>
                  </a:lnTo>
                  <a:lnTo>
                    <a:pt x="70967" y="317373"/>
                  </a:lnTo>
                  <a:lnTo>
                    <a:pt x="71170" y="317373"/>
                  </a:lnTo>
                  <a:close/>
                </a:path>
                <a:path w="256540" h="350520">
                  <a:moveTo>
                    <a:pt x="73418" y="148590"/>
                  </a:moveTo>
                  <a:lnTo>
                    <a:pt x="71767" y="146050"/>
                  </a:lnTo>
                  <a:lnTo>
                    <a:pt x="71399" y="148590"/>
                  </a:lnTo>
                  <a:lnTo>
                    <a:pt x="73418" y="148590"/>
                  </a:lnTo>
                  <a:close/>
                </a:path>
                <a:path w="256540" h="350520">
                  <a:moveTo>
                    <a:pt x="74739" y="138430"/>
                  </a:moveTo>
                  <a:close/>
                </a:path>
                <a:path w="256540" h="350520">
                  <a:moveTo>
                    <a:pt x="77533" y="294513"/>
                  </a:moveTo>
                  <a:lnTo>
                    <a:pt x="76847" y="293243"/>
                  </a:lnTo>
                  <a:lnTo>
                    <a:pt x="77190" y="293928"/>
                  </a:lnTo>
                  <a:lnTo>
                    <a:pt x="77533" y="294513"/>
                  </a:lnTo>
                  <a:close/>
                </a:path>
                <a:path w="256540" h="350520">
                  <a:moveTo>
                    <a:pt x="96735" y="74193"/>
                  </a:moveTo>
                  <a:lnTo>
                    <a:pt x="96672" y="73914"/>
                  </a:lnTo>
                  <a:lnTo>
                    <a:pt x="96723" y="74231"/>
                  </a:lnTo>
                  <a:close/>
                </a:path>
                <a:path w="256540" h="350520">
                  <a:moveTo>
                    <a:pt x="97332" y="161315"/>
                  </a:moveTo>
                  <a:lnTo>
                    <a:pt x="97320" y="161163"/>
                  </a:lnTo>
                  <a:lnTo>
                    <a:pt x="97167" y="161163"/>
                  </a:lnTo>
                  <a:lnTo>
                    <a:pt x="97332" y="161315"/>
                  </a:lnTo>
                  <a:close/>
                </a:path>
                <a:path w="256540" h="350520">
                  <a:moveTo>
                    <a:pt x="121500" y="288061"/>
                  </a:moveTo>
                  <a:lnTo>
                    <a:pt x="121361" y="287934"/>
                  </a:lnTo>
                  <a:lnTo>
                    <a:pt x="121348" y="288061"/>
                  </a:lnTo>
                  <a:lnTo>
                    <a:pt x="121500" y="288061"/>
                  </a:lnTo>
                  <a:close/>
                </a:path>
                <a:path w="256540" h="350520">
                  <a:moveTo>
                    <a:pt x="132143" y="52285"/>
                  </a:moveTo>
                  <a:lnTo>
                    <a:pt x="131152" y="52806"/>
                  </a:lnTo>
                  <a:lnTo>
                    <a:pt x="131445" y="52933"/>
                  </a:lnTo>
                  <a:lnTo>
                    <a:pt x="131800" y="52832"/>
                  </a:lnTo>
                  <a:lnTo>
                    <a:pt x="132143" y="52285"/>
                  </a:lnTo>
                  <a:close/>
                </a:path>
                <a:path w="256540" h="350520">
                  <a:moveTo>
                    <a:pt x="134645" y="270751"/>
                  </a:moveTo>
                  <a:lnTo>
                    <a:pt x="134251" y="268833"/>
                  </a:lnTo>
                  <a:lnTo>
                    <a:pt x="132676" y="268782"/>
                  </a:lnTo>
                  <a:lnTo>
                    <a:pt x="133413" y="269354"/>
                  </a:lnTo>
                  <a:lnTo>
                    <a:pt x="133870" y="270725"/>
                  </a:lnTo>
                  <a:lnTo>
                    <a:pt x="134645" y="270751"/>
                  </a:lnTo>
                  <a:close/>
                </a:path>
                <a:path w="256540" h="350520">
                  <a:moveTo>
                    <a:pt x="138722" y="265988"/>
                  </a:moveTo>
                  <a:lnTo>
                    <a:pt x="135229" y="263436"/>
                  </a:lnTo>
                  <a:lnTo>
                    <a:pt x="134658" y="265049"/>
                  </a:lnTo>
                  <a:lnTo>
                    <a:pt x="137591" y="265404"/>
                  </a:lnTo>
                  <a:lnTo>
                    <a:pt x="137020" y="267017"/>
                  </a:lnTo>
                  <a:lnTo>
                    <a:pt x="138722" y="265988"/>
                  </a:lnTo>
                  <a:close/>
                </a:path>
                <a:path w="256540" h="350520">
                  <a:moveTo>
                    <a:pt x="140843" y="263740"/>
                  </a:moveTo>
                  <a:lnTo>
                    <a:pt x="139115" y="262204"/>
                  </a:lnTo>
                  <a:lnTo>
                    <a:pt x="139623" y="263029"/>
                  </a:lnTo>
                  <a:lnTo>
                    <a:pt x="139230" y="263017"/>
                  </a:lnTo>
                  <a:lnTo>
                    <a:pt x="136639" y="261315"/>
                  </a:lnTo>
                  <a:lnTo>
                    <a:pt x="137934" y="264071"/>
                  </a:lnTo>
                  <a:lnTo>
                    <a:pt x="138772" y="263550"/>
                  </a:lnTo>
                  <a:lnTo>
                    <a:pt x="139763" y="263931"/>
                  </a:lnTo>
                  <a:lnTo>
                    <a:pt x="140335" y="263613"/>
                  </a:lnTo>
                  <a:lnTo>
                    <a:pt x="140843" y="263740"/>
                  </a:lnTo>
                  <a:close/>
                </a:path>
                <a:path w="256540" h="350520">
                  <a:moveTo>
                    <a:pt x="141643" y="264452"/>
                  </a:moveTo>
                  <a:lnTo>
                    <a:pt x="141363" y="263982"/>
                  </a:lnTo>
                  <a:lnTo>
                    <a:pt x="141109" y="263804"/>
                  </a:lnTo>
                  <a:lnTo>
                    <a:pt x="140843" y="263740"/>
                  </a:lnTo>
                  <a:lnTo>
                    <a:pt x="141643" y="264452"/>
                  </a:lnTo>
                  <a:close/>
                </a:path>
                <a:path w="256540" h="350520">
                  <a:moveTo>
                    <a:pt x="146507" y="259727"/>
                  </a:moveTo>
                  <a:lnTo>
                    <a:pt x="145326" y="259676"/>
                  </a:lnTo>
                  <a:lnTo>
                    <a:pt x="144818" y="259118"/>
                  </a:lnTo>
                  <a:lnTo>
                    <a:pt x="144157" y="258368"/>
                  </a:lnTo>
                  <a:lnTo>
                    <a:pt x="142963" y="257708"/>
                  </a:lnTo>
                  <a:lnTo>
                    <a:pt x="141274" y="258737"/>
                  </a:lnTo>
                  <a:lnTo>
                    <a:pt x="142024" y="259054"/>
                  </a:lnTo>
                  <a:lnTo>
                    <a:pt x="141617" y="261302"/>
                  </a:lnTo>
                  <a:lnTo>
                    <a:pt x="139750" y="261315"/>
                  </a:lnTo>
                  <a:lnTo>
                    <a:pt x="142532" y="261975"/>
                  </a:lnTo>
                  <a:lnTo>
                    <a:pt x="144627" y="261962"/>
                  </a:lnTo>
                  <a:lnTo>
                    <a:pt x="145465" y="261251"/>
                  </a:lnTo>
                  <a:lnTo>
                    <a:pt x="145999" y="260794"/>
                  </a:lnTo>
                  <a:lnTo>
                    <a:pt x="145427" y="260502"/>
                  </a:lnTo>
                  <a:lnTo>
                    <a:pt x="143573" y="261251"/>
                  </a:lnTo>
                  <a:lnTo>
                    <a:pt x="142608" y="259308"/>
                  </a:lnTo>
                  <a:lnTo>
                    <a:pt x="145415" y="260489"/>
                  </a:lnTo>
                  <a:lnTo>
                    <a:pt x="144386" y="259956"/>
                  </a:lnTo>
                  <a:lnTo>
                    <a:pt x="144399" y="259676"/>
                  </a:lnTo>
                  <a:lnTo>
                    <a:pt x="144589" y="259118"/>
                  </a:lnTo>
                  <a:lnTo>
                    <a:pt x="145491" y="259956"/>
                  </a:lnTo>
                  <a:lnTo>
                    <a:pt x="146507" y="259727"/>
                  </a:lnTo>
                  <a:close/>
                </a:path>
                <a:path w="256540" h="350520">
                  <a:moveTo>
                    <a:pt x="150583" y="253060"/>
                  </a:moveTo>
                  <a:lnTo>
                    <a:pt x="147370" y="251612"/>
                  </a:lnTo>
                  <a:lnTo>
                    <a:pt x="147980" y="249453"/>
                  </a:lnTo>
                  <a:lnTo>
                    <a:pt x="145338" y="250190"/>
                  </a:lnTo>
                  <a:lnTo>
                    <a:pt x="147472" y="252425"/>
                  </a:lnTo>
                  <a:lnTo>
                    <a:pt x="146126" y="252120"/>
                  </a:lnTo>
                  <a:lnTo>
                    <a:pt x="145338" y="253987"/>
                  </a:lnTo>
                  <a:lnTo>
                    <a:pt x="142684" y="252818"/>
                  </a:lnTo>
                  <a:lnTo>
                    <a:pt x="142798" y="253631"/>
                  </a:lnTo>
                  <a:lnTo>
                    <a:pt x="143929" y="254215"/>
                  </a:lnTo>
                  <a:lnTo>
                    <a:pt x="144437" y="255041"/>
                  </a:lnTo>
                  <a:lnTo>
                    <a:pt x="141668" y="254965"/>
                  </a:lnTo>
                  <a:lnTo>
                    <a:pt x="143294" y="256362"/>
                  </a:lnTo>
                  <a:lnTo>
                    <a:pt x="146278" y="254292"/>
                  </a:lnTo>
                  <a:lnTo>
                    <a:pt x="146570" y="255384"/>
                  </a:lnTo>
                  <a:lnTo>
                    <a:pt x="148374" y="253276"/>
                  </a:lnTo>
                  <a:lnTo>
                    <a:pt x="148945" y="253555"/>
                  </a:lnTo>
                  <a:lnTo>
                    <a:pt x="148501" y="254088"/>
                  </a:lnTo>
                  <a:lnTo>
                    <a:pt x="150583" y="253060"/>
                  </a:lnTo>
                  <a:close/>
                </a:path>
                <a:path w="256540" h="350520">
                  <a:moveTo>
                    <a:pt x="151041" y="243052"/>
                  </a:moveTo>
                  <a:lnTo>
                    <a:pt x="150431" y="241401"/>
                  </a:lnTo>
                  <a:lnTo>
                    <a:pt x="149745" y="242189"/>
                  </a:lnTo>
                  <a:lnTo>
                    <a:pt x="151041" y="243052"/>
                  </a:lnTo>
                  <a:close/>
                </a:path>
                <a:path w="256540" h="350520">
                  <a:moveTo>
                    <a:pt x="151142" y="240030"/>
                  </a:moveTo>
                  <a:lnTo>
                    <a:pt x="150545" y="239039"/>
                  </a:lnTo>
                  <a:lnTo>
                    <a:pt x="148856" y="239445"/>
                  </a:lnTo>
                  <a:lnTo>
                    <a:pt x="151142" y="240030"/>
                  </a:lnTo>
                  <a:close/>
                </a:path>
                <a:path w="256540" h="350520">
                  <a:moveTo>
                    <a:pt x="151841" y="235470"/>
                  </a:moveTo>
                  <a:lnTo>
                    <a:pt x="151333" y="234632"/>
                  </a:lnTo>
                  <a:lnTo>
                    <a:pt x="150164" y="234607"/>
                  </a:lnTo>
                  <a:lnTo>
                    <a:pt x="151841" y="235470"/>
                  </a:lnTo>
                  <a:close/>
                </a:path>
                <a:path w="256540" h="350520">
                  <a:moveTo>
                    <a:pt x="151892" y="238721"/>
                  </a:moveTo>
                  <a:lnTo>
                    <a:pt x="150660" y="237337"/>
                  </a:lnTo>
                  <a:lnTo>
                    <a:pt x="149085" y="239191"/>
                  </a:lnTo>
                  <a:lnTo>
                    <a:pt x="150495" y="238963"/>
                  </a:lnTo>
                  <a:lnTo>
                    <a:pt x="150901" y="238963"/>
                  </a:lnTo>
                  <a:lnTo>
                    <a:pt x="151892" y="238721"/>
                  </a:lnTo>
                  <a:close/>
                </a:path>
                <a:path w="256540" h="350520">
                  <a:moveTo>
                    <a:pt x="152107" y="251764"/>
                  </a:moveTo>
                  <a:lnTo>
                    <a:pt x="151091" y="248196"/>
                  </a:lnTo>
                  <a:lnTo>
                    <a:pt x="150812" y="249008"/>
                  </a:lnTo>
                  <a:lnTo>
                    <a:pt x="150698" y="250088"/>
                  </a:lnTo>
                  <a:lnTo>
                    <a:pt x="148285" y="248653"/>
                  </a:lnTo>
                  <a:lnTo>
                    <a:pt x="147929" y="249999"/>
                  </a:lnTo>
                  <a:lnTo>
                    <a:pt x="150126" y="251688"/>
                  </a:lnTo>
                  <a:lnTo>
                    <a:pt x="152107" y="251764"/>
                  </a:lnTo>
                  <a:close/>
                </a:path>
                <a:path w="256540" h="350520">
                  <a:moveTo>
                    <a:pt x="153974" y="247205"/>
                  </a:moveTo>
                  <a:lnTo>
                    <a:pt x="151599" y="245224"/>
                  </a:lnTo>
                  <a:lnTo>
                    <a:pt x="151434" y="246862"/>
                  </a:lnTo>
                  <a:lnTo>
                    <a:pt x="147713" y="244563"/>
                  </a:lnTo>
                  <a:lnTo>
                    <a:pt x="149072" y="246786"/>
                  </a:lnTo>
                  <a:lnTo>
                    <a:pt x="150647" y="246824"/>
                  </a:lnTo>
                  <a:lnTo>
                    <a:pt x="153974" y="247205"/>
                  </a:lnTo>
                  <a:close/>
                </a:path>
                <a:path w="256540" h="350520">
                  <a:moveTo>
                    <a:pt x="155308" y="236397"/>
                  </a:moveTo>
                  <a:lnTo>
                    <a:pt x="153022" y="235508"/>
                  </a:lnTo>
                  <a:lnTo>
                    <a:pt x="154330" y="236359"/>
                  </a:lnTo>
                  <a:lnTo>
                    <a:pt x="155308" y="236397"/>
                  </a:lnTo>
                  <a:close/>
                </a:path>
                <a:path w="256540" h="350520">
                  <a:moveTo>
                    <a:pt x="155371" y="222834"/>
                  </a:moveTo>
                  <a:lnTo>
                    <a:pt x="153898" y="221703"/>
                  </a:lnTo>
                  <a:lnTo>
                    <a:pt x="154241" y="222262"/>
                  </a:lnTo>
                  <a:lnTo>
                    <a:pt x="154012" y="222516"/>
                  </a:lnTo>
                  <a:lnTo>
                    <a:pt x="155143" y="223100"/>
                  </a:lnTo>
                  <a:lnTo>
                    <a:pt x="155371" y="222834"/>
                  </a:lnTo>
                  <a:close/>
                </a:path>
                <a:path w="256540" h="350520">
                  <a:moveTo>
                    <a:pt x="155905" y="201333"/>
                  </a:moveTo>
                  <a:lnTo>
                    <a:pt x="155689" y="201523"/>
                  </a:lnTo>
                  <a:lnTo>
                    <a:pt x="155854" y="201701"/>
                  </a:lnTo>
                  <a:lnTo>
                    <a:pt x="155905" y="201333"/>
                  </a:lnTo>
                  <a:close/>
                </a:path>
                <a:path w="256540" h="350520">
                  <a:moveTo>
                    <a:pt x="156324" y="224421"/>
                  </a:moveTo>
                  <a:lnTo>
                    <a:pt x="155879" y="223659"/>
                  </a:lnTo>
                  <a:lnTo>
                    <a:pt x="155727" y="223837"/>
                  </a:lnTo>
                  <a:lnTo>
                    <a:pt x="155943" y="224104"/>
                  </a:lnTo>
                  <a:lnTo>
                    <a:pt x="156324" y="224421"/>
                  </a:lnTo>
                  <a:close/>
                </a:path>
                <a:path w="256540" h="350520">
                  <a:moveTo>
                    <a:pt x="156984" y="200431"/>
                  </a:moveTo>
                  <a:lnTo>
                    <a:pt x="156032" y="200431"/>
                  </a:lnTo>
                  <a:lnTo>
                    <a:pt x="155905" y="201333"/>
                  </a:lnTo>
                  <a:lnTo>
                    <a:pt x="156984" y="200431"/>
                  </a:lnTo>
                  <a:close/>
                </a:path>
                <a:path w="256540" h="350520">
                  <a:moveTo>
                    <a:pt x="158661" y="240296"/>
                  </a:moveTo>
                  <a:lnTo>
                    <a:pt x="158216" y="238925"/>
                  </a:lnTo>
                  <a:lnTo>
                    <a:pt x="157746" y="238429"/>
                  </a:lnTo>
                  <a:lnTo>
                    <a:pt x="158661" y="240296"/>
                  </a:lnTo>
                  <a:close/>
                </a:path>
                <a:path w="256540" h="350520">
                  <a:moveTo>
                    <a:pt x="159423" y="221881"/>
                  </a:moveTo>
                  <a:lnTo>
                    <a:pt x="157962" y="220738"/>
                  </a:lnTo>
                  <a:lnTo>
                    <a:pt x="157060" y="221805"/>
                  </a:lnTo>
                  <a:lnTo>
                    <a:pt x="159423" y="221881"/>
                  </a:lnTo>
                  <a:close/>
                </a:path>
                <a:path w="256540" h="350520">
                  <a:moveTo>
                    <a:pt x="160261" y="72148"/>
                  </a:moveTo>
                  <a:lnTo>
                    <a:pt x="158953" y="72618"/>
                  </a:lnTo>
                  <a:lnTo>
                    <a:pt x="159410" y="72783"/>
                  </a:lnTo>
                  <a:lnTo>
                    <a:pt x="159880" y="72720"/>
                  </a:lnTo>
                  <a:lnTo>
                    <a:pt x="160261" y="72148"/>
                  </a:lnTo>
                  <a:close/>
                </a:path>
                <a:path w="256540" h="350520">
                  <a:moveTo>
                    <a:pt x="160680" y="243611"/>
                  </a:moveTo>
                  <a:lnTo>
                    <a:pt x="157213" y="240372"/>
                  </a:lnTo>
                  <a:lnTo>
                    <a:pt x="155282" y="238569"/>
                  </a:lnTo>
                  <a:lnTo>
                    <a:pt x="152527" y="240372"/>
                  </a:lnTo>
                  <a:lnTo>
                    <a:pt x="151142" y="240030"/>
                  </a:lnTo>
                  <a:lnTo>
                    <a:pt x="152006" y="241439"/>
                  </a:lnTo>
                  <a:lnTo>
                    <a:pt x="151549" y="241973"/>
                  </a:lnTo>
                  <a:lnTo>
                    <a:pt x="152958" y="243649"/>
                  </a:lnTo>
                  <a:lnTo>
                    <a:pt x="153644" y="244754"/>
                  </a:lnTo>
                  <a:lnTo>
                    <a:pt x="152120" y="240360"/>
                  </a:lnTo>
                  <a:lnTo>
                    <a:pt x="160680" y="243611"/>
                  </a:lnTo>
                  <a:close/>
                </a:path>
                <a:path w="256540" h="350520">
                  <a:moveTo>
                    <a:pt x="162026" y="226326"/>
                  </a:moveTo>
                  <a:lnTo>
                    <a:pt x="161937" y="225996"/>
                  </a:lnTo>
                  <a:lnTo>
                    <a:pt x="160324" y="224612"/>
                  </a:lnTo>
                  <a:lnTo>
                    <a:pt x="157099" y="225056"/>
                  </a:lnTo>
                  <a:lnTo>
                    <a:pt x="162026" y="226326"/>
                  </a:lnTo>
                  <a:close/>
                </a:path>
                <a:path w="256540" h="350520">
                  <a:moveTo>
                    <a:pt x="162052" y="230632"/>
                  </a:moveTo>
                  <a:lnTo>
                    <a:pt x="160782" y="230124"/>
                  </a:lnTo>
                  <a:lnTo>
                    <a:pt x="160312" y="230314"/>
                  </a:lnTo>
                  <a:lnTo>
                    <a:pt x="161505" y="231114"/>
                  </a:lnTo>
                  <a:lnTo>
                    <a:pt x="162052" y="230632"/>
                  </a:lnTo>
                  <a:close/>
                </a:path>
                <a:path w="256540" h="350520">
                  <a:moveTo>
                    <a:pt x="162687" y="224078"/>
                  </a:moveTo>
                  <a:lnTo>
                    <a:pt x="162128" y="222605"/>
                  </a:lnTo>
                  <a:lnTo>
                    <a:pt x="158965" y="222478"/>
                  </a:lnTo>
                  <a:lnTo>
                    <a:pt x="162687" y="224078"/>
                  </a:lnTo>
                  <a:close/>
                </a:path>
                <a:path w="256540" h="350520">
                  <a:moveTo>
                    <a:pt x="163080" y="226606"/>
                  </a:moveTo>
                  <a:lnTo>
                    <a:pt x="162026" y="226326"/>
                  </a:lnTo>
                  <a:lnTo>
                    <a:pt x="162090" y="226656"/>
                  </a:lnTo>
                  <a:lnTo>
                    <a:pt x="163080" y="226606"/>
                  </a:lnTo>
                  <a:close/>
                </a:path>
                <a:path w="256540" h="350520">
                  <a:moveTo>
                    <a:pt x="163347" y="224370"/>
                  </a:moveTo>
                  <a:lnTo>
                    <a:pt x="162687" y="224078"/>
                  </a:lnTo>
                  <a:lnTo>
                    <a:pt x="162750" y="224256"/>
                  </a:lnTo>
                  <a:lnTo>
                    <a:pt x="163347" y="224370"/>
                  </a:lnTo>
                  <a:close/>
                </a:path>
                <a:path w="256540" h="350520">
                  <a:moveTo>
                    <a:pt x="164223" y="171221"/>
                  </a:moveTo>
                  <a:lnTo>
                    <a:pt x="164020" y="171081"/>
                  </a:lnTo>
                  <a:lnTo>
                    <a:pt x="164096" y="171221"/>
                  </a:lnTo>
                  <a:lnTo>
                    <a:pt x="164223" y="171221"/>
                  </a:lnTo>
                  <a:close/>
                </a:path>
                <a:path w="256540" h="350520">
                  <a:moveTo>
                    <a:pt x="164820" y="228828"/>
                  </a:moveTo>
                  <a:lnTo>
                    <a:pt x="163995" y="228523"/>
                  </a:lnTo>
                  <a:lnTo>
                    <a:pt x="162344" y="227926"/>
                  </a:lnTo>
                  <a:lnTo>
                    <a:pt x="162115" y="226771"/>
                  </a:lnTo>
                  <a:lnTo>
                    <a:pt x="159702" y="226771"/>
                  </a:lnTo>
                  <a:lnTo>
                    <a:pt x="158699" y="225996"/>
                  </a:lnTo>
                  <a:lnTo>
                    <a:pt x="157073" y="225056"/>
                  </a:lnTo>
                  <a:lnTo>
                    <a:pt x="156324" y="224421"/>
                  </a:lnTo>
                  <a:lnTo>
                    <a:pt x="157200" y="225818"/>
                  </a:lnTo>
                  <a:lnTo>
                    <a:pt x="158597" y="226656"/>
                  </a:lnTo>
                  <a:lnTo>
                    <a:pt x="159715" y="227507"/>
                  </a:lnTo>
                  <a:lnTo>
                    <a:pt x="159689" y="228663"/>
                  </a:lnTo>
                  <a:lnTo>
                    <a:pt x="158394" y="227812"/>
                  </a:lnTo>
                  <a:lnTo>
                    <a:pt x="157441" y="227507"/>
                  </a:lnTo>
                  <a:lnTo>
                    <a:pt x="158457" y="229171"/>
                  </a:lnTo>
                  <a:lnTo>
                    <a:pt x="160782" y="230124"/>
                  </a:lnTo>
                  <a:lnTo>
                    <a:pt x="162801" y="229311"/>
                  </a:lnTo>
                  <a:lnTo>
                    <a:pt x="162953" y="229577"/>
                  </a:lnTo>
                  <a:lnTo>
                    <a:pt x="163360" y="229590"/>
                  </a:lnTo>
                  <a:lnTo>
                    <a:pt x="163703" y="230149"/>
                  </a:lnTo>
                  <a:lnTo>
                    <a:pt x="163791" y="229311"/>
                  </a:lnTo>
                  <a:lnTo>
                    <a:pt x="163855" y="228663"/>
                  </a:lnTo>
                  <a:lnTo>
                    <a:pt x="163868" y="228523"/>
                  </a:lnTo>
                  <a:lnTo>
                    <a:pt x="164820" y="228828"/>
                  </a:lnTo>
                  <a:close/>
                </a:path>
                <a:path w="256540" h="350520">
                  <a:moveTo>
                    <a:pt x="166230" y="234289"/>
                  </a:moveTo>
                  <a:lnTo>
                    <a:pt x="165595" y="233870"/>
                  </a:lnTo>
                  <a:lnTo>
                    <a:pt x="163029" y="232130"/>
                  </a:lnTo>
                  <a:lnTo>
                    <a:pt x="161505" y="231114"/>
                  </a:lnTo>
                  <a:lnTo>
                    <a:pt x="160540" y="231940"/>
                  </a:lnTo>
                  <a:lnTo>
                    <a:pt x="157949" y="232130"/>
                  </a:lnTo>
                  <a:lnTo>
                    <a:pt x="157391" y="229958"/>
                  </a:lnTo>
                  <a:lnTo>
                    <a:pt x="157530" y="231940"/>
                  </a:lnTo>
                  <a:lnTo>
                    <a:pt x="157632" y="232130"/>
                  </a:lnTo>
                  <a:lnTo>
                    <a:pt x="161836" y="232803"/>
                  </a:lnTo>
                  <a:lnTo>
                    <a:pt x="156197" y="233705"/>
                  </a:lnTo>
                  <a:lnTo>
                    <a:pt x="158394" y="235407"/>
                  </a:lnTo>
                  <a:lnTo>
                    <a:pt x="157099" y="236448"/>
                  </a:lnTo>
                  <a:lnTo>
                    <a:pt x="155308" y="236397"/>
                  </a:lnTo>
                  <a:lnTo>
                    <a:pt x="156083" y="236689"/>
                  </a:lnTo>
                  <a:lnTo>
                    <a:pt x="157746" y="238429"/>
                  </a:lnTo>
                  <a:lnTo>
                    <a:pt x="157035" y="236994"/>
                  </a:lnTo>
                  <a:lnTo>
                    <a:pt x="160921" y="237655"/>
                  </a:lnTo>
                  <a:lnTo>
                    <a:pt x="160515" y="236994"/>
                  </a:lnTo>
                  <a:lnTo>
                    <a:pt x="160185" y="236448"/>
                  </a:lnTo>
                  <a:lnTo>
                    <a:pt x="159740" y="235724"/>
                  </a:lnTo>
                  <a:lnTo>
                    <a:pt x="161328" y="233870"/>
                  </a:lnTo>
                  <a:lnTo>
                    <a:pt x="161493" y="234149"/>
                  </a:lnTo>
                  <a:lnTo>
                    <a:pt x="166230" y="234289"/>
                  </a:lnTo>
                  <a:close/>
                </a:path>
                <a:path w="256540" h="350520">
                  <a:moveTo>
                    <a:pt x="166636" y="223748"/>
                  </a:moveTo>
                  <a:lnTo>
                    <a:pt x="165176" y="223748"/>
                  </a:lnTo>
                  <a:lnTo>
                    <a:pt x="164109" y="224510"/>
                  </a:lnTo>
                  <a:lnTo>
                    <a:pt x="163347" y="224370"/>
                  </a:lnTo>
                  <a:lnTo>
                    <a:pt x="164261" y="224764"/>
                  </a:lnTo>
                  <a:lnTo>
                    <a:pt x="161848" y="225272"/>
                  </a:lnTo>
                  <a:lnTo>
                    <a:pt x="162839" y="225653"/>
                  </a:lnTo>
                  <a:lnTo>
                    <a:pt x="165468" y="225526"/>
                  </a:lnTo>
                  <a:lnTo>
                    <a:pt x="166573" y="225907"/>
                  </a:lnTo>
                  <a:lnTo>
                    <a:pt x="166585" y="225526"/>
                  </a:lnTo>
                  <a:lnTo>
                    <a:pt x="166611" y="224510"/>
                  </a:lnTo>
                  <a:lnTo>
                    <a:pt x="166636" y="223748"/>
                  </a:lnTo>
                  <a:close/>
                </a:path>
                <a:path w="256540" h="350520">
                  <a:moveTo>
                    <a:pt x="166687" y="221627"/>
                  </a:moveTo>
                  <a:lnTo>
                    <a:pt x="163550" y="222351"/>
                  </a:lnTo>
                  <a:lnTo>
                    <a:pt x="166636" y="223697"/>
                  </a:lnTo>
                  <a:lnTo>
                    <a:pt x="166687" y="221627"/>
                  </a:lnTo>
                  <a:close/>
                </a:path>
                <a:path w="256540" h="350520">
                  <a:moveTo>
                    <a:pt x="166751" y="223748"/>
                  </a:moveTo>
                  <a:close/>
                </a:path>
                <a:path w="256540" h="350520">
                  <a:moveTo>
                    <a:pt x="167335" y="226529"/>
                  </a:moveTo>
                  <a:lnTo>
                    <a:pt x="167157" y="226136"/>
                  </a:lnTo>
                  <a:lnTo>
                    <a:pt x="166585" y="225907"/>
                  </a:lnTo>
                  <a:lnTo>
                    <a:pt x="166573" y="227253"/>
                  </a:lnTo>
                  <a:lnTo>
                    <a:pt x="167335" y="226529"/>
                  </a:lnTo>
                  <a:close/>
                </a:path>
                <a:path w="256540" h="350520">
                  <a:moveTo>
                    <a:pt x="167995" y="221335"/>
                  </a:moveTo>
                  <a:lnTo>
                    <a:pt x="166712" y="220268"/>
                  </a:lnTo>
                  <a:lnTo>
                    <a:pt x="166687" y="221627"/>
                  </a:lnTo>
                  <a:lnTo>
                    <a:pt x="167995" y="221335"/>
                  </a:lnTo>
                  <a:close/>
                </a:path>
                <a:path w="256540" h="350520">
                  <a:moveTo>
                    <a:pt x="169519" y="180111"/>
                  </a:moveTo>
                  <a:lnTo>
                    <a:pt x="168135" y="178841"/>
                  </a:lnTo>
                  <a:lnTo>
                    <a:pt x="168313" y="179362"/>
                  </a:lnTo>
                  <a:lnTo>
                    <a:pt x="169519" y="180111"/>
                  </a:lnTo>
                  <a:close/>
                </a:path>
                <a:path w="256540" h="350520">
                  <a:moveTo>
                    <a:pt x="171742" y="200888"/>
                  </a:moveTo>
                  <a:lnTo>
                    <a:pt x="170561" y="199834"/>
                  </a:lnTo>
                  <a:lnTo>
                    <a:pt x="170065" y="199999"/>
                  </a:lnTo>
                  <a:lnTo>
                    <a:pt x="171297" y="200799"/>
                  </a:lnTo>
                  <a:lnTo>
                    <a:pt x="171742" y="200888"/>
                  </a:lnTo>
                  <a:close/>
                </a:path>
                <a:path w="256540" h="350520">
                  <a:moveTo>
                    <a:pt x="171945" y="192824"/>
                  </a:moveTo>
                  <a:lnTo>
                    <a:pt x="171551" y="191604"/>
                  </a:lnTo>
                  <a:lnTo>
                    <a:pt x="169900" y="192087"/>
                  </a:lnTo>
                  <a:lnTo>
                    <a:pt x="171945" y="192824"/>
                  </a:lnTo>
                  <a:close/>
                </a:path>
                <a:path w="256540" h="350520">
                  <a:moveTo>
                    <a:pt x="172262" y="192938"/>
                  </a:moveTo>
                  <a:lnTo>
                    <a:pt x="171945" y="192824"/>
                  </a:lnTo>
                  <a:lnTo>
                    <a:pt x="171996" y="192976"/>
                  </a:lnTo>
                  <a:lnTo>
                    <a:pt x="172262" y="192938"/>
                  </a:lnTo>
                  <a:close/>
                </a:path>
                <a:path w="256540" h="350520">
                  <a:moveTo>
                    <a:pt x="172453" y="210591"/>
                  </a:moveTo>
                  <a:lnTo>
                    <a:pt x="172135" y="210337"/>
                  </a:lnTo>
                  <a:lnTo>
                    <a:pt x="172148" y="210591"/>
                  </a:lnTo>
                  <a:lnTo>
                    <a:pt x="172453" y="210591"/>
                  </a:lnTo>
                  <a:close/>
                </a:path>
                <a:path w="256540" h="350520">
                  <a:moveTo>
                    <a:pt x="173291" y="191084"/>
                  </a:moveTo>
                  <a:lnTo>
                    <a:pt x="172275" y="190347"/>
                  </a:lnTo>
                  <a:lnTo>
                    <a:pt x="170980" y="191363"/>
                  </a:lnTo>
                  <a:lnTo>
                    <a:pt x="173291" y="191084"/>
                  </a:lnTo>
                  <a:close/>
                </a:path>
                <a:path w="256540" h="350520">
                  <a:moveTo>
                    <a:pt x="173596" y="211467"/>
                  </a:moveTo>
                  <a:lnTo>
                    <a:pt x="173316" y="210705"/>
                  </a:lnTo>
                  <a:lnTo>
                    <a:pt x="172923" y="210578"/>
                  </a:lnTo>
                  <a:lnTo>
                    <a:pt x="172453" y="210578"/>
                  </a:lnTo>
                  <a:lnTo>
                    <a:pt x="173596" y="211467"/>
                  </a:lnTo>
                  <a:close/>
                </a:path>
                <a:path w="256540" h="350520">
                  <a:moveTo>
                    <a:pt x="174866" y="191998"/>
                  </a:moveTo>
                  <a:lnTo>
                    <a:pt x="174193" y="190982"/>
                  </a:lnTo>
                  <a:lnTo>
                    <a:pt x="173291" y="191084"/>
                  </a:lnTo>
                  <a:lnTo>
                    <a:pt x="174523" y="191998"/>
                  </a:lnTo>
                  <a:lnTo>
                    <a:pt x="174866" y="191998"/>
                  </a:lnTo>
                  <a:close/>
                </a:path>
                <a:path w="256540" h="350520">
                  <a:moveTo>
                    <a:pt x="176479" y="202031"/>
                  </a:moveTo>
                  <a:lnTo>
                    <a:pt x="175247" y="201523"/>
                  </a:lnTo>
                  <a:lnTo>
                    <a:pt x="174917" y="201904"/>
                  </a:lnTo>
                  <a:lnTo>
                    <a:pt x="174955" y="202412"/>
                  </a:lnTo>
                  <a:lnTo>
                    <a:pt x="176479" y="202031"/>
                  </a:lnTo>
                  <a:close/>
                </a:path>
                <a:path w="256540" h="350520">
                  <a:moveTo>
                    <a:pt x="177380" y="173875"/>
                  </a:moveTo>
                  <a:lnTo>
                    <a:pt x="177152" y="172250"/>
                  </a:lnTo>
                  <a:lnTo>
                    <a:pt x="176314" y="170865"/>
                  </a:lnTo>
                  <a:lnTo>
                    <a:pt x="174282" y="171335"/>
                  </a:lnTo>
                  <a:lnTo>
                    <a:pt x="176250" y="173304"/>
                  </a:lnTo>
                  <a:lnTo>
                    <a:pt x="175742" y="174371"/>
                  </a:lnTo>
                  <a:lnTo>
                    <a:pt x="177380" y="173875"/>
                  </a:lnTo>
                  <a:close/>
                </a:path>
                <a:path w="256540" h="350520">
                  <a:moveTo>
                    <a:pt x="177850" y="163931"/>
                  </a:moveTo>
                  <a:lnTo>
                    <a:pt x="175450" y="163423"/>
                  </a:lnTo>
                  <a:lnTo>
                    <a:pt x="177596" y="164947"/>
                  </a:lnTo>
                  <a:lnTo>
                    <a:pt x="177850" y="163931"/>
                  </a:lnTo>
                  <a:close/>
                </a:path>
                <a:path w="256540" h="350520">
                  <a:moveTo>
                    <a:pt x="178320" y="165455"/>
                  </a:moveTo>
                  <a:lnTo>
                    <a:pt x="177596" y="164947"/>
                  </a:lnTo>
                  <a:lnTo>
                    <a:pt x="177507" y="165328"/>
                  </a:lnTo>
                  <a:lnTo>
                    <a:pt x="178219" y="165468"/>
                  </a:lnTo>
                  <a:close/>
                </a:path>
                <a:path w="256540" h="350520">
                  <a:moveTo>
                    <a:pt x="179057" y="182346"/>
                  </a:moveTo>
                  <a:lnTo>
                    <a:pt x="178879" y="181102"/>
                  </a:lnTo>
                  <a:lnTo>
                    <a:pt x="176872" y="178790"/>
                  </a:lnTo>
                  <a:lnTo>
                    <a:pt x="174498" y="178790"/>
                  </a:lnTo>
                  <a:lnTo>
                    <a:pt x="172186" y="180060"/>
                  </a:lnTo>
                  <a:lnTo>
                    <a:pt x="177990" y="181330"/>
                  </a:lnTo>
                  <a:lnTo>
                    <a:pt x="179057" y="182346"/>
                  </a:lnTo>
                  <a:close/>
                </a:path>
                <a:path w="256540" h="350520">
                  <a:moveTo>
                    <a:pt x="179590" y="205460"/>
                  </a:moveTo>
                  <a:lnTo>
                    <a:pt x="175526" y="204571"/>
                  </a:lnTo>
                  <a:lnTo>
                    <a:pt x="178282" y="204571"/>
                  </a:lnTo>
                  <a:lnTo>
                    <a:pt x="176999" y="203809"/>
                  </a:lnTo>
                  <a:lnTo>
                    <a:pt x="175069" y="203174"/>
                  </a:lnTo>
                  <a:lnTo>
                    <a:pt x="174637" y="202412"/>
                  </a:lnTo>
                  <a:lnTo>
                    <a:pt x="174688" y="202158"/>
                  </a:lnTo>
                  <a:lnTo>
                    <a:pt x="174802" y="202031"/>
                  </a:lnTo>
                  <a:lnTo>
                    <a:pt x="174739" y="200761"/>
                  </a:lnTo>
                  <a:lnTo>
                    <a:pt x="173609" y="200126"/>
                  </a:lnTo>
                  <a:lnTo>
                    <a:pt x="173215" y="202031"/>
                  </a:lnTo>
                  <a:lnTo>
                    <a:pt x="171297" y="200799"/>
                  </a:lnTo>
                  <a:lnTo>
                    <a:pt x="168656" y="200253"/>
                  </a:lnTo>
                  <a:lnTo>
                    <a:pt x="170510" y="203301"/>
                  </a:lnTo>
                  <a:lnTo>
                    <a:pt x="170903" y="203301"/>
                  </a:lnTo>
                  <a:lnTo>
                    <a:pt x="173266" y="205333"/>
                  </a:lnTo>
                  <a:lnTo>
                    <a:pt x="170561" y="206603"/>
                  </a:lnTo>
                  <a:lnTo>
                    <a:pt x="170611" y="207873"/>
                  </a:lnTo>
                  <a:lnTo>
                    <a:pt x="169151" y="206730"/>
                  </a:lnTo>
                  <a:lnTo>
                    <a:pt x="169481" y="205460"/>
                  </a:lnTo>
                  <a:lnTo>
                    <a:pt x="169214" y="204317"/>
                  </a:lnTo>
                  <a:lnTo>
                    <a:pt x="167347" y="205079"/>
                  </a:lnTo>
                  <a:lnTo>
                    <a:pt x="167335" y="208889"/>
                  </a:lnTo>
                  <a:lnTo>
                    <a:pt x="170446" y="211429"/>
                  </a:lnTo>
                  <a:lnTo>
                    <a:pt x="169595" y="211937"/>
                  </a:lnTo>
                  <a:lnTo>
                    <a:pt x="167513" y="212953"/>
                  </a:lnTo>
                  <a:lnTo>
                    <a:pt x="166484" y="211302"/>
                  </a:lnTo>
                  <a:lnTo>
                    <a:pt x="164846" y="213715"/>
                  </a:lnTo>
                  <a:lnTo>
                    <a:pt x="171107" y="214477"/>
                  </a:lnTo>
                  <a:lnTo>
                    <a:pt x="169138" y="216255"/>
                  </a:lnTo>
                  <a:lnTo>
                    <a:pt x="166484" y="215112"/>
                  </a:lnTo>
                  <a:lnTo>
                    <a:pt x="161632" y="216001"/>
                  </a:lnTo>
                  <a:lnTo>
                    <a:pt x="166712" y="220268"/>
                  </a:lnTo>
                  <a:lnTo>
                    <a:pt x="173418" y="217017"/>
                  </a:lnTo>
                  <a:lnTo>
                    <a:pt x="173266" y="216255"/>
                  </a:lnTo>
                  <a:lnTo>
                    <a:pt x="172605" y="212953"/>
                  </a:lnTo>
                  <a:lnTo>
                    <a:pt x="172173" y="210794"/>
                  </a:lnTo>
                  <a:lnTo>
                    <a:pt x="172148" y="210667"/>
                  </a:lnTo>
                  <a:lnTo>
                    <a:pt x="171132" y="210794"/>
                  </a:lnTo>
                  <a:lnTo>
                    <a:pt x="170548" y="210286"/>
                  </a:lnTo>
                  <a:lnTo>
                    <a:pt x="171564" y="210159"/>
                  </a:lnTo>
                  <a:lnTo>
                    <a:pt x="171119" y="208762"/>
                  </a:lnTo>
                  <a:lnTo>
                    <a:pt x="172808" y="209651"/>
                  </a:lnTo>
                  <a:lnTo>
                    <a:pt x="172986" y="209905"/>
                  </a:lnTo>
                  <a:lnTo>
                    <a:pt x="172821" y="208762"/>
                  </a:lnTo>
                  <a:lnTo>
                    <a:pt x="172758" y="208254"/>
                  </a:lnTo>
                  <a:lnTo>
                    <a:pt x="177266" y="208635"/>
                  </a:lnTo>
                  <a:lnTo>
                    <a:pt x="177406" y="208254"/>
                  </a:lnTo>
                  <a:lnTo>
                    <a:pt x="177546" y="207873"/>
                  </a:lnTo>
                  <a:lnTo>
                    <a:pt x="175526" y="206476"/>
                  </a:lnTo>
                  <a:lnTo>
                    <a:pt x="179590" y="205460"/>
                  </a:lnTo>
                  <a:close/>
                </a:path>
                <a:path w="256540" h="350520">
                  <a:moveTo>
                    <a:pt x="179730" y="181584"/>
                  </a:moveTo>
                  <a:lnTo>
                    <a:pt x="178841" y="180822"/>
                  </a:lnTo>
                  <a:lnTo>
                    <a:pt x="178943" y="181190"/>
                  </a:lnTo>
                  <a:lnTo>
                    <a:pt x="179514" y="181838"/>
                  </a:lnTo>
                  <a:lnTo>
                    <a:pt x="179730" y="181584"/>
                  </a:lnTo>
                  <a:close/>
                </a:path>
                <a:path w="256540" h="350520">
                  <a:moveTo>
                    <a:pt x="179755" y="155587"/>
                  </a:moveTo>
                  <a:lnTo>
                    <a:pt x="179717" y="154914"/>
                  </a:lnTo>
                  <a:lnTo>
                    <a:pt x="179146" y="154876"/>
                  </a:lnTo>
                  <a:lnTo>
                    <a:pt x="178460" y="154724"/>
                  </a:lnTo>
                  <a:lnTo>
                    <a:pt x="179755" y="155587"/>
                  </a:lnTo>
                  <a:close/>
                </a:path>
                <a:path w="256540" h="350520">
                  <a:moveTo>
                    <a:pt x="180555" y="154927"/>
                  </a:moveTo>
                  <a:lnTo>
                    <a:pt x="179908" y="154292"/>
                  </a:lnTo>
                  <a:lnTo>
                    <a:pt x="179501" y="153885"/>
                  </a:lnTo>
                  <a:lnTo>
                    <a:pt x="179717" y="154914"/>
                  </a:lnTo>
                  <a:lnTo>
                    <a:pt x="180174" y="154952"/>
                  </a:lnTo>
                  <a:lnTo>
                    <a:pt x="180555" y="154927"/>
                  </a:lnTo>
                  <a:close/>
                </a:path>
                <a:path w="256540" h="350520">
                  <a:moveTo>
                    <a:pt x="181025" y="159893"/>
                  </a:moveTo>
                  <a:lnTo>
                    <a:pt x="179539" y="160007"/>
                  </a:lnTo>
                  <a:lnTo>
                    <a:pt x="180365" y="160058"/>
                  </a:lnTo>
                  <a:lnTo>
                    <a:pt x="180797" y="159994"/>
                  </a:lnTo>
                  <a:lnTo>
                    <a:pt x="181025" y="159893"/>
                  </a:lnTo>
                  <a:close/>
                </a:path>
                <a:path w="256540" h="350520">
                  <a:moveTo>
                    <a:pt x="181317" y="179806"/>
                  </a:moveTo>
                  <a:lnTo>
                    <a:pt x="179235" y="180822"/>
                  </a:lnTo>
                  <a:lnTo>
                    <a:pt x="180086" y="181190"/>
                  </a:lnTo>
                  <a:lnTo>
                    <a:pt x="181317" y="179806"/>
                  </a:lnTo>
                  <a:close/>
                </a:path>
                <a:path w="256540" h="350520">
                  <a:moveTo>
                    <a:pt x="184010" y="163855"/>
                  </a:moveTo>
                  <a:lnTo>
                    <a:pt x="183870" y="163372"/>
                  </a:lnTo>
                  <a:lnTo>
                    <a:pt x="183553" y="162814"/>
                  </a:lnTo>
                  <a:lnTo>
                    <a:pt x="182905" y="162166"/>
                  </a:lnTo>
                  <a:lnTo>
                    <a:pt x="184010" y="163855"/>
                  </a:lnTo>
                  <a:close/>
                </a:path>
                <a:path w="256540" h="350520">
                  <a:moveTo>
                    <a:pt x="185140" y="144284"/>
                  </a:moveTo>
                  <a:lnTo>
                    <a:pt x="184429" y="143408"/>
                  </a:lnTo>
                  <a:lnTo>
                    <a:pt x="184937" y="142113"/>
                  </a:lnTo>
                  <a:lnTo>
                    <a:pt x="182448" y="142468"/>
                  </a:lnTo>
                  <a:lnTo>
                    <a:pt x="183819" y="142798"/>
                  </a:lnTo>
                  <a:lnTo>
                    <a:pt x="183654" y="143306"/>
                  </a:lnTo>
                  <a:lnTo>
                    <a:pt x="185140" y="144284"/>
                  </a:lnTo>
                  <a:close/>
                </a:path>
                <a:path w="256540" h="350520">
                  <a:moveTo>
                    <a:pt x="186410" y="154089"/>
                  </a:moveTo>
                  <a:lnTo>
                    <a:pt x="184188" y="151866"/>
                  </a:lnTo>
                  <a:lnTo>
                    <a:pt x="185508" y="153771"/>
                  </a:lnTo>
                  <a:lnTo>
                    <a:pt x="186410" y="154089"/>
                  </a:lnTo>
                  <a:close/>
                </a:path>
                <a:path w="256540" h="350520">
                  <a:moveTo>
                    <a:pt x="186804" y="131762"/>
                  </a:moveTo>
                  <a:lnTo>
                    <a:pt x="186385" y="129476"/>
                  </a:lnTo>
                  <a:lnTo>
                    <a:pt x="184848" y="131165"/>
                  </a:lnTo>
                  <a:lnTo>
                    <a:pt x="185254" y="131533"/>
                  </a:lnTo>
                  <a:lnTo>
                    <a:pt x="186804" y="131762"/>
                  </a:lnTo>
                  <a:close/>
                </a:path>
                <a:path w="256540" h="350520">
                  <a:moveTo>
                    <a:pt x="186855" y="132918"/>
                  </a:moveTo>
                  <a:lnTo>
                    <a:pt x="185254" y="131533"/>
                  </a:lnTo>
                  <a:lnTo>
                    <a:pt x="184162" y="131368"/>
                  </a:lnTo>
                  <a:lnTo>
                    <a:pt x="186651" y="133629"/>
                  </a:lnTo>
                  <a:lnTo>
                    <a:pt x="186855" y="132918"/>
                  </a:lnTo>
                  <a:close/>
                </a:path>
                <a:path w="256540" h="350520">
                  <a:moveTo>
                    <a:pt x="188785" y="132054"/>
                  </a:moveTo>
                  <a:lnTo>
                    <a:pt x="186804" y="131762"/>
                  </a:lnTo>
                  <a:lnTo>
                    <a:pt x="186867" y="132130"/>
                  </a:lnTo>
                  <a:lnTo>
                    <a:pt x="188785" y="132054"/>
                  </a:lnTo>
                  <a:close/>
                </a:path>
                <a:path w="256540" h="350520">
                  <a:moveTo>
                    <a:pt x="188988" y="135737"/>
                  </a:moveTo>
                  <a:lnTo>
                    <a:pt x="186651" y="133629"/>
                  </a:lnTo>
                  <a:lnTo>
                    <a:pt x="186131" y="135483"/>
                  </a:lnTo>
                  <a:lnTo>
                    <a:pt x="185013" y="136423"/>
                  </a:lnTo>
                  <a:lnTo>
                    <a:pt x="187731" y="137198"/>
                  </a:lnTo>
                  <a:lnTo>
                    <a:pt x="188988" y="135737"/>
                  </a:lnTo>
                  <a:close/>
                </a:path>
                <a:path w="256540" h="350520">
                  <a:moveTo>
                    <a:pt x="189395" y="176504"/>
                  </a:moveTo>
                  <a:lnTo>
                    <a:pt x="187210" y="175907"/>
                  </a:lnTo>
                  <a:lnTo>
                    <a:pt x="188912" y="177850"/>
                  </a:lnTo>
                  <a:lnTo>
                    <a:pt x="189395" y="176504"/>
                  </a:lnTo>
                  <a:close/>
                </a:path>
                <a:path w="256540" h="350520">
                  <a:moveTo>
                    <a:pt x="190614" y="179806"/>
                  </a:moveTo>
                  <a:lnTo>
                    <a:pt x="188912" y="177850"/>
                  </a:lnTo>
                  <a:lnTo>
                    <a:pt x="188544" y="178917"/>
                  </a:lnTo>
                  <a:lnTo>
                    <a:pt x="190614" y="179806"/>
                  </a:lnTo>
                  <a:close/>
                </a:path>
                <a:path w="256540" h="350520">
                  <a:moveTo>
                    <a:pt x="191058" y="149072"/>
                  </a:moveTo>
                  <a:lnTo>
                    <a:pt x="190792" y="148564"/>
                  </a:lnTo>
                  <a:lnTo>
                    <a:pt x="190525" y="148412"/>
                  </a:lnTo>
                  <a:lnTo>
                    <a:pt x="191058" y="149072"/>
                  </a:lnTo>
                  <a:close/>
                </a:path>
                <a:path w="256540" h="350520">
                  <a:moveTo>
                    <a:pt x="191312" y="90182"/>
                  </a:moveTo>
                  <a:lnTo>
                    <a:pt x="190068" y="90500"/>
                  </a:lnTo>
                  <a:lnTo>
                    <a:pt x="190525" y="90665"/>
                  </a:lnTo>
                  <a:lnTo>
                    <a:pt x="190982" y="90627"/>
                  </a:lnTo>
                  <a:lnTo>
                    <a:pt x="191312" y="90182"/>
                  </a:lnTo>
                  <a:close/>
                </a:path>
                <a:path w="256540" h="350520">
                  <a:moveTo>
                    <a:pt x="192989" y="126161"/>
                  </a:moveTo>
                  <a:lnTo>
                    <a:pt x="190703" y="123850"/>
                  </a:lnTo>
                  <a:lnTo>
                    <a:pt x="192951" y="126161"/>
                  </a:lnTo>
                  <a:close/>
                </a:path>
                <a:path w="256540" h="350520">
                  <a:moveTo>
                    <a:pt x="193929" y="131914"/>
                  </a:moveTo>
                  <a:lnTo>
                    <a:pt x="189496" y="130289"/>
                  </a:lnTo>
                  <a:lnTo>
                    <a:pt x="191389" y="131775"/>
                  </a:lnTo>
                  <a:lnTo>
                    <a:pt x="192049" y="132359"/>
                  </a:lnTo>
                  <a:lnTo>
                    <a:pt x="192735" y="132156"/>
                  </a:lnTo>
                  <a:lnTo>
                    <a:pt x="193560" y="132232"/>
                  </a:lnTo>
                  <a:lnTo>
                    <a:pt x="193929" y="131914"/>
                  </a:lnTo>
                  <a:close/>
                </a:path>
                <a:path w="256540" h="350520">
                  <a:moveTo>
                    <a:pt x="194106" y="131762"/>
                  </a:moveTo>
                  <a:lnTo>
                    <a:pt x="193179" y="130632"/>
                  </a:lnTo>
                  <a:lnTo>
                    <a:pt x="191947" y="130505"/>
                  </a:lnTo>
                  <a:lnTo>
                    <a:pt x="194106" y="131762"/>
                  </a:lnTo>
                  <a:close/>
                </a:path>
                <a:path w="256540" h="350520">
                  <a:moveTo>
                    <a:pt x="195186" y="132384"/>
                  </a:moveTo>
                  <a:lnTo>
                    <a:pt x="194106" y="131762"/>
                  </a:lnTo>
                  <a:lnTo>
                    <a:pt x="193929" y="131914"/>
                  </a:lnTo>
                  <a:lnTo>
                    <a:pt x="195186" y="132384"/>
                  </a:lnTo>
                  <a:close/>
                </a:path>
                <a:path w="256540" h="350520">
                  <a:moveTo>
                    <a:pt x="195491" y="123240"/>
                  </a:moveTo>
                  <a:lnTo>
                    <a:pt x="192366" y="122428"/>
                  </a:lnTo>
                  <a:lnTo>
                    <a:pt x="190893" y="120980"/>
                  </a:lnTo>
                  <a:lnTo>
                    <a:pt x="188836" y="121577"/>
                  </a:lnTo>
                  <a:lnTo>
                    <a:pt x="192481" y="124269"/>
                  </a:lnTo>
                  <a:lnTo>
                    <a:pt x="194259" y="123913"/>
                  </a:lnTo>
                  <a:lnTo>
                    <a:pt x="194106" y="124421"/>
                  </a:lnTo>
                  <a:lnTo>
                    <a:pt x="194094" y="125209"/>
                  </a:lnTo>
                  <a:lnTo>
                    <a:pt x="195059" y="124777"/>
                  </a:lnTo>
                  <a:lnTo>
                    <a:pt x="195491" y="123240"/>
                  </a:lnTo>
                  <a:close/>
                </a:path>
                <a:path w="256540" h="350520">
                  <a:moveTo>
                    <a:pt x="196240" y="141960"/>
                  </a:moveTo>
                  <a:lnTo>
                    <a:pt x="195821" y="141960"/>
                  </a:lnTo>
                  <a:lnTo>
                    <a:pt x="196240" y="141960"/>
                  </a:lnTo>
                  <a:close/>
                </a:path>
                <a:path w="256540" h="350520">
                  <a:moveTo>
                    <a:pt x="196697" y="74701"/>
                  </a:moveTo>
                  <a:lnTo>
                    <a:pt x="195364" y="72161"/>
                  </a:lnTo>
                  <a:lnTo>
                    <a:pt x="194056" y="74701"/>
                  </a:lnTo>
                  <a:lnTo>
                    <a:pt x="192036" y="72161"/>
                  </a:lnTo>
                  <a:lnTo>
                    <a:pt x="192112" y="70891"/>
                  </a:lnTo>
                  <a:lnTo>
                    <a:pt x="190830" y="68351"/>
                  </a:lnTo>
                  <a:lnTo>
                    <a:pt x="193128" y="67081"/>
                  </a:lnTo>
                  <a:lnTo>
                    <a:pt x="190538" y="67081"/>
                  </a:lnTo>
                  <a:lnTo>
                    <a:pt x="189826" y="63271"/>
                  </a:lnTo>
                  <a:lnTo>
                    <a:pt x="190766" y="62001"/>
                  </a:lnTo>
                  <a:lnTo>
                    <a:pt x="193929" y="60731"/>
                  </a:lnTo>
                  <a:lnTo>
                    <a:pt x="185470" y="45491"/>
                  </a:lnTo>
                  <a:lnTo>
                    <a:pt x="177520" y="41681"/>
                  </a:lnTo>
                  <a:lnTo>
                    <a:pt x="171627" y="44221"/>
                  </a:lnTo>
                  <a:lnTo>
                    <a:pt x="169316" y="45491"/>
                  </a:lnTo>
                  <a:lnTo>
                    <a:pt x="165163" y="50571"/>
                  </a:lnTo>
                  <a:lnTo>
                    <a:pt x="164833" y="52679"/>
                  </a:lnTo>
                  <a:lnTo>
                    <a:pt x="164515" y="53213"/>
                  </a:lnTo>
                  <a:lnTo>
                    <a:pt x="164414" y="53086"/>
                  </a:lnTo>
                  <a:lnTo>
                    <a:pt x="164414" y="63271"/>
                  </a:lnTo>
                  <a:lnTo>
                    <a:pt x="164071" y="68199"/>
                  </a:lnTo>
                  <a:lnTo>
                    <a:pt x="163944" y="67919"/>
                  </a:lnTo>
                  <a:lnTo>
                    <a:pt x="163944" y="70129"/>
                  </a:lnTo>
                  <a:lnTo>
                    <a:pt x="163893" y="70891"/>
                  </a:lnTo>
                  <a:lnTo>
                    <a:pt x="159258" y="79781"/>
                  </a:lnTo>
                  <a:lnTo>
                    <a:pt x="157264" y="80238"/>
                  </a:lnTo>
                  <a:lnTo>
                    <a:pt x="155041" y="77343"/>
                  </a:lnTo>
                  <a:lnTo>
                    <a:pt x="160020" y="74803"/>
                  </a:lnTo>
                  <a:lnTo>
                    <a:pt x="158559" y="73533"/>
                  </a:lnTo>
                  <a:lnTo>
                    <a:pt x="158000" y="73533"/>
                  </a:lnTo>
                  <a:lnTo>
                    <a:pt x="157073" y="70993"/>
                  </a:lnTo>
                  <a:lnTo>
                    <a:pt x="159207" y="70993"/>
                  </a:lnTo>
                  <a:lnTo>
                    <a:pt x="161544" y="72263"/>
                  </a:lnTo>
                  <a:lnTo>
                    <a:pt x="162217" y="70993"/>
                  </a:lnTo>
                  <a:lnTo>
                    <a:pt x="163944" y="70129"/>
                  </a:lnTo>
                  <a:lnTo>
                    <a:pt x="163944" y="67919"/>
                  </a:lnTo>
                  <a:lnTo>
                    <a:pt x="163068" y="65913"/>
                  </a:lnTo>
                  <a:lnTo>
                    <a:pt x="162915" y="63373"/>
                  </a:lnTo>
                  <a:lnTo>
                    <a:pt x="162826" y="62103"/>
                  </a:lnTo>
                  <a:lnTo>
                    <a:pt x="162052" y="63373"/>
                  </a:lnTo>
                  <a:lnTo>
                    <a:pt x="161099" y="63373"/>
                  </a:lnTo>
                  <a:lnTo>
                    <a:pt x="160591" y="62103"/>
                  </a:lnTo>
                  <a:lnTo>
                    <a:pt x="160921" y="60833"/>
                  </a:lnTo>
                  <a:lnTo>
                    <a:pt x="162636" y="60833"/>
                  </a:lnTo>
                  <a:lnTo>
                    <a:pt x="162826" y="60096"/>
                  </a:lnTo>
                  <a:lnTo>
                    <a:pt x="162598" y="59563"/>
                  </a:lnTo>
                  <a:lnTo>
                    <a:pt x="162928" y="59715"/>
                  </a:lnTo>
                  <a:lnTo>
                    <a:pt x="162966" y="59563"/>
                  </a:lnTo>
                  <a:lnTo>
                    <a:pt x="163639" y="57023"/>
                  </a:lnTo>
                  <a:lnTo>
                    <a:pt x="164185" y="57023"/>
                  </a:lnTo>
                  <a:lnTo>
                    <a:pt x="164211" y="57797"/>
                  </a:lnTo>
                  <a:lnTo>
                    <a:pt x="163766" y="58293"/>
                  </a:lnTo>
                  <a:lnTo>
                    <a:pt x="164249" y="58737"/>
                  </a:lnTo>
                  <a:lnTo>
                    <a:pt x="164299" y="60375"/>
                  </a:lnTo>
                  <a:lnTo>
                    <a:pt x="162928" y="59715"/>
                  </a:lnTo>
                  <a:lnTo>
                    <a:pt x="162826" y="60096"/>
                  </a:lnTo>
                  <a:lnTo>
                    <a:pt x="163131" y="60833"/>
                  </a:lnTo>
                  <a:lnTo>
                    <a:pt x="164325" y="60833"/>
                  </a:lnTo>
                  <a:lnTo>
                    <a:pt x="164414" y="63271"/>
                  </a:lnTo>
                  <a:lnTo>
                    <a:pt x="164414" y="53086"/>
                  </a:lnTo>
                  <a:lnTo>
                    <a:pt x="162598" y="50673"/>
                  </a:lnTo>
                  <a:lnTo>
                    <a:pt x="162826" y="48133"/>
                  </a:lnTo>
                  <a:lnTo>
                    <a:pt x="161709" y="45593"/>
                  </a:lnTo>
                  <a:lnTo>
                    <a:pt x="164172" y="44323"/>
                  </a:lnTo>
                  <a:lnTo>
                    <a:pt x="161531" y="44323"/>
                  </a:lnTo>
                  <a:lnTo>
                    <a:pt x="161124" y="39243"/>
                  </a:lnTo>
                  <a:lnTo>
                    <a:pt x="162242" y="37973"/>
                  </a:lnTo>
                  <a:lnTo>
                    <a:pt x="165595" y="35433"/>
                  </a:lnTo>
                  <a:lnTo>
                    <a:pt x="158165" y="18923"/>
                  </a:lnTo>
                  <a:lnTo>
                    <a:pt x="153289" y="16573"/>
                  </a:lnTo>
                  <a:lnTo>
                    <a:pt x="153289" y="83693"/>
                  </a:lnTo>
                  <a:lnTo>
                    <a:pt x="152095" y="90779"/>
                  </a:lnTo>
                  <a:lnTo>
                    <a:pt x="151180" y="88773"/>
                  </a:lnTo>
                  <a:lnTo>
                    <a:pt x="151625" y="83693"/>
                  </a:lnTo>
                  <a:lnTo>
                    <a:pt x="153289" y="83693"/>
                  </a:lnTo>
                  <a:lnTo>
                    <a:pt x="153289" y="16573"/>
                  </a:lnTo>
                  <a:lnTo>
                    <a:pt x="150876" y="15405"/>
                  </a:lnTo>
                  <a:lnTo>
                    <a:pt x="150876" y="108991"/>
                  </a:lnTo>
                  <a:lnTo>
                    <a:pt x="148005" y="110477"/>
                  </a:lnTo>
                  <a:lnTo>
                    <a:pt x="148005" y="114071"/>
                  </a:lnTo>
                  <a:lnTo>
                    <a:pt x="146634" y="114808"/>
                  </a:lnTo>
                  <a:lnTo>
                    <a:pt x="146634" y="117881"/>
                  </a:lnTo>
                  <a:lnTo>
                    <a:pt x="145897" y="117881"/>
                  </a:lnTo>
                  <a:lnTo>
                    <a:pt x="146151" y="116319"/>
                  </a:lnTo>
                  <a:lnTo>
                    <a:pt x="146316" y="116611"/>
                  </a:lnTo>
                  <a:lnTo>
                    <a:pt x="146634" y="117881"/>
                  </a:lnTo>
                  <a:lnTo>
                    <a:pt x="146634" y="114808"/>
                  </a:lnTo>
                  <a:lnTo>
                    <a:pt x="146431" y="114909"/>
                  </a:lnTo>
                  <a:lnTo>
                    <a:pt x="146646" y="114173"/>
                  </a:lnTo>
                  <a:lnTo>
                    <a:pt x="147218" y="113118"/>
                  </a:lnTo>
                  <a:lnTo>
                    <a:pt x="148005" y="114071"/>
                  </a:lnTo>
                  <a:lnTo>
                    <a:pt x="148005" y="110477"/>
                  </a:lnTo>
                  <a:lnTo>
                    <a:pt x="147878" y="110540"/>
                  </a:lnTo>
                  <a:lnTo>
                    <a:pt x="147675" y="109093"/>
                  </a:lnTo>
                  <a:lnTo>
                    <a:pt x="145249" y="108394"/>
                  </a:lnTo>
                  <a:lnTo>
                    <a:pt x="145249" y="119532"/>
                  </a:lnTo>
                  <a:lnTo>
                    <a:pt x="144767" y="119964"/>
                  </a:lnTo>
                  <a:lnTo>
                    <a:pt x="144767" y="121691"/>
                  </a:lnTo>
                  <a:lnTo>
                    <a:pt x="144297" y="120662"/>
                  </a:lnTo>
                  <a:lnTo>
                    <a:pt x="144297" y="136931"/>
                  </a:lnTo>
                  <a:lnTo>
                    <a:pt x="143459" y="137388"/>
                  </a:lnTo>
                  <a:lnTo>
                    <a:pt x="143891" y="137033"/>
                  </a:lnTo>
                  <a:lnTo>
                    <a:pt x="141363" y="137033"/>
                  </a:lnTo>
                  <a:lnTo>
                    <a:pt x="142671" y="135572"/>
                  </a:lnTo>
                  <a:lnTo>
                    <a:pt x="144297" y="136931"/>
                  </a:lnTo>
                  <a:lnTo>
                    <a:pt x="144297" y="120662"/>
                  </a:lnTo>
                  <a:lnTo>
                    <a:pt x="144233" y="120523"/>
                  </a:lnTo>
                  <a:lnTo>
                    <a:pt x="144767" y="121691"/>
                  </a:lnTo>
                  <a:lnTo>
                    <a:pt x="144767" y="119964"/>
                  </a:lnTo>
                  <a:lnTo>
                    <a:pt x="144500" y="120192"/>
                  </a:lnTo>
                  <a:lnTo>
                    <a:pt x="145186" y="119253"/>
                  </a:lnTo>
                  <a:lnTo>
                    <a:pt x="145249" y="119532"/>
                  </a:lnTo>
                  <a:lnTo>
                    <a:pt x="145249" y="108394"/>
                  </a:lnTo>
                  <a:lnTo>
                    <a:pt x="144183" y="108089"/>
                  </a:lnTo>
                  <a:lnTo>
                    <a:pt x="144183" y="120497"/>
                  </a:lnTo>
                  <a:lnTo>
                    <a:pt x="144170" y="129311"/>
                  </a:lnTo>
                  <a:lnTo>
                    <a:pt x="141401" y="131724"/>
                  </a:lnTo>
                  <a:lnTo>
                    <a:pt x="141401" y="134493"/>
                  </a:lnTo>
                  <a:lnTo>
                    <a:pt x="140284" y="134493"/>
                  </a:lnTo>
                  <a:lnTo>
                    <a:pt x="140055" y="133362"/>
                  </a:lnTo>
                  <a:lnTo>
                    <a:pt x="141401" y="134493"/>
                  </a:lnTo>
                  <a:lnTo>
                    <a:pt x="141401" y="131724"/>
                  </a:lnTo>
                  <a:lnTo>
                    <a:pt x="139979" y="132956"/>
                  </a:lnTo>
                  <a:lnTo>
                    <a:pt x="139331" y="129641"/>
                  </a:lnTo>
                  <a:lnTo>
                    <a:pt x="139331" y="141071"/>
                  </a:lnTo>
                  <a:lnTo>
                    <a:pt x="139192" y="140843"/>
                  </a:lnTo>
                  <a:lnTo>
                    <a:pt x="139331" y="141071"/>
                  </a:lnTo>
                  <a:lnTo>
                    <a:pt x="139331" y="129641"/>
                  </a:lnTo>
                  <a:lnTo>
                    <a:pt x="139039" y="128143"/>
                  </a:lnTo>
                  <a:lnTo>
                    <a:pt x="142328" y="128143"/>
                  </a:lnTo>
                  <a:lnTo>
                    <a:pt x="141643" y="129311"/>
                  </a:lnTo>
                  <a:lnTo>
                    <a:pt x="144170" y="129311"/>
                  </a:lnTo>
                  <a:lnTo>
                    <a:pt x="144170" y="120611"/>
                  </a:lnTo>
                  <a:lnTo>
                    <a:pt x="143878" y="122961"/>
                  </a:lnTo>
                  <a:lnTo>
                    <a:pt x="143129" y="121691"/>
                  </a:lnTo>
                  <a:lnTo>
                    <a:pt x="143510" y="123571"/>
                  </a:lnTo>
                  <a:lnTo>
                    <a:pt x="141008" y="121793"/>
                  </a:lnTo>
                  <a:lnTo>
                    <a:pt x="141325" y="119253"/>
                  </a:lnTo>
                  <a:lnTo>
                    <a:pt x="144183" y="120497"/>
                  </a:lnTo>
                  <a:lnTo>
                    <a:pt x="144183" y="108089"/>
                  </a:lnTo>
                  <a:lnTo>
                    <a:pt x="143294" y="107823"/>
                  </a:lnTo>
                  <a:lnTo>
                    <a:pt x="145415" y="105283"/>
                  </a:lnTo>
                  <a:lnTo>
                    <a:pt x="146862" y="106553"/>
                  </a:lnTo>
                  <a:lnTo>
                    <a:pt x="146951" y="105283"/>
                  </a:lnTo>
                  <a:lnTo>
                    <a:pt x="148145" y="105283"/>
                  </a:lnTo>
                  <a:lnTo>
                    <a:pt x="150876" y="108991"/>
                  </a:lnTo>
                  <a:lnTo>
                    <a:pt x="150876" y="15405"/>
                  </a:lnTo>
                  <a:lnTo>
                    <a:pt x="150291" y="15113"/>
                  </a:lnTo>
                  <a:lnTo>
                    <a:pt x="149491" y="15443"/>
                  </a:lnTo>
                  <a:lnTo>
                    <a:pt x="149491" y="98056"/>
                  </a:lnTo>
                  <a:lnTo>
                    <a:pt x="149237" y="99758"/>
                  </a:lnTo>
                  <a:lnTo>
                    <a:pt x="148551" y="97663"/>
                  </a:lnTo>
                  <a:lnTo>
                    <a:pt x="149491" y="98056"/>
                  </a:lnTo>
                  <a:lnTo>
                    <a:pt x="149491" y="15443"/>
                  </a:lnTo>
                  <a:lnTo>
                    <a:pt x="148310" y="15925"/>
                  </a:lnTo>
                  <a:lnTo>
                    <a:pt x="148310" y="102095"/>
                  </a:lnTo>
                  <a:lnTo>
                    <a:pt x="148043" y="102743"/>
                  </a:lnTo>
                  <a:lnTo>
                    <a:pt x="146824" y="102743"/>
                  </a:lnTo>
                  <a:lnTo>
                    <a:pt x="148310" y="102095"/>
                  </a:lnTo>
                  <a:lnTo>
                    <a:pt x="148310" y="15925"/>
                  </a:lnTo>
                  <a:lnTo>
                    <a:pt x="144043" y="17653"/>
                  </a:lnTo>
                  <a:lnTo>
                    <a:pt x="141503" y="20193"/>
                  </a:lnTo>
                  <a:lnTo>
                    <a:pt x="139026" y="23520"/>
                  </a:lnTo>
                  <a:lnTo>
                    <a:pt x="139026" y="167411"/>
                  </a:lnTo>
                  <a:lnTo>
                    <a:pt x="137515" y="168414"/>
                  </a:lnTo>
                  <a:lnTo>
                    <a:pt x="137515" y="169951"/>
                  </a:lnTo>
                  <a:lnTo>
                    <a:pt x="135801" y="172491"/>
                  </a:lnTo>
                  <a:lnTo>
                    <a:pt x="130378" y="172491"/>
                  </a:lnTo>
                  <a:lnTo>
                    <a:pt x="130162" y="172491"/>
                  </a:lnTo>
                  <a:lnTo>
                    <a:pt x="126707" y="173761"/>
                  </a:lnTo>
                  <a:lnTo>
                    <a:pt x="126314" y="175006"/>
                  </a:lnTo>
                  <a:lnTo>
                    <a:pt x="125730" y="174701"/>
                  </a:lnTo>
                  <a:lnTo>
                    <a:pt x="125730" y="176822"/>
                  </a:lnTo>
                  <a:lnTo>
                    <a:pt x="125133" y="178701"/>
                  </a:lnTo>
                  <a:lnTo>
                    <a:pt x="123990" y="176695"/>
                  </a:lnTo>
                  <a:lnTo>
                    <a:pt x="123990" y="182295"/>
                  </a:lnTo>
                  <a:lnTo>
                    <a:pt x="123875" y="182651"/>
                  </a:lnTo>
                  <a:lnTo>
                    <a:pt x="123685" y="183997"/>
                  </a:lnTo>
                  <a:lnTo>
                    <a:pt x="123405" y="183070"/>
                  </a:lnTo>
                  <a:lnTo>
                    <a:pt x="123405" y="185953"/>
                  </a:lnTo>
                  <a:lnTo>
                    <a:pt x="123139" y="187833"/>
                  </a:lnTo>
                  <a:lnTo>
                    <a:pt x="122631" y="187833"/>
                  </a:lnTo>
                  <a:lnTo>
                    <a:pt x="122631" y="191490"/>
                  </a:lnTo>
                  <a:lnTo>
                    <a:pt x="122453" y="192811"/>
                  </a:lnTo>
                  <a:lnTo>
                    <a:pt x="120738" y="199745"/>
                  </a:lnTo>
                  <a:lnTo>
                    <a:pt x="120472" y="199263"/>
                  </a:lnTo>
                  <a:lnTo>
                    <a:pt x="120345" y="199047"/>
                  </a:lnTo>
                  <a:lnTo>
                    <a:pt x="120345" y="201307"/>
                  </a:lnTo>
                  <a:lnTo>
                    <a:pt x="120256" y="201701"/>
                  </a:lnTo>
                  <a:lnTo>
                    <a:pt x="116738" y="206057"/>
                  </a:lnTo>
                  <a:lnTo>
                    <a:pt x="116738" y="213131"/>
                  </a:lnTo>
                  <a:lnTo>
                    <a:pt x="115709" y="212763"/>
                  </a:lnTo>
                  <a:lnTo>
                    <a:pt x="113639" y="210693"/>
                  </a:lnTo>
                  <a:lnTo>
                    <a:pt x="116738" y="213131"/>
                  </a:lnTo>
                  <a:lnTo>
                    <a:pt x="116738" y="206057"/>
                  </a:lnTo>
                  <a:lnTo>
                    <a:pt x="115125" y="208051"/>
                  </a:lnTo>
                  <a:lnTo>
                    <a:pt x="113030" y="208051"/>
                  </a:lnTo>
                  <a:lnTo>
                    <a:pt x="114338" y="205613"/>
                  </a:lnTo>
                  <a:lnTo>
                    <a:pt x="115849" y="206883"/>
                  </a:lnTo>
                  <a:lnTo>
                    <a:pt x="116725" y="205613"/>
                  </a:lnTo>
                  <a:lnTo>
                    <a:pt x="118465" y="203073"/>
                  </a:lnTo>
                  <a:lnTo>
                    <a:pt x="116103" y="203073"/>
                  </a:lnTo>
                  <a:lnTo>
                    <a:pt x="117983" y="200533"/>
                  </a:lnTo>
                  <a:lnTo>
                    <a:pt x="120345" y="201307"/>
                  </a:lnTo>
                  <a:lnTo>
                    <a:pt x="120345" y="199047"/>
                  </a:lnTo>
                  <a:lnTo>
                    <a:pt x="119748" y="197993"/>
                  </a:lnTo>
                  <a:lnTo>
                    <a:pt x="118440" y="196723"/>
                  </a:lnTo>
                  <a:lnTo>
                    <a:pt x="116103" y="199263"/>
                  </a:lnTo>
                  <a:lnTo>
                    <a:pt x="116255" y="196723"/>
                  </a:lnTo>
                  <a:lnTo>
                    <a:pt x="122555" y="191643"/>
                  </a:lnTo>
                  <a:lnTo>
                    <a:pt x="122631" y="191490"/>
                  </a:lnTo>
                  <a:lnTo>
                    <a:pt x="122631" y="187833"/>
                  </a:lnTo>
                  <a:lnTo>
                    <a:pt x="121983" y="187833"/>
                  </a:lnTo>
                  <a:lnTo>
                    <a:pt x="122428" y="186563"/>
                  </a:lnTo>
                  <a:lnTo>
                    <a:pt x="122301" y="185293"/>
                  </a:lnTo>
                  <a:lnTo>
                    <a:pt x="123405" y="185953"/>
                  </a:lnTo>
                  <a:lnTo>
                    <a:pt x="123405" y="183070"/>
                  </a:lnTo>
                  <a:lnTo>
                    <a:pt x="122936" y="181483"/>
                  </a:lnTo>
                  <a:lnTo>
                    <a:pt x="123990" y="182295"/>
                  </a:lnTo>
                  <a:lnTo>
                    <a:pt x="123990" y="176695"/>
                  </a:lnTo>
                  <a:lnTo>
                    <a:pt x="123101" y="175133"/>
                  </a:lnTo>
                  <a:lnTo>
                    <a:pt x="125730" y="176822"/>
                  </a:lnTo>
                  <a:lnTo>
                    <a:pt x="125730" y="174701"/>
                  </a:lnTo>
                  <a:lnTo>
                    <a:pt x="121856" y="172593"/>
                  </a:lnTo>
                  <a:lnTo>
                    <a:pt x="123469" y="171323"/>
                  </a:lnTo>
                  <a:lnTo>
                    <a:pt x="125323" y="172593"/>
                  </a:lnTo>
                  <a:lnTo>
                    <a:pt x="125260" y="171323"/>
                  </a:lnTo>
                  <a:lnTo>
                    <a:pt x="124548" y="171323"/>
                  </a:lnTo>
                  <a:lnTo>
                    <a:pt x="125222" y="170053"/>
                  </a:lnTo>
                  <a:lnTo>
                    <a:pt x="126085" y="171323"/>
                  </a:lnTo>
                  <a:lnTo>
                    <a:pt x="128054" y="171323"/>
                  </a:lnTo>
                  <a:lnTo>
                    <a:pt x="128270" y="170053"/>
                  </a:lnTo>
                  <a:lnTo>
                    <a:pt x="130352" y="172491"/>
                  </a:lnTo>
                  <a:lnTo>
                    <a:pt x="129095" y="170053"/>
                  </a:lnTo>
                  <a:lnTo>
                    <a:pt x="127749" y="167513"/>
                  </a:lnTo>
                  <a:lnTo>
                    <a:pt x="130746" y="166243"/>
                  </a:lnTo>
                  <a:lnTo>
                    <a:pt x="130263" y="164973"/>
                  </a:lnTo>
                  <a:lnTo>
                    <a:pt x="129311" y="162433"/>
                  </a:lnTo>
                  <a:lnTo>
                    <a:pt x="132511" y="162433"/>
                  </a:lnTo>
                  <a:lnTo>
                    <a:pt x="134454" y="160083"/>
                  </a:lnTo>
                  <a:lnTo>
                    <a:pt x="136105" y="161061"/>
                  </a:lnTo>
                  <a:lnTo>
                    <a:pt x="136423" y="162331"/>
                  </a:lnTo>
                  <a:lnTo>
                    <a:pt x="136055" y="163601"/>
                  </a:lnTo>
                  <a:lnTo>
                    <a:pt x="135470" y="162331"/>
                  </a:lnTo>
                  <a:lnTo>
                    <a:pt x="134835" y="166852"/>
                  </a:lnTo>
                  <a:lnTo>
                    <a:pt x="133959" y="166141"/>
                  </a:lnTo>
                  <a:lnTo>
                    <a:pt x="134188" y="168681"/>
                  </a:lnTo>
                  <a:lnTo>
                    <a:pt x="137515" y="169951"/>
                  </a:lnTo>
                  <a:lnTo>
                    <a:pt x="137515" y="168414"/>
                  </a:lnTo>
                  <a:lnTo>
                    <a:pt x="137109" y="168681"/>
                  </a:lnTo>
                  <a:lnTo>
                    <a:pt x="135534" y="167411"/>
                  </a:lnTo>
                  <a:lnTo>
                    <a:pt x="139026" y="167411"/>
                  </a:lnTo>
                  <a:lnTo>
                    <a:pt x="139026" y="23520"/>
                  </a:lnTo>
                  <a:lnTo>
                    <a:pt x="137972" y="24930"/>
                  </a:lnTo>
                  <a:lnTo>
                    <a:pt x="137972" y="159791"/>
                  </a:lnTo>
                  <a:lnTo>
                    <a:pt x="137261" y="161061"/>
                  </a:lnTo>
                  <a:lnTo>
                    <a:pt x="135928" y="159791"/>
                  </a:lnTo>
                  <a:lnTo>
                    <a:pt x="134683" y="159791"/>
                  </a:lnTo>
                  <a:lnTo>
                    <a:pt x="135661" y="158623"/>
                  </a:lnTo>
                  <a:lnTo>
                    <a:pt x="135534" y="158521"/>
                  </a:lnTo>
                  <a:lnTo>
                    <a:pt x="137972" y="159791"/>
                  </a:lnTo>
                  <a:lnTo>
                    <a:pt x="137972" y="24930"/>
                  </a:lnTo>
                  <a:lnTo>
                    <a:pt x="137261" y="25882"/>
                  </a:lnTo>
                  <a:lnTo>
                    <a:pt x="137553" y="21590"/>
                  </a:lnTo>
                  <a:lnTo>
                    <a:pt x="138658" y="20320"/>
                  </a:lnTo>
                  <a:lnTo>
                    <a:pt x="141262" y="19050"/>
                  </a:lnTo>
                  <a:lnTo>
                    <a:pt x="138480" y="2540"/>
                  </a:lnTo>
                  <a:lnTo>
                    <a:pt x="134912" y="749"/>
                  </a:lnTo>
                  <a:lnTo>
                    <a:pt x="134912" y="41910"/>
                  </a:lnTo>
                  <a:lnTo>
                    <a:pt x="134607" y="44208"/>
                  </a:lnTo>
                  <a:lnTo>
                    <a:pt x="134150" y="43180"/>
                  </a:lnTo>
                  <a:lnTo>
                    <a:pt x="133908" y="43180"/>
                  </a:lnTo>
                  <a:lnTo>
                    <a:pt x="134302" y="41910"/>
                  </a:lnTo>
                  <a:lnTo>
                    <a:pt x="134912" y="41910"/>
                  </a:lnTo>
                  <a:lnTo>
                    <a:pt x="134912" y="749"/>
                  </a:lnTo>
                  <a:lnTo>
                    <a:pt x="133451" y="0"/>
                  </a:lnTo>
                  <a:lnTo>
                    <a:pt x="133337" y="156425"/>
                  </a:lnTo>
                  <a:lnTo>
                    <a:pt x="132918" y="156083"/>
                  </a:lnTo>
                  <a:lnTo>
                    <a:pt x="133337" y="156425"/>
                  </a:lnTo>
                  <a:lnTo>
                    <a:pt x="133337" y="63"/>
                  </a:lnTo>
                  <a:lnTo>
                    <a:pt x="132918" y="292"/>
                  </a:lnTo>
                  <a:lnTo>
                    <a:pt x="132918" y="51917"/>
                  </a:lnTo>
                  <a:lnTo>
                    <a:pt x="131406" y="54229"/>
                  </a:lnTo>
                  <a:lnTo>
                    <a:pt x="130848" y="53340"/>
                  </a:lnTo>
                  <a:lnTo>
                    <a:pt x="130517" y="53340"/>
                  </a:lnTo>
                  <a:lnTo>
                    <a:pt x="130327" y="52806"/>
                  </a:lnTo>
                  <a:lnTo>
                    <a:pt x="130327" y="55892"/>
                  </a:lnTo>
                  <a:lnTo>
                    <a:pt x="129590" y="57023"/>
                  </a:lnTo>
                  <a:lnTo>
                    <a:pt x="128054" y="59004"/>
                  </a:lnTo>
                  <a:lnTo>
                    <a:pt x="127698" y="58420"/>
                  </a:lnTo>
                  <a:lnTo>
                    <a:pt x="130327" y="55892"/>
                  </a:lnTo>
                  <a:lnTo>
                    <a:pt x="130327" y="52806"/>
                  </a:lnTo>
                  <a:lnTo>
                    <a:pt x="130073" y="52070"/>
                  </a:lnTo>
                  <a:lnTo>
                    <a:pt x="130136" y="50800"/>
                  </a:lnTo>
                  <a:lnTo>
                    <a:pt x="131673" y="50800"/>
                  </a:lnTo>
                  <a:lnTo>
                    <a:pt x="132918" y="51917"/>
                  </a:lnTo>
                  <a:lnTo>
                    <a:pt x="132918" y="292"/>
                  </a:lnTo>
                  <a:lnTo>
                    <a:pt x="128625" y="2540"/>
                  </a:lnTo>
                  <a:lnTo>
                    <a:pt x="126479" y="5080"/>
                  </a:lnTo>
                  <a:lnTo>
                    <a:pt x="124929" y="7366"/>
                  </a:lnTo>
                  <a:lnTo>
                    <a:pt x="124929" y="63500"/>
                  </a:lnTo>
                  <a:lnTo>
                    <a:pt x="124002" y="65252"/>
                  </a:lnTo>
                  <a:lnTo>
                    <a:pt x="124472" y="63500"/>
                  </a:lnTo>
                  <a:lnTo>
                    <a:pt x="124929" y="63500"/>
                  </a:lnTo>
                  <a:lnTo>
                    <a:pt x="124929" y="7366"/>
                  </a:lnTo>
                  <a:lnTo>
                    <a:pt x="122161" y="11430"/>
                  </a:lnTo>
                  <a:lnTo>
                    <a:pt x="120078" y="17780"/>
                  </a:lnTo>
                  <a:lnTo>
                    <a:pt x="118719" y="25400"/>
                  </a:lnTo>
                  <a:lnTo>
                    <a:pt x="117055" y="32105"/>
                  </a:lnTo>
                  <a:lnTo>
                    <a:pt x="117055" y="97663"/>
                  </a:lnTo>
                  <a:lnTo>
                    <a:pt x="113576" y="99339"/>
                  </a:lnTo>
                  <a:lnTo>
                    <a:pt x="113576" y="105283"/>
                  </a:lnTo>
                  <a:lnTo>
                    <a:pt x="112547" y="105283"/>
                  </a:lnTo>
                  <a:lnTo>
                    <a:pt x="112547" y="215773"/>
                  </a:lnTo>
                  <a:lnTo>
                    <a:pt x="111734" y="215773"/>
                  </a:lnTo>
                  <a:lnTo>
                    <a:pt x="112128" y="216039"/>
                  </a:lnTo>
                  <a:lnTo>
                    <a:pt x="110185" y="216941"/>
                  </a:lnTo>
                  <a:lnTo>
                    <a:pt x="109575" y="217614"/>
                  </a:lnTo>
                  <a:lnTo>
                    <a:pt x="108204" y="216090"/>
                  </a:lnTo>
                  <a:lnTo>
                    <a:pt x="108204" y="219138"/>
                  </a:lnTo>
                  <a:lnTo>
                    <a:pt x="107505" y="219925"/>
                  </a:lnTo>
                  <a:lnTo>
                    <a:pt x="107111" y="219583"/>
                  </a:lnTo>
                  <a:lnTo>
                    <a:pt x="108204" y="219138"/>
                  </a:lnTo>
                  <a:lnTo>
                    <a:pt x="108204" y="216090"/>
                  </a:lnTo>
                  <a:lnTo>
                    <a:pt x="107924" y="215773"/>
                  </a:lnTo>
                  <a:lnTo>
                    <a:pt x="109499" y="217043"/>
                  </a:lnTo>
                  <a:lnTo>
                    <a:pt x="109639" y="215773"/>
                  </a:lnTo>
                  <a:lnTo>
                    <a:pt x="110236" y="210693"/>
                  </a:lnTo>
                  <a:lnTo>
                    <a:pt x="111721" y="213969"/>
                  </a:lnTo>
                  <a:lnTo>
                    <a:pt x="111531" y="214401"/>
                  </a:lnTo>
                  <a:lnTo>
                    <a:pt x="111912" y="214401"/>
                  </a:lnTo>
                  <a:lnTo>
                    <a:pt x="112547" y="215773"/>
                  </a:lnTo>
                  <a:lnTo>
                    <a:pt x="112547" y="105283"/>
                  </a:lnTo>
                  <a:lnTo>
                    <a:pt x="111086" y="105283"/>
                  </a:lnTo>
                  <a:lnTo>
                    <a:pt x="111709" y="106553"/>
                  </a:lnTo>
                  <a:lnTo>
                    <a:pt x="111925" y="107823"/>
                  </a:lnTo>
                  <a:lnTo>
                    <a:pt x="110426" y="109093"/>
                  </a:lnTo>
                  <a:lnTo>
                    <a:pt x="109867" y="109093"/>
                  </a:lnTo>
                  <a:lnTo>
                    <a:pt x="110794" y="110363"/>
                  </a:lnTo>
                  <a:lnTo>
                    <a:pt x="110629" y="110490"/>
                  </a:lnTo>
                  <a:lnTo>
                    <a:pt x="109156" y="110490"/>
                  </a:lnTo>
                  <a:lnTo>
                    <a:pt x="109143" y="105410"/>
                  </a:lnTo>
                  <a:lnTo>
                    <a:pt x="113372" y="104724"/>
                  </a:lnTo>
                  <a:lnTo>
                    <a:pt x="113576" y="105283"/>
                  </a:lnTo>
                  <a:lnTo>
                    <a:pt x="113576" y="99339"/>
                  </a:lnTo>
                  <a:lnTo>
                    <a:pt x="111760" y="100203"/>
                  </a:lnTo>
                  <a:lnTo>
                    <a:pt x="111937" y="100723"/>
                  </a:lnTo>
                  <a:lnTo>
                    <a:pt x="111379" y="100330"/>
                  </a:lnTo>
                  <a:lnTo>
                    <a:pt x="111950" y="97790"/>
                  </a:lnTo>
                  <a:lnTo>
                    <a:pt x="113931" y="97790"/>
                  </a:lnTo>
                  <a:lnTo>
                    <a:pt x="114731" y="96520"/>
                  </a:lnTo>
                  <a:lnTo>
                    <a:pt x="114846" y="97790"/>
                  </a:lnTo>
                  <a:lnTo>
                    <a:pt x="115239" y="96520"/>
                  </a:lnTo>
                  <a:lnTo>
                    <a:pt x="115709" y="95021"/>
                  </a:lnTo>
                  <a:lnTo>
                    <a:pt x="117055" y="97663"/>
                  </a:lnTo>
                  <a:lnTo>
                    <a:pt x="117055" y="32105"/>
                  </a:lnTo>
                  <a:lnTo>
                    <a:pt x="116674" y="33629"/>
                  </a:lnTo>
                  <a:lnTo>
                    <a:pt x="116674" y="84137"/>
                  </a:lnTo>
                  <a:lnTo>
                    <a:pt x="116154" y="86855"/>
                  </a:lnTo>
                  <a:lnTo>
                    <a:pt x="115074" y="86360"/>
                  </a:lnTo>
                  <a:lnTo>
                    <a:pt x="116674" y="84137"/>
                  </a:lnTo>
                  <a:lnTo>
                    <a:pt x="116674" y="33629"/>
                  </a:lnTo>
                  <a:lnTo>
                    <a:pt x="116509" y="34290"/>
                  </a:lnTo>
                  <a:lnTo>
                    <a:pt x="112598" y="40640"/>
                  </a:lnTo>
                  <a:lnTo>
                    <a:pt x="109105" y="45720"/>
                  </a:lnTo>
                  <a:lnTo>
                    <a:pt x="108458" y="46761"/>
                  </a:lnTo>
                  <a:lnTo>
                    <a:pt x="108458" y="117983"/>
                  </a:lnTo>
                  <a:lnTo>
                    <a:pt x="108178" y="118681"/>
                  </a:lnTo>
                  <a:lnTo>
                    <a:pt x="107403" y="116840"/>
                  </a:lnTo>
                  <a:lnTo>
                    <a:pt x="108165" y="116078"/>
                  </a:lnTo>
                  <a:lnTo>
                    <a:pt x="108458" y="117983"/>
                  </a:lnTo>
                  <a:lnTo>
                    <a:pt x="108458" y="46761"/>
                  </a:lnTo>
                  <a:lnTo>
                    <a:pt x="105943" y="50800"/>
                  </a:lnTo>
                  <a:lnTo>
                    <a:pt x="105740" y="51346"/>
                  </a:lnTo>
                  <a:lnTo>
                    <a:pt x="105740" y="125768"/>
                  </a:lnTo>
                  <a:lnTo>
                    <a:pt x="103593" y="128041"/>
                  </a:lnTo>
                  <a:lnTo>
                    <a:pt x="103670" y="127000"/>
                  </a:lnTo>
                  <a:lnTo>
                    <a:pt x="105740" y="125768"/>
                  </a:lnTo>
                  <a:lnTo>
                    <a:pt x="105740" y="51346"/>
                  </a:lnTo>
                  <a:lnTo>
                    <a:pt x="103060" y="58420"/>
                  </a:lnTo>
                  <a:lnTo>
                    <a:pt x="100469" y="63500"/>
                  </a:lnTo>
                  <a:lnTo>
                    <a:pt x="98666" y="69850"/>
                  </a:lnTo>
                  <a:lnTo>
                    <a:pt x="96735" y="74930"/>
                  </a:lnTo>
                  <a:lnTo>
                    <a:pt x="97993" y="78740"/>
                  </a:lnTo>
                  <a:lnTo>
                    <a:pt x="93764" y="81280"/>
                  </a:lnTo>
                  <a:lnTo>
                    <a:pt x="94437" y="85090"/>
                  </a:lnTo>
                  <a:lnTo>
                    <a:pt x="92621" y="86360"/>
                  </a:lnTo>
                  <a:lnTo>
                    <a:pt x="92849" y="87630"/>
                  </a:lnTo>
                  <a:lnTo>
                    <a:pt x="92786" y="88900"/>
                  </a:lnTo>
                  <a:lnTo>
                    <a:pt x="91262" y="88900"/>
                  </a:lnTo>
                  <a:lnTo>
                    <a:pt x="91605" y="91440"/>
                  </a:lnTo>
                  <a:lnTo>
                    <a:pt x="90258" y="92710"/>
                  </a:lnTo>
                  <a:lnTo>
                    <a:pt x="90436" y="93980"/>
                  </a:lnTo>
                  <a:lnTo>
                    <a:pt x="90068" y="93980"/>
                  </a:lnTo>
                  <a:lnTo>
                    <a:pt x="89446" y="95250"/>
                  </a:lnTo>
                  <a:lnTo>
                    <a:pt x="89027" y="95250"/>
                  </a:lnTo>
                  <a:lnTo>
                    <a:pt x="88938" y="97790"/>
                  </a:lnTo>
                  <a:lnTo>
                    <a:pt x="87820" y="100330"/>
                  </a:lnTo>
                  <a:lnTo>
                    <a:pt x="86283" y="102870"/>
                  </a:lnTo>
                  <a:lnTo>
                    <a:pt x="87972" y="102870"/>
                  </a:lnTo>
                  <a:lnTo>
                    <a:pt x="83947" y="107950"/>
                  </a:lnTo>
                  <a:lnTo>
                    <a:pt x="86448" y="110490"/>
                  </a:lnTo>
                  <a:lnTo>
                    <a:pt x="82308" y="114300"/>
                  </a:lnTo>
                  <a:lnTo>
                    <a:pt x="81940" y="114300"/>
                  </a:lnTo>
                  <a:lnTo>
                    <a:pt x="83616" y="121920"/>
                  </a:lnTo>
                  <a:lnTo>
                    <a:pt x="75018" y="121920"/>
                  </a:lnTo>
                  <a:lnTo>
                    <a:pt x="76403" y="129540"/>
                  </a:lnTo>
                  <a:lnTo>
                    <a:pt x="75069" y="129540"/>
                  </a:lnTo>
                  <a:lnTo>
                    <a:pt x="74320" y="133350"/>
                  </a:lnTo>
                  <a:lnTo>
                    <a:pt x="73266" y="135890"/>
                  </a:lnTo>
                  <a:lnTo>
                    <a:pt x="76390" y="137160"/>
                  </a:lnTo>
                  <a:lnTo>
                    <a:pt x="75895" y="138506"/>
                  </a:lnTo>
                  <a:lnTo>
                    <a:pt x="97383" y="138506"/>
                  </a:lnTo>
                  <a:lnTo>
                    <a:pt x="97282" y="137160"/>
                  </a:lnTo>
                  <a:lnTo>
                    <a:pt x="99517" y="137160"/>
                  </a:lnTo>
                  <a:lnTo>
                    <a:pt x="102336" y="133350"/>
                  </a:lnTo>
                  <a:lnTo>
                    <a:pt x="101841" y="132969"/>
                  </a:lnTo>
                  <a:lnTo>
                    <a:pt x="102387" y="132080"/>
                  </a:lnTo>
                  <a:lnTo>
                    <a:pt x="103149" y="130810"/>
                  </a:lnTo>
                  <a:lnTo>
                    <a:pt x="104343" y="132080"/>
                  </a:lnTo>
                  <a:lnTo>
                    <a:pt x="103390" y="130810"/>
                  </a:lnTo>
                  <a:lnTo>
                    <a:pt x="103568" y="128231"/>
                  </a:lnTo>
                  <a:lnTo>
                    <a:pt x="107823" y="131953"/>
                  </a:lnTo>
                  <a:lnTo>
                    <a:pt x="102704" y="135763"/>
                  </a:lnTo>
                  <a:lnTo>
                    <a:pt x="102133" y="135763"/>
                  </a:lnTo>
                  <a:lnTo>
                    <a:pt x="102666" y="139573"/>
                  </a:lnTo>
                  <a:lnTo>
                    <a:pt x="100088" y="143383"/>
                  </a:lnTo>
                  <a:lnTo>
                    <a:pt x="97434" y="147193"/>
                  </a:lnTo>
                  <a:lnTo>
                    <a:pt x="97739" y="152273"/>
                  </a:lnTo>
                  <a:lnTo>
                    <a:pt x="97269" y="151003"/>
                  </a:lnTo>
                  <a:lnTo>
                    <a:pt x="96342" y="152273"/>
                  </a:lnTo>
                  <a:lnTo>
                    <a:pt x="95770" y="151003"/>
                  </a:lnTo>
                  <a:lnTo>
                    <a:pt x="95567" y="152781"/>
                  </a:lnTo>
                  <a:lnTo>
                    <a:pt x="93776" y="148590"/>
                  </a:lnTo>
                  <a:lnTo>
                    <a:pt x="93408" y="149860"/>
                  </a:lnTo>
                  <a:lnTo>
                    <a:pt x="90462" y="148590"/>
                  </a:lnTo>
                  <a:lnTo>
                    <a:pt x="91808" y="146050"/>
                  </a:lnTo>
                  <a:lnTo>
                    <a:pt x="92951" y="147320"/>
                  </a:lnTo>
                  <a:lnTo>
                    <a:pt x="93065" y="146050"/>
                  </a:lnTo>
                  <a:lnTo>
                    <a:pt x="95008" y="146050"/>
                  </a:lnTo>
                  <a:lnTo>
                    <a:pt x="95389" y="144780"/>
                  </a:lnTo>
                  <a:lnTo>
                    <a:pt x="96647" y="147320"/>
                  </a:lnTo>
                  <a:lnTo>
                    <a:pt x="95783" y="144780"/>
                  </a:lnTo>
                  <a:lnTo>
                    <a:pt x="95351" y="143510"/>
                  </a:lnTo>
                  <a:lnTo>
                    <a:pt x="97663" y="142240"/>
                  </a:lnTo>
                  <a:lnTo>
                    <a:pt x="97472" y="139700"/>
                  </a:lnTo>
                  <a:lnTo>
                    <a:pt x="75463" y="139700"/>
                  </a:lnTo>
                  <a:lnTo>
                    <a:pt x="74637" y="139700"/>
                  </a:lnTo>
                  <a:lnTo>
                    <a:pt x="74549" y="140970"/>
                  </a:lnTo>
                  <a:lnTo>
                    <a:pt x="73939" y="142240"/>
                  </a:lnTo>
                  <a:lnTo>
                    <a:pt x="73723" y="140970"/>
                  </a:lnTo>
                  <a:lnTo>
                    <a:pt x="72224" y="146050"/>
                  </a:lnTo>
                  <a:lnTo>
                    <a:pt x="75222" y="146050"/>
                  </a:lnTo>
                  <a:lnTo>
                    <a:pt x="73418" y="148590"/>
                  </a:lnTo>
                  <a:lnTo>
                    <a:pt x="73571" y="148590"/>
                  </a:lnTo>
                  <a:lnTo>
                    <a:pt x="71691" y="152400"/>
                  </a:lnTo>
                  <a:lnTo>
                    <a:pt x="67564" y="152400"/>
                  </a:lnTo>
                  <a:lnTo>
                    <a:pt x="64579" y="154940"/>
                  </a:lnTo>
                  <a:lnTo>
                    <a:pt x="60401" y="165100"/>
                  </a:lnTo>
                  <a:lnTo>
                    <a:pt x="57124" y="176530"/>
                  </a:lnTo>
                  <a:lnTo>
                    <a:pt x="53378" y="186690"/>
                  </a:lnTo>
                  <a:lnTo>
                    <a:pt x="47815" y="195580"/>
                  </a:lnTo>
                  <a:lnTo>
                    <a:pt x="45948" y="195580"/>
                  </a:lnTo>
                  <a:lnTo>
                    <a:pt x="43472" y="194310"/>
                  </a:lnTo>
                  <a:lnTo>
                    <a:pt x="47967" y="200660"/>
                  </a:lnTo>
                  <a:lnTo>
                    <a:pt x="45567" y="200660"/>
                  </a:lnTo>
                  <a:lnTo>
                    <a:pt x="46012" y="201930"/>
                  </a:lnTo>
                  <a:lnTo>
                    <a:pt x="45415" y="201930"/>
                  </a:lnTo>
                  <a:lnTo>
                    <a:pt x="44589" y="203200"/>
                  </a:lnTo>
                  <a:lnTo>
                    <a:pt x="44373" y="201930"/>
                  </a:lnTo>
                  <a:lnTo>
                    <a:pt x="43688" y="203200"/>
                  </a:lnTo>
                  <a:lnTo>
                    <a:pt x="44069" y="203200"/>
                  </a:lnTo>
                  <a:lnTo>
                    <a:pt x="44361" y="204470"/>
                  </a:lnTo>
                  <a:lnTo>
                    <a:pt x="42252" y="205740"/>
                  </a:lnTo>
                  <a:lnTo>
                    <a:pt x="38811" y="210820"/>
                  </a:lnTo>
                  <a:lnTo>
                    <a:pt x="39700" y="215900"/>
                  </a:lnTo>
                  <a:lnTo>
                    <a:pt x="36703" y="220980"/>
                  </a:lnTo>
                  <a:lnTo>
                    <a:pt x="32816" y="226060"/>
                  </a:lnTo>
                  <a:lnTo>
                    <a:pt x="29959" y="233680"/>
                  </a:lnTo>
                  <a:lnTo>
                    <a:pt x="27914" y="241300"/>
                  </a:lnTo>
                  <a:lnTo>
                    <a:pt x="26504" y="248920"/>
                  </a:lnTo>
                  <a:lnTo>
                    <a:pt x="23698" y="256540"/>
                  </a:lnTo>
                  <a:lnTo>
                    <a:pt x="18351" y="264160"/>
                  </a:lnTo>
                  <a:lnTo>
                    <a:pt x="13093" y="271780"/>
                  </a:lnTo>
                  <a:lnTo>
                    <a:pt x="10502" y="279400"/>
                  </a:lnTo>
                  <a:lnTo>
                    <a:pt x="10020" y="279400"/>
                  </a:lnTo>
                  <a:lnTo>
                    <a:pt x="10401" y="280670"/>
                  </a:lnTo>
                  <a:lnTo>
                    <a:pt x="10668" y="281940"/>
                  </a:lnTo>
                  <a:lnTo>
                    <a:pt x="6172" y="290830"/>
                  </a:lnTo>
                  <a:lnTo>
                    <a:pt x="3429" y="297180"/>
                  </a:lnTo>
                  <a:lnTo>
                    <a:pt x="0" y="309880"/>
                  </a:lnTo>
                  <a:lnTo>
                    <a:pt x="3136" y="317500"/>
                  </a:lnTo>
                  <a:lnTo>
                    <a:pt x="20053" y="309880"/>
                  </a:lnTo>
                  <a:lnTo>
                    <a:pt x="20472" y="309880"/>
                  </a:lnTo>
                  <a:lnTo>
                    <a:pt x="24003" y="306070"/>
                  </a:lnTo>
                  <a:lnTo>
                    <a:pt x="25717" y="302260"/>
                  </a:lnTo>
                  <a:lnTo>
                    <a:pt x="24688" y="298450"/>
                  </a:lnTo>
                  <a:lnTo>
                    <a:pt x="28117" y="298450"/>
                  </a:lnTo>
                  <a:lnTo>
                    <a:pt x="26885" y="293370"/>
                  </a:lnTo>
                  <a:lnTo>
                    <a:pt x="28651" y="293370"/>
                  </a:lnTo>
                  <a:lnTo>
                    <a:pt x="27597" y="289560"/>
                  </a:lnTo>
                  <a:lnTo>
                    <a:pt x="33553" y="287020"/>
                  </a:lnTo>
                  <a:lnTo>
                    <a:pt x="32702" y="283210"/>
                  </a:lnTo>
                  <a:lnTo>
                    <a:pt x="32905" y="283210"/>
                  </a:lnTo>
                  <a:lnTo>
                    <a:pt x="33553" y="284200"/>
                  </a:lnTo>
                  <a:lnTo>
                    <a:pt x="33782" y="283210"/>
                  </a:lnTo>
                  <a:lnTo>
                    <a:pt x="34074" y="281940"/>
                  </a:lnTo>
                  <a:lnTo>
                    <a:pt x="34696" y="279400"/>
                  </a:lnTo>
                  <a:lnTo>
                    <a:pt x="36614" y="279400"/>
                  </a:lnTo>
                  <a:lnTo>
                    <a:pt x="38455" y="274320"/>
                  </a:lnTo>
                  <a:lnTo>
                    <a:pt x="42570" y="266700"/>
                  </a:lnTo>
                  <a:lnTo>
                    <a:pt x="41109" y="262890"/>
                  </a:lnTo>
                  <a:lnTo>
                    <a:pt x="41516" y="262890"/>
                  </a:lnTo>
                  <a:lnTo>
                    <a:pt x="40373" y="260350"/>
                  </a:lnTo>
                  <a:lnTo>
                    <a:pt x="42329" y="260350"/>
                  </a:lnTo>
                  <a:lnTo>
                    <a:pt x="42252" y="257810"/>
                  </a:lnTo>
                  <a:lnTo>
                    <a:pt x="42837" y="257810"/>
                  </a:lnTo>
                  <a:lnTo>
                    <a:pt x="41795" y="255270"/>
                  </a:lnTo>
                  <a:lnTo>
                    <a:pt x="45237" y="251460"/>
                  </a:lnTo>
                  <a:lnTo>
                    <a:pt x="45148" y="248920"/>
                  </a:lnTo>
                  <a:lnTo>
                    <a:pt x="46418" y="250190"/>
                  </a:lnTo>
                  <a:lnTo>
                    <a:pt x="46812" y="248920"/>
                  </a:lnTo>
                  <a:lnTo>
                    <a:pt x="47599" y="246380"/>
                  </a:lnTo>
                  <a:lnTo>
                    <a:pt x="47980" y="245110"/>
                  </a:lnTo>
                  <a:lnTo>
                    <a:pt x="47028" y="246380"/>
                  </a:lnTo>
                  <a:lnTo>
                    <a:pt x="43878" y="245110"/>
                  </a:lnTo>
                  <a:lnTo>
                    <a:pt x="47980" y="245110"/>
                  </a:lnTo>
                  <a:lnTo>
                    <a:pt x="50546" y="245110"/>
                  </a:lnTo>
                  <a:lnTo>
                    <a:pt x="49695" y="240030"/>
                  </a:lnTo>
                  <a:lnTo>
                    <a:pt x="51371" y="237490"/>
                  </a:lnTo>
                  <a:lnTo>
                    <a:pt x="45199" y="231140"/>
                  </a:lnTo>
                  <a:lnTo>
                    <a:pt x="48158" y="229870"/>
                  </a:lnTo>
                  <a:lnTo>
                    <a:pt x="47193" y="227330"/>
                  </a:lnTo>
                  <a:lnTo>
                    <a:pt x="50190" y="232410"/>
                  </a:lnTo>
                  <a:lnTo>
                    <a:pt x="49898" y="228600"/>
                  </a:lnTo>
                  <a:lnTo>
                    <a:pt x="51689" y="229870"/>
                  </a:lnTo>
                  <a:lnTo>
                    <a:pt x="50571" y="231140"/>
                  </a:lnTo>
                  <a:lnTo>
                    <a:pt x="52209" y="231140"/>
                  </a:lnTo>
                  <a:lnTo>
                    <a:pt x="52285" y="228600"/>
                  </a:lnTo>
                  <a:lnTo>
                    <a:pt x="55511" y="228600"/>
                  </a:lnTo>
                  <a:lnTo>
                    <a:pt x="55486" y="227330"/>
                  </a:lnTo>
                  <a:lnTo>
                    <a:pt x="55435" y="224790"/>
                  </a:lnTo>
                  <a:lnTo>
                    <a:pt x="56857" y="226060"/>
                  </a:lnTo>
                  <a:lnTo>
                    <a:pt x="56603" y="224790"/>
                  </a:lnTo>
                  <a:lnTo>
                    <a:pt x="55816" y="220980"/>
                  </a:lnTo>
                  <a:lnTo>
                    <a:pt x="61442" y="219710"/>
                  </a:lnTo>
                  <a:lnTo>
                    <a:pt x="60020" y="217170"/>
                  </a:lnTo>
                  <a:lnTo>
                    <a:pt x="60388" y="212090"/>
                  </a:lnTo>
                  <a:lnTo>
                    <a:pt x="65112" y="215900"/>
                  </a:lnTo>
                  <a:lnTo>
                    <a:pt x="64274" y="212090"/>
                  </a:lnTo>
                  <a:lnTo>
                    <a:pt x="63995" y="210820"/>
                  </a:lnTo>
                  <a:lnTo>
                    <a:pt x="66459" y="210820"/>
                  </a:lnTo>
                  <a:lnTo>
                    <a:pt x="67437" y="209550"/>
                  </a:lnTo>
                  <a:lnTo>
                    <a:pt x="64668" y="208280"/>
                  </a:lnTo>
                  <a:lnTo>
                    <a:pt x="66319" y="207010"/>
                  </a:lnTo>
                  <a:lnTo>
                    <a:pt x="67437" y="208280"/>
                  </a:lnTo>
                  <a:lnTo>
                    <a:pt x="67818" y="207010"/>
                  </a:lnTo>
                  <a:lnTo>
                    <a:pt x="68199" y="205740"/>
                  </a:lnTo>
                  <a:lnTo>
                    <a:pt x="68872" y="207010"/>
                  </a:lnTo>
                  <a:lnTo>
                    <a:pt x="70624" y="205740"/>
                  </a:lnTo>
                  <a:lnTo>
                    <a:pt x="72390" y="204470"/>
                  </a:lnTo>
                  <a:lnTo>
                    <a:pt x="69697" y="198120"/>
                  </a:lnTo>
                  <a:lnTo>
                    <a:pt x="73253" y="195580"/>
                  </a:lnTo>
                  <a:lnTo>
                    <a:pt x="75018" y="194310"/>
                  </a:lnTo>
                  <a:lnTo>
                    <a:pt x="73228" y="191770"/>
                  </a:lnTo>
                  <a:lnTo>
                    <a:pt x="75704" y="190500"/>
                  </a:lnTo>
                  <a:lnTo>
                    <a:pt x="74345" y="189230"/>
                  </a:lnTo>
                  <a:lnTo>
                    <a:pt x="75399" y="189230"/>
                  </a:lnTo>
                  <a:lnTo>
                    <a:pt x="76758" y="184150"/>
                  </a:lnTo>
                  <a:lnTo>
                    <a:pt x="77724" y="187960"/>
                  </a:lnTo>
                  <a:lnTo>
                    <a:pt x="77127" y="187960"/>
                  </a:lnTo>
                  <a:lnTo>
                    <a:pt x="78333" y="189230"/>
                  </a:lnTo>
                  <a:lnTo>
                    <a:pt x="82143" y="186690"/>
                  </a:lnTo>
                  <a:lnTo>
                    <a:pt x="80200" y="184150"/>
                  </a:lnTo>
                  <a:lnTo>
                    <a:pt x="79222" y="182880"/>
                  </a:lnTo>
                  <a:lnTo>
                    <a:pt x="80048" y="181610"/>
                  </a:lnTo>
                  <a:lnTo>
                    <a:pt x="79082" y="181610"/>
                  </a:lnTo>
                  <a:lnTo>
                    <a:pt x="80429" y="179070"/>
                  </a:lnTo>
                  <a:lnTo>
                    <a:pt x="81330" y="179070"/>
                  </a:lnTo>
                  <a:lnTo>
                    <a:pt x="83731" y="175260"/>
                  </a:lnTo>
                  <a:lnTo>
                    <a:pt x="82092" y="175260"/>
                  </a:lnTo>
                  <a:lnTo>
                    <a:pt x="83654" y="173990"/>
                  </a:lnTo>
                  <a:lnTo>
                    <a:pt x="86360" y="173990"/>
                  </a:lnTo>
                  <a:lnTo>
                    <a:pt x="85839" y="172720"/>
                  </a:lnTo>
                  <a:lnTo>
                    <a:pt x="85318" y="171450"/>
                  </a:lnTo>
                  <a:lnTo>
                    <a:pt x="84632" y="170180"/>
                  </a:lnTo>
                  <a:lnTo>
                    <a:pt x="82613" y="172720"/>
                  </a:lnTo>
                  <a:lnTo>
                    <a:pt x="83070" y="170180"/>
                  </a:lnTo>
                  <a:lnTo>
                    <a:pt x="88315" y="165100"/>
                  </a:lnTo>
                  <a:lnTo>
                    <a:pt x="90195" y="161290"/>
                  </a:lnTo>
                  <a:lnTo>
                    <a:pt x="88468" y="161290"/>
                  </a:lnTo>
                  <a:lnTo>
                    <a:pt x="88912" y="160020"/>
                  </a:lnTo>
                  <a:lnTo>
                    <a:pt x="88988" y="158750"/>
                  </a:lnTo>
                  <a:lnTo>
                    <a:pt x="90424" y="160020"/>
                  </a:lnTo>
                  <a:lnTo>
                    <a:pt x="90322" y="158750"/>
                  </a:lnTo>
                  <a:lnTo>
                    <a:pt x="90055" y="154940"/>
                  </a:lnTo>
                  <a:lnTo>
                    <a:pt x="94005" y="160020"/>
                  </a:lnTo>
                  <a:lnTo>
                    <a:pt x="94018" y="156210"/>
                  </a:lnTo>
                  <a:lnTo>
                    <a:pt x="94843" y="156210"/>
                  </a:lnTo>
                  <a:lnTo>
                    <a:pt x="93611" y="154940"/>
                  </a:lnTo>
                  <a:lnTo>
                    <a:pt x="92367" y="153670"/>
                  </a:lnTo>
                  <a:lnTo>
                    <a:pt x="91020" y="149860"/>
                  </a:lnTo>
                  <a:lnTo>
                    <a:pt x="95504" y="153327"/>
                  </a:lnTo>
                  <a:lnTo>
                    <a:pt x="95351" y="154813"/>
                  </a:lnTo>
                  <a:lnTo>
                    <a:pt x="94526" y="157353"/>
                  </a:lnTo>
                  <a:lnTo>
                    <a:pt x="99339" y="159893"/>
                  </a:lnTo>
                  <a:lnTo>
                    <a:pt x="98463" y="162433"/>
                  </a:lnTo>
                  <a:lnTo>
                    <a:pt x="97332" y="161315"/>
                  </a:lnTo>
                  <a:lnTo>
                    <a:pt x="97485" y="163703"/>
                  </a:lnTo>
                  <a:lnTo>
                    <a:pt x="96989" y="164973"/>
                  </a:lnTo>
                  <a:lnTo>
                    <a:pt x="96456" y="163703"/>
                  </a:lnTo>
                  <a:lnTo>
                    <a:pt x="95351" y="168783"/>
                  </a:lnTo>
                  <a:lnTo>
                    <a:pt x="99707" y="170053"/>
                  </a:lnTo>
                  <a:lnTo>
                    <a:pt x="97586" y="171323"/>
                  </a:lnTo>
                  <a:lnTo>
                    <a:pt x="94589" y="168783"/>
                  </a:lnTo>
                  <a:lnTo>
                    <a:pt x="94640" y="171323"/>
                  </a:lnTo>
                  <a:lnTo>
                    <a:pt x="97955" y="172593"/>
                  </a:lnTo>
                  <a:lnTo>
                    <a:pt x="95961" y="176403"/>
                  </a:lnTo>
                  <a:lnTo>
                    <a:pt x="90170" y="176403"/>
                  </a:lnTo>
                  <a:lnTo>
                    <a:pt x="86448" y="178943"/>
                  </a:lnTo>
                  <a:lnTo>
                    <a:pt x="82765" y="189103"/>
                  </a:lnTo>
                  <a:lnTo>
                    <a:pt x="80492" y="200533"/>
                  </a:lnTo>
                  <a:lnTo>
                    <a:pt x="77444" y="211963"/>
                  </a:lnTo>
                  <a:lnTo>
                    <a:pt x="71501" y="220853"/>
                  </a:lnTo>
                  <a:lnTo>
                    <a:pt x="68808" y="220853"/>
                  </a:lnTo>
                  <a:lnTo>
                    <a:pt x="65074" y="219583"/>
                  </a:lnTo>
                  <a:lnTo>
                    <a:pt x="72796" y="225933"/>
                  </a:lnTo>
                  <a:lnTo>
                    <a:pt x="69253" y="225933"/>
                  </a:lnTo>
                  <a:lnTo>
                    <a:pt x="70319" y="227203"/>
                  </a:lnTo>
                  <a:lnTo>
                    <a:pt x="104394" y="227203"/>
                  </a:lnTo>
                  <a:lnTo>
                    <a:pt x="103365" y="225933"/>
                  </a:lnTo>
                  <a:lnTo>
                    <a:pt x="108178" y="223227"/>
                  </a:lnTo>
                  <a:lnTo>
                    <a:pt x="109689" y="225831"/>
                  </a:lnTo>
                  <a:lnTo>
                    <a:pt x="107035" y="229641"/>
                  </a:lnTo>
                  <a:lnTo>
                    <a:pt x="106629" y="229946"/>
                  </a:lnTo>
                  <a:lnTo>
                    <a:pt x="105435" y="228473"/>
                  </a:lnTo>
                  <a:lnTo>
                    <a:pt x="100507" y="228473"/>
                  </a:lnTo>
                  <a:lnTo>
                    <a:pt x="100507" y="244386"/>
                  </a:lnTo>
                  <a:lnTo>
                    <a:pt x="98831" y="241173"/>
                  </a:lnTo>
                  <a:lnTo>
                    <a:pt x="98158" y="239903"/>
                  </a:lnTo>
                  <a:lnTo>
                    <a:pt x="100406" y="239903"/>
                  </a:lnTo>
                  <a:lnTo>
                    <a:pt x="100507" y="244386"/>
                  </a:lnTo>
                  <a:lnTo>
                    <a:pt x="100507" y="228473"/>
                  </a:lnTo>
                  <a:lnTo>
                    <a:pt x="100368" y="228473"/>
                  </a:lnTo>
                  <a:lnTo>
                    <a:pt x="100368" y="237934"/>
                  </a:lnTo>
                  <a:lnTo>
                    <a:pt x="98526" y="237363"/>
                  </a:lnTo>
                  <a:lnTo>
                    <a:pt x="100330" y="236245"/>
                  </a:lnTo>
                  <a:lnTo>
                    <a:pt x="100368" y="237934"/>
                  </a:lnTo>
                  <a:lnTo>
                    <a:pt x="100368" y="228473"/>
                  </a:lnTo>
                  <a:lnTo>
                    <a:pt x="69519" y="228473"/>
                  </a:lnTo>
                  <a:lnTo>
                    <a:pt x="68478" y="228473"/>
                  </a:lnTo>
                  <a:lnTo>
                    <a:pt x="67271" y="228473"/>
                  </a:lnTo>
                  <a:lnTo>
                    <a:pt x="67843" y="229743"/>
                  </a:lnTo>
                  <a:lnTo>
                    <a:pt x="68554" y="231013"/>
                  </a:lnTo>
                  <a:lnTo>
                    <a:pt x="65722" y="231013"/>
                  </a:lnTo>
                  <a:lnTo>
                    <a:pt x="61861" y="236093"/>
                  </a:lnTo>
                  <a:lnTo>
                    <a:pt x="64414" y="242443"/>
                  </a:lnTo>
                  <a:lnTo>
                    <a:pt x="61290" y="247523"/>
                  </a:lnTo>
                  <a:lnTo>
                    <a:pt x="56946" y="253873"/>
                  </a:lnTo>
                  <a:lnTo>
                    <a:pt x="54457" y="261493"/>
                  </a:lnTo>
                  <a:lnTo>
                    <a:pt x="53251" y="269113"/>
                  </a:lnTo>
                  <a:lnTo>
                    <a:pt x="52755" y="276733"/>
                  </a:lnTo>
                  <a:lnTo>
                    <a:pt x="50558" y="285623"/>
                  </a:lnTo>
                  <a:lnTo>
                    <a:pt x="44577" y="293243"/>
                  </a:lnTo>
                  <a:lnTo>
                    <a:pt x="38722" y="300863"/>
                  </a:lnTo>
                  <a:lnTo>
                    <a:pt x="36906" y="309753"/>
                  </a:lnTo>
                  <a:lnTo>
                    <a:pt x="36258" y="309753"/>
                  </a:lnTo>
                  <a:lnTo>
                    <a:pt x="37058" y="311023"/>
                  </a:lnTo>
                  <a:lnTo>
                    <a:pt x="37477" y="311023"/>
                  </a:lnTo>
                  <a:lnTo>
                    <a:pt x="33147" y="321183"/>
                  </a:lnTo>
                  <a:lnTo>
                    <a:pt x="30708" y="328803"/>
                  </a:lnTo>
                  <a:lnTo>
                    <a:pt x="28676" y="341503"/>
                  </a:lnTo>
                  <a:lnTo>
                    <a:pt x="34925" y="350393"/>
                  </a:lnTo>
                  <a:lnTo>
                    <a:pt x="57340" y="344043"/>
                  </a:lnTo>
                  <a:lnTo>
                    <a:pt x="58026" y="344043"/>
                  </a:lnTo>
                  <a:lnTo>
                    <a:pt x="62039" y="340233"/>
                  </a:lnTo>
                  <a:lnTo>
                    <a:pt x="63792" y="336423"/>
                  </a:lnTo>
                  <a:lnTo>
                    <a:pt x="61252" y="331343"/>
                  </a:lnTo>
                  <a:lnTo>
                    <a:pt x="66357" y="332613"/>
                  </a:lnTo>
                  <a:lnTo>
                    <a:pt x="65773" y="331343"/>
                  </a:lnTo>
                  <a:lnTo>
                    <a:pt x="63474" y="326263"/>
                  </a:lnTo>
                  <a:lnTo>
                    <a:pt x="65887" y="326263"/>
                  </a:lnTo>
                  <a:lnTo>
                    <a:pt x="63423" y="321183"/>
                  </a:lnTo>
                  <a:lnTo>
                    <a:pt x="71640" y="321183"/>
                  </a:lnTo>
                  <a:lnTo>
                    <a:pt x="69519" y="316103"/>
                  </a:lnTo>
                  <a:lnTo>
                    <a:pt x="69862" y="316103"/>
                  </a:lnTo>
                  <a:lnTo>
                    <a:pt x="70980" y="317182"/>
                  </a:lnTo>
                  <a:lnTo>
                    <a:pt x="71107" y="316103"/>
                  </a:lnTo>
                  <a:lnTo>
                    <a:pt x="71247" y="314833"/>
                  </a:lnTo>
                  <a:lnTo>
                    <a:pt x="71399" y="311023"/>
                  </a:lnTo>
                  <a:lnTo>
                    <a:pt x="74295" y="312293"/>
                  </a:lnTo>
                  <a:lnTo>
                    <a:pt x="75692" y="305943"/>
                  </a:lnTo>
                  <a:lnTo>
                    <a:pt x="79997" y="299593"/>
                  </a:lnTo>
                  <a:lnTo>
                    <a:pt x="77190" y="293928"/>
                  </a:lnTo>
                  <a:lnTo>
                    <a:pt x="75272" y="290703"/>
                  </a:lnTo>
                  <a:lnTo>
                    <a:pt x="78092" y="291973"/>
                  </a:lnTo>
                  <a:lnTo>
                    <a:pt x="77876" y="290703"/>
                  </a:lnTo>
                  <a:lnTo>
                    <a:pt x="77419" y="288163"/>
                  </a:lnTo>
                  <a:lnTo>
                    <a:pt x="78244" y="288163"/>
                  </a:lnTo>
                  <a:lnTo>
                    <a:pt x="76073" y="285623"/>
                  </a:lnTo>
                  <a:lnTo>
                    <a:pt x="80251" y="281813"/>
                  </a:lnTo>
                  <a:lnTo>
                    <a:pt x="79654" y="279273"/>
                  </a:lnTo>
                  <a:lnTo>
                    <a:pt x="81584" y="280543"/>
                  </a:lnTo>
                  <a:lnTo>
                    <a:pt x="81902" y="279273"/>
                  </a:lnTo>
                  <a:lnTo>
                    <a:pt x="82524" y="276733"/>
                  </a:lnTo>
                  <a:lnTo>
                    <a:pt x="82842" y="275463"/>
                  </a:lnTo>
                  <a:lnTo>
                    <a:pt x="81800" y="276733"/>
                  </a:lnTo>
                  <a:lnTo>
                    <a:pt x="76847" y="274193"/>
                  </a:lnTo>
                  <a:lnTo>
                    <a:pt x="86334" y="275463"/>
                  </a:lnTo>
                  <a:lnTo>
                    <a:pt x="85813" y="274193"/>
                  </a:lnTo>
                  <a:lnTo>
                    <a:pt x="84213" y="270383"/>
                  </a:lnTo>
                  <a:lnTo>
                    <a:pt x="86017" y="267843"/>
                  </a:lnTo>
                  <a:lnTo>
                    <a:pt x="75793" y="260223"/>
                  </a:lnTo>
                  <a:lnTo>
                    <a:pt x="79527" y="257683"/>
                  </a:lnTo>
                  <a:lnTo>
                    <a:pt x="77673" y="255143"/>
                  </a:lnTo>
                  <a:lnTo>
                    <a:pt x="82956" y="261493"/>
                  </a:lnTo>
                  <a:lnTo>
                    <a:pt x="81940" y="257683"/>
                  </a:lnTo>
                  <a:lnTo>
                    <a:pt x="84683" y="258953"/>
                  </a:lnTo>
                  <a:lnTo>
                    <a:pt x="83248" y="260223"/>
                  </a:lnTo>
                  <a:lnTo>
                    <a:pt x="85623" y="260223"/>
                  </a:lnTo>
                  <a:lnTo>
                    <a:pt x="85178" y="257683"/>
                  </a:lnTo>
                  <a:lnTo>
                    <a:pt x="89750" y="257683"/>
                  </a:lnTo>
                  <a:lnTo>
                    <a:pt x="89217" y="255143"/>
                  </a:lnTo>
                  <a:lnTo>
                    <a:pt x="88963" y="253873"/>
                  </a:lnTo>
                  <a:lnTo>
                    <a:pt x="91109" y="255143"/>
                  </a:lnTo>
                  <a:lnTo>
                    <a:pt x="90487" y="253873"/>
                  </a:lnTo>
                  <a:lnTo>
                    <a:pt x="88607" y="250063"/>
                  </a:lnTo>
                  <a:lnTo>
                    <a:pt x="96418" y="248793"/>
                  </a:lnTo>
                  <a:lnTo>
                    <a:pt x="93649" y="244983"/>
                  </a:lnTo>
                  <a:lnTo>
                    <a:pt x="93294" y="241173"/>
                  </a:lnTo>
                  <a:lnTo>
                    <a:pt x="100507" y="244830"/>
                  </a:lnTo>
                  <a:lnTo>
                    <a:pt x="100711" y="253771"/>
                  </a:lnTo>
                  <a:lnTo>
                    <a:pt x="99174" y="260121"/>
                  </a:lnTo>
                  <a:lnTo>
                    <a:pt x="93878" y="266471"/>
                  </a:lnTo>
                  <a:lnTo>
                    <a:pt x="88709" y="272821"/>
                  </a:lnTo>
                  <a:lnTo>
                    <a:pt x="87566" y="280441"/>
                  </a:lnTo>
                  <a:lnTo>
                    <a:pt x="86944" y="280441"/>
                  </a:lnTo>
                  <a:lnTo>
                    <a:pt x="87820" y="281711"/>
                  </a:lnTo>
                  <a:lnTo>
                    <a:pt x="88239" y="281711"/>
                  </a:lnTo>
                  <a:lnTo>
                    <a:pt x="84696" y="289331"/>
                  </a:lnTo>
                  <a:lnTo>
                    <a:pt x="82829" y="294411"/>
                  </a:lnTo>
                  <a:lnTo>
                    <a:pt x="81813" y="305841"/>
                  </a:lnTo>
                  <a:lnTo>
                    <a:pt x="88531" y="313461"/>
                  </a:lnTo>
                  <a:lnTo>
                    <a:pt x="109880" y="309651"/>
                  </a:lnTo>
                  <a:lnTo>
                    <a:pt x="110591" y="309651"/>
                  </a:lnTo>
                  <a:lnTo>
                    <a:pt x="114185" y="305841"/>
                  </a:lnTo>
                  <a:lnTo>
                    <a:pt x="115658" y="303301"/>
                  </a:lnTo>
                  <a:lnTo>
                    <a:pt x="112801" y="299491"/>
                  </a:lnTo>
                  <a:lnTo>
                    <a:pt x="117868" y="300761"/>
                  </a:lnTo>
                  <a:lnTo>
                    <a:pt x="117068" y="299491"/>
                  </a:lnTo>
                  <a:lnTo>
                    <a:pt x="114681" y="295681"/>
                  </a:lnTo>
                  <a:lnTo>
                    <a:pt x="117005" y="295681"/>
                  </a:lnTo>
                  <a:lnTo>
                    <a:pt x="114261" y="291871"/>
                  </a:lnTo>
                  <a:lnTo>
                    <a:pt x="122212" y="290601"/>
                  </a:lnTo>
                  <a:lnTo>
                    <a:pt x="119824" y="286791"/>
                  </a:lnTo>
                  <a:lnTo>
                    <a:pt x="120180" y="286791"/>
                  </a:lnTo>
                  <a:lnTo>
                    <a:pt x="121361" y="287934"/>
                  </a:lnTo>
                  <a:lnTo>
                    <a:pt x="121450" y="286791"/>
                  </a:lnTo>
                  <a:lnTo>
                    <a:pt x="121335" y="282981"/>
                  </a:lnTo>
                  <a:lnTo>
                    <a:pt x="124231" y="284251"/>
                  </a:lnTo>
                  <a:lnTo>
                    <a:pt x="124472" y="282981"/>
                  </a:lnTo>
                  <a:lnTo>
                    <a:pt x="125183" y="279171"/>
                  </a:lnTo>
                  <a:lnTo>
                    <a:pt x="128866" y="274091"/>
                  </a:lnTo>
                  <a:lnTo>
                    <a:pt x="126276" y="270281"/>
                  </a:lnTo>
                  <a:lnTo>
                    <a:pt x="125412" y="269011"/>
                  </a:lnTo>
                  <a:lnTo>
                    <a:pt x="126136" y="270281"/>
                  </a:lnTo>
                  <a:lnTo>
                    <a:pt x="123685" y="266471"/>
                  </a:lnTo>
                  <a:lnTo>
                    <a:pt x="126479" y="267741"/>
                  </a:lnTo>
                  <a:lnTo>
                    <a:pt x="126047" y="266471"/>
                  </a:lnTo>
                  <a:lnTo>
                    <a:pt x="125615" y="265201"/>
                  </a:lnTo>
                  <a:lnTo>
                    <a:pt x="126415" y="265201"/>
                  </a:lnTo>
                  <a:lnTo>
                    <a:pt x="124066" y="262661"/>
                  </a:lnTo>
                  <a:lnTo>
                    <a:pt x="127914" y="260121"/>
                  </a:lnTo>
                  <a:lnTo>
                    <a:pt x="127165" y="257581"/>
                  </a:lnTo>
                  <a:lnTo>
                    <a:pt x="129095" y="257581"/>
                  </a:lnTo>
                  <a:lnTo>
                    <a:pt x="129997" y="255041"/>
                  </a:lnTo>
                  <a:lnTo>
                    <a:pt x="129095" y="255041"/>
                  </a:lnTo>
                  <a:lnTo>
                    <a:pt x="124079" y="253771"/>
                  </a:lnTo>
                  <a:lnTo>
                    <a:pt x="133362" y="253771"/>
                  </a:lnTo>
                  <a:lnTo>
                    <a:pt x="130975" y="249961"/>
                  </a:lnTo>
                  <a:lnTo>
                    <a:pt x="132549" y="248691"/>
                  </a:lnTo>
                  <a:lnTo>
                    <a:pt x="122047" y="241071"/>
                  </a:lnTo>
                  <a:lnTo>
                    <a:pt x="125539" y="239801"/>
                  </a:lnTo>
                  <a:lnTo>
                    <a:pt x="123558" y="237261"/>
                  </a:lnTo>
                  <a:lnTo>
                    <a:pt x="129082" y="242341"/>
                  </a:lnTo>
                  <a:lnTo>
                    <a:pt x="127889" y="239801"/>
                  </a:lnTo>
                  <a:lnTo>
                    <a:pt x="130619" y="241071"/>
                  </a:lnTo>
                  <a:lnTo>
                    <a:pt x="131610" y="241071"/>
                  </a:lnTo>
                  <a:lnTo>
                    <a:pt x="130987" y="239801"/>
                  </a:lnTo>
                  <a:lnTo>
                    <a:pt x="135458" y="239801"/>
                  </a:lnTo>
                  <a:lnTo>
                    <a:pt x="134442" y="237261"/>
                  </a:lnTo>
                  <a:lnTo>
                    <a:pt x="136588" y="237261"/>
                  </a:lnTo>
                  <a:lnTo>
                    <a:pt x="133807" y="233451"/>
                  </a:lnTo>
                  <a:lnTo>
                    <a:pt x="141376" y="233451"/>
                  </a:lnTo>
                  <a:lnTo>
                    <a:pt x="138417" y="229641"/>
                  </a:lnTo>
                  <a:lnTo>
                    <a:pt x="137769" y="225831"/>
                  </a:lnTo>
                  <a:lnTo>
                    <a:pt x="145415" y="230911"/>
                  </a:lnTo>
                  <a:lnTo>
                    <a:pt x="142430" y="225831"/>
                  </a:lnTo>
                  <a:lnTo>
                    <a:pt x="145732" y="225831"/>
                  </a:lnTo>
                  <a:lnTo>
                    <a:pt x="146685" y="224561"/>
                  </a:lnTo>
                  <a:lnTo>
                    <a:pt x="142582" y="223291"/>
                  </a:lnTo>
                  <a:lnTo>
                    <a:pt x="144513" y="222021"/>
                  </a:lnTo>
                  <a:lnTo>
                    <a:pt x="146278" y="223291"/>
                  </a:lnTo>
                  <a:lnTo>
                    <a:pt x="146456" y="222021"/>
                  </a:lnTo>
                  <a:lnTo>
                    <a:pt x="146634" y="220751"/>
                  </a:lnTo>
                  <a:lnTo>
                    <a:pt x="148018" y="222021"/>
                  </a:lnTo>
                  <a:lnTo>
                    <a:pt x="152057" y="220751"/>
                  </a:lnTo>
                  <a:lnTo>
                    <a:pt x="146532" y="214401"/>
                  </a:lnTo>
                  <a:lnTo>
                    <a:pt x="149720" y="213131"/>
                  </a:lnTo>
                  <a:lnTo>
                    <a:pt x="152895" y="211861"/>
                  </a:lnTo>
                  <a:lnTo>
                    <a:pt x="149758" y="209321"/>
                  </a:lnTo>
                  <a:lnTo>
                    <a:pt x="152654" y="208051"/>
                  </a:lnTo>
                  <a:lnTo>
                    <a:pt x="150291" y="206781"/>
                  </a:lnTo>
                  <a:lnTo>
                    <a:pt x="151866" y="206781"/>
                  </a:lnTo>
                  <a:lnTo>
                    <a:pt x="152171" y="201701"/>
                  </a:lnTo>
                  <a:lnTo>
                    <a:pt x="154762" y="206781"/>
                  </a:lnTo>
                  <a:lnTo>
                    <a:pt x="153987" y="206781"/>
                  </a:lnTo>
                  <a:lnTo>
                    <a:pt x="155943" y="208051"/>
                  </a:lnTo>
                  <a:lnTo>
                    <a:pt x="160782" y="206781"/>
                  </a:lnTo>
                  <a:lnTo>
                    <a:pt x="155473" y="201701"/>
                  </a:lnTo>
                  <a:lnTo>
                    <a:pt x="155689" y="201523"/>
                  </a:lnTo>
                  <a:lnTo>
                    <a:pt x="154673" y="200431"/>
                  </a:lnTo>
                  <a:lnTo>
                    <a:pt x="155803" y="197891"/>
                  </a:lnTo>
                  <a:lnTo>
                    <a:pt x="157365" y="199161"/>
                  </a:lnTo>
                  <a:lnTo>
                    <a:pt x="158508" y="197891"/>
                  </a:lnTo>
                  <a:lnTo>
                    <a:pt x="159664" y="196621"/>
                  </a:lnTo>
                  <a:lnTo>
                    <a:pt x="157327" y="195351"/>
                  </a:lnTo>
                  <a:lnTo>
                    <a:pt x="159054" y="194081"/>
                  </a:lnTo>
                  <a:lnTo>
                    <a:pt x="162941" y="195351"/>
                  </a:lnTo>
                  <a:lnTo>
                    <a:pt x="161759" y="194081"/>
                  </a:lnTo>
                  <a:lnTo>
                    <a:pt x="160578" y="192811"/>
                  </a:lnTo>
                  <a:lnTo>
                    <a:pt x="159181" y="191541"/>
                  </a:lnTo>
                  <a:lnTo>
                    <a:pt x="157086" y="192811"/>
                  </a:lnTo>
                  <a:lnTo>
                    <a:pt x="157060" y="191541"/>
                  </a:lnTo>
                  <a:lnTo>
                    <a:pt x="162826" y="186461"/>
                  </a:lnTo>
                  <a:lnTo>
                    <a:pt x="164528" y="183921"/>
                  </a:lnTo>
                  <a:lnTo>
                    <a:pt x="161988" y="183921"/>
                  </a:lnTo>
                  <a:lnTo>
                    <a:pt x="162369" y="182651"/>
                  </a:lnTo>
                  <a:lnTo>
                    <a:pt x="162166" y="181381"/>
                  </a:lnTo>
                  <a:lnTo>
                    <a:pt x="164299" y="182651"/>
                  </a:lnTo>
                  <a:lnTo>
                    <a:pt x="163703" y="181381"/>
                  </a:lnTo>
                  <a:lnTo>
                    <a:pt x="162496" y="178841"/>
                  </a:lnTo>
                  <a:lnTo>
                    <a:pt x="169367" y="182651"/>
                  </a:lnTo>
                  <a:lnTo>
                    <a:pt x="168313" y="179362"/>
                  </a:lnTo>
                  <a:lnTo>
                    <a:pt x="167462" y="178841"/>
                  </a:lnTo>
                  <a:lnTo>
                    <a:pt x="165404" y="177571"/>
                  </a:lnTo>
                  <a:lnTo>
                    <a:pt x="162229" y="173761"/>
                  </a:lnTo>
                  <a:lnTo>
                    <a:pt x="170319" y="177571"/>
                  </a:lnTo>
                  <a:lnTo>
                    <a:pt x="165735" y="172491"/>
                  </a:lnTo>
                  <a:lnTo>
                    <a:pt x="165646" y="173761"/>
                  </a:lnTo>
                  <a:lnTo>
                    <a:pt x="160870" y="171221"/>
                  </a:lnTo>
                  <a:lnTo>
                    <a:pt x="162331" y="169951"/>
                  </a:lnTo>
                  <a:lnTo>
                    <a:pt x="164020" y="171081"/>
                  </a:lnTo>
                  <a:lnTo>
                    <a:pt x="163347" y="169951"/>
                  </a:lnTo>
                  <a:lnTo>
                    <a:pt x="163969" y="169951"/>
                  </a:lnTo>
                  <a:lnTo>
                    <a:pt x="164884" y="171221"/>
                  </a:lnTo>
                  <a:lnTo>
                    <a:pt x="166839" y="171221"/>
                  </a:lnTo>
                  <a:lnTo>
                    <a:pt x="166928" y="169951"/>
                  </a:lnTo>
                  <a:lnTo>
                    <a:pt x="169189" y="171221"/>
                  </a:lnTo>
                  <a:lnTo>
                    <a:pt x="168211" y="169951"/>
                  </a:lnTo>
                  <a:lnTo>
                    <a:pt x="167246" y="168681"/>
                  </a:lnTo>
                  <a:lnTo>
                    <a:pt x="166281" y="167411"/>
                  </a:lnTo>
                  <a:lnTo>
                    <a:pt x="169100" y="167411"/>
                  </a:lnTo>
                  <a:lnTo>
                    <a:pt x="167386" y="163601"/>
                  </a:lnTo>
                  <a:lnTo>
                    <a:pt x="170522" y="163601"/>
                  </a:lnTo>
                  <a:lnTo>
                    <a:pt x="172389" y="161061"/>
                  </a:lnTo>
                  <a:lnTo>
                    <a:pt x="173088" y="160108"/>
                  </a:lnTo>
                  <a:lnTo>
                    <a:pt x="176784" y="162737"/>
                  </a:lnTo>
                  <a:lnTo>
                    <a:pt x="178866" y="161721"/>
                  </a:lnTo>
                  <a:lnTo>
                    <a:pt x="173253" y="159956"/>
                  </a:lnTo>
                  <a:lnTo>
                    <a:pt x="173316" y="159791"/>
                  </a:lnTo>
                  <a:lnTo>
                    <a:pt x="172567" y="159448"/>
                  </a:lnTo>
                  <a:lnTo>
                    <a:pt x="173685" y="158521"/>
                  </a:lnTo>
                  <a:lnTo>
                    <a:pt x="175755" y="159791"/>
                  </a:lnTo>
                  <a:lnTo>
                    <a:pt x="174828" y="158521"/>
                  </a:lnTo>
                  <a:lnTo>
                    <a:pt x="173901" y="157251"/>
                  </a:lnTo>
                  <a:lnTo>
                    <a:pt x="173151" y="154711"/>
                  </a:lnTo>
                  <a:lnTo>
                    <a:pt x="175933" y="153441"/>
                  </a:lnTo>
                  <a:lnTo>
                    <a:pt x="176123" y="154711"/>
                  </a:lnTo>
                  <a:lnTo>
                    <a:pt x="177444" y="153441"/>
                  </a:lnTo>
                  <a:lnTo>
                    <a:pt x="178231" y="152679"/>
                  </a:lnTo>
                  <a:lnTo>
                    <a:pt x="179501" y="153885"/>
                  </a:lnTo>
                  <a:lnTo>
                    <a:pt x="179031" y="152387"/>
                  </a:lnTo>
                  <a:lnTo>
                    <a:pt x="178828" y="152120"/>
                  </a:lnTo>
                  <a:lnTo>
                    <a:pt x="180098" y="150901"/>
                  </a:lnTo>
                  <a:lnTo>
                    <a:pt x="177685" y="148247"/>
                  </a:lnTo>
                  <a:lnTo>
                    <a:pt x="179070" y="148437"/>
                  </a:lnTo>
                  <a:lnTo>
                    <a:pt x="177495" y="147650"/>
                  </a:lnTo>
                  <a:lnTo>
                    <a:pt x="177431" y="147955"/>
                  </a:lnTo>
                  <a:lnTo>
                    <a:pt x="176898" y="147358"/>
                  </a:lnTo>
                  <a:lnTo>
                    <a:pt x="177495" y="147650"/>
                  </a:lnTo>
                  <a:lnTo>
                    <a:pt x="177736" y="146494"/>
                  </a:lnTo>
                  <a:lnTo>
                    <a:pt x="176644" y="147078"/>
                  </a:lnTo>
                  <a:lnTo>
                    <a:pt x="175514" y="145821"/>
                  </a:lnTo>
                  <a:lnTo>
                    <a:pt x="179844" y="143281"/>
                  </a:lnTo>
                  <a:lnTo>
                    <a:pt x="177342" y="142011"/>
                  </a:lnTo>
                  <a:lnTo>
                    <a:pt x="179412" y="140741"/>
                  </a:lnTo>
                  <a:lnTo>
                    <a:pt x="176098" y="140741"/>
                  </a:lnTo>
                  <a:lnTo>
                    <a:pt x="174459" y="135661"/>
                  </a:lnTo>
                  <a:lnTo>
                    <a:pt x="185127" y="135661"/>
                  </a:lnTo>
                  <a:lnTo>
                    <a:pt x="175983" y="130581"/>
                  </a:lnTo>
                  <a:lnTo>
                    <a:pt x="176123" y="128041"/>
                  </a:lnTo>
                  <a:lnTo>
                    <a:pt x="179031" y="129311"/>
                  </a:lnTo>
                  <a:lnTo>
                    <a:pt x="179882" y="128041"/>
                  </a:lnTo>
                  <a:lnTo>
                    <a:pt x="180225" y="129311"/>
                  </a:lnTo>
                  <a:lnTo>
                    <a:pt x="180378" y="128041"/>
                  </a:lnTo>
                  <a:lnTo>
                    <a:pt x="180682" y="125501"/>
                  </a:lnTo>
                  <a:lnTo>
                    <a:pt x="180949" y="124231"/>
                  </a:lnTo>
                  <a:lnTo>
                    <a:pt x="181533" y="122961"/>
                  </a:lnTo>
                  <a:lnTo>
                    <a:pt x="182105" y="121691"/>
                  </a:lnTo>
                  <a:lnTo>
                    <a:pt x="181622" y="120421"/>
                  </a:lnTo>
                  <a:lnTo>
                    <a:pt x="177203" y="119151"/>
                  </a:lnTo>
                  <a:lnTo>
                    <a:pt x="179108" y="116611"/>
                  </a:lnTo>
                  <a:lnTo>
                    <a:pt x="180619" y="117881"/>
                  </a:lnTo>
                  <a:lnTo>
                    <a:pt x="180949" y="116611"/>
                  </a:lnTo>
                  <a:lnTo>
                    <a:pt x="181622" y="117881"/>
                  </a:lnTo>
                  <a:lnTo>
                    <a:pt x="183235" y="116611"/>
                  </a:lnTo>
                  <a:lnTo>
                    <a:pt x="182727" y="116611"/>
                  </a:lnTo>
                  <a:lnTo>
                    <a:pt x="182283" y="115341"/>
                  </a:lnTo>
                  <a:lnTo>
                    <a:pt x="182740" y="115341"/>
                  </a:lnTo>
                  <a:lnTo>
                    <a:pt x="182638" y="114287"/>
                  </a:lnTo>
                  <a:lnTo>
                    <a:pt x="183134" y="114071"/>
                  </a:lnTo>
                  <a:lnTo>
                    <a:pt x="181737" y="110553"/>
                  </a:lnTo>
                  <a:lnTo>
                    <a:pt x="181737" y="114693"/>
                  </a:lnTo>
                  <a:lnTo>
                    <a:pt x="181495" y="115341"/>
                  </a:lnTo>
                  <a:lnTo>
                    <a:pt x="180289" y="115341"/>
                  </a:lnTo>
                  <a:lnTo>
                    <a:pt x="181737" y="114693"/>
                  </a:lnTo>
                  <a:lnTo>
                    <a:pt x="181737" y="110553"/>
                  </a:lnTo>
                  <a:lnTo>
                    <a:pt x="181622" y="110261"/>
                  </a:lnTo>
                  <a:lnTo>
                    <a:pt x="184759" y="111531"/>
                  </a:lnTo>
                  <a:lnTo>
                    <a:pt x="185039" y="110261"/>
                  </a:lnTo>
                  <a:lnTo>
                    <a:pt x="185597" y="107721"/>
                  </a:lnTo>
                  <a:lnTo>
                    <a:pt x="183540" y="102641"/>
                  </a:lnTo>
                  <a:lnTo>
                    <a:pt x="183642" y="98831"/>
                  </a:lnTo>
                  <a:lnTo>
                    <a:pt x="185369" y="98831"/>
                  </a:lnTo>
                  <a:lnTo>
                    <a:pt x="186461" y="101371"/>
                  </a:lnTo>
                  <a:lnTo>
                    <a:pt x="186702" y="101371"/>
                  </a:lnTo>
                  <a:lnTo>
                    <a:pt x="187032" y="98831"/>
                  </a:lnTo>
                  <a:lnTo>
                    <a:pt x="189306" y="100101"/>
                  </a:lnTo>
                  <a:lnTo>
                    <a:pt x="187820" y="101371"/>
                  </a:lnTo>
                  <a:lnTo>
                    <a:pt x="187985" y="102641"/>
                  </a:lnTo>
                  <a:lnTo>
                    <a:pt x="192760" y="100101"/>
                  </a:lnTo>
                  <a:lnTo>
                    <a:pt x="191211" y="98831"/>
                  </a:lnTo>
                  <a:lnTo>
                    <a:pt x="186575" y="95021"/>
                  </a:lnTo>
                  <a:lnTo>
                    <a:pt x="191223" y="92481"/>
                  </a:lnTo>
                  <a:lnTo>
                    <a:pt x="189699" y="91211"/>
                  </a:lnTo>
                  <a:lnTo>
                    <a:pt x="189115" y="91211"/>
                  </a:lnTo>
                  <a:lnTo>
                    <a:pt x="188112" y="89941"/>
                  </a:lnTo>
                  <a:lnTo>
                    <a:pt x="187985" y="88671"/>
                  </a:lnTo>
                  <a:lnTo>
                    <a:pt x="190144" y="88671"/>
                  </a:lnTo>
                  <a:lnTo>
                    <a:pt x="192544" y="91211"/>
                  </a:lnTo>
                  <a:lnTo>
                    <a:pt x="193052" y="88671"/>
                  </a:lnTo>
                  <a:lnTo>
                    <a:pt x="195465" y="88671"/>
                  </a:lnTo>
                  <a:lnTo>
                    <a:pt x="193522" y="84861"/>
                  </a:lnTo>
                  <a:lnTo>
                    <a:pt x="193319" y="83591"/>
                  </a:lnTo>
                  <a:lnTo>
                    <a:pt x="193116" y="82321"/>
                  </a:lnTo>
                  <a:lnTo>
                    <a:pt x="192430" y="83591"/>
                  </a:lnTo>
                  <a:lnTo>
                    <a:pt x="191439" y="82321"/>
                  </a:lnTo>
                  <a:lnTo>
                    <a:pt x="190893" y="82321"/>
                  </a:lnTo>
                  <a:lnTo>
                    <a:pt x="191147" y="81051"/>
                  </a:lnTo>
                  <a:lnTo>
                    <a:pt x="192760" y="81051"/>
                  </a:lnTo>
                  <a:lnTo>
                    <a:pt x="193522" y="78511"/>
                  </a:lnTo>
                  <a:lnTo>
                    <a:pt x="192544" y="77241"/>
                  </a:lnTo>
                  <a:lnTo>
                    <a:pt x="194703" y="77241"/>
                  </a:lnTo>
                  <a:lnTo>
                    <a:pt x="193751" y="79781"/>
                  </a:lnTo>
                  <a:lnTo>
                    <a:pt x="195173" y="79781"/>
                  </a:lnTo>
                  <a:lnTo>
                    <a:pt x="195681" y="78498"/>
                  </a:lnTo>
                  <a:lnTo>
                    <a:pt x="196011" y="77241"/>
                  </a:lnTo>
                  <a:lnTo>
                    <a:pt x="196697" y="74701"/>
                  </a:lnTo>
                  <a:close/>
                </a:path>
                <a:path w="256540" h="350520">
                  <a:moveTo>
                    <a:pt x="198564" y="141960"/>
                  </a:moveTo>
                  <a:lnTo>
                    <a:pt x="195453" y="140309"/>
                  </a:lnTo>
                  <a:lnTo>
                    <a:pt x="196240" y="141960"/>
                  </a:lnTo>
                  <a:lnTo>
                    <a:pt x="198564" y="141960"/>
                  </a:lnTo>
                  <a:close/>
                </a:path>
                <a:path w="256540" h="350520">
                  <a:moveTo>
                    <a:pt x="198704" y="122948"/>
                  </a:moveTo>
                  <a:lnTo>
                    <a:pt x="198653" y="122694"/>
                  </a:lnTo>
                  <a:lnTo>
                    <a:pt x="198094" y="122402"/>
                  </a:lnTo>
                  <a:lnTo>
                    <a:pt x="197827" y="122415"/>
                  </a:lnTo>
                  <a:lnTo>
                    <a:pt x="198704" y="122948"/>
                  </a:lnTo>
                  <a:close/>
                </a:path>
                <a:path w="256540" h="350520">
                  <a:moveTo>
                    <a:pt x="199885" y="143865"/>
                  </a:moveTo>
                  <a:lnTo>
                    <a:pt x="199771" y="143611"/>
                  </a:lnTo>
                  <a:lnTo>
                    <a:pt x="198869" y="143687"/>
                  </a:lnTo>
                  <a:lnTo>
                    <a:pt x="199885" y="143865"/>
                  </a:lnTo>
                  <a:close/>
                </a:path>
                <a:path w="256540" h="350520">
                  <a:moveTo>
                    <a:pt x="200837" y="108927"/>
                  </a:moveTo>
                  <a:lnTo>
                    <a:pt x="200748" y="108534"/>
                  </a:lnTo>
                  <a:lnTo>
                    <a:pt x="200190" y="106184"/>
                  </a:lnTo>
                  <a:lnTo>
                    <a:pt x="200190" y="105333"/>
                  </a:lnTo>
                  <a:lnTo>
                    <a:pt x="199593" y="106184"/>
                  </a:lnTo>
                  <a:lnTo>
                    <a:pt x="200558" y="108534"/>
                  </a:lnTo>
                  <a:lnTo>
                    <a:pt x="198666" y="107848"/>
                  </a:lnTo>
                  <a:lnTo>
                    <a:pt x="200837" y="108927"/>
                  </a:lnTo>
                  <a:close/>
                </a:path>
                <a:path w="256540" h="350520">
                  <a:moveTo>
                    <a:pt x="201206" y="109105"/>
                  </a:moveTo>
                  <a:lnTo>
                    <a:pt x="200837" y="108927"/>
                  </a:lnTo>
                  <a:lnTo>
                    <a:pt x="200939" y="109334"/>
                  </a:lnTo>
                  <a:lnTo>
                    <a:pt x="201155" y="109461"/>
                  </a:lnTo>
                  <a:lnTo>
                    <a:pt x="201206" y="109105"/>
                  </a:lnTo>
                  <a:close/>
                </a:path>
                <a:path w="256540" h="350520">
                  <a:moveTo>
                    <a:pt x="201333" y="102819"/>
                  </a:moveTo>
                  <a:lnTo>
                    <a:pt x="199593" y="100825"/>
                  </a:lnTo>
                  <a:lnTo>
                    <a:pt x="199275" y="102628"/>
                  </a:lnTo>
                  <a:lnTo>
                    <a:pt x="201333" y="102819"/>
                  </a:lnTo>
                  <a:close/>
                </a:path>
                <a:path w="256540" h="350520">
                  <a:moveTo>
                    <a:pt x="201637" y="141960"/>
                  </a:moveTo>
                  <a:lnTo>
                    <a:pt x="201320" y="141757"/>
                  </a:lnTo>
                  <a:lnTo>
                    <a:pt x="201637" y="141960"/>
                  </a:lnTo>
                  <a:close/>
                </a:path>
                <a:path w="256540" h="350520">
                  <a:moveTo>
                    <a:pt x="202209" y="114427"/>
                  </a:moveTo>
                  <a:lnTo>
                    <a:pt x="199644" y="112356"/>
                  </a:lnTo>
                  <a:lnTo>
                    <a:pt x="198958" y="112560"/>
                  </a:lnTo>
                  <a:lnTo>
                    <a:pt x="202209" y="114427"/>
                  </a:lnTo>
                  <a:close/>
                </a:path>
                <a:path w="256540" h="350520">
                  <a:moveTo>
                    <a:pt x="202768" y="143357"/>
                  </a:moveTo>
                  <a:lnTo>
                    <a:pt x="198970" y="141960"/>
                  </a:lnTo>
                  <a:lnTo>
                    <a:pt x="199771" y="143611"/>
                  </a:lnTo>
                  <a:lnTo>
                    <a:pt x="202768" y="143357"/>
                  </a:lnTo>
                  <a:close/>
                </a:path>
                <a:path w="256540" h="350520">
                  <a:moveTo>
                    <a:pt x="203009" y="99834"/>
                  </a:moveTo>
                  <a:lnTo>
                    <a:pt x="201930" y="99999"/>
                  </a:lnTo>
                  <a:lnTo>
                    <a:pt x="200964" y="100431"/>
                  </a:lnTo>
                  <a:lnTo>
                    <a:pt x="202730" y="100863"/>
                  </a:lnTo>
                  <a:lnTo>
                    <a:pt x="203009" y="99834"/>
                  </a:lnTo>
                  <a:close/>
                </a:path>
                <a:path w="256540" h="350520">
                  <a:moveTo>
                    <a:pt x="204127" y="98894"/>
                  </a:moveTo>
                  <a:lnTo>
                    <a:pt x="203923" y="97040"/>
                  </a:lnTo>
                  <a:lnTo>
                    <a:pt x="203619" y="97015"/>
                  </a:lnTo>
                  <a:lnTo>
                    <a:pt x="203212" y="96977"/>
                  </a:lnTo>
                  <a:lnTo>
                    <a:pt x="204127" y="98894"/>
                  </a:lnTo>
                  <a:close/>
                </a:path>
                <a:path w="256540" h="350520">
                  <a:moveTo>
                    <a:pt x="204470" y="146913"/>
                  </a:moveTo>
                  <a:lnTo>
                    <a:pt x="204343" y="146850"/>
                  </a:lnTo>
                  <a:lnTo>
                    <a:pt x="204203" y="147167"/>
                  </a:lnTo>
                  <a:lnTo>
                    <a:pt x="204470" y="146913"/>
                  </a:lnTo>
                  <a:close/>
                </a:path>
                <a:path w="256540" h="350520">
                  <a:moveTo>
                    <a:pt x="205333" y="144627"/>
                  </a:moveTo>
                  <a:lnTo>
                    <a:pt x="204698" y="144119"/>
                  </a:lnTo>
                  <a:lnTo>
                    <a:pt x="203593" y="142595"/>
                  </a:lnTo>
                  <a:lnTo>
                    <a:pt x="201650" y="142087"/>
                  </a:lnTo>
                  <a:lnTo>
                    <a:pt x="203200" y="142976"/>
                  </a:lnTo>
                  <a:lnTo>
                    <a:pt x="204000" y="143992"/>
                  </a:lnTo>
                  <a:lnTo>
                    <a:pt x="202336" y="144881"/>
                  </a:lnTo>
                  <a:lnTo>
                    <a:pt x="201879" y="144754"/>
                  </a:lnTo>
                  <a:lnTo>
                    <a:pt x="198259" y="143738"/>
                  </a:lnTo>
                  <a:lnTo>
                    <a:pt x="198869" y="143687"/>
                  </a:lnTo>
                  <a:lnTo>
                    <a:pt x="198437" y="143611"/>
                  </a:lnTo>
                  <a:lnTo>
                    <a:pt x="197713" y="143484"/>
                  </a:lnTo>
                  <a:lnTo>
                    <a:pt x="195986" y="142087"/>
                  </a:lnTo>
                  <a:lnTo>
                    <a:pt x="195859" y="141986"/>
                  </a:lnTo>
                  <a:lnTo>
                    <a:pt x="194335" y="142087"/>
                  </a:lnTo>
                  <a:lnTo>
                    <a:pt x="192189" y="140055"/>
                  </a:lnTo>
                  <a:lnTo>
                    <a:pt x="192163" y="140817"/>
                  </a:lnTo>
                  <a:lnTo>
                    <a:pt x="196189" y="143611"/>
                  </a:lnTo>
                  <a:lnTo>
                    <a:pt x="189128" y="143357"/>
                  </a:lnTo>
                  <a:lnTo>
                    <a:pt x="189369" y="144754"/>
                  </a:lnTo>
                  <a:lnTo>
                    <a:pt x="189103" y="144246"/>
                  </a:lnTo>
                  <a:lnTo>
                    <a:pt x="186372" y="145008"/>
                  </a:lnTo>
                  <a:lnTo>
                    <a:pt x="186905" y="145262"/>
                  </a:lnTo>
                  <a:lnTo>
                    <a:pt x="184454" y="145135"/>
                  </a:lnTo>
                  <a:lnTo>
                    <a:pt x="182397" y="145643"/>
                  </a:lnTo>
                  <a:lnTo>
                    <a:pt x="182359" y="147294"/>
                  </a:lnTo>
                  <a:lnTo>
                    <a:pt x="184658" y="148818"/>
                  </a:lnTo>
                  <a:lnTo>
                    <a:pt x="181470" y="151866"/>
                  </a:lnTo>
                  <a:lnTo>
                    <a:pt x="183349" y="153390"/>
                  </a:lnTo>
                  <a:lnTo>
                    <a:pt x="182943" y="152501"/>
                  </a:lnTo>
                  <a:lnTo>
                    <a:pt x="183095" y="151993"/>
                  </a:lnTo>
                  <a:lnTo>
                    <a:pt x="184061" y="151612"/>
                  </a:lnTo>
                  <a:lnTo>
                    <a:pt x="187032" y="152882"/>
                  </a:lnTo>
                  <a:lnTo>
                    <a:pt x="186639" y="153771"/>
                  </a:lnTo>
                  <a:lnTo>
                    <a:pt x="186563" y="154152"/>
                  </a:lnTo>
                  <a:lnTo>
                    <a:pt x="188353" y="154813"/>
                  </a:lnTo>
                  <a:lnTo>
                    <a:pt x="189725" y="155295"/>
                  </a:lnTo>
                  <a:lnTo>
                    <a:pt x="188810" y="154432"/>
                  </a:lnTo>
                  <a:lnTo>
                    <a:pt x="188836" y="153974"/>
                  </a:lnTo>
                  <a:lnTo>
                    <a:pt x="188709" y="153517"/>
                  </a:lnTo>
                  <a:lnTo>
                    <a:pt x="189585" y="151866"/>
                  </a:lnTo>
                  <a:lnTo>
                    <a:pt x="190525" y="151358"/>
                  </a:lnTo>
                  <a:lnTo>
                    <a:pt x="191693" y="150723"/>
                  </a:lnTo>
                  <a:lnTo>
                    <a:pt x="188696" y="148297"/>
                  </a:lnTo>
                  <a:lnTo>
                    <a:pt x="188696" y="153517"/>
                  </a:lnTo>
                  <a:lnTo>
                    <a:pt x="188518" y="154165"/>
                  </a:lnTo>
                  <a:lnTo>
                    <a:pt x="186232" y="151993"/>
                  </a:lnTo>
                  <a:lnTo>
                    <a:pt x="186728" y="151612"/>
                  </a:lnTo>
                  <a:lnTo>
                    <a:pt x="187058" y="151358"/>
                  </a:lnTo>
                  <a:lnTo>
                    <a:pt x="187871" y="151993"/>
                  </a:lnTo>
                  <a:lnTo>
                    <a:pt x="188518" y="152882"/>
                  </a:lnTo>
                  <a:lnTo>
                    <a:pt x="188696" y="153517"/>
                  </a:lnTo>
                  <a:lnTo>
                    <a:pt x="188696" y="148297"/>
                  </a:lnTo>
                  <a:lnTo>
                    <a:pt x="188087" y="147802"/>
                  </a:lnTo>
                  <a:lnTo>
                    <a:pt x="189179" y="147675"/>
                  </a:lnTo>
                  <a:lnTo>
                    <a:pt x="190525" y="148412"/>
                  </a:lnTo>
                  <a:lnTo>
                    <a:pt x="189915" y="147675"/>
                  </a:lnTo>
                  <a:lnTo>
                    <a:pt x="189191" y="146786"/>
                  </a:lnTo>
                  <a:lnTo>
                    <a:pt x="193789" y="149072"/>
                  </a:lnTo>
                  <a:lnTo>
                    <a:pt x="192049" y="147040"/>
                  </a:lnTo>
                  <a:lnTo>
                    <a:pt x="195694" y="148945"/>
                  </a:lnTo>
                  <a:lnTo>
                    <a:pt x="193167" y="150469"/>
                  </a:lnTo>
                  <a:lnTo>
                    <a:pt x="193052" y="150723"/>
                  </a:lnTo>
                  <a:lnTo>
                    <a:pt x="194691" y="152628"/>
                  </a:lnTo>
                  <a:lnTo>
                    <a:pt x="190982" y="153009"/>
                  </a:lnTo>
                  <a:lnTo>
                    <a:pt x="192963" y="156311"/>
                  </a:lnTo>
                  <a:lnTo>
                    <a:pt x="192798" y="158470"/>
                  </a:lnTo>
                  <a:lnTo>
                    <a:pt x="192481" y="158343"/>
                  </a:lnTo>
                  <a:lnTo>
                    <a:pt x="189953" y="157327"/>
                  </a:lnTo>
                  <a:lnTo>
                    <a:pt x="188087" y="155168"/>
                  </a:lnTo>
                  <a:lnTo>
                    <a:pt x="186169" y="155168"/>
                  </a:lnTo>
                  <a:lnTo>
                    <a:pt x="183565" y="156311"/>
                  </a:lnTo>
                  <a:lnTo>
                    <a:pt x="186944" y="157581"/>
                  </a:lnTo>
                  <a:lnTo>
                    <a:pt x="188150" y="159359"/>
                  </a:lnTo>
                  <a:lnTo>
                    <a:pt x="186626" y="160248"/>
                  </a:lnTo>
                  <a:lnTo>
                    <a:pt x="185547" y="159359"/>
                  </a:lnTo>
                  <a:lnTo>
                    <a:pt x="183388" y="157581"/>
                  </a:lnTo>
                  <a:lnTo>
                    <a:pt x="182410" y="159613"/>
                  </a:lnTo>
                  <a:lnTo>
                    <a:pt x="181089" y="157581"/>
                  </a:lnTo>
                  <a:lnTo>
                    <a:pt x="176618" y="157200"/>
                  </a:lnTo>
                  <a:lnTo>
                    <a:pt x="182194" y="159359"/>
                  </a:lnTo>
                  <a:lnTo>
                    <a:pt x="181025" y="159994"/>
                  </a:lnTo>
                  <a:lnTo>
                    <a:pt x="182181" y="160121"/>
                  </a:lnTo>
                  <a:lnTo>
                    <a:pt x="183197" y="160502"/>
                  </a:lnTo>
                  <a:lnTo>
                    <a:pt x="183438" y="159613"/>
                  </a:lnTo>
                  <a:lnTo>
                    <a:pt x="183502" y="159359"/>
                  </a:lnTo>
                  <a:lnTo>
                    <a:pt x="185013" y="159867"/>
                  </a:lnTo>
                  <a:lnTo>
                    <a:pt x="185178" y="160502"/>
                  </a:lnTo>
                  <a:lnTo>
                    <a:pt x="185280" y="161315"/>
                  </a:lnTo>
                  <a:lnTo>
                    <a:pt x="185242" y="161607"/>
                  </a:lnTo>
                  <a:lnTo>
                    <a:pt x="185305" y="161378"/>
                  </a:lnTo>
                  <a:lnTo>
                    <a:pt x="185508" y="161137"/>
                  </a:lnTo>
                  <a:lnTo>
                    <a:pt x="187274" y="162407"/>
                  </a:lnTo>
                  <a:lnTo>
                    <a:pt x="189306" y="163296"/>
                  </a:lnTo>
                  <a:lnTo>
                    <a:pt x="187782" y="164312"/>
                  </a:lnTo>
                  <a:lnTo>
                    <a:pt x="185775" y="162534"/>
                  </a:lnTo>
                  <a:lnTo>
                    <a:pt x="185597" y="164566"/>
                  </a:lnTo>
                  <a:lnTo>
                    <a:pt x="184378" y="164439"/>
                  </a:lnTo>
                  <a:lnTo>
                    <a:pt x="184010" y="163931"/>
                  </a:lnTo>
                  <a:lnTo>
                    <a:pt x="184213" y="164566"/>
                  </a:lnTo>
                  <a:lnTo>
                    <a:pt x="184315" y="165328"/>
                  </a:lnTo>
                  <a:lnTo>
                    <a:pt x="183680" y="166090"/>
                  </a:lnTo>
                  <a:lnTo>
                    <a:pt x="183870" y="166852"/>
                  </a:lnTo>
                  <a:lnTo>
                    <a:pt x="183324" y="166598"/>
                  </a:lnTo>
                  <a:lnTo>
                    <a:pt x="183984" y="167614"/>
                  </a:lnTo>
                  <a:lnTo>
                    <a:pt x="186804" y="169138"/>
                  </a:lnTo>
                  <a:lnTo>
                    <a:pt x="185737" y="169900"/>
                  </a:lnTo>
                  <a:lnTo>
                    <a:pt x="184594" y="169265"/>
                  </a:lnTo>
                  <a:lnTo>
                    <a:pt x="183388" y="168122"/>
                  </a:lnTo>
                  <a:lnTo>
                    <a:pt x="181902" y="166725"/>
                  </a:lnTo>
                  <a:lnTo>
                    <a:pt x="181952" y="168122"/>
                  </a:lnTo>
                  <a:lnTo>
                    <a:pt x="181711" y="167995"/>
                  </a:lnTo>
                  <a:lnTo>
                    <a:pt x="180263" y="167233"/>
                  </a:lnTo>
                  <a:lnTo>
                    <a:pt x="180403" y="166725"/>
                  </a:lnTo>
                  <a:lnTo>
                    <a:pt x="180606" y="165963"/>
                  </a:lnTo>
                  <a:lnTo>
                    <a:pt x="178219" y="165468"/>
                  </a:lnTo>
                  <a:lnTo>
                    <a:pt x="177012" y="165709"/>
                  </a:lnTo>
                  <a:lnTo>
                    <a:pt x="179133" y="166725"/>
                  </a:lnTo>
                  <a:lnTo>
                    <a:pt x="176110" y="165455"/>
                  </a:lnTo>
                  <a:lnTo>
                    <a:pt x="177888" y="169011"/>
                  </a:lnTo>
                  <a:lnTo>
                    <a:pt x="179984" y="169900"/>
                  </a:lnTo>
                  <a:lnTo>
                    <a:pt x="178803" y="167995"/>
                  </a:lnTo>
                  <a:lnTo>
                    <a:pt x="181279" y="168884"/>
                  </a:lnTo>
                  <a:lnTo>
                    <a:pt x="182054" y="170726"/>
                  </a:lnTo>
                  <a:lnTo>
                    <a:pt x="179755" y="170154"/>
                  </a:lnTo>
                  <a:lnTo>
                    <a:pt x="184365" y="175234"/>
                  </a:lnTo>
                  <a:lnTo>
                    <a:pt x="183007" y="174993"/>
                  </a:lnTo>
                  <a:lnTo>
                    <a:pt x="180809" y="177012"/>
                  </a:lnTo>
                  <a:lnTo>
                    <a:pt x="184251" y="180822"/>
                  </a:lnTo>
                  <a:lnTo>
                    <a:pt x="184238" y="183870"/>
                  </a:lnTo>
                  <a:lnTo>
                    <a:pt x="183388" y="182600"/>
                  </a:lnTo>
                  <a:lnTo>
                    <a:pt x="180086" y="181190"/>
                  </a:lnTo>
                  <a:lnTo>
                    <a:pt x="179730" y="181584"/>
                  </a:lnTo>
                  <a:lnTo>
                    <a:pt x="183007" y="184378"/>
                  </a:lnTo>
                  <a:lnTo>
                    <a:pt x="175780" y="185267"/>
                  </a:lnTo>
                  <a:lnTo>
                    <a:pt x="177749" y="189204"/>
                  </a:lnTo>
                  <a:lnTo>
                    <a:pt x="176403" y="188823"/>
                  </a:lnTo>
                  <a:lnTo>
                    <a:pt x="177241" y="188315"/>
                  </a:lnTo>
                  <a:lnTo>
                    <a:pt x="176911" y="187807"/>
                  </a:lnTo>
                  <a:lnTo>
                    <a:pt x="173926" y="187934"/>
                  </a:lnTo>
                  <a:lnTo>
                    <a:pt x="176961" y="189077"/>
                  </a:lnTo>
                  <a:lnTo>
                    <a:pt x="177634" y="190220"/>
                  </a:lnTo>
                  <a:lnTo>
                    <a:pt x="176733" y="191236"/>
                  </a:lnTo>
                  <a:lnTo>
                    <a:pt x="175044" y="192379"/>
                  </a:lnTo>
                  <a:lnTo>
                    <a:pt x="174523" y="191998"/>
                  </a:lnTo>
                  <a:lnTo>
                    <a:pt x="174078" y="191998"/>
                  </a:lnTo>
                  <a:lnTo>
                    <a:pt x="174688" y="192608"/>
                  </a:lnTo>
                  <a:lnTo>
                    <a:pt x="172262" y="192938"/>
                  </a:lnTo>
                  <a:lnTo>
                    <a:pt x="172389" y="192976"/>
                  </a:lnTo>
                  <a:lnTo>
                    <a:pt x="174091" y="193852"/>
                  </a:lnTo>
                  <a:lnTo>
                    <a:pt x="174942" y="192849"/>
                  </a:lnTo>
                  <a:lnTo>
                    <a:pt x="176949" y="194792"/>
                  </a:lnTo>
                  <a:lnTo>
                    <a:pt x="175488" y="195554"/>
                  </a:lnTo>
                  <a:lnTo>
                    <a:pt x="173228" y="196316"/>
                  </a:lnTo>
                  <a:lnTo>
                    <a:pt x="170129" y="195681"/>
                  </a:lnTo>
                  <a:lnTo>
                    <a:pt x="169672" y="198310"/>
                  </a:lnTo>
                  <a:lnTo>
                    <a:pt x="168325" y="197840"/>
                  </a:lnTo>
                  <a:lnTo>
                    <a:pt x="170561" y="199834"/>
                  </a:lnTo>
                  <a:lnTo>
                    <a:pt x="172313" y="199237"/>
                  </a:lnTo>
                  <a:lnTo>
                    <a:pt x="170891" y="198742"/>
                  </a:lnTo>
                  <a:lnTo>
                    <a:pt x="176657" y="199364"/>
                  </a:lnTo>
                  <a:lnTo>
                    <a:pt x="176847" y="200761"/>
                  </a:lnTo>
                  <a:lnTo>
                    <a:pt x="176936" y="201917"/>
                  </a:lnTo>
                  <a:lnTo>
                    <a:pt x="176479" y="202031"/>
                  </a:lnTo>
                  <a:lnTo>
                    <a:pt x="176771" y="202158"/>
                  </a:lnTo>
                  <a:lnTo>
                    <a:pt x="181800" y="191998"/>
                  </a:lnTo>
                  <a:lnTo>
                    <a:pt x="183210" y="193649"/>
                  </a:lnTo>
                  <a:lnTo>
                    <a:pt x="184454" y="193141"/>
                  </a:lnTo>
                  <a:lnTo>
                    <a:pt x="183540" y="191998"/>
                  </a:lnTo>
                  <a:lnTo>
                    <a:pt x="181292" y="189204"/>
                  </a:lnTo>
                  <a:lnTo>
                    <a:pt x="185585" y="191871"/>
                  </a:lnTo>
                  <a:lnTo>
                    <a:pt x="184467" y="189331"/>
                  </a:lnTo>
                  <a:lnTo>
                    <a:pt x="188798" y="187553"/>
                  </a:lnTo>
                  <a:lnTo>
                    <a:pt x="184073" y="185521"/>
                  </a:lnTo>
                  <a:lnTo>
                    <a:pt x="189141" y="186283"/>
                  </a:lnTo>
                  <a:lnTo>
                    <a:pt x="188899" y="185521"/>
                  </a:lnTo>
                  <a:lnTo>
                    <a:pt x="188366" y="183870"/>
                  </a:lnTo>
                  <a:lnTo>
                    <a:pt x="187883" y="182346"/>
                  </a:lnTo>
                  <a:lnTo>
                    <a:pt x="187934" y="180822"/>
                  </a:lnTo>
                  <a:lnTo>
                    <a:pt x="188087" y="179425"/>
                  </a:lnTo>
                  <a:lnTo>
                    <a:pt x="183857" y="178155"/>
                  </a:lnTo>
                  <a:lnTo>
                    <a:pt x="187756" y="177012"/>
                  </a:lnTo>
                  <a:lnTo>
                    <a:pt x="186118" y="175615"/>
                  </a:lnTo>
                  <a:lnTo>
                    <a:pt x="187210" y="175907"/>
                  </a:lnTo>
                  <a:lnTo>
                    <a:pt x="186956" y="175615"/>
                  </a:lnTo>
                  <a:lnTo>
                    <a:pt x="186728" y="175361"/>
                  </a:lnTo>
                  <a:lnTo>
                    <a:pt x="188010" y="175234"/>
                  </a:lnTo>
                  <a:lnTo>
                    <a:pt x="196938" y="174345"/>
                  </a:lnTo>
                  <a:lnTo>
                    <a:pt x="191312" y="171170"/>
                  </a:lnTo>
                  <a:lnTo>
                    <a:pt x="189280" y="170027"/>
                  </a:lnTo>
                  <a:lnTo>
                    <a:pt x="189496" y="169900"/>
                  </a:lnTo>
                  <a:lnTo>
                    <a:pt x="189712" y="169773"/>
                  </a:lnTo>
                  <a:lnTo>
                    <a:pt x="190042" y="169900"/>
                  </a:lnTo>
                  <a:lnTo>
                    <a:pt x="190296" y="170141"/>
                  </a:lnTo>
                  <a:lnTo>
                    <a:pt x="190233" y="170307"/>
                  </a:lnTo>
                  <a:lnTo>
                    <a:pt x="190461" y="170599"/>
                  </a:lnTo>
                  <a:lnTo>
                    <a:pt x="191147" y="171018"/>
                  </a:lnTo>
                  <a:lnTo>
                    <a:pt x="190334" y="170116"/>
                  </a:lnTo>
                  <a:lnTo>
                    <a:pt x="190487" y="169773"/>
                  </a:lnTo>
                  <a:lnTo>
                    <a:pt x="190538" y="169646"/>
                  </a:lnTo>
                  <a:lnTo>
                    <a:pt x="192176" y="169646"/>
                  </a:lnTo>
                  <a:lnTo>
                    <a:pt x="192722" y="169265"/>
                  </a:lnTo>
                  <a:lnTo>
                    <a:pt x="192532" y="169138"/>
                  </a:lnTo>
                  <a:lnTo>
                    <a:pt x="191427" y="168376"/>
                  </a:lnTo>
                  <a:lnTo>
                    <a:pt x="190360" y="169138"/>
                  </a:lnTo>
                  <a:lnTo>
                    <a:pt x="190296" y="167868"/>
                  </a:lnTo>
                  <a:lnTo>
                    <a:pt x="190982" y="167106"/>
                  </a:lnTo>
                  <a:lnTo>
                    <a:pt x="193001" y="168503"/>
                  </a:lnTo>
                  <a:lnTo>
                    <a:pt x="194195" y="168503"/>
                  </a:lnTo>
                  <a:lnTo>
                    <a:pt x="193573" y="167106"/>
                  </a:lnTo>
                  <a:lnTo>
                    <a:pt x="193459" y="166852"/>
                  </a:lnTo>
                  <a:lnTo>
                    <a:pt x="193128" y="166090"/>
                  </a:lnTo>
                  <a:lnTo>
                    <a:pt x="193217" y="164566"/>
                  </a:lnTo>
                  <a:lnTo>
                    <a:pt x="193255" y="164312"/>
                  </a:lnTo>
                  <a:lnTo>
                    <a:pt x="193408" y="162915"/>
                  </a:lnTo>
                  <a:lnTo>
                    <a:pt x="190284" y="161391"/>
                  </a:lnTo>
                  <a:lnTo>
                    <a:pt x="191376" y="161137"/>
                  </a:lnTo>
                  <a:lnTo>
                    <a:pt x="193433" y="161391"/>
                  </a:lnTo>
                  <a:lnTo>
                    <a:pt x="193827" y="162153"/>
                  </a:lnTo>
                  <a:lnTo>
                    <a:pt x="193446" y="161137"/>
                  </a:lnTo>
                  <a:lnTo>
                    <a:pt x="193103" y="160248"/>
                  </a:lnTo>
                  <a:lnTo>
                    <a:pt x="192430" y="158470"/>
                  </a:lnTo>
                  <a:lnTo>
                    <a:pt x="195376" y="159740"/>
                  </a:lnTo>
                  <a:lnTo>
                    <a:pt x="195199" y="158470"/>
                  </a:lnTo>
                  <a:lnTo>
                    <a:pt x="195046" y="157429"/>
                  </a:lnTo>
                  <a:lnTo>
                    <a:pt x="198132" y="158089"/>
                  </a:lnTo>
                  <a:lnTo>
                    <a:pt x="196202" y="158978"/>
                  </a:lnTo>
                  <a:lnTo>
                    <a:pt x="201244" y="159740"/>
                  </a:lnTo>
                  <a:lnTo>
                    <a:pt x="198589" y="156311"/>
                  </a:lnTo>
                  <a:lnTo>
                    <a:pt x="197104" y="154406"/>
                  </a:lnTo>
                  <a:lnTo>
                    <a:pt x="200406" y="153136"/>
                  </a:lnTo>
                  <a:lnTo>
                    <a:pt x="197853" y="150977"/>
                  </a:lnTo>
                  <a:lnTo>
                    <a:pt x="197878" y="149453"/>
                  </a:lnTo>
                  <a:lnTo>
                    <a:pt x="200723" y="150469"/>
                  </a:lnTo>
                  <a:lnTo>
                    <a:pt x="201383" y="151866"/>
                  </a:lnTo>
                  <a:lnTo>
                    <a:pt x="204139" y="150342"/>
                  </a:lnTo>
                  <a:lnTo>
                    <a:pt x="203555" y="149453"/>
                  </a:lnTo>
                  <a:lnTo>
                    <a:pt x="202819" y="148310"/>
                  </a:lnTo>
                  <a:lnTo>
                    <a:pt x="203314" y="147040"/>
                  </a:lnTo>
                  <a:lnTo>
                    <a:pt x="203415" y="146786"/>
                  </a:lnTo>
                  <a:lnTo>
                    <a:pt x="203517" y="146532"/>
                  </a:lnTo>
                  <a:lnTo>
                    <a:pt x="203923" y="146659"/>
                  </a:lnTo>
                  <a:lnTo>
                    <a:pt x="204343" y="146850"/>
                  </a:lnTo>
                  <a:lnTo>
                    <a:pt x="204482" y="146532"/>
                  </a:lnTo>
                  <a:lnTo>
                    <a:pt x="205054" y="145262"/>
                  </a:lnTo>
                  <a:lnTo>
                    <a:pt x="205219" y="144881"/>
                  </a:lnTo>
                  <a:lnTo>
                    <a:pt x="205333" y="144627"/>
                  </a:lnTo>
                  <a:close/>
                </a:path>
                <a:path w="256540" h="350520">
                  <a:moveTo>
                    <a:pt x="205384" y="119443"/>
                  </a:moveTo>
                  <a:lnTo>
                    <a:pt x="204990" y="119176"/>
                  </a:lnTo>
                  <a:lnTo>
                    <a:pt x="205117" y="119341"/>
                  </a:lnTo>
                  <a:lnTo>
                    <a:pt x="205384" y="119443"/>
                  </a:lnTo>
                  <a:close/>
                </a:path>
                <a:path w="256540" h="350520">
                  <a:moveTo>
                    <a:pt x="207111" y="122224"/>
                  </a:moveTo>
                  <a:lnTo>
                    <a:pt x="205473" y="119862"/>
                  </a:lnTo>
                  <a:lnTo>
                    <a:pt x="205117" y="119341"/>
                  </a:lnTo>
                  <a:lnTo>
                    <a:pt x="198335" y="116954"/>
                  </a:lnTo>
                  <a:lnTo>
                    <a:pt x="198551" y="119862"/>
                  </a:lnTo>
                  <a:lnTo>
                    <a:pt x="196710" y="119176"/>
                  </a:lnTo>
                  <a:lnTo>
                    <a:pt x="196824" y="117868"/>
                  </a:lnTo>
                  <a:lnTo>
                    <a:pt x="194792" y="116890"/>
                  </a:lnTo>
                  <a:lnTo>
                    <a:pt x="195605" y="118579"/>
                  </a:lnTo>
                  <a:lnTo>
                    <a:pt x="195668" y="121158"/>
                  </a:lnTo>
                  <a:lnTo>
                    <a:pt x="198094" y="122402"/>
                  </a:lnTo>
                  <a:lnTo>
                    <a:pt x="207111" y="122224"/>
                  </a:lnTo>
                  <a:close/>
                </a:path>
                <a:path w="256540" h="350520">
                  <a:moveTo>
                    <a:pt x="208572" y="131394"/>
                  </a:moveTo>
                  <a:lnTo>
                    <a:pt x="208305" y="131241"/>
                  </a:lnTo>
                  <a:lnTo>
                    <a:pt x="207899" y="131203"/>
                  </a:lnTo>
                  <a:lnTo>
                    <a:pt x="208165" y="131749"/>
                  </a:lnTo>
                  <a:lnTo>
                    <a:pt x="208292" y="132029"/>
                  </a:lnTo>
                  <a:lnTo>
                    <a:pt x="208572" y="131394"/>
                  </a:lnTo>
                  <a:close/>
                </a:path>
                <a:path w="256540" h="350520">
                  <a:moveTo>
                    <a:pt x="210400" y="128778"/>
                  </a:moveTo>
                  <a:lnTo>
                    <a:pt x="209842" y="128358"/>
                  </a:lnTo>
                  <a:lnTo>
                    <a:pt x="209918" y="128689"/>
                  </a:lnTo>
                  <a:lnTo>
                    <a:pt x="210134" y="128955"/>
                  </a:lnTo>
                  <a:lnTo>
                    <a:pt x="210400" y="128778"/>
                  </a:lnTo>
                  <a:close/>
                </a:path>
                <a:path w="256540" h="350520">
                  <a:moveTo>
                    <a:pt x="210654" y="136969"/>
                  </a:moveTo>
                  <a:lnTo>
                    <a:pt x="209702" y="136042"/>
                  </a:lnTo>
                  <a:lnTo>
                    <a:pt x="209969" y="136448"/>
                  </a:lnTo>
                  <a:lnTo>
                    <a:pt x="209931" y="136893"/>
                  </a:lnTo>
                  <a:lnTo>
                    <a:pt x="210654" y="136969"/>
                  </a:lnTo>
                  <a:close/>
                </a:path>
                <a:path w="256540" h="350520">
                  <a:moveTo>
                    <a:pt x="213639" y="129463"/>
                  </a:moveTo>
                  <a:lnTo>
                    <a:pt x="213537" y="128955"/>
                  </a:lnTo>
                  <a:lnTo>
                    <a:pt x="213169" y="127647"/>
                  </a:lnTo>
                  <a:lnTo>
                    <a:pt x="212928" y="126288"/>
                  </a:lnTo>
                  <a:lnTo>
                    <a:pt x="211747" y="127914"/>
                  </a:lnTo>
                  <a:lnTo>
                    <a:pt x="210400" y="128778"/>
                  </a:lnTo>
                  <a:lnTo>
                    <a:pt x="213233" y="130924"/>
                  </a:lnTo>
                  <a:lnTo>
                    <a:pt x="213639" y="129463"/>
                  </a:lnTo>
                  <a:close/>
                </a:path>
                <a:path w="256540" h="350520">
                  <a:moveTo>
                    <a:pt x="213880" y="124942"/>
                  </a:moveTo>
                  <a:lnTo>
                    <a:pt x="212725" y="125133"/>
                  </a:lnTo>
                  <a:lnTo>
                    <a:pt x="212928" y="126288"/>
                  </a:lnTo>
                  <a:lnTo>
                    <a:pt x="213880" y="124942"/>
                  </a:lnTo>
                  <a:close/>
                </a:path>
                <a:path w="256540" h="350520">
                  <a:moveTo>
                    <a:pt x="218198" y="120103"/>
                  </a:moveTo>
                  <a:lnTo>
                    <a:pt x="215887" y="119367"/>
                  </a:lnTo>
                  <a:lnTo>
                    <a:pt x="215734" y="120662"/>
                  </a:lnTo>
                  <a:lnTo>
                    <a:pt x="216395" y="121259"/>
                  </a:lnTo>
                  <a:lnTo>
                    <a:pt x="216154" y="120713"/>
                  </a:lnTo>
                  <a:lnTo>
                    <a:pt x="217106" y="120269"/>
                  </a:lnTo>
                  <a:lnTo>
                    <a:pt x="218198" y="120103"/>
                  </a:lnTo>
                  <a:close/>
                </a:path>
                <a:path w="256540" h="350520">
                  <a:moveTo>
                    <a:pt x="220078" y="78765"/>
                  </a:moveTo>
                  <a:lnTo>
                    <a:pt x="218160" y="77660"/>
                  </a:lnTo>
                  <a:lnTo>
                    <a:pt x="220040" y="79146"/>
                  </a:lnTo>
                  <a:lnTo>
                    <a:pt x="220078" y="78765"/>
                  </a:lnTo>
                  <a:close/>
                </a:path>
                <a:path w="256540" h="350520">
                  <a:moveTo>
                    <a:pt x="222059" y="98323"/>
                  </a:moveTo>
                  <a:lnTo>
                    <a:pt x="209321" y="98323"/>
                  </a:lnTo>
                  <a:lnTo>
                    <a:pt x="208610" y="98323"/>
                  </a:lnTo>
                  <a:lnTo>
                    <a:pt x="210781" y="99923"/>
                  </a:lnTo>
                  <a:lnTo>
                    <a:pt x="207911" y="101079"/>
                  </a:lnTo>
                  <a:lnTo>
                    <a:pt x="216027" y="104978"/>
                  </a:lnTo>
                  <a:lnTo>
                    <a:pt x="216928" y="107683"/>
                  </a:lnTo>
                  <a:lnTo>
                    <a:pt x="214896" y="106705"/>
                  </a:lnTo>
                  <a:lnTo>
                    <a:pt x="214655" y="108165"/>
                  </a:lnTo>
                  <a:lnTo>
                    <a:pt x="214591" y="108508"/>
                  </a:lnTo>
                  <a:lnTo>
                    <a:pt x="214528" y="108127"/>
                  </a:lnTo>
                  <a:lnTo>
                    <a:pt x="209981" y="107035"/>
                  </a:lnTo>
                  <a:lnTo>
                    <a:pt x="210515" y="108127"/>
                  </a:lnTo>
                  <a:lnTo>
                    <a:pt x="209613" y="107518"/>
                  </a:lnTo>
                  <a:lnTo>
                    <a:pt x="208762" y="106921"/>
                  </a:lnTo>
                  <a:lnTo>
                    <a:pt x="205511" y="105041"/>
                  </a:lnTo>
                  <a:lnTo>
                    <a:pt x="204444" y="103632"/>
                  </a:lnTo>
                  <a:lnTo>
                    <a:pt x="206692" y="107518"/>
                  </a:lnTo>
                  <a:lnTo>
                    <a:pt x="201663" y="106781"/>
                  </a:lnTo>
                  <a:lnTo>
                    <a:pt x="202666" y="109461"/>
                  </a:lnTo>
                  <a:lnTo>
                    <a:pt x="213652" y="109461"/>
                  </a:lnTo>
                  <a:lnTo>
                    <a:pt x="214490" y="108864"/>
                  </a:lnTo>
                  <a:lnTo>
                    <a:pt x="214566" y="109461"/>
                  </a:lnTo>
                  <a:lnTo>
                    <a:pt x="214871" y="110578"/>
                  </a:lnTo>
                  <a:lnTo>
                    <a:pt x="214922" y="110909"/>
                  </a:lnTo>
                  <a:lnTo>
                    <a:pt x="210032" y="112014"/>
                  </a:lnTo>
                  <a:lnTo>
                    <a:pt x="211594" y="110909"/>
                  </a:lnTo>
                  <a:lnTo>
                    <a:pt x="212064" y="110578"/>
                  </a:lnTo>
                  <a:lnTo>
                    <a:pt x="203085" y="110578"/>
                  </a:lnTo>
                  <a:lnTo>
                    <a:pt x="200964" y="110578"/>
                  </a:lnTo>
                  <a:lnTo>
                    <a:pt x="200901" y="110896"/>
                  </a:lnTo>
                  <a:lnTo>
                    <a:pt x="198691" y="107899"/>
                  </a:lnTo>
                  <a:lnTo>
                    <a:pt x="198513" y="107810"/>
                  </a:lnTo>
                  <a:lnTo>
                    <a:pt x="196596" y="107619"/>
                  </a:lnTo>
                  <a:lnTo>
                    <a:pt x="195440" y="111709"/>
                  </a:lnTo>
                  <a:lnTo>
                    <a:pt x="205663" y="111874"/>
                  </a:lnTo>
                  <a:lnTo>
                    <a:pt x="206006" y="115836"/>
                  </a:lnTo>
                  <a:lnTo>
                    <a:pt x="201396" y="114363"/>
                  </a:lnTo>
                  <a:lnTo>
                    <a:pt x="206108" y="117678"/>
                  </a:lnTo>
                  <a:lnTo>
                    <a:pt x="204457" y="118313"/>
                  </a:lnTo>
                  <a:lnTo>
                    <a:pt x="204203" y="116979"/>
                  </a:lnTo>
                  <a:lnTo>
                    <a:pt x="200126" y="115811"/>
                  </a:lnTo>
                  <a:lnTo>
                    <a:pt x="204990" y="119176"/>
                  </a:lnTo>
                  <a:lnTo>
                    <a:pt x="204584" y="118579"/>
                  </a:lnTo>
                  <a:lnTo>
                    <a:pt x="206883" y="119329"/>
                  </a:lnTo>
                  <a:lnTo>
                    <a:pt x="207264" y="120929"/>
                  </a:lnTo>
                  <a:lnTo>
                    <a:pt x="208610" y="122097"/>
                  </a:lnTo>
                  <a:lnTo>
                    <a:pt x="208584" y="122948"/>
                  </a:lnTo>
                  <a:lnTo>
                    <a:pt x="208445" y="123393"/>
                  </a:lnTo>
                  <a:lnTo>
                    <a:pt x="206552" y="122694"/>
                  </a:lnTo>
                  <a:lnTo>
                    <a:pt x="206629" y="126111"/>
                  </a:lnTo>
                  <a:lnTo>
                    <a:pt x="208203" y="125857"/>
                  </a:lnTo>
                  <a:lnTo>
                    <a:pt x="207708" y="126733"/>
                  </a:lnTo>
                  <a:lnTo>
                    <a:pt x="208483" y="127330"/>
                  </a:lnTo>
                  <a:lnTo>
                    <a:pt x="205511" y="127050"/>
                  </a:lnTo>
                  <a:lnTo>
                    <a:pt x="202158" y="125031"/>
                  </a:lnTo>
                  <a:lnTo>
                    <a:pt x="198704" y="122948"/>
                  </a:lnTo>
                  <a:lnTo>
                    <a:pt x="197916" y="125044"/>
                  </a:lnTo>
                  <a:lnTo>
                    <a:pt x="196164" y="126161"/>
                  </a:lnTo>
                  <a:lnTo>
                    <a:pt x="196088" y="127749"/>
                  </a:lnTo>
                  <a:lnTo>
                    <a:pt x="195453" y="125603"/>
                  </a:lnTo>
                  <a:lnTo>
                    <a:pt x="192989" y="126161"/>
                  </a:lnTo>
                  <a:lnTo>
                    <a:pt x="193078" y="126288"/>
                  </a:lnTo>
                  <a:lnTo>
                    <a:pt x="193814" y="127050"/>
                  </a:lnTo>
                  <a:lnTo>
                    <a:pt x="196824" y="132537"/>
                  </a:lnTo>
                  <a:lnTo>
                    <a:pt x="200431" y="136804"/>
                  </a:lnTo>
                  <a:lnTo>
                    <a:pt x="196761" y="135674"/>
                  </a:lnTo>
                  <a:lnTo>
                    <a:pt x="196354" y="135636"/>
                  </a:lnTo>
                  <a:lnTo>
                    <a:pt x="193255" y="134035"/>
                  </a:lnTo>
                  <a:lnTo>
                    <a:pt x="189801" y="135813"/>
                  </a:lnTo>
                  <a:lnTo>
                    <a:pt x="196215" y="136144"/>
                  </a:lnTo>
                  <a:lnTo>
                    <a:pt x="194132" y="138315"/>
                  </a:lnTo>
                  <a:lnTo>
                    <a:pt x="195237" y="137375"/>
                  </a:lnTo>
                  <a:lnTo>
                    <a:pt x="195808" y="139014"/>
                  </a:lnTo>
                  <a:lnTo>
                    <a:pt x="199123" y="140436"/>
                  </a:lnTo>
                  <a:lnTo>
                    <a:pt x="201320" y="141757"/>
                  </a:lnTo>
                  <a:lnTo>
                    <a:pt x="202031" y="138531"/>
                  </a:lnTo>
                  <a:lnTo>
                    <a:pt x="204470" y="139534"/>
                  </a:lnTo>
                  <a:lnTo>
                    <a:pt x="203352" y="141262"/>
                  </a:lnTo>
                  <a:lnTo>
                    <a:pt x="203746" y="142087"/>
                  </a:lnTo>
                  <a:lnTo>
                    <a:pt x="206298" y="144157"/>
                  </a:lnTo>
                  <a:lnTo>
                    <a:pt x="206489" y="141300"/>
                  </a:lnTo>
                  <a:lnTo>
                    <a:pt x="208635" y="142544"/>
                  </a:lnTo>
                  <a:lnTo>
                    <a:pt x="206895" y="141338"/>
                  </a:lnTo>
                  <a:lnTo>
                    <a:pt x="208013" y="140385"/>
                  </a:lnTo>
                  <a:lnTo>
                    <a:pt x="207479" y="139293"/>
                  </a:lnTo>
                  <a:lnTo>
                    <a:pt x="208826" y="139674"/>
                  </a:lnTo>
                  <a:lnTo>
                    <a:pt x="209702" y="139293"/>
                  </a:lnTo>
                  <a:lnTo>
                    <a:pt x="210769" y="138811"/>
                  </a:lnTo>
                  <a:lnTo>
                    <a:pt x="210362" y="138531"/>
                  </a:lnTo>
                  <a:lnTo>
                    <a:pt x="208749" y="137375"/>
                  </a:lnTo>
                  <a:lnTo>
                    <a:pt x="207949" y="136804"/>
                  </a:lnTo>
                  <a:lnTo>
                    <a:pt x="207797" y="136702"/>
                  </a:lnTo>
                  <a:lnTo>
                    <a:pt x="208368" y="135445"/>
                  </a:lnTo>
                  <a:lnTo>
                    <a:pt x="209283" y="135686"/>
                  </a:lnTo>
                  <a:lnTo>
                    <a:pt x="208978" y="135445"/>
                  </a:lnTo>
                  <a:lnTo>
                    <a:pt x="207987" y="134645"/>
                  </a:lnTo>
                  <a:lnTo>
                    <a:pt x="206375" y="133464"/>
                  </a:lnTo>
                  <a:lnTo>
                    <a:pt x="206311" y="133134"/>
                  </a:lnTo>
                  <a:lnTo>
                    <a:pt x="206171" y="132473"/>
                  </a:lnTo>
                  <a:lnTo>
                    <a:pt x="206095" y="133134"/>
                  </a:lnTo>
                  <a:lnTo>
                    <a:pt x="203403" y="130797"/>
                  </a:lnTo>
                  <a:lnTo>
                    <a:pt x="202628" y="127749"/>
                  </a:lnTo>
                  <a:lnTo>
                    <a:pt x="202514" y="127304"/>
                  </a:lnTo>
                  <a:lnTo>
                    <a:pt x="198424" y="127711"/>
                  </a:lnTo>
                  <a:lnTo>
                    <a:pt x="200634" y="125031"/>
                  </a:lnTo>
                  <a:lnTo>
                    <a:pt x="206057" y="127914"/>
                  </a:lnTo>
                  <a:lnTo>
                    <a:pt x="208902" y="129463"/>
                  </a:lnTo>
                  <a:lnTo>
                    <a:pt x="208572" y="131394"/>
                  </a:lnTo>
                  <a:lnTo>
                    <a:pt x="209931" y="132181"/>
                  </a:lnTo>
                  <a:lnTo>
                    <a:pt x="212394" y="131622"/>
                  </a:lnTo>
                  <a:lnTo>
                    <a:pt x="210210" y="129044"/>
                  </a:lnTo>
                  <a:lnTo>
                    <a:pt x="209994" y="129044"/>
                  </a:lnTo>
                  <a:lnTo>
                    <a:pt x="209918" y="128689"/>
                  </a:lnTo>
                  <a:lnTo>
                    <a:pt x="209232" y="127901"/>
                  </a:lnTo>
                  <a:lnTo>
                    <a:pt x="209842" y="128358"/>
                  </a:lnTo>
                  <a:lnTo>
                    <a:pt x="209245" y="125691"/>
                  </a:lnTo>
                  <a:lnTo>
                    <a:pt x="212725" y="125133"/>
                  </a:lnTo>
                  <a:lnTo>
                    <a:pt x="212610" y="124498"/>
                  </a:lnTo>
                  <a:lnTo>
                    <a:pt x="212407" y="123393"/>
                  </a:lnTo>
                  <a:lnTo>
                    <a:pt x="211556" y="118579"/>
                  </a:lnTo>
                  <a:lnTo>
                    <a:pt x="211505" y="118313"/>
                  </a:lnTo>
                  <a:lnTo>
                    <a:pt x="211442" y="117957"/>
                  </a:lnTo>
                  <a:lnTo>
                    <a:pt x="214934" y="115836"/>
                  </a:lnTo>
                  <a:lnTo>
                    <a:pt x="216776" y="114719"/>
                  </a:lnTo>
                  <a:lnTo>
                    <a:pt x="217652" y="112014"/>
                  </a:lnTo>
                  <a:lnTo>
                    <a:pt x="219049" y="107683"/>
                  </a:lnTo>
                  <a:lnTo>
                    <a:pt x="221500" y="100050"/>
                  </a:lnTo>
                  <a:lnTo>
                    <a:pt x="221716" y="99377"/>
                  </a:lnTo>
                  <a:lnTo>
                    <a:pt x="222059" y="98323"/>
                  </a:lnTo>
                  <a:close/>
                </a:path>
                <a:path w="256540" h="350520">
                  <a:moveTo>
                    <a:pt x="222973" y="129501"/>
                  </a:moveTo>
                  <a:lnTo>
                    <a:pt x="222859" y="129349"/>
                  </a:lnTo>
                  <a:lnTo>
                    <a:pt x="222961" y="129514"/>
                  </a:lnTo>
                  <a:close/>
                </a:path>
                <a:path w="256540" h="350520">
                  <a:moveTo>
                    <a:pt x="227393" y="80606"/>
                  </a:moveTo>
                  <a:lnTo>
                    <a:pt x="221716" y="76949"/>
                  </a:lnTo>
                  <a:lnTo>
                    <a:pt x="220218" y="77063"/>
                  </a:lnTo>
                  <a:lnTo>
                    <a:pt x="220078" y="78765"/>
                  </a:lnTo>
                  <a:lnTo>
                    <a:pt x="220319" y="78905"/>
                  </a:lnTo>
                  <a:lnTo>
                    <a:pt x="221018" y="80365"/>
                  </a:lnTo>
                  <a:lnTo>
                    <a:pt x="221068" y="80606"/>
                  </a:lnTo>
                  <a:lnTo>
                    <a:pt x="220268" y="82054"/>
                  </a:lnTo>
                  <a:lnTo>
                    <a:pt x="217957" y="81318"/>
                  </a:lnTo>
                  <a:lnTo>
                    <a:pt x="219087" y="80594"/>
                  </a:lnTo>
                  <a:lnTo>
                    <a:pt x="219760" y="80162"/>
                  </a:lnTo>
                  <a:lnTo>
                    <a:pt x="219062" y="80365"/>
                  </a:lnTo>
                  <a:lnTo>
                    <a:pt x="218795" y="80594"/>
                  </a:lnTo>
                  <a:lnTo>
                    <a:pt x="217716" y="79971"/>
                  </a:lnTo>
                  <a:lnTo>
                    <a:pt x="217043" y="79387"/>
                  </a:lnTo>
                  <a:lnTo>
                    <a:pt x="217195" y="78879"/>
                  </a:lnTo>
                  <a:lnTo>
                    <a:pt x="213080" y="79286"/>
                  </a:lnTo>
                  <a:lnTo>
                    <a:pt x="212623" y="82029"/>
                  </a:lnTo>
                  <a:lnTo>
                    <a:pt x="212547" y="82892"/>
                  </a:lnTo>
                  <a:lnTo>
                    <a:pt x="212826" y="83172"/>
                  </a:lnTo>
                  <a:lnTo>
                    <a:pt x="216230" y="85864"/>
                  </a:lnTo>
                  <a:lnTo>
                    <a:pt x="213360" y="86385"/>
                  </a:lnTo>
                  <a:lnTo>
                    <a:pt x="213144" y="83489"/>
                  </a:lnTo>
                  <a:lnTo>
                    <a:pt x="212826" y="83172"/>
                  </a:lnTo>
                  <a:lnTo>
                    <a:pt x="212483" y="82842"/>
                  </a:lnTo>
                  <a:lnTo>
                    <a:pt x="211670" y="82029"/>
                  </a:lnTo>
                  <a:lnTo>
                    <a:pt x="207899" y="86398"/>
                  </a:lnTo>
                  <a:lnTo>
                    <a:pt x="206883" y="89979"/>
                  </a:lnTo>
                  <a:lnTo>
                    <a:pt x="204609" y="95008"/>
                  </a:lnTo>
                  <a:lnTo>
                    <a:pt x="208534" y="96685"/>
                  </a:lnTo>
                  <a:lnTo>
                    <a:pt x="206908" y="96532"/>
                  </a:lnTo>
                  <a:lnTo>
                    <a:pt x="209207" y="98247"/>
                  </a:lnTo>
                  <a:lnTo>
                    <a:pt x="222084" y="98247"/>
                  </a:lnTo>
                  <a:lnTo>
                    <a:pt x="222580" y="96685"/>
                  </a:lnTo>
                  <a:lnTo>
                    <a:pt x="225894" y="86385"/>
                  </a:lnTo>
                  <a:lnTo>
                    <a:pt x="226352" y="84975"/>
                  </a:lnTo>
                  <a:lnTo>
                    <a:pt x="226644" y="82054"/>
                  </a:lnTo>
                  <a:lnTo>
                    <a:pt x="226695" y="81597"/>
                  </a:lnTo>
                  <a:lnTo>
                    <a:pt x="227393" y="80606"/>
                  </a:lnTo>
                  <a:close/>
                </a:path>
                <a:path w="256540" h="350520">
                  <a:moveTo>
                    <a:pt x="229577" y="80289"/>
                  </a:moveTo>
                  <a:lnTo>
                    <a:pt x="228663" y="78371"/>
                  </a:lnTo>
                  <a:lnTo>
                    <a:pt x="229349" y="78168"/>
                  </a:lnTo>
                  <a:lnTo>
                    <a:pt x="228803" y="77863"/>
                  </a:lnTo>
                  <a:lnTo>
                    <a:pt x="225526" y="77558"/>
                  </a:lnTo>
                  <a:lnTo>
                    <a:pt x="227418" y="79044"/>
                  </a:lnTo>
                  <a:lnTo>
                    <a:pt x="229577" y="80289"/>
                  </a:lnTo>
                  <a:close/>
                </a:path>
                <a:path w="256540" h="350520">
                  <a:moveTo>
                    <a:pt x="251421" y="154355"/>
                  </a:moveTo>
                  <a:lnTo>
                    <a:pt x="251180" y="154355"/>
                  </a:lnTo>
                  <a:lnTo>
                    <a:pt x="251180" y="154482"/>
                  </a:lnTo>
                  <a:lnTo>
                    <a:pt x="251421" y="154355"/>
                  </a:lnTo>
                  <a:close/>
                </a:path>
                <a:path w="256540" h="350520">
                  <a:moveTo>
                    <a:pt x="253911" y="151815"/>
                  </a:moveTo>
                  <a:lnTo>
                    <a:pt x="253479" y="151561"/>
                  </a:lnTo>
                  <a:lnTo>
                    <a:pt x="253911" y="151815"/>
                  </a:lnTo>
                  <a:close/>
                </a:path>
                <a:path w="256540" h="350520">
                  <a:moveTo>
                    <a:pt x="256387" y="138353"/>
                  </a:moveTo>
                  <a:lnTo>
                    <a:pt x="256273" y="138226"/>
                  </a:lnTo>
                  <a:lnTo>
                    <a:pt x="256032" y="137972"/>
                  </a:lnTo>
                  <a:lnTo>
                    <a:pt x="255435" y="137337"/>
                  </a:lnTo>
                  <a:lnTo>
                    <a:pt x="254787" y="137083"/>
                  </a:lnTo>
                  <a:lnTo>
                    <a:pt x="254812" y="136956"/>
                  </a:lnTo>
                  <a:lnTo>
                    <a:pt x="255422" y="137083"/>
                  </a:lnTo>
                  <a:lnTo>
                    <a:pt x="255206" y="136956"/>
                  </a:lnTo>
                  <a:lnTo>
                    <a:pt x="256019" y="137210"/>
                  </a:lnTo>
                  <a:lnTo>
                    <a:pt x="255244" y="136956"/>
                  </a:lnTo>
                  <a:lnTo>
                    <a:pt x="255320" y="136575"/>
                  </a:lnTo>
                  <a:lnTo>
                    <a:pt x="255003" y="136448"/>
                  </a:lnTo>
                  <a:lnTo>
                    <a:pt x="255625" y="136575"/>
                  </a:lnTo>
                  <a:lnTo>
                    <a:pt x="255447" y="136829"/>
                  </a:lnTo>
                  <a:lnTo>
                    <a:pt x="255879" y="136956"/>
                  </a:lnTo>
                  <a:lnTo>
                    <a:pt x="255993" y="136448"/>
                  </a:lnTo>
                  <a:lnTo>
                    <a:pt x="256044" y="136194"/>
                  </a:lnTo>
                  <a:lnTo>
                    <a:pt x="255790" y="135940"/>
                  </a:lnTo>
                  <a:lnTo>
                    <a:pt x="255524" y="135686"/>
                  </a:lnTo>
                  <a:lnTo>
                    <a:pt x="255270" y="135940"/>
                  </a:lnTo>
                  <a:lnTo>
                    <a:pt x="254609" y="135559"/>
                  </a:lnTo>
                  <a:lnTo>
                    <a:pt x="254533" y="135305"/>
                  </a:lnTo>
                  <a:lnTo>
                    <a:pt x="254215" y="135051"/>
                  </a:lnTo>
                  <a:lnTo>
                    <a:pt x="254063" y="134924"/>
                  </a:lnTo>
                  <a:lnTo>
                    <a:pt x="254635" y="134797"/>
                  </a:lnTo>
                  <a:lnTo>
                    <a:pt x="253898" y="134670"/>
                  </a:lnTo>
                  <a:lnTo>
                    <a:pt x="253504" y="134035"/>
                  </a:lnTo>
                  <a:lnTo>
                    <a:pt x="253682" y="133781"/>
                  </a:lnTo>
                  <a:lnTo>
                    <a:pt x="254508" y="133781"/>
                  </a:lnTo>
                  <a:lnTo>
                    <a:pt x="249897" y="128447"/>
                  </a:lnTo>
                  <a:lnTo>
                    <a:pt x="246837" y="130098"/>
                  </a:lnTo>
                  <a:lnTo>
                    <a:pt x="244792" y="130733"/>
                  </a:lnTo>
                  <a:lnTo>
                    <a:pt x="246634" y="132130"/>
                  </a:lnTo>
                  <a:lnTo>
                    <a:pt x="246532" y="134035"/>
                  </a:lnTo>
                  <a:lnTo>
                    <a:pt x="245783" y="135051"/>
                  </a:lnTo>
                  <a:lnTo>
                    <a:pt x="244271" y="134924"/>
                  </a:lnTo>
                  <a:lnTo>
                    <a:pt x="244259" y="136575"/>
                  </a:lnTo>
                  <a:lnTo>
                    <a:pt x="244043" y="136956"/>
                  </a:lnTo>
                  <a:lnTo>
                    <a:pt x="243967" y="138480"/>
                  </a:lnTo>
                  <a:lnTo>
                    <a:pt x="244919" y="139242"/>
                  </a:lnTo>
                  <a:lnTo>
                    <a:pt x="243662" y="139369"/>
                  </a:lnTo>
                  <a:lnTo>
                    <a:pt x="244436" y="140004"/>
                  </a:lnTo>
                  <a:lnTo>
                    <a:pt x="243776" y="140004"/>
                  </a:lnTo>
                  <a:lnTo>
                    <a:pt x="244195" y="140385"/>
                  </a:lnTo>
                  <a:lnTo>
                    <a:pt x="243636" y="140385"/>
                  </a:lnTo>
                  <a:lnTo>
                    <a:pt x="244043" y="140766"/>
                  </a:lnTo>
                  <a:lnTo>
                    <a:pt x="243687" y="140766"/>
                  </a:lnTo>
                  <a:lnTo>
                    <a:pt x="243878" y="141020"/>
                  </a:lnTo>
                  <a:lnTo>
                    <a:pt x="243700" y="140893"/>
                  </a:lnTo>
                  <a:lnTo>
                    <a:pt x="243700" y="141147"/>
                  </a:lnTo>
                  <a:lnTo>
                    <a:pt x="243459" y="141020"/>
                  </a:lnTo>
                  <a:lnTo>
                    <a:pt x="243827" y="141528"/>
                  </a:lnTo>
                  <a:lnTo>
                    <a:pt x="243738" y="141909"/>
                  </a:lnTo>
                  <a:lnTo>
                    <a:pt x="243408" y="142036"/>
                  </a:lnTo>
                  <a:lnTo>
                    <a:pt x="244157" y="142290"/>
                  </a:lnTo>
                  <a:lnTo>
                    <a:pt x="243103" y="142671"/>
                  </a:lnTo>
                  <a:lnTo>
                    <a:pt x="244551" y="143433"/>
                  </a:lnTo>
                  <a:lnTo>
                    <a:pt x="243357" y="143560"/>
                  </a:lnTo>
                  <a:lnTo>
                    <a:pt x="243179" y="143560"/>
                  </a:lnTo>
                  <a:lnTo>
                    <a:pt x="244868" y="144957"/>
                  </a:lnTo>
                  <a:lnTo>
                    <a:pt x="241439" y="144195"/>
                  </a:lnTo>
                  <a:lnTo>
                    <a:pt x="243027" y="145592"/>
                  </a:lnTo>
                  <a:lnTo>
                    <a:pt x="242443" y="145338"/>
                  </a:lnTo>
                  <a:lnTo>
                    <a:pt x="242506" y="146227"/>
                  </a:lnTo>
                  <a:lnTo>
                    <a:pt x="243967" y="146735"/>
                  </a:lnTo>
                  <a:lnTo>
                    <a:pt x="243840" y="146989"/>
                  </a:lnTo>
                  <a:lnTo>
                    <a:pt x="243433" y="146735"/>
                  </a:lnTo>
                  <a:lnTo>
                    <a:pt x="242862" y="146608"/>
                  </a:lnTo>
                  <a:lnTo>
                    <a:pt x="243497" y="146862"/>
                  </a:lnTo>
                  <a:lnTo>
                    <a:pt x="243586" y="146989"/>
                  </a:lnTo>
                  <a:lnTo>
                    <a:pt x="243649" y="147370"/>
                  </a:lnTo>
                  <a:lnTo>
                    <a:pt x="243433" y="147116"/>
                  </a:lnTo>
                  <a:lnTo>
                    <a:pt x="243446" y="147751"/>
                  </a:lnTo>
                  <a:lnTo>
                    <a:pt x="244690" y="148132"/>
                  </a:lnTo>
                  <a:lnTo>
                    <a:pt x="244233" y="148259"/>
                  </a:lnTo>
                  <a:lnTo>
                    <a:pt x="243205" y="147624"/>
                  </a:lnTo>
                  <a:lnTo>
                    <a:pt x="243382" y="148005"/>
                  </a:lnTo>
                  <a:lnTo>
                    <a:pt x="244386" y="148386"/>
                  </a:lnTo>
                  <a:lnTo>
                    <a:pt x="244030" y="148767"/>
                  </a:lnTo>
                  <a:lnTo>
                    <a:pt x="242443" y="148386"/>
                  </a:lnTo>
                  <a:lnTo>
                    <a:pt x="241566" y="148513"/>
                  </a:lnTo>
                  <a:lnTo>
                    <a:pt x="240703" y="149783"/>
                  </a:lnTo>
                  <a:lnTo>
                    <a:pt x="240626" y="150164"/>
                  </a:lnTo>
                  <a:lnTo>
                    <a:pt x="242417" y="152704"/>
                  </a:lnTo>
                  <a:lnTo>
                    <a:pt x="240106" y="153466"/>
                  </a:lnTo>
                  <a:lnTo>
                    <a:pt x="238239" y="152831"/>
                  </a:lnTo>
                  <a:lnTo>
                    <a:pt x="240804" y="154355"/>
                  </a:lnTo>
                  <a:lnTo>
                    <a:pt x="239776" y="153974"/>
                  </a:lnTo>
                  <a:lnTo>
                    <a:pt x="240207" y="154355"/>
                  </a:lnTo>
                  <a:lnTo>
                    <a:pt x="239522" y="154101"/>
                  </a:lnTo>
                  <a:lnTo>
                    <a:pt x="239420" y="154355"/>
                  </a:lnTo>
                  <a:lnTo>
                    <a:pt x="239598" y="154355"/>
                  </a:lnTo>
                  <a:lnTo>
                    <a:pt x="239890" y="154609"/>
                  </a:lnTo>
                  <a:lnTo>
                    <a:pt x="239141" y="154482"/>
                  </a:lnTo>
                  <a:lnTo>
                    <a:pt x="238379" y="154990"/>
                  </a:lnTo>
                  <a:lnTo>
                    <a:pt x="239496" y="156006"/>
                  </a:lnTo>
                  <a:lnTo>
                    <a:pt x="238975" y="156514"/>
                  </a:lnTo>
                  <a:lnTo>
                    <a:pt x="237286" y="156895"/>
                  </a:lnTo>
                  <a:lnTo>
                    <a:pt x="238404" y="159943"/>
                  </a:lnTo>
                  <a:lnTo>
                    <a:pt x="239585" y="161848"/>
                  </a:lnTo>
                  <a:lnTo>
                    <a:pt x="234708" y="161594"/>
                  </a:lnTo>
                  <a:lnTo>
                    <a:pt x="236093" y="163499"/>
                  </a:lnTo>
                  <a:lnTo>
                    <a:pt x="235927" y="163499"/>
                  </a:lnTo>
                  <a:lnTo>
                    <a:pt x="236245" y="163753"/>
                  </a:lnTo>
                  <a:lnTo>
                    <a:pt x="235788" y="164896"/>
                  </a:lnTo>
                  <a:lnTo>
                    <a:pt x="233273" y="170230"/>
                  </a:lnTo>
                  <a:lnTo>
                    <a:pt x="243916" y="169468"/>
                  </a:lnTo>
                  <a:lnTo>
                    <a:pt x="244132" y="169595"/>
                  </a:lnTo>
                  <a:lnTo>
                    <a:pt x="244411" y="169468"/>
                  </a:lnTo>
                  <a:lnTo>
                    <a:pt x="244944" y="169214"/>
                  </a:lnTo>
                  <a:lnTo>
                    <a:pt x="245224" y="168833"/>
                  </a:lnTo>
                  <a:lnTo>
                    <a:pt x="244182" y="167944"/>
                  </a:lnTo>
                  <a:lnTo>
                    <a:pt x="245681" y="168452"/>
                  </a:lnTo>
                  <a:lnTo>
                    <a:pt x="245110" y="167944"/>
                  </a:lnTo>
                  <a:lnTo>
                    <a:pt x="244538" y="167436"/>
                  </a:lnTo>
                  <a:lnTo>
                    <a:pt x="245059" y="167563"/>
                  </a:lnTo>
                  <a:lnTo>
                    <a:pt x="245008" y="167436"/>
                  </a:lnTo>
                  <a:lnTo>
                    <a:pt x="244195" y="166801"/>
                  </a:lnTo>
                  <a:lnTo>
                    <a:pt x="246405" y="167182"/>
                  </a:lnTo>
                  <a:lnTo>
                    <a:pt x="245973" y="166801"/>
                  </a:lnTo>
                  <a:lnTo>
                    <a:pt x="245541" y="166420"/>
                  </a:lnTo>
                  <a:lnTo>
                    <a:pt x="246037" y="166674"/>
                  </a:lnTo>
                  <a:lnTo>
                    <a:pt x="245948" y="166420"/>
                  </a:lnTo>
                  <a:lnTo>
                    <a:pt x="245757" y="165912"/>
                  </a:lnTo>
                  <a:lnTo>
                    <a:pt x="246634" y="166166"/>
                  </a:lnTo>
                  <a:lnTo>
                    <a:pt x="246634" y="165912"/>
                  </a:lnTo>
                  <a:lnTo>
                    <a:pt x="246646" y="165404"/>
                  </a:lnTo>
                  <a:lnTo>
                    <a:pt x="247370" y="164769"/>
                  </a:lnTo>
                  <a:lnTo>
                    <a:pt x="246164" y="163753"/>
                  </a:lnTo>
                  <a:lnTo>
                    <a:pt x="245554" y="163372"/>
                  </a:lnTo>
                  <a:lnTo>
                    <a:pt x="246367" y="163499"/>
                  </a:lnTo>
                  <a:lnTo>
                    <a:pt x="246240" y="163372"/>
                  </a:lnTo>
                  <a:lnTo>
                    <a:pt x="245999" y="163118"/>
                  </a:lnTo>
                  <a:lnTo>
                    <a:pt x="246227" y="163118"/>
                  </a:lnTo>
                  <a:lnTo>
                    <a:pt x="245414" y="162610"/>
                  </a:lnTo>
                  <a:lnTo>
                    <a:pt x="246367" y="162356"/>
                  </a:lnTo>
                  <a:lnTo>
                    <a:pt x="246049" y="161975"/>
                  </a:lnTo>
                  <a:lnTo>
                    <a:pt x="246621" y="162229"/>
                  </a:lnTo>
                  <a:lnTo>
                    <a:pt x="246659" y="161975"/>
                  </a:lnTo>
                  <a:lnTo>
                    <a:pt x="246672" y="161848"/>
                  </a:lnTo>
                  <a:lnTo>
                    <a:pt x="246684" y="161721"/>
                  </a:lnTo>
                  <a:lnTo>
                    <a:pt x="246494" y="161848"/>
                  </a:lnTo>
                  <a:lnTo>
                    <a:pt x="244957" y="161213"/>
                  </a:lnTo>
                  <a:lnTo>
                    <a:pt x="247611" y="161848"/>
                  </a:lnTo>
                  <a:lnTo>
                    <a:pt x="246888" y="161213"/>
                  </a:lnTo>
                  <a:lnTo>
                    <a:pt x="246735" y="161086"/>
                  </a:lnTo>
                  <a:lnTo>
                    <a:pt x="247065" y="160832"/>
                  </a:lnTo>
                  <a:lnTo>
                    <a:pt x="243763" y="159181"/>
                  </a:lnTo>
                  <a:lnTo>
                    <a:pt x="244665" y="159054"/>
                  </a:lnTo>
                  <a:lnTo>
                    <a:pt x="245795" y="159689"/>
                  </a:lnTo>
                  <a:lnTo>
                    <a:pt x="245325" y="159181"/>
                  </a:lnTo>
                  <a:lnTo>
                    <a:pt x="246138" y="159435"/>
                  </a:lnTo>
                  <a:lnTo>
                    <a:pt x="245795" y="159562"/>
                  </a:lnTo>
                  <a:lnTo>
                    <a:pt x="246468" y="159689"/>
                  </a:lnTo>
                  <a:lnTo>
                    <a:pt x="246164" y="159308"/>
                  </a:lnTo>
                  <a:lnTo>
                    <a:pt x="247446" y="159562"/>
                  </a:lnTo>
                  <a:lnTo>
                    <a:pt x="247230" y="159308"/>
                  </a:lnTo>
                  <a:lnTo>
                    <a:pt x="247129" y="159181"/>
                  </a:lnTo>
                  <a:lnTo>
                    <a:pt x="247015" y="159054"/>
                  </a:lnTo>
                  <a:lnTo>
                    <a:pt x="247650" y="159308"/>
                  </a:lnTo>
                  <a:lnTo>
                    <a:pt x="247370" y="159054"/>
                  </a:lnTo>
                  <a:lnTo>
                    <a:pt x="246938" y="158673"/>
                  </a:lnTo>
                  <a:lnTo>
                    <a:pt x="246646" y="158419"/>
                  </a:lnTo>
                  <a:lnTo>
                    <a:pt x="248767" y="158800"/>
                  </a:lnTo>
                  <a:lnTo>
                    <a:pt x="248170" y="158419"/>
                  </a:lnTo>
                  <a:lnTo>
                    <a:pt x="247764" y="158165"/>
                  </a:lnTo>
                  <a:lnTo>
                    <a:pt x="247396" y="157530"/>
                  </a:lnTo>
                  <a:lnTo>
                    <a:pt x="249758" y="158546"/>
                  </a:lnTo>
                  <a:lnTo>
                    <a:pt x="248678" y="157657"/>
                  </a:lnTo>
                  <a:lnTo>
                    <a:pt x="249593" y="157784"/>
                  </a:lnTo>
                  <a:lnTo>
                    <a:pt x="249809" y="157657"/>
                  </a:lnTo>
                  <a:lnTo>
                    <a:pt x="249402" y="157530"/>
                  </a:lnTo>
                  <a:lnTo>
                    <a:pt x="248602" y="157276"/>
                  </a:lnTo>
                  <a:lnTo>
                    <a:pt x="249085" y="157276"/>
                  </a:lnTo>
                  <a:lnTo>
                    <a:pt x="249631" y="157530"/>
                  </a:lnTo>
                  <a:lnTo>
                    <a:pt x="249618" y="157276"/>
                  </a:lnTo>
                  <a:lnTo>
                    <a:pt x="249618" y="157149"/>
                  </a:lnTo>
                  <a:lnTo>
                    <a:pt x="250075" y="157530"/>
                  </a:lnTo>
                  <a:lnTo>
                    <a:pt x="251104" y="157276"/>
                  </a:lnTo>
                  <a:lnTo>
                    <a:pt x="250888" y="157149"/>
                  </a:lnTo>
                  <a:lnTo>
                    <a:pt x="249237" y="156133"/>
                  </a:lnTo>
                  <a:lnTo>
                    <a:pt x="250888" y="156006"/>
                  </a:lnTo>
                  <a:lnTo>
                    <a:pt x="249897" y="155498"/>
                  </a:lnTo>
                  <a:lnTo>
                    <a:pt x="250634" y="155371"/>
                  </a:lnTo>
                  <a:lnTo>
                    <a:pt x="249885" y="154990"/>
                  </a:lnTo>
                  <a:lnTo>
                    <a:pt x="250342" y="155117"/>
                  </a:lnTo>
                  <a:lnTo>
                    <a:pt x="250317" y="154990"/>
                  </a:lnTo>
                  <a:lnTo>
                    <a:pt x="250240" y="154609"/>
                  </a:lnTo>
                  <a:lnTo>
                    <a:pt x="250190" y="154355"/>
                  </a:lnTo>
                  <a:lnTo>
                    <a:pt x="251053" y="155117"/>
                  </a:lnTo>
                  <a:lnTo>
                    <a:pt x="250913" y="155117"/>
                  </a:lnTo>
                  <a:lnTo>
                    <a:pt x="251510" y="155498"/>
                  </a:lnTo>
                  <a:lnTo>
                    <a:pt x="252818" y="155498"/>
                  </a:lnTo>
                  <a:lnTo>
                    <a:pt x="251104" y="154609"/>
                  </a:lnTo>
                  <a:lnTo>
                    <a:pt x="251180" y="154482"/>
                  </a:lnTo>
                  <a:lnTo>
                    <a:pt x="250786" y="154228"/>
                  </a:lnTo>
                  <a:lnTo>
                    <a:pt x="250990" y="153974"/>
                  </a:lnTo>
                  <a:lnTo>
                    <a:pt x="251485" y="154228"/>
                  </a:lnTo>
                  <a:lnTo>
                    <a:pt x="251815" y="153974"/>
                  </a:lnTo>
                  <a:lnTo>
                    <a:pt x="251980" y="153847"/>
                  </a:lnTo>
                  <a:lnTo>
                    <a:pt x="251307" y="153593"/>
                  </a:lnTo>
                  <a:lnTo>
                    <a:pt x="251726" y="153593"/>
                  </a:lnTo>
                  <a:lnTo>
                    <a:pt x="252857" y="153847"/>
                  </a:lnTo>
                  <a:lnTo>
                    <a:pt x="252526" y="153593"/>
                  </a:lnTo>
                  <a:lnTo>
                    <a:pt x="252361" y="153466"/>
                  </a:lnTo>
                  <a:lnTo>
                    <a:pt x="252031" y="153212"/>
                  </a:lnTo>
                  <a:lnTo>
                    <a:pt x="251574" y="152958"/>
                  </a:lnTo>
                  <a:lnTo>
                    <a:pt x="251079" y="153212"/>
                  </a:lnTo>
                  <a:lnTo>
                    <a:pt x="250964" y="152831"/>
                  </a:lnTo>
                  <a:lnTo>
                    <a:pt x="252374" y="152450"/>
                  </a:lnTo>
                  <a:lnTo>
                    <a:pt x="252717" y="152196"/>
                  </a:lnTo>
                  <a:lnTo>
                    <a:pt x="251968" y="151942"/>
                  </a:lnTo>
                  <a:lnTo>
                    <a:pt x="251929" y="151688"/>
                  </a:lnTo>
                  <a:lnTo>
                    <a:pt x="252564" y="151815"/>
                  </a:lnTo>
                  <a:lnTo>
                    <a:pt x="252425" y="151688"/>
                  </a:lnTo>
                  <a:lnTo>
                    <a:pt x="251841" y="151180"/>
                  </a:lnTo>
                  <a:lnTo>
                    <a:pt x="254012" y="152196"/>
                  </a:lnTo>
                  <a:lnTo>
                    <a:pt x="253542" y="151638"/>
                  </a:lnTo>
                  <a:lnTo>
                    <a:pt x="252615" y="151180"/>
                  </a:lnTo>
                  <a:lnTo>
                    <a:pt x="251510" y="150291"/>
                  </a:lnTo>
                  <a:lnTo>
                    <a:pt x="254012" y="151434"/>
                  </a:lnTo>
                  <a:lnTo>
                    <a:pt x="252653" y="150545"/>
                  </a:lnTo>
                  <a:lnTo>
                    <a:pt x="252450" y="150418"/>
                  </a:lnTo>
                  <a:lnTo>
                    <a:pt x="252501" y="150545"/>
                  </a:lnTo>
                  <a:lnTo>
                    <a:pt x="251904" y="150291"/>
                  </a:lnTo>
                  <a:lnTo>
                    <a:pt x="251028" y="149910"/>
                  </a:lnTo>
                  <a:lnTo>
                    <a:pt x="251383" y="149783"/>
                  </a:lnTo>
                  <a:lnTo>
                    <a:pt x="251980" y="150164"/>
                  </a:lnTo>
                  <a:lnTo>
                    <a:pt x="251891" y="149910"/>
                  </a:lnTo>
                  <a:lnTo>
                    <a:pt x="251637" y="149783"/>
                  </a:lnTo>
                  <a:lnTo>
                    <a:pt x="251802" y="149783"/>
                  </a:lnTo>
                  <a:lnTo>
                    <a:pt x="252107" y="150037"/>
                  </a:lnTo>
                  <a:lnTo>
                    <a:pt x="252679" y="150164"/>
                  </a:lnTo>
                  <a:lnTo>
                    <a:pt x="252730" y="149974"/>
                  </a:lnTo>
                  <a:lnTo>
                    <a:pt x="253352" y="150291"/>
                  </a:lnTo>
                  <a:lnTo>
                    <a:pt x="252755" y="149910"/>
                  </a:lnTo>
                  <a:lnTo>
                    <a:pt x="252552" y="149783"/>
                  </a:lnTo>
                  <a:lnTo>
                    <a:pt x="252349" y="149656"/>
                  </a:lnTo>
                  <a:lnTo>
                    <a:pt x="253098" y="149656"/>
                  </a:lnTo>
                  <a:lnTo>
                    <a:pt x="252425" y="148894"/>
                  </a:lnTo>
                  <a:lnTo>
                    <a:pt x="253326" y="149148"/>
                  </a:lnTo>
                  <a:lnTo>
                    <a:pt x="253733" y="148894"/>
                  </a:lnTo>
                  <a:lnTo>
                    <a:pt x="253936" y="148767"/>
                  </a:lnTo>
                  <a:lnTo>
                    <a:pt x="253707" y="148640"/>
                  </a:lnTo>
                  <a:lnTo>
                    <a:pt x="253923" y="148386"/>
                  </a:lnTo>
                  <a:lnTo>
                    <a:pt x="254571" y="148767"/>
                  </a:lnTo>
                  <a:lnTo>
                    <a:pt x="253961" y="148386"/>
                  </a:lnTo>
                  <a:lnTo>
                    <a:pt x="253568" y="147751"/>
                  </a:lnTo>
                  <a:lnTo>
                    <a:pt x="254342" y="147878"/>
                  </a:lnTo>
                  <a:lnTo>
                    <a:pt x="254876" y="147751"/>
                  </a:lnTo>
                  <a:lnTo>
                    <a:pt x="255346" y="147624"/>
                  </a:lnTo>
                  <a:lnTo>
                    <a:pt x="254965" y="147370"/>
                  </a:lnTo>
                  <a:lnTo>
                    <a:pt x="254381" y="146989"/>
                  </a:lnTo>
                  <a:lnTo>
                    <a:pt x="253796" y="146608"/>
                  </a:lnTo>
                  <a:lnTo>
                    <a:pt x="254876" y="146354"/>
                  </a:lnTo>
                  <a:lnTo>
                    <a:pt x="254127" y="146100"/>
                  </a:lnTo>
                  <a:lnTo>
                    <a:pt x="254635" y="145973"/>
                  </a:lnTo>
                  <a:lnTo>
                    <a:pt x="253669" y="145719"/>
                  </a:lnTo>
                  <a:lnTo>
                    <a:pt x="253568" y="145592"/>
                  </a:lnTo>
                  <a:lnTo>
                    <a:pt x="253047" y="144957"/>
                  </a:lnTo>
                  <a:lnTo>
                    <a:pt x="252945" y="144830"/>
                  </a:lnTo>
                  <a:lnTo>
                    <a:pt x="255955" y="145338"/>
                  </a:lnTo>
                  <a:lnTo>
                    <a:pt x="254825" y="144830"/>
                  </a:lnTo>
                  <a:lnTo>
                    <a:pt x="253136" y="144068"/>
                  </a:lnTo>
                  <a:lnTo>
                    <a:pt x="253060" y="143814"/>
                  </a:lnTo>
                  <a:lnTo>
                    <a:pt x="253923" y="144068"/>
                  </a:lnTo>
                  <a:lnTo>
                    <a:pt x="254127" y="143941"/>
                  </a:lnTo>
                  <a:lnTo>
                    <a:pt x="254254" y="144068"/>
                  </a:lnTo>
                  <a:lnTo>
                    <a:pt x="254228" y="143941"/>
                  </a:lnTo>
                  <a:lnTo>
                    <a:pt x="254215" y="143814"/>
                  </a:lnTo>
                  <a:lnTo>
                    <a:pt x="254215" y="143433"/>
                  </a:lnTo>
                  <a:lnTo>
                    <a:pt x="254406" y="143052"/>
                  </a:lnTo>
                  <a:lnTo>
                    <a:pt x="254190" y="142798"/>
                  </a:lnTo>
                  <a:lnTo>
                    <a:pt x="252844" y="142290"/>
                  </a:lnTo>
                  <a:lnTo>
                    <a:pt x="253301" y="142036"/>
                  </a:lnTo>
                  <a:lnTo>
                    <a:pt x="253796" y="142417"/>
                  </a:lnTo>
                  <a:lnTo>
                    <a:pt x="253784" y="142036"/>
                  </a:lnTo>
                  <a:lnTo>
                    <a:pt x="253847" y="142163"/>
                  </a:lnTo>
                  <a:lnTo>
                    <a:pt x="254025" y="142290"/>
                  </a:lnTo>
                  <a:lnTo>
                    <a:pt x="254444" y="142290"/>
                  </a:lnTo>
                  <a:lnTo>
                    <a:pt x="254228" y="142138"/>
                  </a:lnTo>
                  <a:lnTo>
                    <a:pt x="254190" y="141909"/>
                  </a:lnTo>
                  <a:lnTo>
                    <a:pt x="254139" y="141782"/>
                  </a:lnTo>
                  <a:lnTo>
                    <a:pt x="254279" y="141782"/>
                  </a:lnTo>
                  <a:lnTo>
                    <a:pt x="253961" y="141452"/>
                  </a:lnTo>
                  <a:lnTo>
                    <a:pt x="253961" y="141782"/>
                  </a:lnTo>
                  <a:lnTo>
                    <a:pt x="253860" y="141909"/>
                  </a:lnTo>
                  <a:lnTo>
                    <a:pt x="253517" y="141782"/>
                  </a:lnTo>
                  <a:lnTo>
                    <a:pt x="253961" y="141782"/>
                  </a:lnTo>
                  <a:lnTo>
                    <a:pt x="253961" y="141452"/>
                  </a:lnTo>
                  <a:lnTo>
                    <a:pt x="253682" y="141147"/>
                  </a:lnTo>
                  <a:lnTo>
                    <a:pt x="254609" y="141528"/>
                  </a:lnTo>
                  <a:lnTo>
                    <a:pt x="254609" y="141020"/>
                  </a:lnTo>
                  <a:lnTo>
                    <a:pt x="254609" y="140893"/>
                  </a:lnTo>
                  <a:lnTo>
                    <a:pt x="253822" y="140131"/>
                  </a:lnTo>
                  <a:lnTo>
                    <a:pt x="253644" y="139496"/>
                  </a:lnTo>
                  <a:lnTo>
                    <a:pt x="254139" y="139623"/>
                  </a:lnTo>
                  <a:lnTo>
                    <a:pt x="254520" y="139877"/>
                  </a:lnTo>
                  <a:lnTo>
                    <a:pt x="254647" y="140004"/>
                  </a:lnTo>
                  <a:lnTo>
                    <a:pt x="254609" y="139623"/>
                  </a:lnTo>
                  <a:lnTo>
                    <a:pt x="255282" y="139877"/>
                  </a:lnTo>
                  <a:lnTo>
                    <a:pt x="254914" y="140004"/>
                  </a:lnTo>
                  <a:lnTo>
                    <a:pt x="255016" y="140131"/>
                  </a:lnTo>
                  <a:lnTo>
                    <a:pt x="256273" y="140131"/>
                  </a:lnTo>
                  <a:lnTo>
                    <a:pt x="255460" y="139623"/>
                  </a:lnTo>
                  <a:lnTo>
                    <a:pt x="255257" y="139496"/>
                  </a:lnTo>
                  <a:lnTo>
                    <a:pt x="254228" y="138861"/>
                  </a:lnTo>
                  <a:lnTo>
                    <a:pt x="255422" y="138734"/>
                  </a:lnTo>
                  <a:lnTo>
                    <a:pt x="254927" y="138480"/>
                  </a:lnTo>
                  <a:lnTo>
                    <a:pt x="254330" y="137972"/>
                  </a:lnTo>
                  <a:lnTo>
                    <a:pt x="254939" y="138226"/>
                  </a:lnTo>
                  <a:lnTo>
                    <a:pt x="255689" y="138480"/>
                  </a:lnTo>
                  <a:lnTo>
                    <a:pt x="255752" y="138226"/>
                  </a:lnTo>
                  <a:lnTo>
                    <a:pt x="256387" y="138353"/>
                  </a:lnTo>
                  <a:close/>
                </a:path>
              </a:pathLst>
            </a:custGeom>
            <a:solidFill>
              <a:srgbClr val="858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5346" y="7598232"/>
              <a:ext cx="226060" cy="315595"/>
            </a:xfrm>
            <a:custGeom>
              <a:avLst/>
              <a:gdLst/>
              <a:ahLst/>
              <a:cxnLst/>
              <a:rect l="l" t="t" r="r" b="b"/>
              <a:pathLst>
                <a:path w="226059" h="315595">
                  <a:moveTo>
                    <a:pt x="330" y="305206"/>
                  </a:moveTo>
                  <a:lnTo>
                    <a:pt x="215" y="304965"/>
                  </a:lnTo>
                  <a:lnTo>
                    <a:pt x="0" y="304876"/>
                  </a:lnTo>
                  <a:lnTo>
                    <a:pt x="88" y="305003"/>
                  </a:lnTo>
                  <a:lnTo>
                    <a:pt x="330" y="305206"/>
                  </a:lnTo>
                  <a:close/>
                </a:path>
                <a:path w="226059" h="315595">
                  <a:moveTo>
                    <a:pt x="2997" y="315290"/>
                  </a:moveTo>
                  <a:lnTo>
                    <a:pt x="431" y="312178"/>
                  </a:lnTo>
                  <a:lnTo>
                    <a:pt x="266" y="314350"/>
                  </a:lnTo>
                  <a:lnTo>
                    <a:pt x="2997" y="315290"/>
                  </a:lnTo>
                  <a:close/>
                </a:path>
                <a:path w="226059" h="315595">
                  <a:moveTo>
                    <a:pt x="7277" y="306793"/>
                  </a:moveTo>
                  <a:lnTo>
                    <a:pt x="7112" y="306451"/>
                  </a:lnTo>
                  <a:lnTo>
                    <a:pt x="5816" y="303771"/>
                  </a:lnTo>
                  <a:lnTo>
                    <a:pt x="5727" y="303618"/>
                  </a:lnTo>
                  <a:lnTo>
                    <a:pt x="2311" y="303771"/>
                  </a:lnTo>
                  <a:lnTo>
                    <a:pt x="1930" y="303441"/>
                  </a:lnTo>
                  <a:lnTo>
                    <a:pt x="3695" y="306603"/>
                  </a:lnTo>
                  <a:lnTo>
                    <a:pt x="2819" y="306908"/>
                  </a:lnTo>
                  <a:lnTo>
                    <a:pt x="977" y="305752"/>
                  </a:lnTo>
                  <a:lnTo>
                    <a:pt x="330" y="305206"/>
                  </a:lnTo>
                  <a:lnTo>
                    <a:pt x="1689" y="307924"/>
                  </a:lnTo>
                  <a:lnTo>
                    <a:pt x="3352" y="310286"/>
                  </a:lnTo>
                  <a:lnTo>
                    <a:pt x="2019" y="312458"/>
                  </a:lnTo>
                  <a:lnTo>
                    <a:pt x="5105" y="312013"/>
                  </a:lnTo>
                  <a:lnTo>
                    <a:pt x="3822" y="306908"/>
                  </a:lnTo>
                  <a:lnTo>
                    <a:pt x="6908" y="306451"/>
                  </a:lnTo>
                  <a:lnTo>
                    <a:pt x="7277" y="306793"/>
                  </a:lnTo>
                  <a:close/>
                </a:path>
                <a:path w="226059" h="315595">
                  <a:moveTo>
                    <a:pt x="7924" y="303504"/>
                  </a:moveTo>
                  <a:lnTo>
                    <a:pt x="7391" y="303174"/>
                  </a:lnTo>
                  <a:lnTo>
                    <a:pt x="5562" y="303263"/>
                  </a:lnTo>
                  <a:lnTo>
                    <a:pt x="5727" y="303618"/>
                  </a:lnTo>
                  <a:lnTo>
                    <a:pt x="7924" y="303504"/>
                  </a:lnTo>
                  <a:close/>
                </a:path>
                <a:path w="226059" h="315595">
                  <a:moveTo>
                    <a:pt x="7988" y="288290"/>
                  </a:moveTo>
                  <a:lnTo>
                    <a:pt x="5715" y="287020"/>
                  </a:lnTo>
                  <a:lnTo>
                    <a:pt x="6197" y="288290"/>
                  </a:lnTo>
                  <a:lnTo>
                    <a:pt x="7988" y="288290"/>
                  </a:lnTo>
                  <a:close/>
                </a:path>
                <a:path w="226059" h="315595">
                  <a:moveTo>
                    <a:pt x="10172" y="294970"/>
                  </a:moveTo>
                  <a:lnTo>
                    <a:pt x="9969" y="294640"/>
                  </a:lnTo>
                  <a:lnTo>
                    <a:pt x="9575" y="294411"/>
                  </a:lnTo>
                  <a:lnTo>
                    <a:pt x="9499" y="294640"/>
                  </a:lnTo>
                  <a:lnTo>
                    <a:pt x="10172" y="294970"/>
                  </a:lnTo>
                  <a:close/>
                </a:path>
                <a:path w="226059" h="315595">
                  <a:moveTo>
                    <a:pt x="10579" y="288290"/>
                  </a:moveTo>
                  <a:lnTo>
                    <a:pt x="9766" y="285750"/>
                  </a:lnTo>
                  <a:lnTo>
                    <a:pt x="10096" y="288290"/>
                  </a:lnTo>
                  <a:lnTo>
                    <a:pt x="10579" y="288290"/>
                  </a:lnTo>
                  <a:close/>
                </a:path>
                <a:path w="226059" h="315595">
                  <a:moveTo>
                    <a:pt x="11582" y="302971"/>
                  </a:moveTo>
                  <a:lnTo>
                    <a:pt x="10642" y="299770"/>
                  </a:lnTo>
                  <a:lnTo>
                    <a:pt x="8470" y="296989"/>
                  </a:lnTo>
                  <a:lnTo>
                    <a:pt x="8356" y="296189"/>
                  </a:lnTo>
                  <a:lnTo>
                    <a:pt x="8280" y="295656"/>
                  </a:lnTo>
                  <a:lnTo>
                    <a:pt x="6159" y="295656"/>
                  </a:lnTo>
                  <a:lnTo>
                    <a:pt x="1409" y="295656"/>
                  </a:lnTo>
                  <a:lnTo>
                    <a:pt x="1435" y="296189"/>
                  </a:lnTo>
                  <a:lnTo>
                    <a:pt x="1968" y="298018"/>
                  </a:lnTo>
                  <a:lnTo>
                    <a:pt x="2514" y="296189"/>
                  </a:lnTo>
                  <a:lnTo>
                    <a:pt x="2857" y="296900"/>
                  </a:lnTo>
                  <a:lnTo>
                    <a:pt x="5588" y="297853"/>
                  </a:lnTo>
                  <a:lnTo>
                    <a:pt x="5930" y="298551"/>
                  </a:lnTo>
                  <a:lnTo>
                    <a:pt x="2590" y="300151"/>
                  </a:lnTo>
                  <a:lnTo>
                    <a:pt x="7391" y="303174"/>
                  </a:lnTo>
                  <a:lnTo>
                    <a:pt x="11582" y="302971"/>
                  </a:lnTo>
                  <a:close/>
                </a:path>
                <a:path w="226059" h="315595">
                  <a:moveTo>
                    <a:pt x="12026" y="298335"/>
                  </a:moveTo>
                  <a:lnTo>
                    <a:pt x="11938" y="297815"/>
                  </a:lnTo>
                  <a:lnTo>
                    <a:pt x="11544" y="297180"/>
                  </a:lnTo>
                  <a:lnTo>
                    <a:pt x="11430" y="297535"/>
                  </a:lnTo>
                  <a:lnTo>
                    <a:pt x="11328" y="297967"/>
                  </a:lnTo>
                  <a:lnTo>
                    <a:pt x="11531" y="298653"/>
                  </a:lnTo>
                  <a:lnTo>
                    <a:pt x="12026" y="298335"/>
                  </a:lnTo>
                  <a:close/>
                </a:path>
                <a:path w="226059" h="315595">
                  <a:moveTo>
                    <a:pt x="12090" y="295910"/>
                  </a:moveTo>
                  <a:lnTo>
                    <a:pt x="10172" y="294970"/>
                  </a:lnTo>
                  <a:lnTo>
                    <a:pt x="11544" y="297180"/>
                  </a:lnTo>
                  <a:lnTo>
                    <a:pt x="11785" y="297180"/>
                  </a:lnTo>
                  <a:lnTo>
                    <a:pt x="12090" y="295910"/>
                  </a:lnTo>
                  <a:close/>
                </a:path>
                <a:path w="226059" h="315595">
                  <a:moveTo>
                    <a:pt x="13944" y="294640"/>
                  </a:moveTo>
                  <a:lnTo>
                    <a:pt x="13360" y="293370"/>
                  </a:lnTo>
                  <a:lnTo>
                    <a:pt x="12776" y="292100"/>
                  </a:lnTo>
                  <a:lnTo>
                    <a:pt x="12192" y="290830"/>
                  </a:lnTo>
                  <a:lnTo>
                    <a:pt x="11391" y="290830"/>
                  </a:lnTo>
                  <a:lnTo>
                    <a:pt x="10985" y="289560"/>
                  </a:lnTo>
                  <a:lnTo>
                    <a:pt x="10274" y="289560"/>
                  </a:lnTo>
                  <a:lnTo>
                    <a:pt x="9690" y="289560"/>
                  </a:lnTo>
                  <a:lnTo>
                    <a:pt x="9690" y="292100"/>
                  </a:lnTo>
                  <a:lnTo>
                    <a:pt x="7772" y="291706"/>
                  </a:lnTo>
                  <a:lnTo>
                    <a:pt x="7835" y="290830"/>
                  </a:lnTo>
                  <a:lnTo>
                    <a:pt x="9690" y="292100"/>
                  </a:lnTo>
                  <a:lnTo>
                    <a:pt x="9690" y="289560"/>
                  </a:lnTo>
                  <a:lnTo>
                    <a:pt x="6692" y="289560"/>
                  </a:lnTo>
                  <a:lnTo>
                    <a:pt x="4470" y="289560"/>
                  </a:lnTo>
                  <a:lnTo>
                    <a:pt x="4991" y="290830"/>
                  </a:lnTo>
                  <a:lnTo>
                    <a:pt x="6248" y="291401"/>
                  </a:lnTo>
                  <a:lnTo>
                    <a:pt x="3378" y="290830"/>
                  </a:lnTo>
                  <a:lnTo>
                    <a:pt x="7239" y="293077"/>
                  </a:lnTo>
                  <a:lnTo>
                    <a:pt x="2552" y="290779"/>
                  </a:lnTo>
                  <a:lnTo>
                    <a:pt x="4965" y="294055"/>
                  </a:lnTo>
                  <a:lnTo>
                    <a:pt x="8051" y="294055"/>
                  </a:lnTo>
                  <a:lnTo>
                    <a:pt x="7950" y="293484"/>
                  </a:lnTo>
                  <a:lnTo>
                    <a:pt x="9575" y="294411"/>
                  </a:lnTo>
                  <a:lnTo>
                    <a:pt x="9956" y="293370"/>
                  </a:lnTo>
                  <a:lnTo>
                    <a:pt x="12217" y="295910"/>
                  </a:lnTo>
                  <a:lnTo>
                    <a:pt x="12661" y="294640"/>
                  </a:lnTo>
                  <a:lnTo>
                    <a:pt x="10452" y="293370"/>
                  </a:lnTo>
                  <a:lnTo>
                    <a:pt x="13944" y="294640"/>
                  </a:lnTo>
                  <a:close/>
                </a:path>
                <a:path w="226059" h="315595">
                  <a:moveTo>
                    <a:pt x="14617" y="290830"/>
                  </a:moveTo>
                  <a:lnTo>
                    <a:pt x="13881" y="289801"/>
                  </a:lnTo>
                  <a:lnTo>
                    <a:pt x="13525" y="289560"/>
                  </a:lnTo>
                  <a:lnTo>
                    <a:pt x="14363" y="290830"/>
                  </a:lnTo>
                  <a:lnTo>
                    <a:pt x="14617" y="290830"/>
                  </a:lnTo>
                  <a:close/>
                </a:path>
                <a:path w="226059" h="315595">
                  <a:moveTo>
                    <a:pt x="16052" y="293370"/>
                  </a:moveTo>
                  <a:lnTo>
                    <a:pt x="14363" y="290830"/>
                  </a:lnTo>
                  <a:lnTo>
                    <a:pt x="12192" y="290830"/>
                  </a:lnTo>
                  <a:lnTo>
                    <a:pt x="16052" y="293370"/>
                  </a:lnTo>
                  <a:close/>
                </a:path>
                <a:path w="226059" h="315595">
                  <a:moveTo>
                    <a:pt x="25933" y="228663"/>
                  </a:moveTo>
                  <a:lnTo>
                    <a:pt x="23710" y="226618"/>
                  </a:lnTo>
                  <a:lnTo>
                    <a:pt x="25158" y="228358"/>
                  </a:lnTo>
                  <a:lnTo>
                    <a:pt x="25933" y="228663"/>
                  </a:lnTo>
                  <a:close/>
                </a:path>
                <a:path w="226059" h="315595">
                  <a:moveTo>
                    <a:pt x="26301" y="216204"/>
                  </a:moveTo>
                  <a:lnTo>
                    <a:pt x="25285" y="215722"/>
                  </a:lnTo>
                  <a:lnTo>
                    <a:pt x="24447" y="215455"/>
                  </a:lnTo>
                  <a:lnTo>
                    <a:pt x="24942" y="216077"/>
                  </a:lnTo>
                  <a:lnTo>
                    <a:pt x="26301" y="216204"/>
                  </a:lnTo>
                  <a:close/>
                </a:path>
                <a:path w="226059" h="315595">
                  <a:moveTo>
                    <a:pt x="26670" y="239458"/>
                  </a:moveTo>
                  <a:lnTo>
                    <a:pt x="25107" y="238493"/>
                  </a:lnTo>
                  <a:lnTo>
                    <a:pt x="25476" y="238785"/>
                  </a:lnTo>
                  <a:lnTo>
                    <a:pt x="26466" y="239522"/>
                  </a:lnTo>
                  <a:lnTo>
                    <a:pt x="26670" y="239458"/>
                  </a:lnTo>
                  <a:close/>
                </a:path>
                <a:path w="226059" h="315595">
                  <a:moveTo>
                    <a:pt x="28028" y="209550"/>
                  </a:moveTo>
                  <a:lnTo>
                    <a:pt x="27241" y="208280"/>
                  </a:lnTo>
                  <a:lnTo>
                    <a:pt x="27965" y="209550"/>
                  </a:lnTo>
                  <a:close/>
                </a:path>
                <a:path w="226059" h="315595">
                  <a:moveTo>
                    <a:pt x="28613" y="220243"/>
                  </a:moveTo>
                  <a:lnTo>
                    <a:pt x="27584" y="218122"/>
                  </a:lnTo>
                  <a:lnTo>
                    <a:pt x="26009" y="217843"/>
                  </a:lnTo>
                  <a:lnTo>
                    <a:pt x="27127" y="218859"/>
                  </a:lnTo>
                  <a:lnTo>
                    <a:pt x="27457" y="219570"/>
                  </a:lnTo>
                  <a:lnTo>
                    <a:pt x="27813" y="220268"/>
                  </a:lnTo>
                  <a:lnTo>
                    <a:pt x="28613" y="220243"/>
                  </a:lnTo>
                  <a:close/>
                </a:path>
                <a:path w="226059" h="315595">
                  <a:moveTo>
                    <a:pt x="42075" y="179235"/>
                  </a:moveTo>
                  <a:lnTo>
                    <a:pt x="41871" y="178574"/>
                  </a:lnTo>
                  <a:lnTo>
                    <a:pt x="40868" y="177647"/>
                  </a:lnTo>
                  <a:lnTo>
                    <a:pt x="38150" y="176123"/>
                  </a:lnTo>
                  <a:lnTo>
                    <a:pt x="39484" y="177622"/>
                  </a:lnTo>
                  <a:lnTo>
                    <a:pt x="40754" y="178562"/>
                  </a:lnTo>
                  <a:lnTo>
                    <a:pt x="42075" y="179235"/>
                  </a:lnTo>
                  <a:close/>
                </a:path>
                <a:path w="226059" h="315595">
                  <a:moveTo>
                    <a:pt x="44056" y="192430"/>
                  </a:moveTo>
                  <a:lnTo>
                    <a:pt x="41389" y="190766"/>
                  </a:lnTo>
                  <a:lnTo>
                    <a:pt x="43243" y="192481"/>
                  </a:lnTo>
                  <a:lnTo>
                    <a:pt x="44056" y="192430"/>
                  </a:lnTo>
                  <a:close/>
                </a:path>
                <a:path w="226059" h="315595">
                  <a:moveTo>
                    <a:pt x="50152" y="158750"/>
                  </a:moveTo>
                  <a:lnTo>
                    <a:pt x="49161" y="157835"/>
                  </a:lnTo>
                  <a:lnTo>
                    <a:pt x="48780" y="158750"/>
                  </a:lnTo>
                  <a:lnTo>
                    <a:pt x="50152" y="158750"/>
                  </a:lnTo>
                  <a:close/>
                </a:path>
                <a:path w="226059" h="315595">
                  <a:moveTo>
                    <a:pt x="51358" y="179070"/>
                  </a:moveTo>
                  <a:lnTo>
                    <a:pt x="50152" y="176530"/>
                  </a:lnTo>
                  <a:lnTo>
                    <a:pt x="48094" y="177800"/>
                  </a:lnTo>
                  <a:lnTo>
                    <a:pt x="48971" y="179070"/>
                  </a:lnTo>
                  <a:lnTo>
                    <a:pt x="51358" y="179070"/>
                  </a:lnTo>
                  <a:close/>
                </a:path>
                <a:path w="226059" h="315595">
                  <a:moveTo>
                    <a:pt x="52984" y="220980"/>
                  </a:moveTo>
                  <a:lnTo>
                    <a:pt x="50469" y="218440"/>
                  </a:lnTo>
                  <a:lnTo>
                    <a:pt x="48437" y="218440"/>
                  </a:lnTo>
                  <a:lnTo>
                    <a:pt x="47840" y="215900"/>
                  </a:lnTo>
                  <a:lnTo>
                    <a:pt x="29768" y="215900"/>
                  </a:lnTo>
                  <a:lnTo>
                    <a:pt x="27724" y="215900"/>
                  </a:lnTo>
                  <a:lnTo>
                    <a:pt x="27813" y="217170"/>
                  </a:lnTo>
                  <a:lnTo>
                    <a:pt x="27533" y="217170"/>
                  </a:lnTo>
                  <a:lnTo>
                    <a:pt x="29032" y="218440"/>
                  </a:lnTo>
                  <a:lnTo>
                    <a:pt x="28816" y="218440"/>
                  </a:lnTo>
                  <a:lnTo>
                    <a:pt x="30619" y="220980"/>
                  </a:lnTo>
                  <a:lnTo>
                    <a:pt x="31508" y="224790"/>
                  </a:lnTo>
                  <a:lnTo>
                    <a:pt x="28663" y="224790"/>
                  </a:lnTo>
                  <a:lnTo>
                    <a:pt x="27178" y="223520"/>
                  </a:lnTo>
                  <a:lnTo>
                    <a:pt x="24536" y="227330"/>
                  </a:lnTo>
                  <a:lnTo>
                    <a:pt x="34036" y="233680"/>
                  </a:lnTo>
                  <a:lnTo>
                    <a:pt x="27876" y="234950"/>
                  </a:lnTo>
                  <a:lnTo>
                    <a:pt x="26289" y="234950"/>
                  </a:lnTo>
                  <a:lnTo>
                    <a:pt x="23329" y="232410"/>
                  </a:lnTo>
                  <a:lnTo>
                    <a:pt x="22809" y="233680"/>
                  </a:lnTo>
                  <a:lnTo>
                    <a:pt x="24676" y="234950"/>
                  </a:lnTo>
                  <a:lnTo>
                    <a:pt x="29337" y="237490"/>
                  </a:lnTo>
                  <a:lnTo>
                    <a:pt x="27228" y="238760"/>
                  </a:lnTo>
                  <a:lnTo>
                    <a:pt x="23380" y="236220"/>
                  </a:lnTo>
                  <a:lnTo>
                    <a:pt x="26746" y="238760"/>
                  </a:lnTo>
                  <a:lnTo>
                    <a:pt x="30264" y="240030"/>
                  </a:lnTo>
                  <a:lnTo>
                    <a:pt x="30175" y="238760"/>
                  </a:lnTo>
                  <a:lnTo>
                    <a:pt x="30073" y="237490"/>
                  </a:lnTo>
                  <a:lnTo>
                    <a:pt x="33032" y="241300"/>
                  </a:lnTo>
                  <a:lnTo>
                    <a:pt x="28625" y="241300"/>
                  </a:lnTo>
                  <a:lnTo>
                    <a:pt x="35979" y="243840"/>
                  </a:lnTo>
                  <a:lnTo>
                    <a:pt x="30594" y="243840"/>
                  </a:lnTo>
                  <a:lnTo>
                    <a:pt x="26466" y="240030"/>
                  </a:lnTo>
                  <a:lnTo>
                    <a:pt x="19939" y="242570"/>
                  </a:lnTo>
                  <a:lnTo>
                    <a:pt x="27597" y="247650"/>
                  </a:lnTo>
                  <a:lnTo>
                    <a:pt x="20726" y="248920"/>
                  </a:lnTo>
                  <a:lnTo>
                    <a:pt x="22847" y="252730"/>
                  </a:lnTo>
                  <a:lnTo>
                    <a:pt x="22212" y="255270"/>
                  </a:lnTo>
                  <a:lnTo>
                    <a:pt x="24396" y="259080"/>
                  </a:lnTo>
                  <a:lnTo>
                    <a:pt x="20548" y="256540"/>
                  </a:lnTo>
                  <a:lnTo>
                    <a:pt x="17094" y="255270"/>
                  </a:lnTo>
                  <a:lnTo>
                    <a:pt x="14465" y="252730"/>
                  </a:lnTo>
                  <a:lnTo>
                    <a:pt x="13144" y="254000"/>
                  </a:lnTo>
                  <a:lnTo>
                    <a:pt x="21564" y="259080"/>
                  </a:lnTo>
                  <a:lnTo>
                    <a:pt x="15265" y="257810"/>
                  </a:lnTo>
                  <a:lnTo>
                    <a:pt x="20193" y="260350"/>
                  </a:lnTo>
                  <a:lnTo>
                    <a:pt x="16357" y="264160"/>
                  </a:lnTo>
                  <a:lnTo>
                    <a:pt x="23634" y="267970"/>
                  </a:lnTo>
                  <a:lnTo>
                    <a:pt x="22085" y="267970"/>
                  </a:lnTo>
                  <a:lnTo>
                    <a:pt x="22694" y="270510"/>
                  </a:lnTo>
                  <a:lnTo>
                    <a:pt x="21590" y="269240"/>
                  </a:lnTo>
                  <a:lnTo>
                    <a:pt x="19392" y="266700"/>
                  </a:lnTo>
                  <a:lnTo>
                    <a:pt x="20713" y="269240"/>
                  </a:lnTo>
                  <a:lnTo>
                    <a:pt x="11379" y="266700"/>
                  </a:lnTo>
                  <a:lnTo>
                    <a:pt x="10896" y="266700"/>
                  </a:lnTo>
                  <a:lnTo>
                    <a:pt x="10833" y="267970"/>
                  </a:lnTo>
                  <a:lnTo>
                    <a:pt x="15976" y="269240"/>
                  </a:lnTo>
                  <a:lnTo>
                    <a:pt x="15455" y="270510"/>
                  </a:lnTo>
                  <a:lnTo>
                    <a:pt x="13881" y="270510"/>
                  </a:lnTo>
                  <a:lnTo>
                    <a:pt x="15379" y="271780"/>
                  </a:lnTo>
                  <a:lnTo>
                    <a:pt x="13398" y="270510"/>
                  </a:lnTo>
                  <a:lnTo>
                    <a:pt x="11963" y="269240"/>
                  </a:lnTo>
                  <a:lnTo>
                    <a:pt x="10033" y="267970"/>
                  </a:lnTo>
                  <a:lnTo>
                    <a:pt x="7531" y="269240"/>
                  </a:lnTo>
                  <a:lnTo>
                    <a:pt x="12814" y="273050"/>
                  </a:lnTo>
                  <a:lnTo>
                    <a:pt x="12204" y="275590"/>
                  </a:lnTo>
                  <a:lnTo>
                    <a:pt x="11099" y="274320"/>
                  </a:lnTo>
                  <a:lnTo>
                    <a:pt x="9702" y="276860"/>
                  </a:lnTo>
                  <a:lnTo>
                    <a:pt x="9334" y="276860"/>
                  </a:lnTo>
                  <a:lnTo>
                    <a:pt x="11074" y="279400"/>
                  </a:lnTo>
                  <a:lnTo>
                    <a:pt x="9499" y="279400"/>
                  </a:lnTo>
                  <a:lnTo>
                    <a:pt x="10668" y="280670"/>
                  </a:lnTo>
                  <a:lnTo>
                    <a:pt x="8305" y="279400"/>
                  </a:lnTo>
                  <a:lnTo>
                    <a:pt x="11722" y="281940"/>
                  </a:lnTo>
                  <a:lnTo>
                    <a:pt x="12661" y="285750"/>
                  </a:lnTo>
                  <a:lnTo>
                    <a:pt x="10998" y="285750"/>
                  </a:lnTo>
                  <a:lnTo>
                    <a:pt x="13881" y="289801"/>
                  </a:lnTo>
                  <a:lnTo>
                    <a:pt x="17297" y="292100"/>
                  </a:lnTo>
                  <a:lnTo>
                    <a:pt x="16281" y="289560"/>
                  </a:lnTo>
                  <a:lnTo>
                    <a:pt x="18364" y="290398"/>
                  </a:lnTo>
                  <a:lnTo>
                    <a:pt x="18249" y="290830"/>
                  </a:lnTo>
                  <a:lnTo>
                    <a:pt x="18503" y="290449"/>
                  </a:lnTo>
                  <a:lnTo>
                    <a:pt x="19443" y="290830"/>
                  </a:lnTo>
                  <a:lnTo>
                    <a:pt x="18770" y="290068"/>
                  </a:lnTo>
                  <a:lnTo>
                    <a:pt x="18503" y="289775"/>
                  </a:lnTo>
                  <a:lnTo>
                    <a:pt x="18313" y="289560"/>
                  </a:lnTo>
                  <a:lnTo>
                    <a:pt x="16065" y="287020"/>
                  </a:lnTo>
                  <a:lnTo>
                    <a:pt x="18859" y="288290"/>
                  </a:lnTo>
                  <a:lnTo>
                    <a:pt x="18554" y="289560"/>
                  </a:lnTo>
                  <a:lnTo>
                    <a:pt x="18529" y="289801"/>
                  </a:lnTo>
                  <a:lnTo>
                    <a:pt x="18770" y="290068"/>
                  </a:lnTo>
                  <a:lnTo>
                    <a:pt x="19100" y="289560"/>
                  </a:lnTo>
                  <a:lnTo>
                    <a:pt x="18846" y="287020"/>
                  </a:lnTo>
                  <a:lnTo>
                    <a:pt x="18465" y="283210"/>
                  </a:lnTo>
                  <a:lnTo>
                    <a:pt x="20078" y="280670"/>
                  </a:lnTo>
                  <a:lnTo>
                    <a:pt x="21678" y="278130"/>
                  </a:lnTo>
                  <a:lnTo>
                    <a:pt x="23672" y="275590"/>
                  </a:lnTo>
                  <a:lnTo>
                    <a:pt x="25679" y="273050"/>
                  </a:lnTo>
                  <a:lnTo>
                    <a:pt x="24587" y="271780"/>
                  </a:lnTo>
                  <a:lnTo>
                    <a:pt x="23456" y="270510"/>
                  </a:lnTo>
                  <a:lnTo>
                    <a:pt x="27025" y="270510"/>
                  </a:lnTo>
                  <a:lnTo>
                    <a:pt x="32766" y="269240"/>
                  </a:lnTo>
                  <a:lnTo>
                    <a:pt x="27482" y="265430"/>
                  </a:lnTo>
                  <a:lnTo>
                    <a:pt x="29019" y="265430"/>
                  </a:lnTo>
                  <a:lnTo>
                    <a:pt x="29184" y="264160"/>
                  </a:lnTo>
                  <a:lnTo>
                    <a:pt x="34899" y="262890"/>
                  </a:lnTo>
                  <a:lnTo>
                    <a:pt x="35534" y="259080"/>
                  </a:lnTo>
                  <a:lnTo>
                    <a:pt x="33909" y="257810"/>
                  </a:lnTo>
                  <a:lnTo>
                    <a:pt x="35293" y="256540"/>
                  </a:lnTo>
                  <a:lnTo>
                    <a:pt x="36233" y="255270"/>
                  </a:lnTo>
                  <a:lnTo>
                    <a:pt x="34759" y="254000"/>
                  </a:lnTo>
                  <a:lnTo>
                    <a:pt x="32016" y="254000"/>
                  </a:lnTo>
                  <a:lnTo>
                    <a:pt x="29514" y="250190"/>
                  </a:lnTo>
                  <a:lnTo>
                    <a:pt x="27622" y="248920"/>
                  </a:lnTo>
                  <a:lnTo>
                    <a:pt x="33477" y="250190"/>
                  </a:lnTo>
                  <a:lnTo>
                    <a:pt x="31864" y="250190"/>
                  </a:lnTo>
                  <a:lnTo>
                    <a:pt x="37350" y="251460"/>
                  </a:lnTo>
                  <a:lnTo>
                    <a:pt x="34937" y="251460"/>
                  </a:lnTo>
                  <a:lnTo>
                    <a:pt x="39585" y="254000"/>
                  </a:lnTo>
                  <a:lnTo>
                    <a:pt x="36499" y="248920"/>
                  </a:lnTo>
                  <a:lnTo>
                    <a:pt x="39001" y="247650"/>
                  </a:lnTo>
                  <a:lnTo>
                    <a:pt x="41998" y="246380"/>
                  </a:lnTo>
                  <a:lnTo>
                    <a:pt x="40373" y="243840"/>
                  </a:lnTo>
                  <a:lnTo>
                    <a:pt x="41871" y="245110"/>
                  </a:lnTo>
                  <a:lnTo>
                    <a:pt x="45110" y="245110"/>
                  </a:lnTo>
                  <a:lnTo>
                    <a:pt x="39801" y="241300"/>
                  </a:lnTo>
                  <a:lnTo>
                    <a:pt x="38735" y="240030"/>
                  </a:lnTo>
                  <a:lnTo>
                    <a:pt x="41059" y="240030"/>
                  </a:lnTo>
                  <a:lnTo>
                    <a:pt x="42138" y="241300"/>
                  </a:lnTo>
                  <a:lnTo>
                    <a:pt x="43637" y="243840"/>
                  </a:lnTo>
                  <a:lnTo>
                    <a:pt x="46570" y="241300"/>
                  </a:lnTo>
                  <a:lnTo>
                    <a:pt x="45720" y="240030"/>
                  </a:lnTo>
                  <a:lnTo>
                    <a:pt x="44030" y="237490"/>
                  </a:lnTo>
                  <a:lnTo>
                    <a:pt x="42329" y="234950"/>
                  </a:lnTo>
                  <a:lnTo>
                    <a:pt x="47218" y="233680"/>
                  </a:lnTo>
                  <a:lnTo>
                    <a:pt x="45910" y="232410"/>
                  </a:lnTo>
                  <a:lnTo>
                    <a:pt x="44589" y="231140"/>
                  </a:lnTo>
                  <a:lnTo>
                    <a:pt x="42951" y="232410"/>
                  </a:lnTo>
                  <a:lnTo>
                    <a:pt x="41097" y="229870"/>
                  </a:lnTo>
                  <a:lnTo>
                    <a:pt x="45085" y="229870"/>
                  </a:lnTo>
                  <a:lnTo>
                    <a:pt x="46151" y="232410"/>
                  </a:lnTo>
                  <a:lnTo>
                    <a:pt x="52920" y="232410"/>
                  </a:lnTo>
                  <a:lnTo>
                    <a:pt x="51219" y="229870"/>
                  </a:lnTo>
                  <a:lnTo>
                    <a:pt x="47802" y="224790"/>
                  </a:lnTo>
                  <a:lnTo>
                    <a:pt x="46088" y="222250"/>
                  </a:lnTo>
                  <a:lnTo>
                    <a:pt x="52984" y="220980"/>
                  </a:lnTo>
                  <a:close/>
                </a:path>
                <a:path w="226059" h="315595">
                  <a:moveTo>
                    <a:pt x="54775" y="218617"/>
                  </a:moveTo>
                  <a:lnTo>
                    <a:pt x="53632" y="217970"/>
                  </a:lnTo>
                  <a:lnTo>
                    <a:pt x="54000" y="218300"/>
                  </a:lnTo>
                  <a:lnTo>
                    <a:pt x="54368" y="218643"/>
                  </a:lnTo>
                  <a:lnTo>
                    <a:pt x="54775" y="218617"/>
                  </a:lnTo>
                  <a:close/>
                </a:path>
                <a:path w="226059" h="315595">
                  <a:moveTo>
                    <a:pt x="55067" y="144830"/>
                  </a:moveTo>
                  <a:lnTo>
                    <a:pt x="52082" y="143510"/>
                  </a:lnTo>
                  <a:lnTo>
                    <a:pt x="53822" y="146050"/>
                  </a:lnTo>
                  <a:lnTo>
                    <a:pt x="55067" y="144830"/>
                  </a:lnTo>
                  <a:close/>
                </a:path>
                <a:path w="226059" h="315595">
                  <a:moveTo>
                    <a:pt x="61506" y="130721"/>
                  </a:moveTo>
                  <a:lnTo>
                    <a:pt x="60960" y="129590"/>
                  </a:lnTo>
                  <a:lnTo>
                    <a:pt x="61506" y="130721"/>
                  </a:lnTo>
                  <a:close/>
                </a:path>
                <a:path w="226059" h="315595">
                  <a:moveTo>
                    <a:pt x="61925" y="132080"/>
                  </a:moveTo>
                  <a:lnTo>
                    <a:pt x="61531" y="130810"/>
                  </a:lnTo>
                  <a:lnTo>
                    <a:pt x="61861" y="132080"/>
                  </a:lnTo>
                  <a:close/>
                </a:path>
                <a:path w="226059" h="315595">
                  <a:moveTo>
                    <a:pt x="65239" y="133350"/>
                  </a:moveTo>
                  <a:lnTo>
                    <a:pt x="62826" y="132080"/>
                  </a:lnTo>
                  <a:lnTo>
                    <a:pt x="61925" y="132080"/>
                  </a:lnTo>
                  <a:lnTo>
                    <a:pt x="62776" y="133350"/>
                  </a:lnTo>
                  <a:lnTo>
                    <a:pt x="65239" y="133350"/>
                  </a:lnTo>
                  <a:close/>
                </a:path>
                <a:path w="226059" h="315595">
                  <a:moveTo>
                    <a:pt x="65862" y="118402"/>
                  </a:moveTo>
                  <a:lnTo>
                    <a:pt x="64465" y="117475"/>
                  </a:lnTo>
                  <a:lnTo>
                    <a:pt x="64681" y="117906"/>
                  </a:lnTo>
                  <a:lnTo>
                    <a:pt x="65214" y="118186"/>
                  </a:lnTo>
                  <a:lnTo>
                    <a:pt x="65862" y="118402"/>
                  </a:lnTo>
                  <a:close/>
                </a:path>
                <a:path w="226059" h="315595">
                  <a:moveTo>
                    <a:pt x="86944" y="69850"/>
                  </a:moveTo>
                  <a:lnTo>
                    <a:pt x="85699" y="68580"/>
                  </a:lnTo>
                  <a:lnTo>
                    <a:pt x="86791" y="69850"/>
                  </a:lnTo>
                  <a:lnTo>
                    <a:pt x="86944" y="69850"/>
                  </a:lnTo>
                  <a:close/>
                </a:path>
                <a:path w="226059" h="315595">
                  <a:moveTo>
                    <a:pt x="92608" y="142240"/>
                  </a:moveTo>
                  <a:lnTo>
                    <a:pt x="91033" y="140970"/>
                  </a:lnTo>
                  <a:lnTo>
                    <a:pt x="90906" y="140970"/>
                  </a:lnTo>
                  <a:lnTo>
                    <a:pt x="92608" y="142240"/>
                  </a:lnTo>
                  <a:close/>
                </a:path>
                <a:path w="226059" h="315595">
                  <a:moveTo>
                    <a:pt x="94272" y="52197"/>
                  </a:moveTo>
                  <a:lnTo>
                    <a:pt x="93776" y="51473"/>
                  </a:lnTo>
                  <a:lnTo>
                    <a:pt x="92671" y="51181"/>
                  </a:lnTo>
                  <a:lnTo>
                    <a:pt x="90081" y="52578"/>
                  </a:lnTo>
                  <a:lnTo>
                    <a:pt x="93357" y="54076"/>
                  </a:lnTo>
                  <a:lnTo>
                    <a:pt x="93878" y="53073"/>
                  </a:lnTo>
                  <a:lnTo>
                    <a:pt x="94272" y="52197"/>
                  </a:lnTo>
                  <a:close/>
                </a:path>
                <a:path w="226059" h="315595">
                  <a:moveTo>
                    <a:pt x="95542" y="134620"/>
                  </a:moveTo>
                  <a:lnTo>
                    <a:pt x="64770" y="134620"/>
                  </a:lnTo>
                  <a:lnTo>
                    <a:pt x="56362" y="134620"/>
                  </a:lnTo>
                  <a:lnTo>
                    <a:pt x="69469" y="140970"/>
                  </a:lnTo>
                  <a:lnTo>
                    <a:pt x="66484" y="143510"/>
                  </a:lnTo>
                  <a:lnTo>
                    <a:pt x="64249" y="140970"/>
                  </a:lnTo>
                  <a:lnTo>
                    <a:pt x="65849" y="146050"/>
                  </a:lnTo>
                  <a:lnTo>
                    <a:pt x="62293" y="144780"/>
                  </a:lnTo>
                  <a:lnTo>
                    <a:pt x="62014" y="143510"/>
                  </a:lnTo>
                  <a:lnTo>
                    <a:pt x="54914" y="142240"/>
                  </a:lnTo>
                  <a:lnTo>
                    <a:pt x="52285" y="140970"/>
                  </a:lnTo>
                  <a:lnTo>
                    <a:pt x="49352" y="142240"/>
                  </a:lnTo>
                  <a:lnTo>
                    <a:pt x="57594" y="143510"/>
                  </a:lnTo>
                  <a:lnTo>
                    <a:pt x="57785" y="146050"/>
                  </a:lnTo>
                  <a:lnTo>
                    <a:pt x="55156" y="144881"/>
                  </a:lnTo>
                  <a:lnTo>
                    <a:pt x="56095" y="147320"/>
                  </a:lnTo>
                  <a:lnTo>
                    <a:pt x="54597" y="146050"/>
                  </a:lnTo>
                  <a:lnTo>
                    <a:pt x="54076" y="147320"/>
                  </a:lnTo>
                  <a:lnTo>
                    <a:pt x="52654" y="146050"/>
                  </a:lnTo>
                  <a:lnTo>
                    <a:pt x="50863" y="148590"/>
                  </a:lnTo>
                  <a:lnTo>
                    <a:pt x="51714" y="147320"/>
                  </a:lnTo>
                  <a:lnTo>
                    <a:pt x="50825" y="148590"/>
                  </a:lnTo>
                  <a:lnTo>
                    <a:pt x="49949" y="149860"/>
                  </a:lnTo>
                  <a:lnTo>
                    <a:pt x="55714" y="152400"/>
                  </a:lnTo>
                  <a:lnTo>
                    <a:pt x="56032" y="153670"/>
                  </a:lnTo>
                  <a:lnTo>
                    <a:pt x="53289" y="152400"/>
                  </a:lnTo>
                  <a:lnTo>
                    <a:pt x="52158" y="152400"/>
                  </a:lnTo>
                  <a:lnTo>
                    <a:pt x="52590" y="151130"/>
                  </a:lnTo>
                  <a:lnTo>
                    <a:pt x="51803" y="151130"/>
                  </a:lnTo>
                  <a:lnTo>
                    <a:pt x="46329" y="149860"/>
                  </a:lnTo>
                  <a:lnTo>
                    <a:pt x="53987" y="153670"/>
                  </a:lnTo>
                  <a:lnTo>
                    <a:pt x="48869" y="152400"/>
                  </a:lnTo>
                  <a:lnTo>
                    <a:pt x="50838" y="153670"/>
                  </a:lnTo>
                  <a:lnTo>
                    <a:pt x="53555" y="154940"/>
                  </a:lnTo>
                  <a:lnTo>
                    <a:pt x="50025" y="153670"/>
                  </a:lnTo>
                  <a:lnTo>
                    <a:pt x="49479" y="154940"/>
                  </a:lnTo>
                  <a:lnTo>
                    <a:pt x="50685" y="154940"/>
                  </a:lnTo>
                  <a:lnTo>
                    <a:pt x="48602" y="157010"/>
                  </a:lnTo>
                  <a:lnTo>
                    <a:pt x="47383" y="156210"/>
                  </a:lnTo>
                  <a:lnTo>
                    <a:pt x="48437" y="157175"/>
                  </a:lnTo>
                  <a:lnTo>
                    <a:pt x="48133" y="157480"/>
                  </a:lnTo>
                  <a:lnTo>
                    <a:pt x="49123" y="157797"/>
                  </a:lnTo>
                  <a:lnTo>
                    <a:pt x="49301" y="157480"/>
                  </a:lnTo>
                  <a:lnTo>
                    <a:pt x="49212" y="157835"/>
                  </a:lnTo>
                  <a:lnTo>
                    <a:pt x="51981" y="158750"/>
                  </a:lnTo>
                  <a:lnTo>
                    <a:pt x="50152" y="158750"/>
                  </a:lnTo>
                  <a:lnTo>
                    <a:pt x="51549" y="160020"/>
                  </a:lnTo>
                  <a:lnTo>
                    <a:pt x="46266" y="160020"/>
                  </a:lnTo>
                  <a:lnTo>
                    <a:pt x="47485" y="161429"/>
                  </a:lnTo>
                  <a:lnTo>
                    <a:pt x="48488" y="162560"/>
                  </a:lnTo>
                  <a:lnTo>
                    <a:pt x="47625" y="162560"/>
                  </a:lnTo>
                  <a:lnTo>
                    <a:pt x="49860" y="165100"/>
                  </a:lnTo>
                  <a:lnTo>
                    <a:pt x="49657" y="166370"/>
                  </a:lnTo>
                  <a:lnTo>
                    <a:pt x="52628" y="171450"/>
                  </a:lnTo>
                  <a:lnTo>
                    <a:pt x="49618" y="168910"/>
                  </a:lnTo>
                  <a:lnTo>
                    <a:pt x="47091" y="170180"/>
                  </a:lnTo>
                  <a:lnTo>
                    <a:pt x="56045" y="173990"/>
                  </a:lnTo>
                  <a:lnTo>
                    <a:pt x="55105" y="175260"/>
                  </a:lnTo>
                  <a:lnTo>
                    <a:pt x="50495" y="172720"/>
                  </a:lnTo>
                  <a:lnTo>
                    <a:pt x="54025" y="179070"/>
                  </a:lnTo>
                  <a:lnTo>
                    <a:pt x="49085" y="175260"/>
                  </a:lnTo>
                  <a:lnTo>
                    <a:pt x="51295" y="177800"/>
                  </a:lnTo>
                  <a:lnTo>
                    <a:pt x="51968" y="179070"/>
                  </a:lnTo>
                  <a:lnTo>
                    <a:pt x="55753" y="181610"/>
                  </a:lnTo>
                  <a:lnTo>
                    <a:pt x="52565" y="181610"/>
                  </a:lnTo>
                  <a:lnTo>
                    <a:pt x="51955" y="180340"/>
                  </a:lnTo>
                  <a:lnTo>
                    <a:pt x="49860" y="180340"/>
                  </a:lnTo>
                  <a:lnTo>
                    <a:pt x="49060" y="180340"/>
                  </a:lnTo>
                  <a:lnTo>
                    <a:pt x="48552" y="181610"/>
                  </a:lnTo>
                  <a:lnTo>
                    <a:pt x="50101" y="182880"/>
                  </a:lnTo>
                  <a:lnTo>
                    <a:pt x="46875" y="181610"/>
                  </a:lnTo>
                  <a:lnTo>
                    <a:pt x="44386" y="181610"/>
                  </a:lnTo>
                  <a:lnTo>
                    <a:pt x="42075" y="180340"/>
                  </a:lnTo>
                  <a:lnTo>
                    <a:pt x="42532" y="181610"/>
                  </a:lnTo>
                  <a:lnTo>
                    <a:pt x="38887" y="181610"/>
                  </a:lnTo>
                  <a:lnTo>
                    <a:pt x="41224" y="182880"/>
                  </a:lnTo>
                  <a:lnTo>
                    <a:pt x="39674" y="182880"/>
                  </a:lnTo>
                  <a:lnTo>
                    <a:pt x="44970" y="186690"/>
                  </a:lnTo>
                  <a:lnTo>
                    <a:pt x="39382" y="186690"/>
                  </a:lnTo>
                  <a:lnTo>
                    <a:pt x="45123" y="189230"/>
                  </a:lnTo>
                  <a:lnTo>
                    <a:pt x="41592" y="189230"/>
                  </a:lnTo>
                  <a:lnTo>
                    <a:pt x="41452" y="190500"/>
                  </a:lnTo>
                  <a:lnTo>
                    <a:pt x="47650" y="193040"/>
                  </a:lnTo>
                  <a:lnTo>
                    <a:pt x="48742" y="194310"/>
                  </a:lnTo>
                  <a:lnTo>
                    <a:pt x="48679" y="195580"/>
                  </a:lnTo>
                  <a:lnTo>
                    <a:pt x="48996" y="196850"/>
                  </a:lnTo>
                  <a:lnTo>
                    <a:pt x="48158" y="196850"/>
                  </a:lnTo>
                  <a:lnTo>
                    <a:pt x="45262" y="193040"/>
                  </a:lnTo>
                  <a:lnTo>
                    <a:pt x="43040" y="195580"/>
                  </a:lnTo>
                  <a:lnTo>
                    <a:pt x="40233" y="195580"/>
                  </a:lnTo>
                  <a:lnTo>
                    <a:pt x="39636" y="198094"/>
                  </a:lnTo>
                  <a:lnTo>
                    <a:pt x="36906" y="196850"/>
                  </a:lnTo>
                  <a:lnTo>
                    <a:pt x="37452" y="195580"/>
                  </a:lnTo>
                  <a:lnTo>
                    <a:pt x="31203" y="194310"/>
                  </a:lnTo>
                  <a:lnTo>
                    <a:pt x="37592" y="199390"/>
                  </a:lnTo>
                  <a:lnTo>
                    <a:pt x="35864" y="200660"/>
                  </a:lnTo>
                  <a:lnTo>
                    <a:pt x="33159" y="199390"/>
                  </a:lnTo>
                  <a:lnTo>
                    <a:pt x="33680" y="203200"/>
                  </a:lnTo>
                  <a:lnTo>
                    <a:pt x="38303" y="204470"/>
                  </a:lnTo>
                  <a:lnTo>
                    <a:pt x="42443" y="208280"/>
                  </a:lnTo>
                  <a:lnTo>
                    <a:pt x="38938" y="207010"/>
                  </a:lnTo>
                  <a:lnTo>
                    <a:pt x="38201" y="205740"/>
                  </a:lnTo>
                  <a:lnTo>
                    <a:pt x="35166" y="204470"/>
                  </a:lnTo>
                  <a:lnTo>
                    <a:pt x="32308" y="204470"/>
                  </a:lnTo>
                  <a:lnTo>
                    <a:pt x="33197" y="208280"/>
                  </a:lnTo>
                  <a:lnTo>
                    <a:pt x="31838" y="210820"/>
                  </a:lnTo>
                  <a:lnTo>
                    <a:pt x="29146" y="209550"/>
                  </a:lnTo>
                  <a:lnTo>
                    <a:pt x="28028" y="209550"/>
                  </a:lnTo>
                  <a:lnTo>
                    <a:pt x="28816" y="210820"/>
                  </a:lnTo>
                  <a:lnTo>
                    <a:pt x="24434" y="212090"/>
                  </a:lnTo>
                  <a:lnTo>
                    <a:pt x="27990" y="214630"/>
                  </a:lnTo>
                  <a:lnTo>
                    <a:pt x="47536" y="214630"/>
                  </a:lnTo>
                  <a:lnTo>
                    <a:pt x="49403" y="215900"/>
                  </a:lnTo>
                  <a:lnTo>
                    <a:pt x="55321" y="217170"/>
                  </a:lnTo>
                  <a:lnTo>
                    <a:pt x="54762" y="219710"/>
                  </a:lnTo>
                  <a:lnTo>
                    <a:pt x="57061" y="220980"/>
                  </a:lnTo>
                  <a:lnTo>
                    <a:pt x="61544" y="214630"/>
                  </a:lnTo>
                  <a:lnTo>
                    <a:pt x="57023" y="210820"/>
                  </a:lnTo>
                  <a:lnTo>
                    <a:pt x="55524" y="209550"/>
                  </a:lnTo>
                  <a:lnTo>
                    <a:pt x="60553" y="212090"/>
                  </a:lnTo>
                  <a:lnTo>
                    <a:pt x="56730" y="209550"/>
                  </a:lnTo>
                  <a:lnTo>
                    <a:pt x="58737" y="209550"/>
                  </a:lnTo>
                  <a:lnTo>
                    <a:pt x="56857" y="208280"/>
                  </a:lnTo>
                  <a:lnTo>
                    <a:pt x="54978" y="207010"/>
                  </a:lnTo>
                  <a:lnTo>
                    <a:pt x="59651" y="208280"/>
                  </a:lnTo>
                  <a:lnTo>
                    <a:pt x="59347" y="207010"/>
                  </a:lnTo>
                  <a:lnTo>
                    <a:pt x="60096" y="208280"/>
                  </a:lnTo>
                  <a:lnTo>
                    <a:pt x="59385" y="207010"/>
                  </a:lnTo>
                  <a:lnTo>
                    <a:pt x="57975" y="204470"/>
                  </a:lnTo>
                  <a:lnTo>
                    <a:pt x="61531" y="204470"/>
                  </a:lnTo>
                  <a:lnTo>
                    <a:pt x="58051" y="203200"/>
                  </a:lnTo>
                  <a:lnTo>
                    <a:pt x="58547" y="201930"/>
                  </a:lnTo>
                  <a:lnTo>
                    <a:pt x="62738" y="204470"/>
                  </a:lnTo>
                  <a:lnTo>
                    <a:pt x="62484" y="203200"/>
                  </a:lnTo>
                  <a:lnTo>
                    <a:pt x="59753" y="201930"/>
                  </a:lnTo>
                  <a:lnTo>
                    <a:pt x="61760" y="201930"/>
                  </a:lnTo>
                  <a:lnTo>
                    <a:pt x="60286" y="200660"/>
                  </a:lnTo>
                  <a:lnTo>
                    <a:pt x="58813" y="199390"/>
                  </a:lnTo>
                  <a:lnTo>
                    <a:pt x="63449" y="200660"/>
                  </a:lnTo>
                  <a:lnTo>
                    <a:pt x="63017" y="200660"/>
                  </a:lnTo>
                  <a:lnTo>
                    <a:pt x="68935" y="201930"/>
                  </a:lnTo>
                  <a:lnTo>
                    <a:pt x="65951" y="199390"/>
                  </a:lnTo>
                  <a:lnTo>
                    <a:pt x="62966" y="196850"/>
                  </a:lnTo>
                  <a:lnTo>
                    <a:pt x="66217" y="196850"/>
                  </a:lnTo>
                  <a:lnTo>
                    <a:pt x="60388" y="194310"/>
                  </a:lnTo>
                  <a:lnTo>
                    <a:pt x="59397" y="191770"/>
                  </a:lnTo>
                  <a:lnTo>
                    <a:pt x="62014" y="193040"/>
                  </a:lnTo>
                  <a:lnTo>
                    <a:pt x="63957" y="194310"/>
                  </a:lnTo>
                  <a:lnTo>
                    <a:pt x="64439" y="193040"/>
                  </a:lnTo>
                  <a:lnTo>
                    <a:pt x="66382" y="194310"/>
                  </a:lnTo>
                  <a:lnTo>
                    <a:pt x="67691" y="193040"/>
                  </a:lnTo>
                  <a:lnTo>
                    <a:pt x="66598" y="191770"/>
                  </a:lnTo>
                  <a:lnTo>
                    <a:pt x="65798" y="191770"/>
                  </a:lnTo>
                  <a:lnTo>
                    <a:pt x="64274" y="190500"/>
                  </a:lnTo>
                  <a:lnTo>
                    <a:pt x="66332" y="189230"/>
                  </a:lnTo>
                  <a:lnTo>
                    <a:pt x="68948" y="191770"/>
                  </a:lnTo>
                  <a:lnTo>
                    <a:pt x="66408" y="189230"/>
                  </a:lnTo>
                  <a:lnTo>
                    <a:pt x="67246" y="186690"/>
                  </a:lnTo>
                  <a:lnTo>
                    <a:pt x="68135" y="185420"/>
                  </a:lnTo>
                  <a:lnTo>
                    <a:pt x="65773" y="181610"/>
                  </a:lnTo>
                  <a:lnTo>
                    <a:pt x="67779" y="181610"/>
                  </a:lnTo>
                  <a:lnTo>
                    <a:pt x="68783" y="184150"/>
                  </a:lnTo>
                  <a:lnTo>
                    <a:pt x="69977" y="184150"/>
                  </a:lnTo>
                  <a:lnTo>
                    <a:pt x="74866" y="182880"/>
                  </a:lnTo>
                  <a:lnTo>
                    <a:pt x="71158" y="179070"/>
                  </a:lnTo>
                  <a:lnTo>
                    <a:pt x="67462" y="175260"/>
                  </a:lnTo>
                  <a:lnTo>
                    <a:pt x="72682" y="175260"/>
                  </a:lnTo>
                  <a:lnTo>
                    <a:pt x="78435" y="173990"/>
                  </a:lnTo>
                  <a:lnTo>
                    <a:pt x="77673" y="171450"/>
                  </a:lnTo>
                  <a:lnTo>
                    <a:pt x="76517" y="167640"/>
                  </a:lnTo>
                  <a:lnTo>
                    <a:pt x="81140" y="165100"/>
                  </a:lnTo>
                  <a:lnTo>
                    <a:pt x="79603" y="163830"/>
                  </a:lnTo>
                  <a:lnTo>
                    <a:pt x="82181" y="162560"/>
                  </a:lnTo>
                  <a:lnTo>
                    <a:pt x="79171" y="160020"/>
                  </a:lnTo>
                  <a:lnTo>
                    <a:pt x="81661" y="158750"/>
                  </a:lnTo>
                  <a:lnTo>
                    <a:pt x="78295" y="154940"/>
                  </a:lnTo>
                  <a:lnTo>
                    <a:pt x="79451" y="156210"/>
                  </a:lnTo>
                  <a:lnTo>
                    <a:pt x="81419" y="156210"/>
                  </a:lnTo>
                  <a:lnTo>
                    <a:pt x="82156" y="157480"/>
                  </a:lnTo>
                  <a:lnTo>
                    <a:pt x="82257" y="156210"/>
                  </a:lnTo>
                  <a:lnTo>
                    <a:pt x="81229" y="153670"/>
                  </a:lnTo>
                  <a:lnTo>
                    <a:pt x="83629" y="153670"/>
                  </a:lnTo>
                  <a:lnTo>
                    <a:pt x="84734" y="154940"/>
                  </a:lnTo>
                  <a:lnTo>
                    <a:pt x="86931" y="152400"/>
                  </a:lnTo>
                  <a:lnTo>
                    <a:pt x="88823" y="148590"/>
                  </a:lnTo>
                  <a:lnTo>
                    <a:pt x="87731" y="147320"/>
                  </a:lnTo>
                  <a:lnTo>
                    <a:pt x="86639" y="146050"/>
                  </a:lnTo>
                  <a:lnTo>
                    <a:pt x="86715" y="144780"/>
                  </a:lnTo>
                  <a:lnTo>
                    <a:pt x="89420" y="146050"/>
                  </a:lnTo>
                  <a:lnTo>
                    <a:pt x="91376" y="147320"/>
                  </a:lnTo>
                  <a:lnTo>
                    <a:pt x="92290" y="146050"/>
                  </a:lnTo>
                  <a:lnTo>
                    <a:pt x="91757" y="144780"/>
                  </a:lnTo>
                  <a:lnTo>
                    <a:pt x="91236" y="143510"/>
                  </a:lnTo>
                  <a:lnTo>
                    <a:pt x="89433" y="140970"/>
                  </a:lnTo>
                  <a:lnTo>
                    <a:pt x="90906" y="140970"/>
                  </a:lnTo>
                  <a:lnTo>
                    <a:pt x="89204" y="139700"/>
                  </a:lnTo>
                  <a:lnTo>
                    <a:pt x="90030" y="138430"/>
                  </a:lnTo>
                  <a:lnTo>
                    <a:pt x="92316" y="140970"/>
                  </a:lnTo>
                  <a:lnTo>
                    <a:pt x="93497" y="140970"/>
                  </a:lnTo>
                  <a:lnTo>
                    <a:pt x="91884" y="138430"/>
                  </a:lnTo>
                  <a:lnTo>
                    <a:pt x="90258" y="135890"/>
                  </a:lnTo>
                  <a:lnTo>
                    <a:pt x="95542" y="134620"/>
                  </a:lnTo>
                  <a:close/>
                </a:path>
                <a:path w="226059" h="315595">
                  <a:moveTo>
                    <a:pt x="102565" y="52070"/>
                  </a:moveTo>
                  <a:lnTo>
                    <a:pt x="102044" y="52070"/>
                  </a:lnTo>
                  <a:lnTo>
                    <a:pt x="102552" y="52324"/>
                  </a:lnTo>
                  <a:lnTo>
                    <a:pt x="102565" y="52070"/>
                  </a:lnTo>
                  <a:close/>
                </a:path>
                <a:path w="226059" h="315595">
                  <a:moveTo>
                    <a:pt x="106565" y="52019"/>
                  </a:moveTo>
                  <a:lnTo>
                    <a:pt x="106324" y="50800"/>
                  </a:lnTo>
                  <a:lnTo>
                    <a:pt x="104368" y="49530"/>
                  </a:lnTo>
                  <a:lnTo>
                    <a:pt x="106565" y="52019"/>
                  </a:lnTo>
                  <a:close/>
                </a:path>
                <a:path w="226059" h="315595">
                  <a:moveTo>
                    <a:pt x="106578" y="52070"/>
                  </a:moveTo>
                  <a:lnTo>
                    <a:pt x="102362" y="49530"/>
                  </a:lnTo>
                  <a:lnTo>
                    <a:pt x="103835" y="52070"/>
                  </a:lnTo>
                  <a:lnTo>
                    <a:pt x="106578" y="52070"/>
                  </a:lnTo>
                  <a:close/>
                </a:path>
                <a:path w="226059" h="315595">
                  <a:moveTo>
                    <a:pt x="113538" y="34632"/>
                  </a:moveTo>
                  <a:lnTo>
                    <a:pt x="112001" y="33985"/>
                  </a:lnTo>
                  <a:lnTo>
                    <a:pt x="112801" y="34467"/>
                  </a:lnTo>
                  <a:lnTo>
                    <a:pt x="113271" y="34632"/>
                  </a:lnTo>
                  <a:lnTo>
                    <a:pt x="113538" y="34632"/>
                  </a:lnTo>
                  <a:close/>
                </a:path>
                <a:path w="226059" h="315595">
                  <a:moveTo>
                    <a:pt x="116293" y="16586"/>
                  </a:moveTo>
                  <a:lnTo>
                    <a:pt x="115468" y="16332"/>
                  </a:lnTo>
                  <a:lnTo>
                    <a:pt x="114769" y="16256"/>
                  </a:lnTo>
                  <a:lnTo>
                    <a:pt x="114592" y="16548"/>
                  </a:lnTo>
                  <a:lnTo>
                    <a:pt x="115430" y="16738"/>
                  </a:lnTo>
                  <a:lnTo>
                    <a:pt x="115938" y="16700"/>
                  </a:lnTo>
                  <a:lnTo>
                    <a:pt x="116293" y="16586"/>
                  </a:lnTo>
                  <a:close/>
                </a:path>
                <a:path w="226059" h="315595">
                  <a:moveTo>
                    <a:pt x="117487" y="20383"/>
                  </a:moveTo>
                  <a:lnTo>
                    <a:pt x="116535" y="20205"/>
                  </a:lnTo>
                  <a:lnTo>
                    <a:pt x="116141" y="20535"/>
                  </a:lnTo>
                  <a:lnTo>
                    <a:pt x="116293" y="21043"/>
                  </a:lnTo>
                  <a:lnTo>
                    <a:pt x="116840" y="20891"/>
                  </a:lnTo>
                  <a:lnTo>
                    <a:pt x="117297" y="20701"/>
                  </a:lnTo>
                  <a:lnTo>
                    <a:pt x="117487" y="20383"/>
                  </a:lnTo>
                  <a:close/>
                </a:path>
                <a:path w="226059" h="315595">
                  <a:moveTo>
                    <a:pt x="117716" y="36703"/>
                  </a:moveTo>
                  <a:lnTo>
                    <a:pt x="113347" y="33020"/>
                  </a:lnTo>
                  <a:lnTo>
                    <a:pt x="112991" y="33020"/>
                  </a:lnTo>
                  <a:lnTo>
                    <a:pt x="114376" y="35560"/>
                  </a:lnTo>
                  <a:lnTo>
                    <a:pt x="115087" y="35560"/>
                  </a:lnTo>
                  <a:lnTo>
                    <a:pt x="117716" y="36703"/>
                  </a:lnTo>
                  <a:close/>
                </a:path>
                <a:path w="226059" h="315595">
                  <a:moveTo>
                    <a:pt x="119291" y="37833"/>
                  </a:moveTo>
                  <a:lnTo>
                    <a:pt x="119176" y="37350"/>
                  </a:lnTo>
                  <a:lnTo>
                    <a:pt x="117716" y="36703"/>
                  </a:lnTo>
                  <a:lnTo>
                    <a:pt x="118986" y="37769"/>
                  </a:lnTo>
                  <a:lnTo>
                    <a:pt x="119291" y="37833"/>
                  </a:lnTo>
                  <a:close/>
                </a:path>
                <a:path w="226059" h="315595">
                  <a:moveTo>
                    <a:pt x="119862" y="15773"/>
                  </a:moveTo>
                  <a:lnTo>
                    <a:pt x="119468" y="15062"/>
                  </a:lnTo>
                  <a:lnTo>
                    <a:pt x="116789" y="13970"/>
                  </a:lnTo>
                  <a:lnTo>
                    <a:pt x="119837" y="16179"/>
                  </a:lnTo>
                  <a:lnTo>
                    <a:pt x="119862" y="15773"/>
                  </a:lnTo>
                  <a:close/>
                </a:path>
                <a:path w="226059" h="315595">
                  <a:moveTo>
                    <a:pt x="119976" y="20320"/>
                  </a:moveTo>
                  <a:lnTo>
                    <a:pt x="118414" y="19050"/>
                  </a:lnTo>
                  <a:lnTo>
                    <a:pt x="118351" y="20320"/>
                  </a:lnTo>
                  <a:lnTo>
                    <a:pt x="119976" y="20320"/>
                  </a:lnTo>
                  <a:close/>
                </a:path>
                <a:path w="226059" h="315595">
                  <a:moveTo>
                    <a:pt x="121246" y="7620"/>
                  </a:moveTo>
                  <a:lnTo>
                    <a:pt x="120256" y="6350"/>
                  </a:lnTo>
                  <a:lnTo>
                    <a:pt x="121005" y="7620"/>
                  </a:lnTo>
                  <a:lnTo>
                    <a:pt x="121246" y="7620"/>
                  </a:lnTo>
                  <a:close/>
                </a:path>
                <a:path w="226059" h="315595">
                  <a:moveTo>
                    <a:pt x="144449" y="28714"/>
                  </a:moveTo>
                  <a:lnTo>
                    <a:pt x="144335" y="27940"/>
                  </a:lnTo>
                  <a:lnTo>
                    <a:pt x="144043" y="27940"/>
                  </a:lnTo>
                  <a:lnTo>
                    <a:pt x="144449" y="28714"/>
                  </a:lnTo>
                  <a:close/>
                </a:path>
                <a:path w="226059" h="315595">
                  <a:moveTo>
                    <a:pt x="144703" y="29210"/>
                  </a:moveTo>
                  <a:lnTo>
                    <a:pt x="144449" y="28714"/>
                  </a:lnTo>
                  <a:lnTo>
                    <a:pt x="144526" y="29210"/>
                  </a:lnTo>
                  <a:lnTo>
                    <a:pt x="144703" y="29210"/>
                  </a:lnTo>
                  <a:close/>
                </a:path>
                <a:path w="226059" h="315595">
                  <a:moveTo>
                    <a:pt x="152996" y="22860"/>
                  </a:moveTo>
                  <a:lnTo>
                    <a:pt x="151282" y="19050"/>
                  </a:lnTo>
                  <a:lnTo>
                    <a:pt x="150406" y="16510"/>
                  </a:lnTo>
                  <a:lnTo>
                    <a:pt x="149974" y="15240"/>
                  </a:lnTo>
                  <a:lnTo>
                    <a:pt x="150533" y="15240"/>
                  </a:lnTo>
                  <a:lnTo>
                    <a:pt x="149288" y="13970"/>
                  </a:lnTo>
                  <a:lnTo>
                    <a:pt x="148348" y="13017"/>
                  </a:lnTo>
                  <a:lnTo>
                    <a:pt x="148348" y="20320"/>
                  </a:lnTo>
                  <a:lnTo>
                    <a:pt x="145681" y="21945"/>
                  </a:lnTo>
                  <a:lnTo>
                    <a:pt x="142836" y="19050"/>
                  </a:lnTo>
                  <a:lnTo>
                    <a:pt x="148348" y="20320"/>
                  </a:lnTo>
                  <a:lnTo>
                    <a:pt x="148348" y="13017"/>
                  </a:lnTo>
                  <a:lnTo>
                    <a:pt x="145554" y="10160"/>
                  </a:lnTo>
                  <a:lnTo>
                    <a:pt x="141808" y="6350"/>
                  </a:lnTo>
                  <a:lnTo>
                    <a:pt x="138925" y="5080"/>
                  </a:lnTo>
                  <a:lnTo>
                    <a:pt x="136042" y="3810"/>
                  </a:lnTo>
                  <a:lnTo>
                    <a:pt x="132626" y="1270"/>
                  </a:lnTo>
                  <a:lnTo>
                    <a:pt x="130759" y="0"/>
                  </a:lnTo>
                  <a:lnTo>
                    <a:pt x="126720" y="1270"/>
                  </a:lnTo>
                  <a:lnTo>
                    <a:pt x="128587" y="2540"/>
                  </a:lnTo>
                  <a:lnTo>
                    <a:pt x="130327" y="5080"/>
                  </a:lnTo>
                  <a:lnTo>
                    <a:pt x="126060" y="3810"/>
                  </a:lnTo>
                  <a:lnTo>
                    <a:pt x="129895" y="6350"/>
                  </a:lnTo>
                  <a:lnTo>
                    <a:pt x="130403" y="10160"/>
                  </a:lnTo>
                  <a:lnTo>
                    <a:pt x="124650" y="5080"/>
                  </a:lnTo>
                  <a:lnTo>
                    <a:pt x="121767" y="2540"/>
                  </a:lnTo>
                  <a:lnTo>
                    <a:pt x="120307" y="6350"/>
                  </a:lnTo>
                  <a:lnTo>
                    <a:pt x="121920" y="5080"/>
                  </a:lnTo>
                  <a:lnTo>
                    <a:pt x="121856" y="6350"/>
                  </a:lnTo>
                  <a:lnTo>
                    <a:pt x="124117" y="7620"/>
                  </a:lnTo>
                  <a:lnTo>
                    <a:pt x="121246" y="7620"/>
                  </a:lnTo>
                  <a:lnTo>
                    <a:pt x="124244" y="11430"/>
                  </a:lnTo>
                  <a:lnTo>
                    <a:pt x="126644" y="11430"/>
                  </a:lnTo>
                  <a:lnTo>
                    <a:pt x="123659" y="13970"/>
                  </a:lnTo>
                  <a:lnTo>
                    <a:pt x="121691" y="13970"/>
                  </a:lnTo>
                  <a:lnTo>
                    <a:pt x="121373" y="12700"/>
                  </a:lnTo>
                  <a:lnTo>
                    <a:pt x="120243" y="11430"/>
                  </a:lnTo>
                  <a:lnTo>
                    <a:pt x="124244" y="11430"/>
                  </a:lnTo>
                  <a:lnTo>
                    <a:pt x="121920" y="10160"/>
                  </a:lnTo>
                  <a:lnTo>
                    <a:pt x="120764" y="10160"/>
                  </a:lnTo>
                  <a:lnTo>
                    <a:pt x="119278" y="8890"/>
                  </a:lnTo>
                  <a:lnTo>
                    <a:pt x="118262" y="11430"/>
                  </a:lnTo>
                  <a:lnTo>
                    <a:pt x="116255" y="11430"/>
                  </a:lnTo>
                  <a:lnTo>
                    <a:pt x="118859" y="13970"/>
                  </a:lnTo>
                  <a:lnTo>
                    <a:pt x="119468" y="15062"/>
                  </a:lnTo>
                  <a:lnTo>
                    <a:pt x="119900" y="15240"/>
                  </a:lnTo>
                  <a:lnTo>
                    <a:pt x="119862" y="15773"/>
                  </a:lnTo>
                  <a:lnTo>
                    <a:pt x="120281" y="16510"/>
                  </a:lnTo>
                  <a:lnTo>
                    <a:pt x="119837" y="16179"/>
                  </a:lnTo>
                  <a:lnTo>
                    <a:pt x="119811" y="16510"/>
                  </a:lnTo>
                  <a:lnTo>
                    <a:pt x="116509" y="15240"/>
                  </a:lnTo>
                  <a:lnTo>
                    <a:pt x="117602" y="16510"/>
                  </a:lnTo>
                  <a:lnTo>
                    <a:pt x="116293" y="17780"/>
                  </a:lnTo>
                  <a:lnTo>
                    <a:pt x="117589" y="17780"/>
                  </a:lnTo>
                  <a:lnTo>
                    <a:pt x="119202" y="19050"/>
                  </a:lnTo>
                  <a:lnTo>
                    <a:pt x="119646" y="19050"/>
                  </a:lnTo>
                  <a:lnTo>
                    <a:pt x="119976" y="20320"/>
                  </a:lnTo>
                  <a:lnTo>
                    <a:pt x="122313" y="20320"/>
                  </a:lnTo>
                  <a:lnTo>
                    <a:pt x="124866" y="24130"/>
                  </a:lnTo>
                  <a:lnTo>
                    <a:pt x="119380" y="22860"/>
                  </a:lnTo>
                  <a:lnTo>
                    <a:pt x="116738" y="22860"/>
                  </a:lnTo>
                  <a:lnTo>
                    <a:pt x="116395" y="21590"/>
                  </a:lnTo>
                  <a:lnTo>
                    <a:pt x="114287" y="22860"/>
                  </a:lnTo>
                  <a:lnTo>
                    <a:pt x="110871" y="21590"/>
                  </a:lnTo>
                  <a:lnTo>
                    <a:pt x="113144" y="25400"/>
                  </a:lnTo>
                  <a:lnTo>
                    <a:pt x="112776" y="25400"/>
                  </a:lnTo>
                  <a:lnTo>
                    <a:pt x="114808" y="29210"/>
                  </a:lnTo>
                  <a:lnTo>
                    <a:pt x="119037" y="26670"/>
                  </a:lnTo>
                  <a:lnTo>
                    <a:pt x="120637" y="31750"/>
                  </a:lnTo>
                  <a:lnTo>
                    <a:pt x="119380" y="33020"/>
                  </a:lnTo>
                  <a:lnTo>
                    <a:pt x="109499" y="25400"/>
                  </a:lnTo>
                  <a:lnTo>
                    <a:pt x="112344" y="30480"/>
                  </a:lnTo>
                  <a:lnTo>
                    <a:pt x="115925" y="30480"/>
                  </a:lnTo>
                  <a:lnTo>
                    <a:pt x="118745" y="35560"/>
                  </a:lnTo>
                  <a:lnTo>
                    <a:pt x="119176" y="37350"/>
                  </a:lnTo>
                  <a:lnTo>
                    <a:pt x="120878" y="38100"/>
                  </a:lnTo>
                  <a:lnTo>
                    <a:pt x="119291" y="37833"/>
                  </a:lnTo>
                  <a:lnTo>
                    <a:pt x="119367" y="38100"/>
                  </a:lnTo>
                  <a:lnTo>
                    <a:pt x="118986" y="37769"/>
                  </a:lnTo>
                  <a:lnTo>
                    <a:pt x="113360" y="36830"/>
                  </a:lnTo>
                  <a:lnTo>
                    <a:pt x="116344" y="40640"/>
                  </a:lnTo>
                  <a:lnTo>
                    <a:pt x="114541" y="39370"/>
                  </a:lnTo>
                  <a:lnTo>
                    <a:pt x="109143" y="35560"/>
                  </a:lnTo>
                  <a:lnTo>
                    <a:pt x="110693" y="35560"/>
                  </a:lnTo>
                  <a:lnTo>
                    <a:pt x="103009" y="31750"/>
                  </a:lnTo>
                  <a:lnTo>
                    <a:pt x="106768" y="34290"/>
                  </a:lnTo>
                  <a:lnTo>
                    <a:pt x="110121" y="38100"/>
                  </a:lnTo>
                  <a:lnTo>
                    <a:pt x="108407" y="39370"/>
                  </a:lnTo>
                  <a:lnTo>
                    <a:pt x="103136" y="35560"/>
                  </a:lnTo>
                  <a:lnTo>
                    <a:pt x="100596" y="36830"/>
                  </a:lnTo>
                  <a:lnTo>
                    <a:pt x="108013" y="44450"/>
                  </a:lnTo>
                  <a:lnTo>
                    <a:pt x="112052" y="48260"/>
                  </a:lnTo>
                  <a:lnTo>
                    <a:pt x="109969" y="46990"/>
                  </a:lnTo>
                  <a:lnTo>
                    <a:pt x="107873" y="45720"/>
                  </a:lnTo>
                  <a:lnTo>
                    <a:pt x="105879" y="45720"/>
                  </a:lnTo>
                  <a:lnTo>
                    <a:pt x="102476" y="43180"/>
                  </a:lnTo>
                  <a:lnTo>
                    <a:pt x="102247" y="45720"/>
                  </a:lnTo>
                  <a:lnTo>
                    <a:pt x="97688" y="43180"/>
                  </a:lnTo>
                  <a:lnTo>
                    <a:pt x="102222" y="46990"/>
                  </a:lnTo>
                  <a:lnTo>
                    <a:pt x="98259" y="45720"/>
                  </a:lnTo>
                  <a:lnTo>
                    <a:pt x="104825" y="49530"/>
                  </a:lnTo>
                  <a:lnTo>
                    <a:pt x="104089" y="48260"/>
                  </a:lnTo>
                  <a:lnTo>
                    <a:pt x="105676" y="48260"/>
                  </a:lnTo>
                  <a:lnTo>
                    <a:pt x="109486" y="50800"/>
                  </a:lnTo>
                  <a:lnTo>
                    <a:pt x="108597" y="52070"/>
                  </a:lnTo>
                  <a:lnTo>
                    <a:pt x="106972" y="52070"/>
                  </a:lnTo>
                  <a:lnTo>
                    <a:pt x="110413" y="54610"/>
                  </a:lnTo>
                  <a:lnTo>
                    <a:pt x="106857" y="53467"/>
                  </a:lnTo>
                  <a:lnTo>
                    <a:pt x="106807" y="53340"/>
                  </a:lnTo>
                  <a:lnTo>
                    <a:pt x="106464" y="53340"/>
                  </a:lnTo>
                  <a:lnTo>
                    <a:pt x="104482" y="53340"/>
                  </a:lnTo>
                  <a:lnTo>
                    <a:pt x="102552" y="52324"/>
                  </a:lnTo>
                  <a:lnTo>
                    <a:pt x="102501" y="53340"/>
                  </a:lnTo>
                  <a:lnTo>
                    <a:pt x="104749" y="54610"/>
                  </a:lnTo>
                  <a:lnTo>
                    <a:pt x="103403" y="54610"/>
                  </a:lnTo>
                  <a:lnTo>
                    <a:pt x="103403" y="58420"/>
                  </a:lnTo>
                  <a:lnTo>
                    <a:pt x="102019" y="59690"/>
                  </a:lnTo>
                  <a:lnTo>
                    <a:pt x="100088" y="58420"/>
                  </a:lnTo>
                  <a:lnTo>
                    <a:pt x="98958" y="57150"/>
                  </a:lnTo>
                  <a:lnTo>
                    <a:pt x="100596" y="57150"/>
                  </a:lnTo>
                  <a:lnTo>
                    <a:pt x="97917" y="54927"/>
                  </a:lnTo>
                  <a:lnTo>
                    <a:pt x="100431" y="55880"/>
                  </a:lnTo>
                  <a:lnTo>
                    <a:pt x="103403" y="58420"/>
                  </a:lnTo>
                  <a:lnTo>
                    <a:pt x="103403" y="54610"/>
                  </a:lnTo>
                  <a:lnTo>
                    <a:pt x="102387" y="54610"/>
                  </a:lnTo>
                  <a:lnTo>
                    <a:pt x="97421" y="52070"/>
                  </a:lnTo>
                  <a:lnTo>
                    <a:pt x="100812" y="54610"/>
                  </a:lnTo>
                  <a:lnTo>
                    <a:pt x="99999" y="54610"/>
                  </a:lnTo>
                  <a:lnTo>
                    <a:pt x="98044" y="53340"/>
                  </a:lnTo>
                  <a:lnTo>
                    <a:pt x="97332" y="52070"/>
                  </a:lnTo>
                  <a:lnTo>
                    <a:pt x="97078" y="54610"/>
                  </a:lnTo>
                  <a:lnTo>
                    <a:pt x="93357" y="54610"/>
                  </a:lnTo>
                  <a:lnTo>
                    <a:pt x="92367" y="57150"/>
                  </a:lnTo>
                  <a:lnTo>
                    <a:pt x="90906" y="58420"/>
                  </a:lnTo>
                  <a:lnTo>
                    <a:pt x="93802" y="62230"/>
                  </a:lnTo>
                  <a:lnTo>
                    <a:pt x="92214" y="60960"/>
                  </a:lnTo>
                  <a:lnTo>
                    <a:pt x="89979" y="59690"/>
                  </a:lnTo>
                  <a:lnTo>
                    <a:pt x="87083" y="60960"/>
                  </a:lnTo>
                  <a:lnTo>
                    <a:pt x="91630" y="63500"/>
                  </a:lnTo>
                  <a:lnTo>
                    <a:pt x="87185" y="64770"/>
                  </a:lnTo>
                  <a:lnTo>
                    <a:pt x="89611" y="64770"/>
                  </a:lnTo>
                  <a:lnTo>
                    <a:pt x="91782" y="67310"/>
                  </a:lnTo>
                  <a:lnTo>
                    <a:pt x="91160" y="69850"/>
                  </a:lnTo>
                  <a:lnTo>
                    <a:pt x="86944" y="69850"/>
                  </a:lnTo>
                  <a:lnTo>
                    <a:pt x="88188" y="71120"/>
                  </a:lnTo>
                  <a:lnTo>
                    <a:pt x="81368" y="71120"/>
                  </a:lnTo>
                  <a:lnTo>
                    <a:pt x="83743" y="72390"/>
                  </a:lnTo>
                  <a:lnTo>
                    <a:pt x="85725" y="72390"/>
                  </a:lnTo>
                  <a:lnTo>
                    <a:pt x="86436" y="73660"/>
                  </a:lnTo>
                  <a:lnTo>
                    <a:pt x="88442" y="73660"/>
                  </a:lnTo>
                  <a:lnTo>
                    <a:pt x="90055" y="78740"/>
                  </a:lnTo>
                  <a:lnTo>
                    <a:pt x="84620" y="76200"/>
                  </a:lnTo>
                  <a:lnTo>
                    <a:pt x="85382" y="78359"/>
                  </a:lnTo>
                  <a:lnTo>
                    <a:pt x="84823" y="78244"/>
                  </a:lnTo>
                  <a:lnTo>
                    <a:pt x="85445" y="78524"/>
                  </a:lnTo>
                  <a:lnTo>
                    <a:pt x="85534" y="78740"/>
                  </a:lnTo>
                  <a:lnTo>
                    <a:pt x="87858" y="80010"/>
                  </a:lnTo>
                  <a:lnTo>
                    <a:pt x="82702" y="80010"/>
                  </a:lnTo>
                  <a:lnTo>
                    <a:pt x="87693" y="82550"/>
                  </a:lnTo>
                  <a:lnTo>
                    <a:pt x="85280" y="83820"/>
                  </a:lnTo>
                  <a:lnTo>
                    <a:pt x="84582" y="82550"/>
                  </a:lnTo>
                  <a:lnTo>
                    <a:pt x="83870" y="81280"/>
                  </a:lnTo>
                  <a:lnTo>
                    <a:pt x="81991" y="80010"/>
                  </a:lnTo>
                  <a:lnTo>
                    <a:pt x="83045" y="81280"/>
                  </a:lnTo>
                  <a:lnTo>
                    <a:pt x="80721" y="80010"/>
                  </a:lnTo>
                  <a:lnTo>
                    <a:pt x="83324" y="82550"/>
                  </a:lnTo>
                  <a:lnTo>
                    <a:pt x="78232" y="81280"/>
                  </a:lnTo>
                  <a:lnTo>
                    <a:pt x="80289" y="85090"/>
                  </a:lnTo>
                  <a:lnTo>
                    <a:pt x="79133" y="85090"/>
                  </a:lnTo>
                  <a:lnTo>
                    <a:pt x="82486" y="87630"/>
                  </a:lnTo>
                  <a:lnTo>
                    <a:pt x="75374" y="86360"/>
                  </a:lnTo>
                  <a:lnTo>
                    <a:pt x="81394" y="91440"/>
                  </a:lnTo>
                  <a:lnTo>
                    <a:pt x="80657" y="91440"/>
                  </a:lnTo>
                  <a:lnTo>
                    <a:pt x="83908" y="93980"/>
                  </a:lnTo>
                  <a:lnTo>
                    <a:pt x="80276" y="95250"/>
                  </a:lnTo>
                  <a:lnTo>
                    <a:pt x="79133" y="95250"/>
                  </a:lnTo>
                  <a:lnTo>
                    <a:pt x="79387" y="96520"/>
                  </a:lnTo>
                  <a:lnTo>
                    <a:pt x="83312" y="97790"/>
                  </a:lnTo>
                  <a:lnTo>
                    <a:pt x="85242" y="99060"/>
                  </a:lnTo>
                  <a:lnTo>
                    <a:pt x="82169" y="101600"/>
                  </a:lnTo>
                  <a:lnTo>
                    <a:pt x="83058" y="101600"/>
                  </a:lnTo>
                  <a:lnTo>
                    <a:pt x="86982" y="106680"/>
                  </a:lnTo>
                  <a:lnTo>
                    <a:pt x="80238" y="106680"/>
                  </a:lnTo>
                  <a:lnTo>
                    <a:pt x="78727" y="100330"/>
                  </a:lnTo>
                  <a:lnTo>
                    <a:pt x="73469" y="100330"/>
                  </a:lnTo>
                  <a:lnTo>
                    <a:pt x="76136" y="102870"/>
                  </a:lnTo>
                  <a:lnTo>
                    <a:pt x="77520" y="105410"/>
                  </a:lnTo>
                  <a:lnTo>
                    <a:pt x="77711" y="107950"/>
                  </a:lnTo>
                  <a:lnTo>
                    <a:pt x="74841" y="109220"/>
                  </a:lnTo>
                  <a:lnTo>
                    <a:pt x="71869" y="110490"/>
                  </a:lnTo>
                  <a:lnTo>
                    <a:pt x="67056" y="110490"/>
                  </a:lnTo>
                  <a:lnTo>
                    <a:pt x="70929" y="111760"/>
                  </a:lnTo>
                  <a:lnTo>
                    <a:pt x="71843" y="115570"/>
                  </a:lnTo>
                  <a:lnTo>
                    <a:pt x="66992" y="111760"/>
                  </a:lnTo>
                  <a:lnTo>
                    <a:pt x="68084" y="113030"/>
                  </a:lnTo>
                  <a:lnTo>
                    <a:pt x="69900" y="115570"/>
                  </a:lnTo>
                  <a:lnTo>
                    <a:pt x="71361" y="116840"/>
                  </a:lnTo>
                  <a:lnTo>
                    <a:pt x="73418" y="121920"/>
                  </a:lnTo>
                  <a:lnTo>
                    <a:pt x="62357" y="114300"/>
                  </a:lnTo>
                  <a:lnTo>
                    <a:pt x="67170" y="119380"/>
                  </a:lnTo>
                  <a:lnTo>
                    <a:pt x="65862" y="119380"/>
                  </a:lnTo>
                  <a:lnTo>
                    <a:pt x="68478" y="120650"/>
                  </a:lnTo>
                  <a:lnTo>
                    <a:pt x="66586" y="121920"/>
                  </a:lnTo>
                  <a:lnTo>
                    <a:pt x="66725" y="124460"/>
                  </a:lnTo>
                  <a:lnTo>
                    <a:pt x="62179" y="121920"/>
                  </a:lnTo>
                  <a:lnTo>
                    <a:pt x="63830" y="120650"/>
                  </a:lnTo>
                  <a:lnTo>
                    <a:pt x="58762" y="119380"/>
                  </a:lnTo>
                  <a:lnTo>
                    <a:pt x="63627" y="123190"/>
                  </a:lnTo>
                  <a:lnTo>
                    <a:pt x="62738" y="124460"/>
                  </a:lnTo>
                  <a:lnTo>
                    <a:pt x="63779" y="127000"/>
                  </a:lnTo>
                  <a:lnTo>
                    <a:pt x="68072" y="128270"/>
                  </a:lnTo>
                  <a:lnTo>
                    <a:pt x="69176" y="129540"/>
                  </a:lnTo>
                  <a:lnTo>
                    <a:pt x="68732" y="129540"/>
                  </a:lnTo>
                  <a:lnTo>
                    <a:pt x="69824" y="130810"/>
                  </a:lnTo>
                  <a:lnTo>
                    <a:pt x="66205" y="130810"/>
                  </a:lnTo>
                  <a:lnTo>
                    <a:pt x="60553" y="127000"/>
                  </a:lnTo>
                  <a:lnTo>
                    <a:pt x="62623" y="128752"/>
                  </a:lnTo>
                  <a:lnTo>
                    <a:pt x="60096" y="127063"/>
                  </a:lnTo>
                  <a:lnTo>
                    <a:pt x="61468" y="128562"/>
                  </a:lnTo>
                  <a:lnTo>
                    <a:pt x="60896" y="129463"/>
                  </a:lnTo>
                  <a:lnTo>
                    <a:pt x="60960" y="129590"/>
                  </a:lnTo>
                  <a:lnTo>
                    <a:pt x="63093" y="129146"/>
                  </a:lnTo>
                  <a:lnTo>
                    <a:pt x="65087" y="130810"/>
                  </a:lnTo>
                  <a:lnTo>
                    <a:pt x="64274" y="130810"/>
                  </a:lnTo>
                  <a:lnTo>
                    <a:pt x="65239" y="133350"/>
                  </a:lnTo>
                  <a:lnTo>
                    <a:pt x="96100" y="133350"/>
                  </a:lnTo>
                  <a:lnTo>
                    <a:pt x="94145" y="132080"/>
                  </a:lnTo>
                  <a:lnTo>
                    <a:pt x="93052" y="130810"/>
                  </a:lnTo>
                  <a:lnTo>
                    <a:pt x="96278" y="130810"/>
                  </a:lnTo>
                  <a:lnTo>
                    <a:pt x="97726" y="133350"/>
                  </a:lnTo>
                  <a:lnTo>
                    <a:pt x="101523" y="130810"/>
                  </a:lnTo>
                  <a:lnTo>
                    <a:pt x="94335" y="124460"/>
                  </a:lnTo>
                  <a:lnTo>
                    <a:pt x="96431" y="121920"/>
                  </a:lnTo>
                  <a:lnTo>
                    <a:pt x="97485" y="120650"/>
                  </a:lnTo>
                  <a:lnTo>
                    <a:pt x="104482" y="123190"/>
                  </a:lnTo>
                  <a:lnTo>
                    <a:pt x="102158" y="120650"/>
                  </a:lnTo>
                  <a:lnTo>
                    <a:pt x="97485" y="115570"/>
                  </a:lnTo>
                  <a:lnTo>
                    <a:pt x="105270" y="118110"/>
                  </a:lnTo>
                  <a:lnTo>
                    <a:pt x="104279" y="115570"/>
                  </a:lnTo>
                  <a:lnTo>
                    <a:pt x="107873" y="115570"/>
                  </a:lnTo>
                  <a:lnTo>
                    <a:pt x="104140" y="113030"/>
                  </a:lnTo>
                  <a:lnTo>
                    <a:pt x="105295" y="113030"/>
                  </a:lnTo>
                  <a:lnTo>
                    <a:pt x="108445" y="114300"/>
                  </a:lnTo>
                  <a:lnTo>
                    <a:pt x="108140" y="113030"/>
                  </a:lnTo>
                  <a:lnTo>
                    <a:pt x="107530" y="110490"/>
                  </a:lnTo>
                  <a:lnTo>
                    <a:pt x="106565" y="107950"/>
                  </a:lnTo>
                  <a:lnTo>
                    <a:pt x="108877" y="107950"/>
                  </a:lnTo>
                  <a:lnTo>
                    <a:pt x="106603" y="106680"/>
                  </a:lnTo>
                  <a:lnTo>
                    <a:pt x="104330" y="105410"/>
                  </a:lnTo>
                  <a:lnTo>
                    <a:pt x="107340" y="102870"/>
                  </a:lnTo>
                  <a:lnTo>
                    <a:pt x="105994" y="101739"/>
                  </a:lnTo>
                  <a:lnTo>
                    <a:pt x="110528" y="102870"/>
                  </a:lnTo>
                  <a:lnTo>
                    <a:pt x="104038" y="99060"/>
                  </a:lnTo>
                  <a:lnTo>
                    <a:pt x="105714" y="97790"/>
                  </a:lnTo>
                  <a:lnTo>
                    <a:pt x="106857" y="99060"/>
                  </a:lnTo>
                  <a:lnTo>
                    <a:pt x="108432" y="99060"/>
                  </a:lnTo>
                  <a:lnTo>
                    <a:pt x="109181" y="100330"/>
                  </a:lnTo>
                  <a:lnTo>
                    <a:pt x="111467" y="97790"/>
                  </a:lnTo>
                  <a:lnTo>
                    <a:pt x="112598" y="96520"/>
                  </a:lnTo>
                  <a:lnTo>
                    <a:pt x="113423" y="92710"/>
                  </a:lnTo>
                  <a:lnTo>
                    <a:pt x="114046" y="87630"/>
                  </a:lnTo>
                  <a:lnTo>
                    <a:pt x="116878" y="83820"/>
                  </a:lnTo>
                  <a:lnTo>
                    <a:pt x="117817" y="82550"/>
                  </a:lnTo>
                  <a:lnTo>
                    <a:pt x="118986" y="82550"/>
                  </a:lnTo>
                  <a:lnTo>
                    <a:pt x="117233" y="80848"/>
                  </a:lnTo>
                  <a:lnTo>
                    <a:pt x="117233" y="82435"/>
                  </a:lnTo>
                  <a:lnTo>
                    <a:pt x="111442" y="81280"/>
                  </a:lnTo>
                  <a:lnTo>
                    <a:pt x="112788" y="80010"/>
                  </a:lnTo>
                  <a:lnTo>
                    <a:pt x="115544" y="80010"/>
                  </a:lnTo>
                  <a:lnTo>
                    <a:pt x="117233" y="82435"/>
                  </a:lnTo>
                  <a:lnTo>
                    <a:pt x="117233" y="80848"/>
                  </a:lnTo>
                  <a:lnTo>
                    <a:pt x="116382" y="80010"/>
                  </a:lnTo>
                  <a:lnTo>
                    <a:pt x="117182" y="80010"/>
                  </a:lnTo>
                  <a:lnTo>
                    <a:pt x="118059" y="78740"/>
                  </a:lnTo>
                  <a:lnTo>
                    <a:pt x="119595" y="80010"/>
                  </a:lnTo>
                  <a:lnTo>
                    <a:pt x="120764" y="80010"/>
                  </a:lnTo>
                  <a:lnTo>
                    <a:pt x="121462" y="81280"/>
                  </a:lnTo>
                  <a:lnTo>
                    <a:pt x="123850" y="81280"/>
                  </a:lnTo>
                  <a:lnTo>
                    <a:pt x="119049" y="76200"/>
                  </a:lnTo>
                  <a:lnTo>
                    <a:pt x="123812" y="77470"/>
                  </a:lnTo>
                  <a:lnTo>
                    <a:pt x="122275" y="76200"/>
                  </a:lnTo>
                  <a:lnTo>
                    <a:pt x="120777" y="74930"/>
                  </a:lnTo>
                  <a:lnTo>
                    <a:pt x="117500" y="71120"/>
                  </a:lnTo>
                  <a:lnTo>
                    <a:pt x="127406" y="72390"/>
                  </a:lnTo>
                  <a:lnTo>
                    <a:pt x="125107" y="71120"/>
                  </a:lnTo>
                  <a:lnTo>
                    <a:pt x="124790" y="69850"/>
                  </a:lnTo>
                  <a:lnTo>
                    <a:pt x="124434" y="69850"/>
                  </a:lnTo>
                  <a:lnTo>
                    <a:pt x="125679" y="68580"/>
                  </a:lnTo>
                  <a:lnTo>
                    <a:pt x="127990" y="69850"/>
                  </a:lnTo>
                  <a:lnTo>
                    <a:pt x="126873" y="68580"/>
                  </a:lnTo>
                  <a:lnTo>
                    <a:pt x="124968" y="67310"/>
                  </a:lnTo>
                  <a:lnTo>
                    <a:pt x="127698" y="68580"/>
                  </a:lnTo>
                  <a:lnTo>
                    <a:pt x="127266" y="67310"/>
                  </a:lnTo>
                  <a:lnTo>
                    <a:pt x="125666" y="66040"/>
                  </a:lnTo>
                  <a:lnTo>
                    <a:pt x="126288" y="66040"/>
                  </a:lnTo>
                  <a:lnTo>
                    <a:pt x="125564" y="65481"/>
                  </a:lnTo>
                  <a:lnTo>
                    <a:pt x="127469" y="65735"/>
                  </a:lnTo>
                  <a:lnTo>
                    <a:pt x="125806" y="65112"/>
                  </a:lnTo>
                  <a:lnTo>
                    <a:pt x="125374" y="65138"/>
                  </a:lnTo>
                  <a:lnTo>
                    <a:pt x="125463" y="65405"/>
                  </a:lnTo>
                  <a:lnTo>
                    <a:pt x="121450" y="62230"/>
                  </a:lnTo>
                  <a:lnTo>
                    <a:pt x="126822" y="64757"/>
                  </a:lnTo>
                  <a:lnTo>
                    <a:pt x="130048" y="63500"/>
                  </a:lnTo>
                  <a:lnTo>
                    <a:pt x="126326" y="60960"/>
                  </a:lnTo>
                  <a:lnTo>
                    <a:pt x="127596" y="59690"/>
                  </a:lnTo>
                  <a:lnTo>
                    <a:pt x="133426" y="62230"/>
                  </a:lnTo>
                  <a:lnTo>
                    <a:pt x="130175" y="57150"/>
                  </a:lnTo>
                  <a:lnTo>
                    <a:pt x="131457" y="55880"/>
                  </a:lnTo>
                  <a:lnTo>
                    <a:pt x="133388" y="57150"/>
                  </a:lnTo>
                  <a:lnTo>
                    <a:pt x="131191" y="54610"/>
                  </a:lnTo>
                  <a:lnTo>
                    <a:pt x="133781" y="53340"/>
                  </a:lnTo>
                  <a:lnTo>
                    <a:pt x="132562" y="53340"/>
                  </a:lnTo>
                  <a:lnTo>
                    <a:pt x="133057" y="52070"/>
                  </a:lnTo>
                  <a:lnTo>
                    <a:pt x="135115" y="50800"/>
                  </a:lnTo>
                  <a:lnTo>
                    <a:pt x="136601" y="52070"/>
                  </a:lnTo>
                  <a:lnTo>
                    <a:pt x="135915" y="50800"/>
                  </a:lnTo>
                  <a:lnTo>
                    <a:pt x="136867" y="49530"/>
                  </a:lnTo>
                  <a:lnTo>
                    <a:pt x="133832" y="46990"/>
                  </a:lnTo>
                  <a:lnTo>
                    <a:pt x="139395" y="46990"/>
                  </a:lnTo>
                  <a:lnTo>
                    <a:pt x="137210" y="45720"/>
                  </a:lnTo>
                  <a:lnTo>
                    <a:pt x="138950" y="43180"/>
                  </a:lnTo>
                  <a:lnTo>
                    <a:pt x="136283" y="41910"/>
                  </a:lnTo>
                  <a:lnTo>
                    <a:pt x="137909" y="40640"/>
                  </a:lnTo>
                  <a:lnTo>
                    <a:pt x="139433" y="41910"/>
                  </a:lnTo>
                  <a:lnTo>
                    <a:pt x="141046" y="41910"/>
                  </a:lnTo>
                  <a:lnTo>
                    <a:pt x="138087" y="39370"/>
                  </a:lnTo>
                  <a:lnTo>
                    <a:pt x="139382" y="38100"/>
                  </a:lnTo>
                  <a:lnTo>
                    <a:pt x="140665" y="36830"/>
                  </a:lnTo>
                  <a:lnTo>
                    <a:pt x="141452" y="36830"/>
                  </a:lnTo>
                  <a:lnTo>
                    <a:pt x="142735" y="35560"/>
                  </a:lnTo>
                  <a:lnTo>
                    <a:pt x="140792" y="33020"/>
                  </a:lnTo>
                  <a:lnTo>
                    <a:pt x="139827" y="31750"/>
                  </a:lnTo>
                  <a:lnTo>
                    <a:pt x="140385" y="30480"/>
                  </a:lnTo>
                  <a:lnTo>
                    <a:pt x="146215" y="31750"/>
                  </a:lnTo>
                  <a:lnTo>
                    <a:pt x="145923" y="30480"/>
                  </a:lnTo>
                  <a:lnTo>
                    <a:pt x="141706" y="27940"/>
                  </a:lnTo>
                  <a:lnTo>
                    <a:pt x="144043" y="27940"/>
                  </a:lnTo>
                  <a:lnTo>
                    <a:pt x="146113" y="26670"/>
                  </a:lnTo>
                  <a:lnTo>
                    <a:pt x="147853" y="26670"/>
                  </a:lnTo>
                  <a:lnTo>
                    <a:pt x="145630" y="24130"/>
                  </a:lnTo>
                  <a:lnTo>
                    <a:pt x="144526" y="22860"/>
                  </a:lnTo>
                  <a:lnTo>
                    <a:pt x="146570" y="22860"/>
                  </a:lnTo>
                  <a:lnTo>
                    <a:pt x="152996" y="22860"/>
                  </a:lnTo>
                  <a:close/>
                </a:path>
                <a:path w="226059" h="315595">
                  <a:moveTo>
                    <a:pt x="153022" y="17780"/>
                  </a:moveTo>
                  <a:lnTo>
                    <a:pt x="151879" y="16510"/>
                  </a:lnTo>
                  <a:lnTo>
                    <a:pt x="151130" y="15240"/>
                  </a:lnTo>
                  <a:lnTo>
                    <a:pt x="150533" y="15240"/>
                  </a:lnTo>
                  <a:lnTo>
                    <a:pt x="153022" y="17780"/>
                  </a:lnTo>
                  <a:close/>
                </a:path>
                <a:path w="226059" h="315595">
                  <a:moveTo>
                    <a:pt x="193446" y="167944"/>
                  </a:moveTo>
                  <a:lnTo>
                    <a:pt x="191160" y="165531"/>
                  </a:lnTo>
                  <a:lnTo>
                    <a:pt x="191604" y="165785"/>
                  </a:lnTo>
                  <a:lnTo>
                    <a:pt x="191338" y="165531"/>
                  </a:lnTo>
                  <a:lnTo>
                    <a:pt x="190004" y="164261"/>
                  </a:lnTo>
                  <a:lnTo>
                    <a:pt x="191719" y="164896"/>
                  </a:lnTo>
                  <a:lnTo>
                    <a:pt x="191363" y="164261"/>
                  </a:lnTo>
                  <a:lnTo>
                    <a:pt x="191084" y="163753"/>
                  </a:lnTo>
                  <a:lnTo>
                    <a:pt x="191579" y="164007"/>
                  </a:lnTo>
                  <a:lnTo>
                    <a:pt x="191338" y="163753"/>
                  </a:lnTo>
                  <a:lnTo>
                    <a:pt x="190017" y="162356"/>
                  </a:lnTo>
                  <a:lnTo>
                    <a:pt x="168732" y="162356"/>
                  </a:lnTo>
                  <a:lnTo>
                    <a:pt x="168452" y="162356"/>
                  </a:lnTo>
                  <a:lnTo>
                    <a:pt x="168935" y="162991"/>
                  </a:lnTo>
                  <a:lnTo>
                    <a:pt x="169202" y="163118"/>
                  </a:lnTo>
                  <a:lnTo>
                    <a:pt x="167398" y="165531"/>
                  </a:lnTo>
                  <a:lnTo>
                    <a:pt x="166522" y="167436"/>
                  </a:lnTo>
                  <a:lnTo>
                    <a:pt x="166408" y="171754"/>
                  </a:lnTo>
                  <a:lnTo>
                    <a:pt x="170827" y="176199"/>
                  </a:lnTo>
                  <a:lnTo>
                    <a:pt x="183540" y="178612"/>
                  </a:lnTo>
                  <a:lnTo>
                    <a:pt x="183984" y="178866"/>
                  </a:lnTo>
                  <a:lnTo>
                    <a:pt x="185991" y="178104"/>
                  </a:lnTo>
                  <a:lnTo>
                    <a:pt x="186766" y="177342"/>
                  </a:lnTo>
                  <a:lnTo>
                    <a:pt x="184848" y="175056"/>
                  </a:lnTo>
                  <a:lnTo>
                    <a:pt x="187972" y="176580"/>
                  </a:lnTo>
                  <a:lnTo>
                    <a:pt x="186677" y="175056"/>
                  </a:lnTo>
                  <a:lnTo>
                    <a:pt x="185826" y="174040"/>
                  </a:lnTo>
                  <a:lnTo>
                    <a:pt x="186994" y="174167"/>
                  </a:lnTo>
                  <a:lnTo>
                    <a:pt x="187223" y="174421"/>
                  </a:lnTo>
                  <a:lnTo>
                    <a:pt x="186918" y="174040"/>
                  </a:lnTo>
                  <a:lnTo>
                    <a:pt x="185381" y="172135"/>
                  </a:lnTo>
                  <a:lnTo>
                    <a:pt x="190182" y="173659"/>
                  </a:lnTo>
                  <a:lnTo>
                    <a:pt x="188976" y="172135"/>
                  </a:lnTo>
                  <a:lnTo>
                    <a:pt x="188569" y="171627"/>
                  </a:lnTo>
                  <a:lnTo>
                    <a:pt x="189547" y="172224"/>
                  </a:lnTo>
                  <a:lnTo>
                    <a:pt x="189522" y="171627"/>
                  </a:lnTo>
                  <a:lnTo>
                    <a:pt x="189318" y="170484"/>
                  </a:lnTo>
                  <a:lnTo>
                    <a:pt x="191109" y="171373"/>
                  </a:lnTo>
                  <a:lnTo>
                    <a:pt x="191287" y="170484"/>
                  </a:lnTo>
                  <a:lnTo>
                    <a:pt x="191477" y="169595"/>
                  </a:lnTo>
                  <a:lnTo>
                    <a:pt x="193446" y="167944"/>
                  </a:lnTo>
                  <a:close/>
                </a:path>
                <a:path w="226059" h="315595">
                  <a:moveTo>
                    <a:pt x="196329" y="109905"/>
                  </a:moveTo>
                  <a:lnTo>
                    <a:pt x="195973" y="109778"/>
                  </a:lnTo>
                  <a:lnTo>
                    <a:pt x="195935" y="109905"/>
                  </a:lnTo>
                  <a:lnTo>
                    <a:pt x="196329" y="109905"/>
                  </a:lnTo>
                  <a:close/>
                </a:path>
                <a:path w="226059" h="315595">
                  <a:moveTo>
                    <a:pt x="197612" y="104025"/>
                  </a:moveTo>
                  <a:lnTo>
                    <a:pt x="197497" y="103873"/>
                  </a:lnTo>
                  <a:lnTo>
                    <a:pt x="197599" y="104038"/>
                  </a:lnTo>
                  <a:close/>
                </a:path>
                <a:path w="226059" h="315595">
                  <a:moveTo>
                    <a:pt x="213918" y="138480"/>
                  </a:moveTo>
                  <a:lnTo>
                    <a:pt x="213042" y="137845"/>
                  </a:lnTo>
                  <a:lnTo>
                    <a:pt x="213918" y="138480"/>
                  </a:lnTo>
                  <a:close/>
                </a:path>
                <a:path w="226059" h="315595">
                  <a:moveTo>
                    <a:pt x="220421" y="112318"/>
                  </a:moveTo>
                  <a:lnTo>
                    <a:pt x="218986" y="110286"/>
                  </a:lnTo>
                  <a:lnTo>
                    <a:pt x="195846" y="110286"/>
                  </a:lnTo>
                  <a:lnTo>
                    <a:pt x="195541" y="110286"/>
                  </a:lnTo>
                  <a:lnTo>
                    <a:pt x="195973" y="111302"/>
                  </a:lnTo>
                  <a:lnTo>
                    <a:pt x="195618" y="112064"/>
                  </a:lnTo>
                  <a:lnTo>
                    <a:pt x="194792" y="112445"/>
                  </a:lnTo>
                  <a:lnTo>
                    <a:pt x="196354" y="113207"/>
                  </a:lnTo>
                  <a:lnTo>
                    <a:pt x="193840" y="113715"/>
                  </a:lnTo>
                  <a:lnTo>
                    <a:pt x="196723" y="116001"/>
                  </a:lnTo>
                  <a:lnTo>
                    <a:pt x="217119" y="116001"/>
                  </a:lnTo>
                  <a:lnTo>
                    <a:pt x="215836" y="115239"/>
                  </a:lnTo>
                  <a:lnTo>
                    <a:pt x="216916" y="114985"/>
                  </a:lnTo>
                  <a:lnTo>
                    <a:pt x="217893" y="115747"/>
                  </a:lnTo>
                  <a:lnTo>
                    <a:pt x="218008" y="115112"/>
                  </a:lnTo>
                  <a:lnTo>
                    <a:pt x="218084" y="115366"/>
                  </a:lnTo>
                  <a:lnTo>
                    <a:pt x="218465" y="115620"/>
                  </a:lnTo>
                  <a:lnTo>
                    <a:pt x="219405" y="115747"/>
                  </a:lnTo>
                  <a:lnTo>
                    <a:pt x="218795" y="115112"/>
                  </a:lnTo>
                  <a:lnTo>
                    <a:pt x="219062" y="115239"/>
                  </a:lnTo>
                  <a:lnTo>
                    <a:pt x="219036" y="115112"/>
                  </a:lnTo>
                  <a:lnTo>
                    <a:pt x="219011" y="114985"/>
                  </a:lnTo>
                  <a:lnTo>
                    <a:pt x="218922" y="114604"/>
                  </a:lnTo>
                  <a:lnTo>
                    <a:pt x="218668" y="114528"/>
                  </a:lnTo>
                  <a:lnTo>
                    <a:pt x="219227" y="114604"/>
                  </a:lnTo>
                  <a:lnTo>
                    <a:pt x="219151" y="114477"/>
                  </a:lnTo>
                  <a:lnTo>
                    <a:pt x="219062" y="114350"/>
                  </a:lnTo>
                  <a:lnTo>
                    <a:pt x="218503" y="113487"/>
                  </a:lnTo>
                  <a:lnTo>
                    <a:pt x="218503" y="114503"/>
                  </a:lnTo>
                  <a:lnTo>
                    <a:pt x="218262" y="114604"/>
                  </a:lnTo>
                  <a:lnTo>
                    <a:pt x="217538" y="114350"/>
                  </a:lnTo>
                  <a:lnTo>
                    <a:pt x="218503" y="114503"/>
                  </a:lnTo>
                  <a:lnTo>
                    <a:pt x="218503" y="113487"/>
                  </a:lnTo>
                  <a:lnTo>
                    <a:pt x="218160" y="112953"/>
                  </a:lnTo>
                  <a:lnTo>
                    <a:pt x="220103" y="113969"/>
                  </a:lnTo>
                  <a:lnTo>
                    <a:pt x="220294" y="112953"/>
                  </a:lnTo>
                  <a:lnTo>
                    <a:pt x="220421" y="112318"/>
                  </a:lnTo>
                  <a:close/>
                </a:path>
                <a:path w="226059" h="315595">
                  <a:moveTo>
                    <a:pt x="221386" y="123621"/>
                  </a:moveTo>
                  <a:lnTo>
                    <a:pt x="217932" y="121335"/>
                  </a:lnTo>
                  <a:lnTo>
                    <a:pt x="217170" y="120827"/>
                  </a:lnTo>
                  <a:lnTo>
                    <a:pt x="216395" y="120319"/>
                  </a:lnTo>
                  <a:lnTo>
                    <a:pt x="215633" y="119811"/>
                  </a:lnTo>
                  <a:lnTo>
                    <a:pt x="215633" y="119049"/>
                  </a:lnTo>
                  <a:lnTo>
                    <a:pt x="217424" y="119938"/>
                  </a:lnTo>
                  <a:lnTo>
                    <a:pt x="217893" y="119811"/>
                  </a:lnTo>
                  <a:lnTo>
                    <a:pt x="218135" y="120065"/>
                  </a:lnTo>
                  <a:lnTo>
                    <a:pt x="218160" y="119811"/>
                  </a:lnTo>
                  <a:lnTo>
                    <a:pt x="218224" y="119049"/>
                  </a:lnTo>
                  <a:lnTo>
                    <a:pt x="218249" y="118668"/>
                  </a:lnTo>
                  <a:lnTo>
                    <a:pt x="218376" y="118414"/>
                  </a:lnTo>
                  <a:lnTo>
                    <a:pt x="218960" y="117652"/>
                  </a:lnTo>
                  <a:lnTo>
                    <a:pt x="218605" y="116890"/>
                  </a:lnTo>
                  <a:lnTo>
                    <a:pt x="217322" y="116128"/>
                  </a:lnTo>
                  <a:lnTo>
                    <a:pt x="193967" y="116128"/>
                  </a:lnTo>
                  <a:lnTo>
                    <a:pt x="193713" y="116128"/>
                  </a:lnTo>
                  <a:lnTo>
                    <a:pt x="196748" y="119811"/>
                  </a:lnTo>
                  <a:lnTo>
                    <a:pt x="189433" y="117017"/>
                  </a:lnTo>
                  <a:lnTo>
                    <a:pt x="191947" y="120332"/>
                  </a:lnTo>
                  <a:lnTo>
                    <a:pt x="191490" y="120446"/>
                  </a:lnTo>
                  <a:lnTo>
                    <a:pt x="191135" y="120192"/>
                  </a:lnTo>
                  <a:lnTo>
                    <a:pt x="191109" y="121335"/>
                  </a:lnTo>
                  <a:lnTo>
                    <a:pt x="190893" y="122224"/>
                  </a:lnTo>
                  <a:lnTo>
                    <a:pt x="193903" y="123875"/>
                  </a:lnTo>
                  <a:lnTo>
                    <a:pt x="193548" y="124383"/>
                  </a:lnTo>
                  <a:lnTo>
                    <a:pt x="192709" y="123875"/>
                  </a:lnTo>
                  <a:lnTo>
                    <a:pt x="191503" y="123240"/>
                  </a:lnTo>
                  <a:lnTo>
                    <a:pt x="192824" y="124002"/>
                  </a:lnTo>
                  <a:lnTo>
                    <a:pt x="192963" y="124383"/>
                  </a:lnTo>
                  <a:lnTo>
                    <a:pt x="193052" y="124891"/>
                  </a:lnTo>
                  <a:lnTo>
                    <a:pt x="192925" y="125272"/>
                  </a:lnTo>
                  <a:lnTo>
                    <a:pt x="192532" y="124764"/>
                  </a:lnTo>
                  <a:lnTo>
                    <a:pt x="192278" y="126288"/>
                  </a:lnTo>
                  <a:lnTo>
                    <a:pt x="194906" y="127431"/>
                  </a:lnTo>
                  <a:lnTo>
                    <a:pt x="193814" y="127685"/>
                  </a:lnTo>
                  <a:lnTo>
                    <a:pt x="191770" y="125907"/>
                  </a:lnTo>
                  <a:lnTo>
                    <a:pt x="192024" y="126923"/>
                  </a:lnTo>
                  <a:lnTo>
                    <a:pt x="194081" y="128066"/>
                  </a:lnTo>
                  <a:lnTo>
                    <a:pt x="193167" y="128701"/>
                  </a:lnTo>
                  <a:lnTo>
                    <a:pt x="189750" y="127558"/>
                  </a:lnTo>
                  <a:lnTo>
                    <a:pt x="187718" y="127558"/>
                  </a:lnTo>
                  <a:lnTo>
                    <a:pt x="184772" y="130733"/>
                  </a:lnTo>
                  <a:lnTo>
                    <a:pt x="187794" y="137718"/>
                  </a:lnTo>
                  <a:lnTo>
                    <a:pt x="182245" y="139115"/>
                  </a:lnTo>
                  <a:lnTo>
                    <a:pt x="180619" y="138480"/>
                  </a:lnTo>
                  <a:lnTo>
                    <a:pt x="178308" y="137210"/>
                  </a:lnTo>
                  <a:lnTo>
                    <a:pt x="183426" y="141274"/>
                  </a:lnTo>
                  <a:lnTo>
                    <a:pt x="183159" y="141147"/>
                  </a:lnTo>
                  <a:lnTo>
                    <a:pt x="181254" y="140258"/>
                  </a:lnTo>
                  <a:lnTo>
                    <a:pt x="182067" y="141147"/>
                  </a:lnTo>
                  <a:lnTo>
                    <a:pt x="181038" y="141147"/>
                  </a:lnTo>
                  <a:lnTo>
                    <a:pt x="180632" y="140639"/>
                  </a:lnTo>
                  <a:lnTo>
                    <a:pt x="180340" y="140893"/>
                  </a:lnTo>
                  <a:lnTo>
                    <a:pt x="180708" y="141147"/>
                  </a:lnTo>
                  <a:lnTo>
                    <a:pt x="181241" y="141782"/>
                  </a:lnTo>
                  <a:lnTo>
                    <a:pt x="179616" y="141401"/>
                  </a:lnTo>
                  <a:lnTo>
                    <a:pt x="177711" y="142290"/>
                  </a:lnTo>
                  <a:lnTo>
                    <a:pt x="179717" y="145084"/>
                  </a:lnTo>
                  <a:lnTo>
                    <a:pt x="178308" y="146227"/>
                  </a:lnTo>
                  <a:lnTo>
                    <a:pt x="174409" y="146481"/>
                  </a:lnTo>
                  <a:lnTo>
                    <a:pt x="175488" y="154228"/>
                  </a:lnTo>
                  <a:lnTo>
                    <a:pt x="175602" y="154609"/>
                  </a:lnTo>
                  <a:lnTo>
                    <a:pt x="177317" y="159054"/>
                  </a:lnTo>
                  <a:lnTo>
                    <a:pt x="166484" y="157276"/>
                  </a:lnTo>
                  <a:lnTo>
                    <a:pt x="168668" y="162229"/>
                  </a:lnTo>
                  <a:lnTo>
                    <a:pt x="191135" y="162229"/>
                  </a:lnTo>
                  <a:lnTo>
                    <a:pt x="192239" y="162102"/>
                  </a:lnTo>
                  <a:lnTo>
                    <a:pt x="191706" y="161213"/>
                  </a:lnTo>
                  <a:lnTo>
                    <a:pt x="192900" y="161848"/>
                  </a:lnTo>
                  <a:lnTo>
                    <a:pt x="193065" y="161213"/>
                  </a:lnTo>
                  <a:lnTo>
                    <a:pt x="193179" y="160832"/>
                  </a:lnTo>
                  <a:lnTo>
                    <a:pt x="193281" y="160451"/>
                  </a:lnTo>
                  <a:lnTo>
                    <a:pt x="192786" y="160832"/>
                  </a:lnTo>
                  <a:lnTo>
                    <a:pt x="190030" y="159054"/>
                  </a:lnTo>
                  <a:lnTo>
                    <a:pt x="189636" y="158800"/>
                  </a:lnTo>
                  <a:lnTo>
                    <a:pt x="195300" y="160959"/>
                  </a:lnTo>
                  <a:lnTo>
                    <a:pt x="193687" y="159054"/>
                  </a:lnTo>
                  <a:lnTo>
                    <a:pt x="194030" y="158800"/>
                  </a:lnTo>
                  <a:lnTo>
                    <a:pt x="194538" y="158419"/>
                  </a:lnTo>
                  <a:lnTo>
                    <a:pt x="187883" y="153593"/>
                  </a:lnTo>
                  <a:lnTo>
                    <a:pt x="189928" y="153720"/>
                  </a:lnTo>
                  <a:lnTo>
                    <a:pt x="189788" y="153593"/>
                  </a:lnTo>
                  <a:lnTo>
                    <a:pt x="188633" y="152450"/>
                  </a:lnTo>
                  <a:lnTo>
                    <a:pt x="192176" y="155371"/>
                  </a:lnTo>
                  <a:lnTo>
                    <a:pt x="191350" y="154228"/>
                  </a:lnTo>
                  <a:lnTo>
                    <a:pt x="193052" y="155117"/>
                  </a:lnTo>
                  <a:lnTo>
                    <a:pt x="192252" y="154990"/>
                  </a:lnTo>
                  <a:lnTo>
                    <a:pt x="193687" y="155625"/>
                  </a:lnTo>
                  <a:lnTo>
                    <a:pt x="193446" y="155117"/>
                  </a:lnTo>
                  <a:lnTo>
                    <a:pt x="193205" y="154609"/>
                  </a:lnTo>
                  <a:lnTo>
                    <a:pt x="195922" y="155625"/>
                  </a:lnTo>
                  <a:lnTo>
                    <a:pt x="195389" y="154609"/>
                  </a:lnTo>
                  <a:lnTo>
                    <a:pt x="195186" y="154228"/>
                  </a:lnTo>
                  <a:lnTo>
                    <a:pt x="196519" y="154990"/>
                  </a:lnTo>
                  <a:lnTo>
                    <a:pt x="195897" y="154228"/>
                  </a:lnTo>
                  <a:lnTo>
                    <a:pt x="194640" y="152704"/>
                  </a:lnTo>
                  <a:lnTo>
                    <a:pt x="199224" y="154228"/>
                  </a:lnTo>
                  <a:lnTo>
                    <a:pt x="197675" y="152704"/>
                  </a:lnTo>
                  <a:lnTo>
                    <a:pt x="197408" y="152450"/>
                  </a:lnTo>
                  <a:lnTo>
                    <a:pt x="197281" y="152323"/>
                  </a:lnTo>
                  <a:lnTo>
                    <a:pt x="196748" y="150672"/>
                  </a:lnTo>
                  <a:lnTo>
                    <a:pt x="201536" y="153847"/>
                  </a:lnTo>
                  <a:lnTo>
                    <a:pt x="199529" y="151434"/>
                  </a:lnTo>
                  <a:lnTo>
                    <a:pt x="201523" y="151942"/>
                  </a:lnTo>
                  <a:lnTo>
                    <a:pt x="202057" y="151688"/>
                  </a:lnTo>
                  <a:lnTo>
                    <a:pt x="201549" y="151434"/>
                  </a:lnTo>
                  <a:lnTo>
                    <a:pt x="200025" y="150672"/>
                  </a:lnTo>
                  <a:lnTo>
                    <a:pt x="199529" y="150418"/>
                  </a:lnTo>
                  <a:lnTo>
                    <a:pt x="200647" y="150418"/>
                  </a:lnTo>
                  <a:lnTo>
                    <a:pt x="201752" y="151180"/>
                  </a:lnTo>
                  <a:lnTo>
                    <a:pt x="201879" y="150418"/>
                  </a:lnTo>
                  <a:lnTo>
                    <a:pt x="202780" y="151180"/>
                  </a:lnTo>
                  <a:lnTo>
                    <a:pt x="205130" y="151180"/>
                  </a:lnTo>
                  <a:lnTo>
                    <a:pt x="204355" y="150418"/>
                  </a:lnTo>
                  <a:lnTo>
                    <a:pt x="201510" y="147624"/>
                  </a:lnTo>
                  <a:lnTo>
                    <a:pt x="205257" y="147878"/>
                  </a:lnTo>
                  <a:lnTo>
                    <a:pt x="204927" y="147624"/>
                  </a:lnTo>
                  <a:lnTo>
                    <a:pt x="203250" y="146354"/>
                  </a:lnTo>
                  <a:lnTo>
                    <a:pt x="204952" y="146354"/>
                  </a:lnTo>
                  <a:lnTo>
                    <a:pt x="203441" y="145211"/>
                  </a:lnTo>
                  <a:lnTo>
                    <a:pt x="204419" y="145719"/>
                  </a:lnTo>
                  <a:lnTo>
                    <a:pt x="204406" y="145211"/>
                  </a:lnTo>
                  <a:lnTo>
                    <a:pt x="204393" y="143941"/>
                  </a:lnTo>
                  <a:lnTo>
                    <a:pt x="205917" y="145719"/>
                  </a:lnTo>
                  <a:lnTo>
                    <a:pt x="206019" y="146100"/>
                  </a:lnTo>
                  <a:lnTo>
                    <a:pt x="206908" y="146735"/>
                  </a:lnTo>
                  <a:lnTo>
                    <a:pt x="209791" y="147243"/>
                  </a:lnTo>
                  <a:lnTo>
                    <a:pt x="206387" y="144449"/>
                  </a:lnTo>
                  <a:lnTo>
                    <a:pt x="206590" y="144322"/>
                  </a:lnTo>
                  <a:lnTo>
                    <a:pt x="207200" y="143941"/>
                  </a:lnTo>
                  <a:lnTo>
                    <a:pt x="206641" y="143941"/>
                  </a:lnTo>
                  <a:lnTo>
                    <a:pt x="206578" y="144322"/>
                  </a:lnTo>
                  <a:lnTo>
                    <a:pt x="206197" y="143941"/>
                  </a:lnTo>
                  <a:lnTo>
                    <a:pt x="205816" y="143560"/>
                  </a:lnTo>
                  <a:lnTo>
                    <a:pt x="206400" y="142925"/>
                  </a:lnTo>
                  <a:lnTo>
                    <a:pt x="207403" y="143687"/>
                  </a:lnTo>
                  <a:lnTo>
                    <a:pt x="208661" y="142925"/>
                  </a:lnTo>
                  <a:lnTo>
                    <a:pt x="207225" y="142417"/>
                  </a:lnTo>
                  <a:lnTo>
                    <a:pt x="208216" y="142163"/>
                  </a:lnTo>
                  <a:lnTo>
                    <a:pt x="210616" y="143306"/>
                  </a:lnTo>
                  <a:lnTo>
                    <a:pt x="209524" y="142163"/>
                  </a:lnTo>
                  <a:lnTo>
                    <a:pt x="209169" y="141782"/>
                  </a:lnTo>
                  <a:lnTo>
                    <a:pt x="208648" y="141274"/>
                  </a:lnTo>
                  <a:lnTo>
                    <a:pt x="208521" y="141147"/>
                  </a:lnTo>
                  <a:lnTo>
                    <a:pt x="208127" y="140766"/>
                  </a:lnTo>
                  <a:lnTo>
                    <a:pt x="206946" y="141147"/>
                  </a:lnTo>
                  <a:lnTo>
                    <a:pt x="206844" y="140258"/>
                  </a:lnTo>
                  <a:lnTo>
                    <a:pt x="210146" y="139750"/>
                  </a:lnTo>
                  <a:lnTo>
                    <a:pt x="211061" y="139115"/>
                  </a:lnTo>
                  <a:lnTo>
                    <a:pt x="209499" y="138353"/>
                  </a:lnTo>
                  <a:lnTo>
                    <a:pt x="209524" y="137718"/>
                  </a:lnTo>
                  <a:lnTo>
                    <a:pt x="210858" y="138353"/>
                  </a:lnTo>
                  <a:lnTo>
                    <a:pt x="210464" y="137718"/>
                  </a:lnTo>
                  <a:lnTo>
                    <a:pt x="209588" y="136321"/>
                  </a:lnTo>
                  <a:lnTo>
                    <a:pt x="213956" y="139623"/>
                  </a:lnTo>
                  <a:lnTo>
                    <a:pt x="213080" y="137909"/>
                  </a:lnTo>
                  <a:lnTo>
                    <a:pt x="211302" y="136702"/>
                  </a:lnTo>
                  <a:lnTo>
                    <a:pt x="210972" y="136321"/>
                  </a:lnTo>
                  <a:lnTo>
                    <a:pt x="209207" y="134289"/>
                  </a:lnTo>
                  <a:lnTo>
                    <a:pt x="214299" y="137718"/>
                  </a:lnTo>
                  <a:lnTo>
                    <a:pt x="211810" y="135305"/>
                  </a:lnTo>
                  <a:lnTo>
                    <a:pt x="211289" y="134797"/>
                  </a:lnTo>
                  <a:lnTo>
                    <a:pt x="211302" y="135305"/>
                  </a:lnTo>
                  <a:lnTo>
                    <a:pt x="209804" y="134289"/>
                  </a:lnTo>
                  <a:lnTo>
                    <a:pt x="208305" y="133273"/>
                  </a:lnTo>
                  <a:lnTo>
                    <a:pt x="209130" y="133146"/>
                  </a:lnTo>
                  <a:lnTo>
                    <a:pt x="210324" y="134035"/>
                  </a:lnTo>
                  <a:lnTo>
                    <a:pt x="210210" y="133527"/>
                  </a:lnTo>
                  <a:lnTo>
                    <a:pt x="209727" y="133146"/>
                  </a:lnTo>
                  <a:lnTo>
                    <a:pt x="210083" y="133146"/>
                  </a:lnTo>
                  <a:lnTo>
                    <a:pt x="210680" y="133654"/>
                  </a:lnTo>
                  <a:lnTo>
                    <a:pt x="211886" y="134289"/>
                  </a:lnTo>
                  <a:lnTo>
                    <a:pt x="211886" y="133781"/>
                  </a:lnTo>
                  <a:lnTo>
                    <a:pt x="213334" y="134924"/>
                  </a:lnTo>
                  <a:lnTo>
                    <a:pt x="212242" y="133781"/>
                  </a:lnTo>
                  <a:lnTo>
                    <a:pt x="211645" y="133146"/>
                  </a:lnTo>
                  <a:lnTo>
                    <a:pt x="211404" y="132892"/>
                  </a:lnTo>
                  <a:lnTo>
                    <a:pt x="213080" y="133019"/>
                  </a:lnTo>
                  <a:lnTo>
                    <a:pt x="212991" y="132892"/>
                  </a:lnTo>
                  <a:lnTo>
                    <a:pt x="211874" y="131241"/>
                  </a:lnTo>
                  <a:lnTo>
                    <a:pt x="213779" y="132003"/>
                  </a:lnTo>
                  <a:lnTo>
                    <a:pt x="215341" y="131241"/>
                  </a:lnTo>
                  <a:lnTo>
                    <a:pt x="214845" y="130860"/>
                  </a:lnTo>
                  <a:lnTo>
                    <a:pt x="214617" y="130860"/>
                  </a:lnTo>
                  <a:lnTo>
                    <a:pt x="214744" y="130784"/>
                  </a:lnTo>
                  <a:lnTo>
                    <a:pt x="215455" y="130352"/>
                  </a:lnTo>
                  <a:lnTo>
                    <a:pt x="216776" y="131368"/>
                  </a:lnTo>
                  <a:lnTo>
                    <a:pt x="215569" y="130352"/>
                  </a:lnTo>
                  <a:lnTo>
                    <a:pt x="215379" y="129844"/>
                  </a:lnTo>
                  <a:lnTo>
                    <a:pt x="214960" y="128701"/>
                  </a:lnTo>
                  <a:lnTo>
                    <a:pt x="216636" y="129209"/>
                  </a:lnTo>
                  <a:lnTo>
                    <a:pt x="216763" y="129336"/>
                  </a:lnTo>
                  <a:lnTo>
                    <a:pt x="219024" y="128828"/>
                  </a:lnTo>
                  <a:lnTo>
                    <a:pt x="217855" y="127685"/>
                  </a:lnTo>
                  <a:lnTo>
                    <a:pt x="216027" y="125907"/>
                  </a:lnTo>
                  <a:lnTo>
                    <a:pt x="218528" y="125653"/>
                  </a:lnTo>
                  <a:lnTo>
                    <a:pt x="217754" y="125272"/>
                  </a:lnTo>
                  <a:lnTo>
                    <a:pt x="216979" y="124891"/>
                  </a:lnTo>
                  <a:lnTo>
                    <a:pt x="218173" y="124637"/>
                  </a:lnTo>
                  <a:lnTo>
                    <a:pt x="217589" y="124383"/>
                  </a:lnTo>
                  <a:lnTo>
                    <a:pt x="216128" y="123748"/>
                  </a:lnTo>
                  <a:lnTo>
                    <a:pt x="214922" y="121335"/>
                  </a:lnTo>
                  <a:lnTo>
                    <a:pt x="221386" y="123621"/>
                  </a:lnTo>
                  <a:close/>
                </a:path>
                <a:path w="226059" h="315595">
                  <a:moveTo>
                    <a:pt x="224459" y="111048"/>
                  </a:moveTo>
                  <a:lnTo>
                    <a:pt x="222605" y="109397"/>
                  </a:lnTo>
                  <a:lnTo>
                    <a:pt x="221881" y="108762"/>
                  </a:lnTo>
                  <a:lnTo>
                    <a:pt x="221742" y="108635"/>
                  </a:lnTo>
                  <a:lnTo>
                    <a:pt x="197281" y="108635"/>
                  </a:lnTo>
                  <a:lnTo>
                    <a:pt x="196443" y="108635"/>
                  </a:lnTo>
                  <a:lnTo>
                    <a:pt x="196291" y="108635"/>
                  </a:lnTo>
                  <a:lnTo>
                    <a:pt x="196811" y="109270"/>
                  </a:lnTo>
                  <a:lnTo>
                    <a:pt x="195973" y="109524"/>
                  </a:lnTo>
                  <a:lnTo>
                    <a:pt x="196329" y="109905"/>
                  </a:lnTo>
                  <a:lnTo>
                    <a:pt x="218960" y="109905"/>
                  </a:lnTo>
                  <a:lnTo>
                    <a:pt x="218871" y="108762"/>
                  </a:lnTo>
                  <a:lnTo>
                    <a:pt x="219938" y="109143"/>
                  </a:lnTo>
                  <a:lnTo>
                    <a:pt x="220649" y="109905"/>
                  </a:lnTo>
                  <a:lnTo>
                    <a:pt x="220853" y="110413"/>
                  </a:lnTo>
                  <a:lnTo>
                    <a:pt x="220941" y="109397"/>
                  </a:lnTo>
                  <a:lnTo>
                    <a:pt x="222351" y="110286"/>
                  </a:lnTo>
                  <a:lnTo>
                    <a:pt x="221500" y="110413"/>
                  </a:lnTo>
                  <a:lnTo>
                    <a:pt x="221640" y="110794"/>
                  </a:lnTo>
                  <a:lnTo>
                    <a:pt x="224459" y="111048"/>
                  </a:lnTo>
                  <a:close/>
                </a:path>
                <a:path w="226059" h="315595">
                  <a:moveTo>
                    <a:pt x="225704" y="101523"/>
                  </a:moveTo>
                  <a:lnTo>
                    <a:pt x="225158" y="100761"/>
                  </a:lnTo>
                  <a:lnTo>
                    <a:pt x="224790" y="100253"/>
                  </a:lnTo>
                  <a:lnTo>
                    <a:pt x="224078" y="100761"/>
                  </a:lnTo>
                  <a:lnTo>
                    <a:pt x="222783" y="99745"/>
                  </a:lnTo>
                  <a:lnTo>
                    <a:pt x="222745" y="98983"/>
                  </a:lnTo>
                  <a:lnTo>
                    <a:pt x="221869" y="97840"/>
                  </a:lnTo>
                  <a:lnTo>
                    <a:pt x="223202" y="97840"/>
                  </a:lnTo>
                  <a:lnTo>
                    <a:pt x="221627" y="97205"/>
                  </a:lnTo>
                  <a:lnTo>
                    <a:pt x="221259" y="96189"/>
                  </a:lnTo>
                  <a:lnTo>
                    <a:pt x="221030" y="95554"/>
                  </a:lnTo>
                  <a:lnTo>
                    <a:pt x="221538" y="95046"/>
                  </a:lnTo>
                  <a:lnTo>
                    <a:pt x="223393" y="95173"/>
                  </a:lnTo>
                  <a:lnTo>
                    <a:pt x="223316" y="95046"/>
                  </a:lnTo>
                  <a:lnTo>
                    <a:pt x="215468" y="81203"/>
                  </a:lnTo>
                  <a:lnTo>
                    <a:pt x="207848" y="84505"/>
                  </a:lnTo>
                  <a:lnTo>
                    <a:pt x="202984" y="85648"/>
                  </a:lnTo>
                  <a:lnTo>
                    <a:pt x="206451" y="89458"/>
                  </a:lnTo>
                  <a:lnTo>
                    <a:pt x="205676" y="93522"/>
                  </a:lnTo>
                  <a:lnTo>
                    <a:pt x="203263" y="96189"/>
                  </a:lnTo>
                  <a:lnTo>
                    <a:pt x="199948" y="95300"/>
                  </a:lnTo>
                  <a:lnTo>
                    <a:pt x="199364" y="99110"/>
                  </a:lnTo>
                  <a:lnTo>
                    <a:pt x="198310" y="100507"/>
                  </a:lnTo>
                  <a:lnTo>
                    <a:pt x="198094" y="102285"/>
                  </a:lnTo>
                  <a:lnTo>
                    <a:pt x="197612" y="104025"/>
                  </a:lnTo>
                  <a:lnTo>
                    <a:pt x="199453" y="105968"/>
                  </a:lnTo>
                  <a:lnTo>
                    <a:pt x="196583" y="105968"/>
                  </a:lnTo>
                  <a:lnTo>
                    <a:pt x="197980" y="107873"/>
                  </a:lnTo>
                  <a:lnTo>
                    <a:pt x="196545" y="107492"/>
                  </a:lnTo>
                  <a:lnTo>
                    <a:pt x="197027" y="108127"/>
                  </a:lnTo>
                  <a:lnTo>
                    <a:pt x="197154" y="108381"/>
                  </a:lnTo>
                  <a:lnTo>
                    <a:pt x="221462" y="108381"/>
                  </a:lnTo>
                  <a:lnTo>
                    <a:pt x="220891" y="107873"/>
                  </a:lnTo>
                  <a:lnTo>
                    <a:pt x="220459" y="107492"/>
                  </a:lnTo>
                  <a:lnTo>
                    <a:pt x="223177" y="107619"/>
                  </a:lnTo>
                  <a:lnTo>
                    <a:pt x="223037" y="107492"/>
                  </a:lnTo>
                  <a:lnTo>
                    <a:pt x="222186" y="106730"/>
                  </a:lnTo>
                  <a:lnTo>
                    <a:pt x="222415" y="106730"/>
                  </a:lnTo>
                  <a:lnTo>
                    <a:pt x="221818" y="106476"/>
                  </a:lnTo>
                  <a:lnTo>
                    <a:pt x="221157" y="105714"/>
                  </a:lnTo>
                  <a:lnTo>
                    <a:pt x="221056" y="105460"/>
                  </a:lnTo>
                  <a:lnTo>
                    <a:pt x="222364" y="105968"/>
                  </a:lnTo>
                  <a:lnTo>
                    <a:pt x="223888" y="107111"/>
                  </a:lnTo>
                  <a:lnTo>
                    <a:pt x="224116" y="106476"/>
                  </a:lnTo>
                  <a:lnTo>
                    <a:pt x="225552" y="106730"/>
                  </a:lnTo>
                  <a:lnTo>
                    <a:pt x="225374" y="106476"/>
                  </a:lnTo>
                  <a:lnTo>
                    <a:pt x="224663" y="105460"/>
                  </a:lnTo>
                  <a:lnTo>
                    <a:pt x="224218" y="104825"/>
                  </a:lnTo>
                  <a:lnTo>
                    <a:pt x="223926" y="104063"/>
                  </a:lnTo>
                  <a:lnTo>
                    <a:pt x="223875" y="103936"/>
                  </a:lnTo>
                  <a:lnTo>
                    <a:pt x="223494" y="104063"/>
                  </a:lnTo>
                  <a:lnTo>
                    <a:pt x="222872" y="103682"/>
                  </a:lnTo>
                  <a:lnTo>
                    <a:pt x="222516" y="103301"/>
                  </a:lnTo>
                  <a:lnTo>
                    <a:pt x="222618" y="102920"/>
                  </a:lnTo>
                  <a:lnTo>
                    <a:pt x="223939" y="103555"/>
                  </a:lnTo>
                  <a:lnTo>
                    <a:pt x="223659" y="103225"/>
                  </a:lnTo>
                  <a:lnTo>
                    <a:pt x="225209" y="103936"/>
                  </a:lnTo>
                  <a:lnTo>
                    <a:pt x="223608" y="103098"/>
                  </a:lnTo>
                  <a:lnTo>
                    <a:pt x="223685" y="102920"/>
                  </a:lnTo>
                  <a:lnTo>
                    <a:pt x="223926" y="102285"/>
                  </a:lnTo>
                  <a:lnTo>
                    <a:pt x="223304" y="101777"/>
                  </a:lnTo>
                  <a:lnTo>
                    <a:pt x="224624" y="102285"/>
                  </a:lnTo>
                  <a:lnTo>
                    <a:pt x="224116" y="102793"/>
                  </a:lnTo>
                  <a:lnTo>
                    <a:pt x="225018" y="103301"/>
                  </a:lnTo>
                  <a:lnTo>
                    <a:pt x="225615" y="101777"/>
                  </a:lnTo>
                  <a:lnTo>
                    <a:pt x="225704" y="101523"/>
                  </a:lnTo>
                  <a:close/>
                </a:path>
              </a:pathLst>
            </a:custGeom>
            <a:solidFill>
              <a:srgbClr val="858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65212" y="8369417"/>
            <a:ext cx="421640" cy="443230"/>
            <a:chOff x="165212" y="8369417"/>
            <a:chExt cx="421640" cy="443230"/>
          </a:xfrm>
        </p:grpSpPr>
        <p:sp>
          <p:nvSpPr>
            <p:cNvPr id="15" name="object 15"/>
            <p:cNvSpPr/>
            <p:nvPr/>
          </p:nvSpPr>
          <p:spPr>
            <a:xfrm>
              <a:off x="248716" y="8369427"/>
              <a:ext cx="207010" cy="394335"/>
            </a:xfrm>
            <a:custGeom>
              <a:avLst/>
              <a:gdLst/>
              <a:ahLst/>
              <a:cxnLst/>
              <a:rect l="l" t="t" r="r" b="b"/>
              <a:pathLst>
                <a:path w="207009" h="394334">
                  <a:moveTo>
                    <a:pt x="19900" y="248920"/>
                  </a:moveTo>
                  <a:lnTo>
                    <a:pt x="19773" y="247650"/>
                  </a:lnTo>
                  <a:lnTo>
                    <a:pt x="18986" y="247650"/>
                  </a:lnTo>
                  <a:lnTo>
                    <a:pt x="16878" y="248920"/>
                  </a:lnTo>
                  <a:lnTo>
                    <a:pt x="17551" y="248920"/>
                  </a:lnTo>
                  <a:lnTo>
                    <a:pt x="17881" y="248920"/>
                  </a:lnTo>
                  <a:lnTo>
                    <a:pt x="19900" y="248920"/>
                  </a:lnTo>
                  <a:close/>
                </a:path>
                <a:path w="207009" h="394334">
                  <a:moveTo>
                    <a:pt x="22326" y="248920"/>
                  </a:moveTo>
                  <a:lnTo>
                    <a:pt x="20281" y="246380"/>
                  </a:lnTo>
                  <a:lnTo>
                    <a:pt x="20294" y="247650"/>
                  </a:lnTo>
                  <a:lnTo>
                    <a:pt x="19900" y="248920"/>
                  </a:lnTo>
                  <a:lnTo>
                    <a:pt x="22326" y="248920"/>
                  </a:lnTo>
                  <a:close/>
                </a:path>
                <a:path w="207009" h="394334">
                  <a:moveTo>
                    <a:pt x="39230" y="357327"/>
                  </a:moveTo>
                  <a:lnTo>
                    <a:pt x="37325" y="356590"/>
                  </a:lnTo>
                  <a:lnTo>
                    <a:pt x="38252" y="359130"/>
                  </a:lnTo>
                  <a:lnTo>
                    <a:pt x="39230" y="357327"/>
                  </a:lnTo>
                  <a:close/>
                </a:path>
                <a:path w="207009" h="394334">
                  <a:moveTo>
                    <a:pt x="39700" y="357517"/>
                  </a:moveTo>
                  <a:lnTo>
                    <a:pt x="39636" y="356590"/>
                  </a:lnTo>
                  <a:lnTo>
                    <a:pt x="39230" y="357327"/>
                  </a:lnTo>
                  <a:lnTo>
                    <a:pt x="39700" y="357517"/>
                  </a:lnTo>
                  <a:close/>
                </a:path>
                <a:path w="207009" h="394334">
                  <a:moveTo>
                    <a:pt x="39941" y="357606"/>
                  </a:moveTo>
                  <a:lnTo>
                    <a:pt x="39700" y="357517"/>
                  </a:lnTo>
                  <a:lnTo>
                    <a:pt x="39801" y="359130"/>
                  </a:lnTo>
                  <a:lnTo>
                    <a:pt x="39941" y="357606"/>
                  </a:lnTo>
                  <a:close/>
                </a:path>
                <a:path w="207009" h="394334">
                  <a:moveTo>
                    <a:pt x="40652" y="357187"/>
                  </a:moveTo>
                  <a:lnTo>
                    <a:pt x="40030" y="356590"/>
                  </a:lnTo>
                  <a:lnTo>
                    <a:pt x="39941" y="357606"/>
                  </a:lnTo>
                  <a:lnTo>
                    <a:pt x="40601" y="357860"/>
                  </a:lnTo>
                  <a:lnTo>
                    <a:pt x="40652" y="357187"/>
                  </a:lnTo>
                  <a:close/>
                </a:path>
                <a:path w="207009" h="394334">
                  <a:moveTo>
                    <a:pt x="42151" y="372097"/>
                  </a:moveTo>
                  <a:lnTo>
                    <a:pt x="41795" y="371297"/>
                  </a:lnTo>
                  <a:lnTo>
                    <a:pt x="42024" y="372275"/>
                  </a:lnTo>
                  <a:lnTo>
                    <a:pt x="42151" y="372097"/>
                  </a:lnTo>
                  <a:close/>
                </a:path>
                <a:path w="207009" h="394334">
                  <a:moveTo>
                    <a:pt x="44069" y="371297"/>
                  </a:moveTo>
                  <a:lnTo>
                    <a:pt x="43078" y="372097"/>
                  </a:lnTo>
                  <a:lnTo>
                    <a:pt x="42138" y="372262"/>
                  </a:lnTo>
                  <a:lnTo>
                    <a:pt x="41770" y="373697"/>
                  </a:lnTo>
                  <a:lnTo>
                    <a:pt x="42532" y="374053"/>
                  </a:lnTo>
                  <a:lnTo>
                    <a:pt x="44069" y="371297"/>
                  </a:lnTo>
                  <a:close/>
                </a:path>
                <a:path w="207009" h="394334">
                  <a:moveTo>
                    <a:pt x="44716" y="370674"/>
                  </a:moveTo>
                  <a:lnTo>
                    <a:pt x="44500" y="370522"/>
                  </a:lnTo>
                  <a:lnTo>
                    <a:pt x="44069" y="371297"/>
                  </a:lnTo>
                  <a:lnTo>
                    <a:pt x="44716" y="370674"/>
                  </a:lnTo>
                  <a:close/>
                </a:path>
                <a:path w="207009" h="394334">
                  <a:moveTo>
                    <a:pt x="47421" y="369290"/>
                  </a:moveTo>
                  <a:lnTo>
                    <a:pt x="46647" y="369290"/>
                  </a:lnTo>
                  <a:lnTo>
                    <a:pt x="46291" y="366750"/>
                  </a:lnTo>
                  <a:lnTo>
                    <a:pt x="45110" y="369290"/>
                  </a:lnTo>
                  <a:lnTo>
                    <a:pt x="45681" y="369290"/>
                  </a:lnTo>
                  <a:lnTo>
                    <a:pt x="44716" y="371830"/>
                  </a:lnTo>
                  <a:lnTo>
                    <a:pt x="45783" y="371830"/>
                  </a:lnTo>
                  <a:lnTo>
                    <a:pt x="42989" y="374370"/>
                  </a:lnTo>
                  <a:lnTo>
                    <a:pt x="44081" y="375640"/>
                  </a:lnTo>
                  <a:lnTo>
                    <a:pt x="44678" y="373100"/>
                  </a:lnTo>
                  <a:lnTo>
                    <a:pt x="46037" y="373100"/>
                  </a:lnTo>
                  <a:lnTo>
                    <a:pt x="45046" y="374370"/>
                  </a:lnTo>
                  <a:lnTo>
                    <a:pt x="44831" y="375640"/>
                  </a:lnTo>
                  <a:lnTo>
                    <a:pt x="46583" y="375640"/>
                  </a:lnTo>
                  <a:lnTo>
                    <a:pt x="46482" y="373100"/>
                  </a:lnTo>
                  <a:lnTo>
                    <a:pt x="46431" y="371830"/>
                  </a:lnTo>
                  <a:lnTo>
                    <a:pt x="47421" y="369290"/>
                  </a:lnTo>
                  <a:close/>
                </a:path>
                <a:path w="207009" h="394334">
                  <a:moveTo>
                    <a:pt x="47726" y="365061"/>
                  </a:moveTo>
                  <a:lnTo>
                    <a:pt x="47561" y="364490"/>
                  </a:lnTo>
                  <a:lnTo>
                    <a:pt x="47447" y="366750"/>
                  </a:lnTo>
                  <a:lnTo>
                    <a:pt x="47726" y="365061"/>
                  </a:lnTo>
                  <a:close/>
                </a:path>
                <a:path w="207009" h="394334">
                  <a:moveTo>
                    <a:pt x="49288" y="331736"/>
                  </a:moveTo>
                  <a:lnTo>
                    <a:pt x="48399" y="332460"/>
                  </a:lnTo>
                  <a:lnTo>
                    <a:pt x="48971" y="332460"/>
                  </a:lnTo>
                  <a:lnTo>
                    <a:pt x="49288" y="331736"/>
                  </a:lnTo>
                  <a:close/>
                </a:path>
                <a:path w="207009" h="394334">
                  <a:moveTo>
                    <a:pt x="50850" y="355180"/>
                  </a:moveTo>
                  <a:lnTo>
                    <a:pt x="50469" y="355142"/>
                  </a:lnTo>
                  <a:lnTo>
                    <a:pt x="50850" y="355180"/>
                  </a:lnTo>
                  <a:close/>
                </a:path>
                <a:path w="207009" h="394334">
                  <a:moveTo>
                    <a:pt x="51015" y="141782"/>
                  </a:moveTo>
                  <a:lnTo>
                    <a:pt x="49682" y="143510"/>
                  </a:lnTo>
                  <a:lnTo>
                    <a:pt x="50939" y="142240"/>
                  </a:lnTo>
                  <a:lnTo>
                    <a:pt x="51015" y="141782"/>
                  </a:lnTo>
                  <a:close/>
                </a:path>
                <a:path w="207009" h="394334">
                  <a:moveTo>
                    <a:pt x="51168" y="327380"/>
                  </a:moveTo>
                  <a:lnTo>
                    <a:pt x="49288" y="331736"/>
                  </a:lnTo>
                  <a:lnTo>
                    <a:pt x="49961" y="331190"/>
                  </a:lnTo>
                  <a:lnTo>
                    <a:pt x="50736" y="331190"/>
                  </a:lnTo>
                  <a:lnTo>
                    <a:pt x="51168" y="327380"/>
                  </a:lnTo>
                  <a:close/>
                </a:path>
                <a:path w="207009" h="394334">
                  <a:moveTo>
                    <a:pt x="51384" y="141312"/>
                  </a:moveTo>
                  <a:lnTo>
                    <a:pt x="51155" y="140970"/>
                  </a:lnTo>
                  <a:lnTo>
                    <a:pt x="51015" y="141782"/>
                  </a:lnTo>
                  <a:lnTo>
                    <a:pt x="51384" y="141312"/>
                  </a:lnTo>
                  <a:close/>
                </a:path>
                <a:path w="207009" h="394334">
                  <a:moveTo>
                    <a:pt x="51777" y="360400"/>
                  </a:moveTo>
                  <a:lnTo>
                    <a:pt x="51396" y="359130"/>
                  </a:lnTo>
                  <a:lnTo>
                    <a:pt x="50241" y="359130"/>
                  </a:lnTo>
                  <a:lnTo>
                    <a:pt x="51777" y="360400"/>
                  </a:lnTo>
                  <a:close/>
                </a:path>
                <a:path w="207009" h="394334">
                  <a:moveTo>
                    <a:pt x="52273" y="309600"/>
                  </a:moveTo>
                  <a:lnTo>
                    <a:pt x="51943" y="309600"/>
                  </a:lnTo>
                  <a:lnTo>
                    <a:pt x="52146" y="308330"/>
                  </a:lnTo>
                  <a:lnTo>
                    <a:pt x="50469" y="310870"/>
                  </a:lnTo>
                  <a:lnTo>
                    <a:pt x="52273" y="309600"/>
                  </a:lnTo>
                  <a:close/>
                </a:path>
                <a:path w="207009" h="394334">
                  <a:moveTo>
                    <a:pt x="52412" y="320471"/>
                  </a:moveTo>
                  <a:lnTo>
                    <a:pt x="52044" y="320459"/>
                  </a:lnTo>
                  <a:lnTo>
                    <a:pt x="51523" y="320763"/>
                  </a:lnTo>
                  <a:lnTo>
                    <a:pt x="51422" y="321411"/>
                  </a:lnTo>
                  <a:lnTo>
                    <a:pt x="52412" y="320471"/>
                  </a:lnTo>
                  <a:close/>
                </a:path>
                <a:path w="207009" h="394334">
                  <a:moveTo>
                    <a:pt x="52412" y="309499"/>
                  </a:moveTo>
                  <a:lnTo>
                    <a:pt x="52273" y="309600"/>
                  </a:lnTo>
                  <a:lnTo>
                    <a:pt x="52412" y="309499"/>
                  </a:lnTo>
                  <a:close/>
                </a:path>
                <a:path w="207009" h="394334">
                  <a:moveTo>
                    <a:pt x="54368" y="316522"/>
                  </a:moveTo>
                  <a:lnTo>
                    <a:pt x="53975" y="317017"/>
                  </a:lnTo>
                  <a:lnTo>
                    <a:pt x="54330" y="316928"/>
                  </a:lnTo>
                  <a:lnTo>
                    <a:pt x="54368" y="316522"/>
                  </a:lnTo>
                  <a:close/>
                </a:path>
                <a:path w="207009" h="394334">
                  <a:moveTo>
                    <a:pt x="54597" y="296900"/>
                  </a:moveTo>
                  <a:lnTo>
                    <a:pt x="52793" y="298462"/>
                  </a:lnTo>
                  <a:lnTo>
                    <a:pt x="53568" y="299097"/>
                  </a:lnTo>
                  <a:lnTo>
                    <a:pt x="54597" y="296900"/>
                  </a:lnTo>
                  <a:close/>
                </a:path>
                <a:path w="207009" h="394334">
                  <a:moveTo>
                    <a:pt x="55511" y="323570"/>
                  </a:moveTo>
                  <a:lnTo>
                    <a:pt x="55257" y="323570"/>
                  </a:lnTo>
                  <a:lnTo>
                    <a:pt x="55372" y="323951"/>
                  </a:lnTo>
                  <a:lnTo>
                    <a:pt x="55511" y="323570"/>
                  </a:lnTo>
                  <a:close/>
                </a:path>
                <a:path w="207009" h="394334">
                  <a:moveTo>
                    <a:pt x="56667" y="336270"/>
                  </a:moveTo>
                  <a:lnTo>
                    <a:pt x="56476" y="336270"/>
                  </a:lnTo>
                  <a:lnTo>
                    <a:pt x="55880" y="337540"/>
                  </a:lnTo>
                  <a:lnTo>
                    <a:pt x="56667" y="336270"/>
                  </a:lnTo>
                  <a:close/>
                </a:path>
                <a:path w="207009" h="394334">
                  <a:moveTo>
                    <a:pt x="58216" y="288874"/>
                  </a:moveTo>
                  <a:lnTo>
                    <a:pt x="57962" y="289280"/>
                  </a:lnTo>
                  <a:lnTo>
                    <a:pt x="58153" y="289280"/>
                  </a:lnTo>
                  <a:lnTo>
                    <a:pt x="58216" y="288874"/>
                  </a:lnTo>
                  <a:close/>
                </a:path>
                <a:path w="207009" h="394334">
                  <a:moveTo>
                    <a:pt x="58750" y="288010"/>
                  </a:moveTo>
                  <a:lnTo>
                    <a:pt x="58534" y="288010"/>
                  </a:lnTo>
                  <a:lnTo>
                    <a:pt x="58623" y="287870"/>
                  </a:lnTo>
                  <a:lnTo>
                    <a:pt x="58407" y="287642"/>
                  </a:lnTo>
                  <a:lnTo>
                    <a:pt x="58216" y="288874"/>
                  </a:lnTo>
                  <a:lnTo>
                    <a:pt x="58750" y="288010"/>
                  </a:lnTo>
                  <a:close/>
                </a:path>
                <a:path w="207009" h="394334">
                  <a:moveTo>
                    <a:pt x="58762" y="285470"/>
                  </a:moveTo>
                  <a:lnTo>
                    <a:pt x="57594" y="286740"/>
                  </a:lnTo>
                  <a:lnTo>
                    <a:pt x="58407" y="287642"/>
                  </a:lnTo>
                  <a:lnTo>
                    <a:pt x="58762" y="285470"/>
                  </a:lnTo>
                  <a:close/>
                </a:path>
                <a:path w="207009" h="394334">
                  <a:moveTo>
                    <a:pt x="61252" y="286740"/>
                  </a:moveTo>
                  <a:lnTo>
                    <a:pt x="60667" y="288874"/>
                  </a:lnTo>
                  <a:lnTo>
                    <a:pt x="60655" y="289280"/>
                  </a:lnTo>
                  <a:lnTo>
                    <a:pt x="61252" y="286740"/>
                  </a:lnTo>
                  <a:close/>
                </a:path>
                <a:path w="207009" h="394334">
                  <a:moveTo>
                    <a:pt x="63957" y="263931"/>
                  </a:moveTo>
                  <a:lnTo>
                    <a:pt x="63728" y="263525"/>
                  </a:lnTo>
                  <a:lnTo>
                    <a:pt x="63957" y="263931"/>
                  </a:lnTo>
                  <a:close/>
                </a:path>
                <a:path w="207009" h="394334">
                  <a:moveTo>
                    <a:pt x="64858" y="321373"/>
                  </a:moveTo>
                  <a:lnTo>
                    <a:pt x="63576" y="322300"/>
                  </a:lnTo>
                  <a:lnTo>
                    <a:pt x="63944" y="323570"/>
                  </a:lnTo>
                  <a:lnTo>
                    <a:pt x="64731" y="323570"/>
                  </a:lnTo>
                  <a:lnTo>
                    <a:pt x="64858" y="321373"/>
                  </a:lnTo>
                  <a:close/>
                </a:path>
                <a:path w="207009" h="394334">
                  <a:moveTo>
                    <a:pt x="65341" y="321030"/>
                  </a:moveTo>
                  <a:lnTo>
                    <a:pt x="64909" y="320560"/>
                  </a:lnTo>
                  <a:lnTo>
                    <a:pt x="64858" y="321373"/>
                  </a:lnTo>
                  <a:lnTo>
                    <a:pt x="65341" y="321030"/>
                  </a:lnTo>
                  <a:close/>
                </a:path>
                <a:path w="207009" h="394334">
                  <a:moveTo>
                    <a:pt x="66738" y="251460"/>
                  </a:moveTo>
                  <a:lnTo>
                    <a:pt x="65786" y="250190"/>
                  </a:lnTo>
                  <a:lnTo>
                    <a:pt x="18148" y="250190"/>
                  </a:lnTo>
                  <a:lnTo>
                    <a:pt x="17640" y="250190"/>
                  </a:lnTo>
                  <a:lnTo>
                    <a:pt x="17741" y="251460"/>
                  </a:lnTo>
                  <a:lnTo>
                    <a:pt x="17056" y="251460"/>
                  </a:lnTo>
                  <a:lnTo>
                    <a:pt x="19138" y="256540"/>
                  </a:lnTo>
                  <a:lnTo>
                    <a:pt x="14960" y="255270"/>
                  </a:lnTo>
                  <a:lnTo>
                    <a:pt x="13957" y="260350"/>
                  </a:lnTo>
                  <a:lnTo>
                    <a:pt x="16776" y="265430"/>
                  </a:lnTo>
                  <a:lnTo>
                    <a:pt x="16738" y="270510"/>
                  </a:lnTo>
                  <a:lnTo>
                    <a:pt x="14439" y="270510"/>
                  </a:lnTo>
                  <a:lnTo>
                    <a:pt x="12954" y="269240"/>
                  </a:lnTo>
                  <a:lnTo>
                    <a:pt x="12623" y="266700"/>
                  </a:lnTo>
                  <a:lnTo>
                    <a:pt x="12230" y="270510"/>
                  </a:lnTo>
                  <a:lnTo>
                    <a:pt x="9207" y="269240"/>
                  </a:lnTo>
                  <a:lnTo>
                    <a:pt x="11150" y="267970"/>
                  </a:lnTo>
                  <a:lnTo>
                    <a:pt x="10909" y="266700"/>
                  </a:lnTo>
                  <a:lnTo>
                    <a:pt x="4622" y="269240"/>
                  </a:lnTo>
                  <a:lnTo>
                    <a:pt x="12954" y="276860"/>
                  </a:lnTo>
                  <a:lnTo>
                    <a:pt x="6832" y="279400"/>
                  </a:lnTo>
                  <a:lnTo>
                    <a:pt x="8051" y="280162"/>
                  </a:lnTo>
                  <a:lnTo>
                    <a:pt x="7797" y="280060"/>
                  </a:lnTo>
                  <a:lnTo>
                    <a:pt x="7200" y="280085"/>
                  </a:lnTo>
                  <a:lnTo>
                    <a:pt x="6769" y="280644"/>
                  </a:lnTo>
                  <a:lnTo>
                    <a:pt x="8293" y="280301"/>
                  </a:lnTo>
                  <a:lnTo>
                    <a:pt x="8902" y="280670"/>
                  </a:lnTo>
                  <a:lnTo>
                    <a:pt x="8407" y="280670"/>
                  </a:lnTo>
                  <a:lnTo>
                    <a:pt x="9677" y="281940"/>
                  </a:lnTo>
                  <a:lnTo>
                    <a:pt x="58801" y="281940"/>
                  </a:lnTo>
                  <a:lnTo>
                    <a:pt x="61455" y="276860"/>
                  </a:lnTo>
                  <a:lnTo>
                    <a:pt x="62344" y="270510"/>
                  </a:lnTo>
                  <a:lnTo>
                    <a:pt x="63703" y="264160"/>
                  </a:lnTo>
                  <a:lnTo>
                    <a:pt x="59918" y="260350"/>
                  </a:lnTo>
                  <a:lnTo>
                    <a:pt x="66408" y="256540"/>
                  </a:lnTo>
                  <a:lnTo>
                    <a:pt x="63576" y="252730"/>
                  </a:lnTo>
                  <a:lnTo>
                    <a:pt x="66738" y="251460"/>
                  </a:lnTo>
                  <a:close/>
                </a:path>
                <a:path w="207009" h="394334">
                  <a:moveTo>
                    <a:pt x="68580" y="376212"/>
                  </a:moveTo>
                  <a:lnTo>
                    <a:pt x="68554" y="373672"/>
                  </a:lnTo>
                  <a:lnTo>
                    <a:pt x="68554" y="373430"/>
                  </a:lnTo>
                  <a:lnTo>
                    <a:pt x="64935" y="372402"/>
                  </a:lnTo>
                  <a:lnTo>
                    <a:pt x="66497" y="376212"/>
                  </a:lnTo>
                  <a:lnTo>
                    <a:pt x="68072" y="373672"/>
                  </a:lnTo>
                  <a:lnTo>
                    <a:pt x="68580" y="376212"/>
                  </a:lnTo>
                  <a:close/>
                </a:path>
                <a:path w="207009" h="394334">
                  <a:moveTo>
                    <a:pt x="69443" y="373672"/>
                  </a:moveTo>
                  <a:lnTo>
                    <a:pt x="69329" y="373430"/>
                  </a:lnTo>
                  <a:lnTo>
                    <a:pt x="68541" y="372402"/>
                  </a:lnTo>
                  <a:lnTo>
                    <a:pt x="68554" y="373430"/>
                  </a:lnTo>
                  <a:lnTo>
                    <a:pt x="69443" y="373672"/>
                  </a:lnTo>
                  <a:close/>
                </a:path>
                <a:path w="207009" h="394334">
                  <a:moveTo>
                    <a:pt x="72796" y="256260"/>
                  </a:moveTo>
                  <a:lnTo>
                    <a:pt x="72402" y="256260"/>
                  </a:lnTo>
                  <a:lnTo>
                    <a:pt x="71615" y="258800"/>
                  </a:lnTo>
                  <a:lnTo>
                    <a:pt x="72618" y="257873"/>
                  </a:lnTo>
                  <a:lnTo>
                    <a:pt x="72796" y="256260"/>
                  </a:lnTo>
                  <a:close/>
                </a:path>
                <a:path w="207009" h="394334">
                  <a:moveTo>
                    <a:pt x="72974" y="257530"/>
                  </a:moveTo>
                  <a:lnTo>
                    <a:pt x="72618" y="257873"/>
                  </a:lnTo>
                  <a:lnTo>
                    <a:pt x="72377" y="260070"/>
                  </a:lnTo>
                  <a:lnTo>
                    <a:pt x="72567" y="259867"/>
                  </a:lnTo>
                  <a:lnTo>
                    <a:pt x="72567" y="258800"/>
                  </a:lnTo>
                  <a:lnTo>
                    <a:pt x="72974" y="257530"/>
                  </a:lnTo>
                  <a:close/>
                </a:path>
                <a:path w="207009" h="394334">
                  <a:moveTo>
                    <a:pt x="75514" y="389928"/>
                  </a:moveTo>
                  <a:lnTo>
                    <a:pt x="74701" y="389928"/>
                  </a:lnTo>
                  <a:lnTo>
                    <a:pt x="73431" y="389928"/>
                  </a:lnTo>
                  <a:lnTo>
                    <a:pt x="73101" y="391337"/>
                  </a:lnTo>
                  <a:lnTo>
                    <a:pt x="74193" y="391858"/>
                  </a:lnTo>
                  <a:lnTo>
                    <a:pt x="75514" y="389928"/>
                  </a:lnTo>
                  <a:close/>
                </a:path>
                <a:path w="207009" h="394334">
                  <a:moveTo>
                    <a:pt x="75933" y="389305"/>
                  </a:moveTo>
                  <a:lnTo>
                    <a:pt x="74739" y="389902"/>
                  </a:lnTo>
                  <a:lnTo>
                    <a:pt x="75526" y="389902"/>
                  </a:lnTo>
                  <a:lnTo>
                    <a:pt x="75933" y="389305"/>
                  </a:lnTo>
                  <a:close/>
                </a:path>
                <a:path w="207009" h="394334">
                  <a:moveTo>
                    <a:pt x="76733" y="388785"/>
                  </a:moveTo>
                  <a:lnTo>
                    <a:pt x="76428" y="388581"/>
                  </a:lnTo>
                  <a:lnTo>
                    <a:pt x="75933" y="389305"/>
                  </a:lnTo>
                  <a:lnTo>
                    <a:pt x="76733" y="388785"/>
                  </a:lnTo>
                  <a:close/>
                </a:path>
                <a:path w="207009" h="394334">
                  <a:moveTo>
                    <a:pt x="77724" y="317792"/>
                  </a:moveTo>
                  <a:lnTo>
                    <a:pt x="76885" y="319062"/>
                  </a:lnTo>
                  <a:lnTo>
                    <a:pt x="77114" y="319062"/>
                  </a:lnTo>
                  <a:lnTo>
                    <a:pt x="77724" y="317792"/>
                  </a:lnTo>
                  <a:close/>
                </a:path>
                <a:path w="207009" h="394334">
                  <a:moveTo>
                    <a:pt x="77901" y="221830"/>
                  </a:moveTo>
                  <a:lnTo>
                    <a:pt x="77825" y="219430"/>
                  </a:lnTo>
                  <a:lnTo>
                    <a:pt x="77216" y="220916"/>
                  </a:lnTo>
                  <a:lnTo>
                    <a:pt x="77901" y="221830"/>
                  </a:lnTo>
                  <a:close/>
                </a:path>
                <a:path w="207009" h="394334">
                  <a:moveTo>
                    <a:pt x="78003" y="221970"/>
                  </a:moveTo>
                  <a:lnTo>
                    <a:pt x="77901" y="221830"/>
                  </a:lnTo>
                  <a:lnTo>
                    <a:pt x="77812" y="221970"/>
                  </a:lnTo>
                  <a:lnTo>
                    <a:pt x="78003" y="221970"/>
                  </a:lnTo>
                  <a:close/>
                </a:path>
                <a:path w="207009" h="394334">
                  <a:moveTo>
                    <a:pt x="78054" y="221970"/>
                  </a:moveTo>
                  <a:lnTo>
                    <a:pt x="78041" y="221805"/>
                  </a:lnTo>
                  <a:lnTo>
                    <a:pt x="78003" y="221970"/>
                  </a:lnTo>
                  <a:close/>
                </a:path>
                <a:path w="207009" h="394334">
                  <a:moveTo>
                    <a:pt x="78232" y="218160"/>
                  </a:moveTo>
                  <a:lnTo>
                    <a:pt x="76873" y="218160"/>
                  </a:lnTo>
                  <a:lnTo>
                    <a:pt x="76974" y="220916"/>
                  </a:lnTo>
                  <a:lnTo>
                    <a:pt x="76644" y="221970"/>
                  </a:lnTo>
                  <a:lnTo>
                    <a:pt x="75666" y="224510"/>
                  </a:lnTo>
                  <a:lnTo>
                    <a:pt x="74891" y="223240"/>
                  </a:lnTo>
                  <a:lnTo>
                    <a:pt x="74320" y="223240"/>
                  </a:lnTo>
                  <a:lnTo>
                    <a:pt x="74663" y="227050"/>
                  </a:lnTo>
                  <a:lnTo>
                    <a:pt x="75717" y="224510"/>
                  </a:lnTo>
                  <a:lnTo>
                    <a:pt x="77216" y="220916"/>
                  </a:lnTo>
                  <a:lnTo>
                    <a:pt x="77050" y="220700"/>
                  </a:lnTo>
                  <a:lnTo>
                    <a:pt x="77254" y="219430"/>
                  </a:lnTo>
                  <a:lnTo>
                    <a:pt x="77825" y="219430"/>
                  </a:lnTo>
                  <a:lnTo>
                    <a:pt x="78232" y="219430"/>
                  </a:lnTo>
                  <a:lnTo>
                    <a:pt x="78232" y="218160"/>
                  </a:lnTo>
                  <a:close/>
                </a:path>
                <a:path w="207009" h="394334">
                  <a:moveTo>
                    <a:pt x="78549" y="348716"/>
                  </a:moveTo>
                  <a:lnTo>
                    <a:pt x="77330" y="350393"/>
                  </a:lnTo>
                  <a:lnTo>
                    <a:pt x="77800" y="350812"/>
                  </a:lnTo>
                  <a:lnTo>
                    <a:pt x="78549" y="348716"/>
                  </a:lnTo>
                  <a:close/>
                </a:path>
                <a:path w="207009" h="394334">
                  <a:moveTo>
                    <a:pt x="78714" y="376212"/>
                  </a:moveTo>
                  <a:lnTo>
                    <a:pt x="78257" y="374942"/>
                  </a:lnTo>
                  <a:lnTo>
                    <a:pt x="78651" y="376250"/>
                  </a:lnTo>
                  <a:close/>
                </a:path>
                <a:path w="207009" h="394334">
                  <a:moveTo>
                    <a:pt x="79082" y="325412"/>
                  </a:moveTo>
                  <a:lnTo>
                    <a:pt x="78867" y="325412"/>
                  </a:lnTo>
                  <a:lnTo>
                    <a:pt x="78955" y="325589"/>
                  </a:lnTo>
                  <a:lnTo>
                    <a:pt x="79082" y="325412"/>
                  </a:lnTo>
                  <a:close/>
                </a:path>
                <a:path w="207009" h="394334">
                  <a:moveTo>
                    <a:pt x="79387" y="219430"/>
                  </a:moveTo>
                  <a:lnTo>
                    <a:pt x="78816" y="218160"/>
                  </a:lnTo>
                  <a:lnTo>
                    <a:pt x="78105" y="221500"/>
                  </a:lnTo>
                  <a:lnTo>
                    <a:pt x="79387" y="219430"/>
                  </a:lnTo>
                  <a:close/>
                </a:path>
                <a:path w="207009" h="394334">
                  <a:moveTo>
                    <a:pt x="79476" y="326618"/>
                  </a:moveTo>
                  <a:lnTo>
                    <a:pt x="78955" y="325589"/>
                  </a:lnTo>
                  <a:lnTo>
                    <a:pt x="77114" y="327952"/>
                  </a:lnTo>
                  <a:lnTo>
                    <a:pt x="79413" y="326682"/>
                  </a:lnTo>
                  <a:close/>
                </a:path>
                <a:path w="207009" h="394334">
                  <a:moveTo>
                    <a:pt x="79844" y="312712"/>
                  </a:moveTo>
                  <a:lnTo>
                    <a:pt x="77609" y="311442"/>
                  </a:lnTo>
                  <a:lnTo>
                    <a:pt x="76530" y="312712"/>
                  </a:lnTo>
                  <a:lnTo>
                    <a:pt x="77317" y="313982"/>
                  </a:lnTo>
                  <a:lnTo>
                    <a:pt x="77330" y="316522"/>
                  </a:lnTo>
                  <a:lnTo>
                    <a:pt x="79248" y="315175"/>
                  </a:lnTo>
                  <a:lnTo>
                    <a:pt x="78181" y="313982"/>
                  </a:lnTo>
                  <a:lnTo>
                    <a:pt x="79844" y="312712"/>
                  </a:lnTo>
                  <a:close/>
                </a:path>
                <a:path w="207009" h="394334">
                  <a:moveTo>
                    <a:pt x="79984" y="383832"/>
                  </a:moveTo>
                  <a:lnTo>
                    <a:pt x="79679" y="382739"/>
                  </a:lnTo>
                  <a:lnTo>
                    <a:pt x="79794" y="383984"/>
                  </a:lnTo>
                  <a:lnTo>
                    <a:pt x="79921" y="385102"/>
                  </a:lnTo>
                  <a:lnTo>
                    <a:pt x="79984" y="383832"/>
                  </a:lnTo>
                  <a:close/>
                </a:path>
                <a:path w="207009" h="394334">
                  <a:moveTo>
                    <a:pt x="80086" y="344462"/>
                  </a:moveTo>
                  <a:lnTo>
                    <a:pt x="78549" y="348716"/>
                  </a:lnTo>
                  <a:lnTo>
                    <a:pt x="78879" y="348272"/>
                  </a:lnTo>
                  <a:lnTo>
                    <a:pt x="79933" y="348272"/>
                  </a:lnTo>
                  <a:lnTo>
                    <a:pt x="80086" y="344462"/>
                  </a:lnTo>
                  <a:close/>
                </a:path>
                <a:path w="207009" h="394334">
                  <a:moveTo>
                    <a:pt x="80937" y="313982"/>
                  </a:moveTo>
                  <a:lnTo>
                    <a:pt x="79248" y="315175"/>
                  </a:lnTo>
                  <a:lnTo>
                    <a:pt x="79743" y="315722"/>
                  </a:lnTo>
                  <a:lnTo>
                    <a:pt x="80937" y="313982"/>
                  </a:lnTo>
                  <a:close/>
                </a:path>
                <a:path w="207009" h="394334">
                  <a:moveTo>
                    <a:pt x="81000" y="337908"/>
                  </a:moveTo>
                  <a:lnTo>
                    <a:pt x="80479" y="337820"/>
                  </a:lnTo>
                  <a:lnTo>
                    <a:pt x="79832" y="338035"/>
                  </a:lnTo>
                  <a:lnTo>
                    <a:pt x="79756" y="338696"/>
                  </a:lnTo>
                  <a:lnTo>
                    <a:pt x="81000" y="337908"/>
                  </a:lnTo>
                  <a:close/>
                </a:path>
                <a:path w="207009" h="394334">
                  <a:moveTo>
                    <a:pt x="81102" y="220700"/>
                  </a:moveTo>
                  <a:lnTo>
                    <a:pt x="80314" y="221970"/>
                  </a:lnTo>
                  <a:lnTo>
                    <a:pt x="80505" y="222224"/>
                  </a:lnTo>
                  <a:lnTo>
                    <a:pt x="81102" y="220700"/>
                  </a:lnTo>
                  <a:close/>
                </a:path>
                <a:path w="207009" h="394334">
                  <a:moveTo>
                    <a:pt x="81102" y="195580"/>
                  </a:moveTo>
                  <a:lnTo>
                    <a:pt x="78511" y="194310"/>
                  </a:lnTo>
                  <a:lnTo>
                    <a:pt x="78232" y="194106"/>
                  </a:lnTo>
                  <a:lnTo>
                    <a:pt x="78270" y="194310"/>
                  </a:lnTo>
                  <a:lnTo>
                    <a:pt x="81102" y="195580"/>
                  </a:lnTo>
                  <a:close/>
                </a:path>
                <a:path w="207009" h="394334">
                  <a:moveTo>
                    <a:pt x="81559" y="364782"/>
                  </a:moveTo>
                  <a:lnTo>
                    <a:pt x="80759" y="365937"/>
                  </a:lnTo>
                  <a:lnTo>
                    <a:pt x="81140" y="366052"/>
                  </a:lnTo>
                  <a:lnTo>
                    <a:pt x="81559" y="364782"/>
                  </a:lnTo>
                  <a:close/>
                </a:path>
                <a:path w="207009" h="394334">
                  <a:moveTo>
                    <a:pt x="82245" y="198120"/>
                  </a:moveTo>
                  <a:lnTo>
                    <a:pt x="75831" y="195580"/>
                  </a:lnTo>
                  <a:lnTo>
                    <a:pt x="76720" y="193040"/>
                  </a:lnTo>
                  <a:lnTo>
                    <a:pt x="78232" y="194106"/>
                  </a:lnTo>
                  <a:lnTo>
                    <a:pt x="78041" y="193040"/>
                  </a:lnTo>
                  <a:lnTo>
                    <a:pt x="77812" y="191770"/>
                  </a:lnTo>
                  <a:lnTo>
                    <a:pt x="78270" y="190500"/>
                  </a:lnTo>
                  <a:lnTo>
                    <a:pt x="79070" y="190500"/>
                  </a:lnTo>
                  <a:lnTo>
                    <a:pt x="79870" y="185686"/>
                  </a:lnTo>
                  <a:lnTo>
                    <a:pt x="80987" y="186690"/>
                  </a:lnTo>
                  <a:lnTo>
                    <a:pt x="80797" y="185420"/>
                  </a:lnTo>
                  <a:lnTo>
                    <a:pt x="80619" y="184150"/>
                  </a:lnTo>
                  <a:lnTo>
                    <a:pt x="79565" y="183553"/>
                  </a:lnTo>
                  <a:lnTo>
                    <a:pt x="79565" y="185420"/>
                  </a:lnTo>
                  <a:lnTo>
                    <a:pt x="74244" y="185420"/>
                  </a:lnTo>
                  <a:lnTo>
                    <a:pt x="76733" y="182880"/>
                  </a:lnTo>
                  <a:lnTo>
                    <a:pt x="79565" y="185420"/>
                  </a:lnTo>
                  <a:lnTo>
                    <a:pt x="79565" y="183553"/>
                  </a:lnTo>
                  <a:lnTo>
                    <a:pt x="78397" y="182880"/>
                  </a:lnTo>
                  <a:lnTo>
                    <a:pt x="76187" y="181610"/>
                  </a:lnTo>
                  <a:lnTo>
                    <a:pt x="77292" y="180340"/>
                  </a:lnTo>
                  <a:lnTo>
                    <a:pt x="43307" y="180340"/>
                  </a:lnTo>
                  <a:lnTo>
                    <a:pt x="40957" y="180340"/>
                  </a:lnTo>
                  <a:lnTo>
                    <a:pt x="41973" y="181610"/>
                  </a:lnTo>
                  <a:lnTo>
                    <a:pt x="41148" y="181610"/>
                  </a:lnTo>
                  <a:lnTo>
                    <a:pt x="39903" y="180340"/>
                  </a:lnTo>
                  <a:lnTo>
                    <a:pt x="37312" y="180340"/>
                  </a:lnTo>
                  <a:lnTo>
                    <a:pt x="37223" y="181610"/>
                  </a:lnTo>
                  <a:lnTo>
                    <a:pt x="34201" y="179070"/>
                  </a:lnTo>
                  <a:lnTo>
                    <a:pt x="38138" y="184150"/>
                  </a:lnTo>
                  <a:lnTo>
                    <a:pt x="34417" y="185420"/>
                  </a:lnTo>
                  <a:lnTo>
                    <a:pt x="36779" y="189230"/>
                  </a:lnTo>
                  <a:lnTo>
                    <a:pt x="32613" y="189230"/>
                  </a:lnTo>
                  <a:lnTo>
                    <a:pt x="28981" y="193040"/>
                  </a:lnTo>
                  <a:lnTo>
                    <a:pt x="32778" y="195580"/>
                  </a:lnTo>
                  <a:lnTo>
                    <a:pt x="30518" y="194310"/>
                  </a:lnTo>
                  <a:lnTo>
                    <a:pt x="28562" y="195580"/>
                  </a:lnTo>
                  <a:lnTo>
                    <a:pt x="25781" y="194310"/>
                  </a:lnTo>
                  <a:lnTo>
                    <a:pt x="28270" y="196850"/>
                  </a:lnTo>
                  <a:lnTo>
                    <a:pt x="29349" y="200660"/>
                  </a:lnTo>
                  <a:lnTo>
                    <a:pt x="25666" y="201930"/>
                  </a:lnTo>
                  <a:lnTo>
                    <a:pt x="25412" y="200660"/>
                  </a:lnTo>
                  <a:lnTo>
                    <a:pt x="20218" y="204470"/>
                  </a:lnTo>
                  <a:lnTo>
                    <a:pt x="26416" y="212090"/>
                  </a:lnTo>
                  <a:lnTo>
                    <a:pt x="20726" y="214630"/>
                  </a:lnTo>
                  <a:lnTo>
                    <a:pt x="24079" y="215900"/>
                  </a:lnTo>
                  <a:lnTo>
                    <a:pt x="21361" y="217170"/>
                  </a:lnTo>
                  <a:lnTo>
                    <a:pt x="25768" y="218440"/>
                  </a:lnTo>
                  <a:lnTo>
                    <a:pt x="25069" y="222250"/>
                  </a:lnTo>
                  <a:lnTo>
                    <a:pt x="22225" y="224790"/>
                  </a:lnTo>
                  <a:lnTo>
                    <a:pt x="21247" y="227330"/>
                  </a:lnTo>
                  <a:lnTo>
                    <a:pt x="26149" y="231140"/>
                  </a:lnTo>
                  <a:lnTo>
                    <a:pt x="26009" y="233680"/>
                  </a:lnTo>
                  <a:lnTo>
                    <a:pt x="22136" y="232410"/>
                  </a:lnTo>
                  <a:lnTo>
                    <a:pt x="21031" y="233680"/>
                  </a:lnTo>
                  <a:lnTo>
                    <a:pt x="20548" y="232410"/>
                  </a:lnTo>
                  <a:lnTo>
                    <a:pt x="20040" y="237490"/>
                  </a:lnTo>
                  <a:lnTo>
                    <a:pt x="19710" y="238760"/>
                  </a:lnTo>
                  <a:lnTo>
                    <a:pt x="18237" y="241300"/>
                  </a:lnTo>
                  <a:lnTo>
                    <a:pt x="18910" y="243840"/>
                  </a:lnTo>
                  <a:lnTo>
                    <a:pt x="24815" y="246380"/>
                  </a:lnTo>
                  <a:lnTo>
                    <a:pt x="22326" y="248920"/>
                  </a:lnTo>
                  <a:lnTo>
                    <a:pt x="65328" y="248920"/>
                  </a:lnTo>
                  <a:lnTo>
                    <a:pt x="67208" y="247650"/>
                  </a:lnTo>
                  <a:lnTo>
                    <a:pt x="67970" y="248920"/>
                  </a:lnTo>
                  <a:lnTo>
                    <a:pt x="67246" y="247650"/>
                  </a:lnTo>
                  <a:lnTo>
                    <a:pt x="66522" y="246380"/>
                  </a:lnTo>
                  <a:lnTo>
                    <a:pt x="68427" y="245110"/>
                  </a:lnTo>
                  <a:lnTo>
                    <a:pt x="67716" y="243840"/>
                  </a:lnTo>
                  <a:lnTo>
                    <a:pt x="68478" y="243840"/>
                  </a:lnTo>
                  <a:lnTo>
                    <a:pt x="68872" y="241300"/>
                  </a:lnTo>
                  <a:lnTo>
                    <a:pt x="69862" y="242570"/>
                  </a:lnTo>
                  <a:lnTo>
                    <a:pt x="69494" y="241300"/>
                  </a:lnTo>
                  <a:lnTo>
                    <a:pt x="68745" y="238760"/>
                  </a:lnTo>
                  <a:lnTo>
                    <a:pt x="69697" y="236220"/>
                  </a:lnTo>
                  <a:lnTo>
                    <a:pt x="71666" y="233680"/>
                  </a:lnTo>
                  <a:lnTo>
                    <a:pt x="68300" y="232410"/>
                  </a:lnTo>
                  <a:lnTo>
                    <a:pt x="74028" y="228600"/>
                  </a:lnTo>
                  <a:lnTo>
                    <a:pt x="67983" y="223520"/>
                  </a:lnTo>
                  <a:lnTo>
                    <a:pt x="74193" y="220980"/>
                  </a:lnTo>
                  <a:lnTo>
                    <a:pt x="74955" y="220980"/>
                  </a:lnTo>
                  <a:lnTo>
                    <a:pt x="73710" y="215900"/>
                  </a:lnTo>
                  <a:lnTo>
                    <a:pt x="76682" y="212090"/>
                  </a:lnTo>
                  <a:lnTo>
                    <a:pt x="79743" y="209550"/>
                  </a:lnTo>
                  <a:lnTo>
                    <a:pt x="78790" y="204470"/>
                  </a:lnTo>
                  <a:lnTo>
                    <a:pt x="81368" y="204470"/>
                  </a:lnTo>
                  <a:lnTo>
                    <a:pt x="81495" y="201930"/>
                  </a:lnTo>
                  <a:lnTo>
                    <a:pt x="81546" y="200660"/>
                  </a:lnTo>
                  <a:lnTo>
                    <a:pt x="82245" y="198120"/>
                  </a:lnTo>
                  <a:close/>
                </a:path>
                <a:path w="207009" h="394334">
                  <a:moveTo>
                    <a:pt x="83159" y="373849"/>
                  </a:moveTo>
                  <a:lnTo>
                    <a:pt x="82626" y="373722"/>
                  </a:lnTo>
                  <a:lnTo>
                    <a:pt x="83159" y="373849"/>
                  </a:lnTo>
                  <a:close/>
                </a:path>
                <a:path w="207009" h="394334">
                  <a:moveTo>
                    <a:pt x="83159" y="334187"/>
                  </a:moveTo>
                  <a:lnTo>
                    <a:pt x="82689" y="334619"/>
                  </a:lnTo>
                  <a:lnTo>
                    <a:pt x="83159" y="334606"/>
                  </a:lnTo>
                  <a:lnTo>
                    <a:pt x="83159" y="334187"/>
                  </a:lnTo>
                  <a:close/>
                </a:path>
                <a:path w="207009" h="394334">
                  <a:moveTo>
                    <a:pt x="84899" y="378752"/>
                  </a:moveTo>
                  <a:lnTo>
                    <a:pt x="84251" y="377482"/>
                  </a:lnTo>
                  <a:lnTo>
                    <a:pt x="82689" y="377482"/>
                  </a:lnTo>
                  <a:lnTo>
                    <a:pt x="84899" y="378752"/>
                  </a:lnTo>
                  <a:close/>
                </a:path>
                <a:path w="207009" h="394334">
                  <a:moveTo>
                    <a:pt x="85255" y="302552"/>
                  </a:moveTo>
                  <a:lnTo>
                    <a:pt x="83807" y="303822"/>
                  </a:lnTo>
                  <a:lnTo>
                    <a:pt x="85013" y="304749"/>
                  </a:lnTo>
                  <a:lnTo>
                    <a:pt x="85255" y="302552"/>
                  </a:lnTo>
                  <a:close/>
                </a:path>
                <a:path w="207009" h="394334">
                  <a:moveTo>
                    <a:pt x="85458" y="305092"/>
                  </a:moveTo>
                  <a:lnTo>
                    <a:pt x="85013" y="304749"/>
                  </a:lnTo>
                  <a:lnTo>
                    <a:pt x="84899" y="305866"/>
                  </a:lnTo>
                  <a:lnTo>
                    <a:pt x="85458" y="305092"/>
                  </a:lnTo>
                  <a:close/>
                </a:path>
                <a:path w="207009" h="394334">
                  <a:moveTo>
                    <a:pt x="85585" y="342684"/>
                  </a:moveTo>
                  <a:lnTo>
                    <a:pt x="85369" y="343027"/>
                  </a:lnTo>
                  <a:lnTo>
                    <a:pt x="85559" y="343192"/>
                  </a:lnTo>
                  <a:lnTo>
                    <a:pt x="85585" y="342684"/>
                  </a:lnTo>
                  <a:close/>
                </a:path>
                <a:path w="207009" h="394334">
                  <a:moveTo>
                    <a:pt x="87096" y="305092"/>
                  </a:moveTo>
                  <a:close/>
                </a:path>
                <a:path w="207009" h="394334">
                  <a:moveTo>
                    <a:pt x="87401" y="305866"/>
                  </a:moveTo>
                  <a:lnTo>
                    <a:pt x="87033" y="305168"/>
                  </a:lnTo>
                  <a:lnTo>
                    <a:pt x="86385" y="305866"/>
                  </a:lnTo>
                  <a:lnTo>
                    <a:pt x="87401" y="305866"/>
                  </a:lnTo>
                  <a:close/>
                </a:path>
                <a:path w="207009" h="394334">
                  <a:moveTo>
                    <a:pt x="87858" y="355650"/>
                  </a:moveTo>
                  <a:lnTo>
                    <a:pt x="87668" y="355892"/>
                  </a:lnTo>
                  <a:lnTo>
                    <a:pt x="87858" y="355650"/>
                  </a:lnTo>
                  <a:close/>
                </a:path>
                <a:path w="207009" h="394334">
                  <a:moveTo>
                    <a:pt x="88607" y="354622"/>
                  </a:moveTo>
                  <a:lnTo>
                    <a:pt x="88353" y="354622"/>
                  </a:lnTo>
                  <a:lnTo>
                    <a:pt x="87858" y="355650"/>
                  </a:lnTo>
                  <a:lnTo>
                    <a:pt x="88607" y="354622"/>
                  </a:lnTo>
                  <a:close/>
                </a:path>
                <a:path w="207009" h="394334">
                  <a:moveTo>
                    <a:pt x="88823" y="305092"/>
                  </a:moveTo>
                  <a:lnTo>
                    <a:pt x="88226" y="307441"/>
                  </a:lnTo>
                  <a:lnTo>
                    <a:pt x="88328" y="307632"/>
                  </a:lnTo>
                  <a:lnTo>
                    <a:pt x="88823" y="305092"/>
                  </a:lnTo>
                  <a:close/>
                </a:path>
                <a:path w="207009" h="394334">
                  <a:moveTo>
                    <a:pt x="89585" y="204190"/>
                  </a:moveTo>
                  <a:lnTo>
                    <a:pt x="87718" y="208000"/>
                  </a:lnTo>
                  <a:lnTo>
                    <a:pt x="89115" y="207073"/>
                  </a:lnTo>
                  <a:lnTo>
                    <a:pt x="89585" y="204190"/>
                  </a:lnTo>
                  <a:close/>
                </a:path>
                <a:path w="207009" h="394334">
                  <a:moveTo>
                    <a:pt x="89636" y="206730"/>
                  </a:moveTo>
                  <a:lnTo>
                    <a:pt x="89115" y="207073"/>
                  </a:lnTo>
                  <a:lnTo>
                    <a:pt x="88976" y="208000"/>
                  </a:lnTo>
                  <a:lnTo>
                    <a:pt x="89369" y="208000"/>
                  </a:lnTo>
                  <a:lnTo>
                    <a:pt x="89636" y="206730"/>
                  </a:lnTo>
                  <a:close/>
                </a:path>
                <a:path w="207009" h="394334">
                  <a:moveTo>
                    <a:pt x="89941" y="208000"/>
                  </a:moveTo>
                  <a:lnTo>
                    <a:pt x="89750" y="206730"/>
                  </a:lnTo>
                  <a:lnTo>
                    <a:pt x="89420" y="208000"/>
                  </a:lnTo>
                  <a:lnTo>
                    <a:pt x="89941" y="208000"/>
                  </a:lnTo>
                  <a:close/>
                </a:path>
                <a:path w="207009" h="394334">
                  <a:moveTo>
                    <a:pt x="91097" y="206730"/>
                  </a:moveTo>
                  <a:lnTo>
                    <a:pt x="89941" y="208000"/>
                  </a:lnTo>
                  <a:lnTo>
                    <a:pt x="90703" y="208000"/>
                  </a:lnTo>
                  <a:lnTo>
                    <a:pt x="91097" y="206730"/>
                  </a:lnTo>
                  <a:close/>
                </a:path>
                <a:path w="207009" h="394334">
                  <a:moveTo>
                    <a:pt x="91262" y="192760"/>
                  </a:moveTo>
                  <a:lnTo>
                    <a:pt x="90881" y="192760"/>
                  </a:lnTo>
                  <a:lnTo>
                    <a:pt x="91122" y="193167"/>
                  </a:lnTo>
                  <a:lnTo>
                    <a:pt x="91262" y="192760"/>
                  </a:lnTo>
                  <a:close/>
                </a:path>
                <a:path w="207009" h="394334">
                  <a:moveTo>
                    <a:pt x="91694" y="187680"/>
                  </a:moveTo>
                  <a:lnTo>
                    <a:pt x="90525" y="188950"/>
                  </a:lnTo>
                  <a:lnTo>
                    <a:pt x="91643" y="188048"/>
                  </a:lnTo>
                  <a:lnTo>
                    <a:pt x="91694" y="187680"/>
                  </a:lnTo>
                  <a:close/>
                </a:path>
                <a:path w="207009" h="394334">
                  <a:moveTo>
                    <a:pt x="92087" y="193611"/>
                  </a:moveTo>
                  <a:lnTo>
                    <a:pt x="91643" y="194030"/>
                  </a:lnTo>
                  <a:lnTo>
                    <a:pt x="91122" y="193167"/>
                  </a:lnTo>
                  <a:lnTo>
                    <a:pt x="89865" y="196570"/>
                  </a:lnTo>
                  <a:lnTo>
                    <a:pt x="92011" y="195300"/>
                  </a:lnTo>
                  <a:lnTo>
                    <a:pt x="92024" y="194030"/>
                  </a:lnTo>
                  <a:lnTo>
                    <a:pt x="92087" y="193611"/>
                  </a:lnTo>
                  <a:close/>
                </a:path>
                <a:path w="207009" h="394334">
                  <a:moveTo>
                    <a:pt x="93078" y="191490"/>
                  </a:moveTo>
                  <a:lnTo>
                    <a:pt x="92824" y="191490"/>
                  </a:lnTo>
                  <a:lnTo>
                    <a:pt x="92227" y="192760"/>
                  </a:lnTo>
                  <a:lnTo>
                    <a:pt x="92087" y="193611"/>
                  </a:lnTo>
                  <a:lnTo>
                    <a:pt x="93002" y="192760"/>
                  </a:lnTo>
                  <a:lnTo>
                    <a:pt x="93078" y="191490"/>
                  </a:lnTo>
                  <a:close/>
                </a:path>
                <a:path w="207009" h="394334">
                  <a:moveTo>
                    <a:pt x="94830" y="31750"/>
                  </a:moveTo>
                  <a:lnTo>
                    <a:pt x="94653" y="31750"/>
                  </a:lnTo>
                  <a:lnTo>
                    <a:pt x="94830" y="31864"/>
                  </a:lnTo>
                  <a:close/>
                </a:path>
                <a:path w="207009" h="394334">
                  <a:moveTo>
                    <a:pt x="97142" y="331698"/>
                  </a:moveTo>
                  <a:lnTo>
                    <a:pt x="97040" y="331050"/>
                  </a:lnTo>
                  <a:lnTo>
                    <a:pt x="96837" y="330949"/>
                  </a:lnTo>
                  <a:lnTo>
                    <a:pt x="96748" y="331317"/>
                  </a:lnTo>
                  <a:lnTo>
                    <a:pt x="97142" y="331698"/>
                  </a:lnTo>
                  <a:close/>
                </a:path>
                <a:path w="207009" h="394334">
                  <a:moveTo>
                    <a:pt x="97993" y="343192"/>
                  </a:moveTo>
                  <a:lnTo>
                    <a:pt x="97929" y="340982"/>
                  </a:lnTo>
                  <a:lnTo>
                    <a:pt x="96342" y="341922"/>
                  </a:lnTo>
                  <a:lnTo>
                    <a:pt x="97015" y="344462"/>
                  </a:lnTo>
                  <a:lnTo>
                    <a:pt x="97993" y="343192"/>
                  </a:lnTo>
                  <a:close/>
                </a:path>
                <a:path w="207009" h="394334">
                  <a:moveTo>
                    <a:pt x="98107" y="233248"/>
                  </a:moveTo>
                  <a:lnTo>
                    <a:pt x="97777" y="232130"/>
                  </a:lnTo>
                  <a:lnTo>
                    <a:pt x="97586" y="233248"/>
                  </a:lnTo>
                  <a:lnTo>
                    <a:pt x="98107" y="233248"/>
                  </a:lnTo>
                  <a:close/>
                </a:path>
                <a:path w="207009" h="394334">
                  <a:moveTo>
                    <a:pt x="98323" y="234670"/>
                  </a:moveTo>
                  <a:lnTo>
                    <a:pt x="98145" y="233400"/>
                  </a:lnTo>
                  <a:lnTo>
                    <a:pt x="97574" y="233400"/>
                  </a:lnTo>
                  <a:lnTo>
                    <a:pt x="96608" y="233400"/>
                  </a:lnTo>
                  <a:lnTo>
                    <a:pt x="80378" y="233400"/>
                  </a:lnTo>
                  <a:lnTo>
                    <a:pt x="80200" y="233400"/>
                  </a:lnTo>
                  <a:lnTo>
                    <a:pt x="79603" y="234670"/>
                  </a:lnTo>
                  <a:lnTo>
                    <a:pt x="79032" y="234670"/>
                  </a:lnTo>
                  <a:lnTo>
                    <a:pt x="77812" y="238480"/>
                  </a:lnTo>
                  <a:lnTo>
                    <a:pt x="77241" y="238480"/>
                  </a:lnTo>
                  <a:lnTo>
                    <a:pt x="76060" y="241020"/>
                  </a:lnTo>
                  <a:lnTo>
                    <a:pt x="73901" y="243560"/>
                  </a:lnTo>
                  <a:lnTo>
                    <a:pt x="73698" y="244830"/>
                  </a:lnTo>
                  <a:lnTo>
                    <a:pt x="74104" y="243560"/>
                  </a:lnTo>
                  <a:lnTo>
                    <a:pt x="75641" y="243560"/>
                  </a:lnTo>
                  <a:lnTo>
                    <a:pt x="75438" y="244830"/>
                  </a:lnTo>
                  <a:lnTo>
                    <a:pt x="75615" y="244830"/>
                  </a:lnTo>
                  <a:lnTo>
                    <a:pt x="75603" y="247370"/>
                  </a:lnTo>
                  <a:lnTo>
                    <a:pt x="75018" y="248640"/>
                  </a:lnTo>
                  <a:lnTo>
                    <a:pt x="73469" y="248640"/>
                  </a:lnTo>
                  <a:lnTo>
                    <a:pt x="71678" y="252450"/>
                  </a:lnTo>
                  <a:lnTo>
                    <a:pt x="71526" y="249910"/>
                  </a:lnTo>
                  <a:lnTo>
                    <a:pt x="70700" y="253720"/>
                  </a:lnTo>
                  <a:lnTo>
                    <a:pt x="71488" y="252450"/>
                  </a:lnTo>
                  <a:lnTo>
                    <a:pt x="70866" y="256260"/>
                  </a:lnTo>
                  <a:lnTo>
                    <a:pt x="71475" y="253720"/>
                  </a:lnTo>
                  <a:lnTo>
                    <a:pt x="72631" y="253720"/>
                  </a:lnTo>
                  <a:lnTo>
                    <a:pt x="73571" y="256260"/>
                  </a:lnTo>
                  <a:lnTo>
                    <a:pt x="75133" y="253720"/>
                  </a:lnTo>
                  <a:lnTo>
                    <a:pt x="74714" y="257530"/>
                  </a:lnTo>
                  <a:lnTo>
                    <a:pt x="77241" y="256260"/>
                  </a:lnTo>
                  <a:lnTo>
                    <a:pt x="76047" y="260070"/>
                  </a:lnTo>
                  <a:lnTo>
                    <a:pt x="74828" y="261340"/>
                  </a:lnTo>
                  <a:lnTo>
                    <a:pt x="74117" y="258800"/>
                  </a:lnTo>
                  <a:lnTo>
                    <a:pt x="74663" y="256260"/>
                  </a:lnTo>
                  <a:lnTo>
                    <a:pt x="74180" y="257530"/>
                  </a:lnTo>
                  <a:lnTo>
                    <a:pt x="73240" y="257530"/>
                  </a:lnTo>
                  <a:lnTo>
                    <a:pt x="73533" y="258800"/>
                  </a:lnTo>
                  <a:lnTo>
                    <a:pt x="72567" y="259867"/>
                  </a:lnTo>
                  <a:lnTo>
                    <a:pt x="72542" y="262610"/>
                  </a:lnTo>
                  <a:lnTo>
                    <a:pt x="71297" y="261340"/>
                  </a:lnTo>
                  <a:lnTo>
                    <a:pt x="70053" y="260070"/>
                  </a:lnTo>
                  <a:lnTo>
                    <a:pt x="69634" y="262610"/>
                  </a:lnTo>
                  <a:lnTo>
                    <a:pt x="69837" y="262610"/>
                  </a:lnTo>
                  <a:lnTo>
                    <a:pt x="70612" y="261340"/>
                  </a:lnTo>
                  <a:lnTo>
                    <a:pt x="70802" y="262610"/>
                  </a:lnTo>
                  <a:lnTo>
                    <a:pt x="69215" y="266420"/>
                  </a:lnTo>
                  <a:lnTo>
                    <a:pt x="70967" y="265150"/>
                  </a:lnTo>
                  <a:lnTo>
                    <a:pt x="70358" y="267690"/>
                  </a:lnTo>
                  <a:lnTo>
                    <a:pt x="68224" y="268960"/>
                  </a:lnTo>
                  <a:lnTo>
                    <a:pt x="66878" y="267690"/>
                  </a:lnTo>
                  <a:lnTo>
                    <a:pt x="65506" y="270230"/>
                  </a:lnTo>
                  <a:lnTo>
                    <a:pt x="65506" y="288010"/>
                  </a:lnTo>
                  <a:lnTo>
                    <a:pt x="64122" y="290550"/>
                  </a:lnTo>
                  <a:lnTo>
                    <a:pt x="65252" y="293090"/>
                  </a:lnTo>
                  <a:lnTo>
                    <a:pt x="62725" y="294360"/>
                  </a:lnTo>
                  <a:lnTo>
                    <a:pt x="63169" y="293090"/>
                  </a:lnTo>
                  <a:lnTo>
                    <a:pt x="64071" y="290550"/>
                  </a:lnTo>
                  <a:lnTo>
                    <a:pt x="64516" y="289280"/>
                  </a:lnTo>
                  <a:lnTo>
                    <a:pt x="63360" y="289915"/>
                  </a:lnTo>
                  <a:lnTo>
                    <a:pt x="64350" y="286740"/>
                  </a:lnTo>
                  <a:lnTo>
                    <a:pt x="65112" y="288010"/>
                  </a:lnTo>
                  <a:lnTo>
                    <a:pt x="64719" y="289280"/>
                  </a:lnTo>
                  <a:lnTo>
                    <a:pt x="65506" y="288010"/>
                  </a:lnTo>
                  <a:lnTo>
                    <a:pt x="65506" y="270230"/>
                  </a:lnTo>
                  <a:lnTo>
                    <a:pt x="66103" y="268960"/>
                  </a:lnTo>
                  <a:lnTo>
                    <a:pt x="64935" y="268960"/>
                  </a:lnTo>
                  <a:lnTo>
                    <a:pt x="64147" y="270230"/>
                  </a:lnTo>
                  <a:lnTo>
                    <a:pt x="63754" y="271500"/>
                  </a:lnTo>
                  <a:lnTo>
                    <a:pt x="62915" y="276580"/>
                  </a:lnTo>
                  <a:lnTo>
                    <a:pt x="63436" y="282930"/>
                  </a:lnTo>
                  <a:lnTo>
                    <a:pt x="62407" y="288010"/>
                  </a:lnTo>
                  <a:lnTo>
                    <a:pt x="62814" y="286740"/>
                  </a:lnTo>
                  <a:lnTo>
                    <a:pt x="63588" y="285470"/>
                  </a:lnTo>
                  <a:lnTo>
                    <a:pt x="62801" y="288010"/>
                  </a:lnTo>
                  <a:lnTo>
                    <a:pt x="63373" y="288010"/>
                  </a:lnTo>
                  <a:lnTo>
                    <a:pt x="62204" y="289280"/>
                  </a:lnTo>
                  <a:lnTo>
                    <a:pt x="62877" y="290169"/>
                  </a:lnTo>
                  <a:lnTo>
                    <a:pt x="59956" y="291769"/>
                  </a:lnTo>
                  <a:lnTo>
                    <a:pt x="59956" y="299440"/>
                  </a:lnTo>
                  <a:lnTo>
                    <a:pt x="58966" y="303250"/>
                  </a:lnTo>
                  <a:lnTo>
                    <a:pt x="59067" y="301980"/>
                  </a:lnTo>
                  <a:lnTo>
                    <a:pt x="59397" y="298170"/>
                  </a:lnTo>
                  <a:lnTo>
                    <a:pt x="59296" y="299440"/>
                  </a:lnTo>
                  <a:lnTo>
                    <a:pt x="59956" y="299440"/>
                  </a:lnTo>
                  <a:lnTo>
                    <a:pt x="59956" y="291769"/>
                  </a:lnTo>
                  <a:lnTo>
                    <a:pt x="60553" y="289280"/>
                  </a:lnTo>
                  <a:lnTo>
                    <a:pt x="60540" y="288874"/>
                  </a:lnTo>
                  <a:lnTo>
                    <a:pt x="59905" y="286740"/>
                  </a:lnTo>
                  <a:lnTo>
                    <a:pt x="59334" y="286740"/>
                  </a:lnTo>
                  <a:lnTo>
                    <a:pt x="58775" y="287642"/>
                  </a:lnTo>
                  <a:lnTo>
                    <a:pt x="58750" y="288010"/>
                  </a:lnTo>
                  <a:lnTo>
                    <a:pt x="59893" y="288010"/>
                  </a:lnTo>
                  <a:lnTo>
                    <a:pt x="58915" y="289280"/>
                  </a:lnTo>
                  <a:lnTo>
                    <a:pt x="58521" y="289280"/>
                  </a:lnTo>
                  <a:lnTo>
                    <a:pt x="57746" y="290550"/>
                  </a:lnTo>
                  <a:lnTo>
                    <a:pt x="57759" y="289280"/>
                  </a:lnTo>
                  <a:lnTo>
                    <a:pt x="57175" y="289280"/>
                  </a:lnTo>
                  <a:lnTo>
                    <a:pt x="56972" y="290550"/>
                  </a:lnTo>
                  <a:lnTo>
                    <a:pt x="57353" y="290550"/>
                  </a:lnTo>
                  <a:lnTo>
                    <a:pt x="56959" y="291820"/>
                  </a:lnTo>
                  <a:lnTo>
                    <a:pt x="56388" y="290550"/>
                  </a:lnTo>
                  <a:lnTo>
                    <a:pt x="54775" y="292303"/>
                  </a:lnTo>
                  <a:lnTo>
                    <a:pt x="55651" y="290830"/>
                  </a:lnTo>
                  <a:lnTo>
                    <a:pt x="56400" y="289560"/>
                  </a:lnTo>
                  <a:lnTo>
                    <a:pt x="58407" y="283210"/>
                  </a:lnTo>
                  <a:lnTo>
                    <a:pt x="11049" y="283210"/>
                  </a:lnTo>
                  <a:lnTo>
                    <a:pt x="8343" y="283210"/>
                  </a:lnTo>
                  <a:lnTo>
                    <a:pt x="4508" y="283210"/>
                  </a:lnTo>
                  <a:lnTo>
                    <a:pt x="1333" y="284480"/>
                  </a:lnTo>
                  <a:lnTo>
                    <a:pt x="3975" y="288290"/>
                  </a:lnTo>
                  <a:lnTo>
                    <a:pt x="4572" y="292100"/>
                  </a:lnTo>
                  <a:lnTo>
                    <a:pt x="5473" y="290830"/>
                  </a:lnTo>
                  <a:lnTo>
                    <a:pt x="6781" y="292100"/>
                  </a:lnTo>
                  <a:lnTo>
                    <a:pt x="7518" y="292100"/>
                  </a:lnTo>
                  <a:lnTo>
                    <a:pt x="7213" y="293370"/>
                  </a:lnTo>
                  <a:lnTo>
                    <a:pt x="4356" y="293370"/>
                  </a:lnTo>
                  <a:lnTo>
                    <a:pt x="5168" y="294640"/>
                  </a:lnTo>
                  <a:lnTo>
                    <a:pt x="1574" y="293370"/>
                  </a:lnTo>
                  <a:lnTo>
                    <a:pt x="5080" y="294640"/>
                  </a:lnTo>
                  <a:lnTo>
                    <a:pt x="4140" y="297180"/>
                  </a:lnTo>
                  <a:lnTo>
                    <a:pt x="5448" y="298450"/>
                  </a:lnTo>
                  <a:lnTo>
                    <a:pt x="2590" y="298450"/>
                  </a:lnTo>
                  <a:lnTo>
                    <a:pt x="3797" y="295910"/>
                  </a:lnTo>
                  <a:lnTo>
                    <a:pt x="1917" y="294640"/>
                  </a:lnTo>
                  <a:lnTo>
                    <a:pt x="1257" y="297256"/>
                  </a:lnTo>
                  <a:lnTo>
                    <a:pt x="0" y="300990"/>
                  </a:lnTo>
                  <a:lnTo>
                    <a:pt x="1828" y="304800"/>
                  </a:lnTo>
                  <a:lnTo>
                    <a:pt x="3530" y="302260"/>
                  </a:lnTo>
                  <a:lnTo>
                    <a:pt x="6235" y="304800"/>
                  </a:lnTo>
                  <a:lnTo>
                    <a:pt x="6184" y="307340"/>
                  </a:lnTo>
                  <a:lnTo>
                    <a:pt x="7924" y="309880"/>
                  </a:lnTo>
                  <a:lnTo>
                    <a:pt x="4914" y="311150"/>
                  </a:lnTo>
                  <a:lnTo>
                    <a:pt x="8343" y="311150"/>
                  </a:lnTo>
                  <a:lnTo>
                    <a:pt x="9372" y="316230"/>
                  </a:lnTo>
                  <a:lnTo>
                    <a:pt x="8166" y="318770"/>
                  </a:lnTo>
                  <a:lnTo>
                    <a:pt x="4013" y="320040"/>
                  </a:lnTo>
                  <a:lnTo>
                    <a:pt x="15557" y="339090"/>
                  </a:lnTo>
                  <a:lnTo>
                    <a:pt x="26174" y="342900"/>
                  </a:lnTo>
                  <a:lnTo>
                    <a:pt x="33934" y="341630"/>
                  </a:lnTo>
                  <a:lnTo>
                    <a:pt x="36957" y="339090"/>
                  </a:lnTo>
                  <a:lnTo>
                    <a:pt x="42341" y="332740"/>
                  </a:lnTo>
                  <a:lnTo>
                    <a:pt x="43497" y="325120"/>
                  </a:lnTo>
                  <a:lnTo>
                    <a:pt x="43027" y="316230"/>
                  </a:lnTo>
                  <a:lnTo>
                    <a:pt x="43548" y="307340"/>
                  </a:lnTo>
                  <a:lnTo>
                    <a:pt x="47231" y="302260"/>
                  </a:lnTo>
                  <a:lnTo>
                    <a:pt x="48145" y="300990"/>
                  </a:lnTo>
                  <a:lnTo>
                    <a:pt x="49276" y="299720"/>
                  </a:lnTo>
                  <a:lnTo>
                    <a:pt x="50393" y="298450"/>
                  </a:lnTo>
                  <a:lnTo>
                    <a:pt x="51752" y="296900"/>
                  </a:lnTo>
                  <a:lnTo>
                    <a:pt x="51879" y="296900"/>
                  </a:lnTo>
                  <a:lnTo>
                    <a:pt x="51663" y="299440"/>
                  </a:lnTo>
                  <a:lnTo>
                    <a:pt x="52793" y="298462"/>
                  </a:lnTo>
                  <a:lnTo>
                    <a:pt x="52451" y="298170"/>
                  </a:lnTo>
                  <a:lnTo>
                    <a:pt x="53822" y="295630"/>
                  </a:lnTo>
                  <a:lnTo>
                    <a:pt x="52806" y="295630"/>
                  </a:lnTo>
                  <a:lnTo>
                    <a:pt x="54394" y="292950"/>
                  </a:lnTo>
                  <a:lnTo>
                    <a:pt x="57150" y="291820"/>
                  </a:lnTo>
                  <a:lnTo>
                    <a:pt x="55384" y="295630"/>
                  </a:lnTo>
                  <a:lnTo>
                    <a:pt x="56337" y="295630"/>
                  </a:lnTo>
                  <a:lnTo>
                    <a:pt x="56540" y="294360"/>
                  </a:lnTo>
                  <a:lnTo>
                    <a:pt x="56946" y="293090"/>
                  </a:lnTo>
                  <a:lnTo>
                    <a:pt x="59448" y="293090"/>
                  </a:lnTo>
                  <a:lnTo>
                    <a:pt x="57467" y="299440"/>
                  </a:lnTo>
                  <a:lnTo>
                    <a:pt x="58508" y="299440"/>
                  </a:lnTo>
                  <a:lnTo>
                    <a:pt x="57632" y="300710"/>
                  </a:lnTo>
                  <a:lnTo>
                    <a:pt x="57404" y="300850"/>
                  </a:lnTo>
                  <a:lnTo>
                    <a:pt x="57404" y="322300"/>
                  </a:lnTo>
                  <a:lnTo>
                    <a:pt x="56807" y="323570"/>
                  </a:lnTo>
                  <a:lnTo>
                    <a:pt x="56603" y="324840"/>
                  </a:lnTo>
                  <a:lnTo>
                    <a:pt x="56007" y="326110"/>
                  </a:lnTo>
                  <a:lnTo>
                    <a:pt x="55537" y="324523"/>
                  </a:lnTo>
                  <a:lnTo>
                    <a:pt x="55435" y="324840"/>
                  </a:lnTo>
                  <a:lnTo>
                    <a:pt x="55499" y="324370"/>
                  </a:lnTo>
                  <a:lnTo>
                    <a:pt x="55372" y="323951"/>
                  </a:lnTo>
                  <a:lnTo>
                    <a:pt x="55270" y="324205"/>
                  </a:lnTo>
                  <a:lnTo>
                    <a:pt x="55257" y="323570"/>
                  </a:lnTo>
                  <a:lnTo>
                    <a:pt x="54876" y="323570"/>
                  </a:lnTo>
                  <a:lnTo>
                    <a:pt x="54698" y="321030"/>
                  </a:lnTo>
                  <a:lnTo>
                    <a:pt x="55499" y="319760"/>
                  </a:lnTo>
                  <a:lnTo>
                    <a:pt x="56845" y="319760"/>
                  </a:lnTo>
                  <a:lnTo>
                    <a:pt x="55511" y="323570"/>
                  </a:lnTo>
                  <a:lnTo>
                    <a:pt x="55499" y="324370"/>
                  </a:lnTo>
                  <a:lnTo>
                    <a:pt x="55638" y="324218"/>
                  </a:lnTo>
                  <a:lnTo>
                    <a:pt x="56235" y="323570"/>
                  </a:lnTo>
                  <a:lnTo>
                    <a:pt x="57404" y="322300"/>
                  </a:lnTo>
                  <a:lnTo>
                    <a:pt x="57404" y="300850"/>
                  </a:lnTo>
                  <a:lnTo>
                    <a:pt x="55499" y="301980"/>
                  </a:lnTo>
                  <a:lnTo>
                    <a:pt x="55968" y="300710"/>
                  </a:lnTo>
                  <a:lnTo>
                    <a:pt x="56426" y="299440"/>
                  </a:lnTo>
                  <a:lnTo>
                    <a:pt x="56883" y="298170"/>
                  </a:lnTo>
                  <a:lnTo>
                    <a:pt x="56134" y="296900"/>
                  </a:lnTo>
                  <a:lnTo>
                    <a:pt x="54940" y="298310"/>
                  </a:lnTo>
                  <a:lnTo>
                    <a:pt x="54940" y="300710"/>
                  </a:lnTo>
                  <a:lnTo>
                    <a:pt x="53759" y="301980"/>
                  </a:lnTo>
                  <a:lnTo>
                    <a:pt x="53657" y="301307"/>
                  </a:lnTo>
                  <a:lnTo>
                    <a:pt x="54940" y="300710"/>
                  </a:lnTo>
                  <a:lnTo>
                    <a:pt x="54940" y="298310"/>
                  </a:lnTo>
                  <a:lnTo>
                    <a:pt x="53975" y="299440"/>
                  </a:lnTo>
                  <a:lnTo>
                    <a:pt x="53568" y="299097"/>
                  </a:lnTo>
                  <a:lnTo>
                    <a:pt x="52222" y="301980"/>
                  </a:lnTo>
                  <a:lnTo>
                    <a:pt x="53263" y="301485"/>
                  </a:lnTo>
                  <a:lnTo>
                    <a:pt x="52578" y="303250"/>
                  </a:lnTo>
                  <a:lnTo>
                    <a:pt x="52793" y="301980"/>
                  </a:lnTo>
                  <a:lnTo>
                    <a:pt x="51041" y="303250"/>
                  </a:lnTo>
                  <a:lnTo>
                    <a:pt x="50647" y="304520"/>
                  </a:lnTo>
                  <a:lnTo>
                    <a:pt x="51422" y="303250"/>
                  </a:lnTo>
                  <a:lnTo>
                    <a:pt x="50228" y="307060"/>
                  </a:lnTo>
                  <a:lnTo>
                    <a:pt x="51181" y="308330"/>
                  </a:lnTo>
                  <a:lnTo>
                    <a:pt x="53352" y="304520"/>
                  </a:lnTo>
                  <a:lnTo>
                    <a:pt x="52717" y="308330"/>
                  </a:lnTo>
                  <a:lnTo>
                    <a:pt x="52412" y="309499"/>
                  </a:lnTo>
                  <a:lnTo>
                    <a:pt x="54076" y="308330"/>
                  </a:lnTo>
                  <a:lnTo>
                    <a:pt x="54051" y="310870"/>
                  </a:lnTo>
                  <a:lnTo>
                    <a:pt x="53708" y="312140"/>
                  </a:lnTo>
                  <a:lnTo>
                    <a:pt x="52882" y="312140"/>
                  </a:lnTo>
                  <a:lnTo>
                    <a:pt x="52882" y="313410"/>
                  </a:lnTo>
                  <a:lnTo>
                    <a:pt x="54203" y="313410"/>
                  </a:lnTo>
                  <a:lnTo>
                    <a:pt x="54013" y="314680"/>
                  </a:lnTo>
                  <a:lnTo>
                    <a:pt x="54406" y="313410"/>
                  </a:lnTo>
                  <a:lnTo>
                    <a:pt x="54584" y="314680"/>
                  </a:lnTo>
                  <a:lnTo>
                    <a:pt x="57099" y="313410"/>
                  </a:lnTo>
                  <a:lnTo>
                    <a:pt x="56108" y="317220"/>
                  </a:lnTo>
                  <a:lnTo>
                    <a:pt x="55321" y="318490"/>
                  </a:lnTo>
                  <a:lnTo>
                    <a:pt x="54800" y="317220"/>
                  </a:lnTo>
                  <a:lnTo>
                    <a:pt x="54330" y="317220"/>
                  </a:lnTo>
                  <a:lnTo>
                    <a:pt x="54178" y="319760"/>
                  </a:lnTo>
                  <a:lnTo>
                    <a:pt x="53314" y="319760"/>
                  </a:lnTo>
                  <a:lnTo>
                    <a:pt x="52412" y="321030"/>
                  </a:lnTo>
                  <a:lnTo>
                    <a:pt x="52946" y="321030"/>
                  </a:lnTo>
                  <a:lnTo>
                    <a:pt x="52768" y="322300"/>
                  </a:lnTo>
                  <a:lnTo>
                    <a:pt x="52158" y="324840"/>
                  </a:lnTo>
                  <a:lnTo>
                    <a:pt x="51015" y="322300"/>
                  </a:lnTo>
                  <a:lnTo>
                    <a:pt x="50431" y="323570"/>
                  </a:lnTo>
                  <a:lnTo>
                    <a:pt x="48272" y="327380"/>
                  </a:lnTo>
                  <a:lnTo>
                    <a:pt x="53124" y="324840"/>
                  </a:lnTo>
                  <a:lnTo>
                    <a:pt x="51536" y="328650"/>
                  </a:lnTo>
                  <a:lnTo>
                    <a:pt x="53898" y="323570"/>
                  </a:lnTo>
                  <a:lnTo>
                    <a:pt x="54483" y="324840"/>
                  </a:lnTo>
                  <a:lnTo>
                    <a:pt x="55054" y="324840"/>
                  </a:lnTo>
                  <a:lnTo>
                    <a:pt x="54229" y="329920"/>
                  </a:lnTo>
                  <a:lnTo>
                    <a:pt x="53682" y="327380"/>
                  </a:lnTo>
                  <a:lnTo>
                    <a:pt x="51879" y="332460"/>
                  </a:lnTo>
                  <a:lnTo>
                    <a:pt x="50723" y="332460"/>
                  </a:lnTo>
                  <a:lnTo>
                    <a:pt x="49695" y="337540"/>
                  </a:lnTo>
                  <a:lnTo>
                    <a:pt x="49123" y="336270"/>
                  </a:lnTo>
                  <a:lnTo>
                    <a:pt x="48399" y="332460"/>
                  </a:lnTo>
                  <a:lnTo>
                    <a:pt x="48031" y="332460"/>
                  </a:lnTo>
                  <a:lnTo>
                    <a:pt x="48361" y="336270"/>
                  </a:lnTo>
                  <a:lnTo>
                    <a:pt x="43688" y="340080"/>
                  </a:lnTo>
                  <a:lnTo>
                    <a:pt x="42481" y="345160"/>
                  </a:lnTo>
                  <a:lnTo>
                    <a:pt x="43446" y="343890"/>
                  </a:lnTo>
                  <a:lnTo>
                    <a:pt x="43434" y="345160"/>
                  </a:lnTo>
                  <a:lnTo>
                    <a:pt x="44005" y="346430"/>
                  </a:lnTo>
                  <a:lnTo>
                    <a:pt x="44615" y="343890"/>
                  </a:lnTo>
                  <a:lnTo>
                    <a:pt x="44221" y="343890"/>
                  </a:lnTo>
                  <a:lnTo>
                    <a:pt x="45580" y="342620"/>
                  </a:lnTo>
                  <a:lnTo>
                    <a:pt x="46355" y="343890"/>
                  </a:lnTo>
                  <a:lnTo>
                    <a:pt x="45567" y="345160"/>
                  </a:lnTo>
                  <a:lnTo>
                    <a:pt x="45948" y="345160"/>
                  </a:lnTo>
                  <a:lnTo>
                    <a:pt x="46710" y="346430"/>
                  </a:lnTo>
                  <a:lnTo>
                    <a:pt x="46532" y="343890"/>
                  </a:lnTo>
                  <a:lnTo>
                    <a:pt x="47320" y="343890"/>
                  </a:lnTo>
                  <a:lnTo>
                    <a:pt x="47104" y="345160"/>
                  </a:lnTo>
                  <a:lnTo>
                    <a:pt x="47294" y="345160"/>
                  </a:lnTo>
                  <a:lnTo>
                    <a:pt x="47663" y="346430"/>
                  </a:lnTo>
                  <a:lnTo>
                    <a:pt x="46494" y="347700"/>
                  </a:lnTo>
                  <a:lnTo>
                    <a:pt x="44958" y="347700"/>
                  </a:lnTo>
                  <a:lnTo>
                    <a:pt x="42976" y="351510"/>
                  </a:lnTo>
                  <a:lnTo>
                    <a:pt x="44894" y="352780"/>
                  </a:lnTo>
                  <a:lnTo>
                    <a:pt x="43688" y="354507"/>
                  </a:lnTo>
                  <a:lnTo>
                    <a:pt x="41770" y="356590"/>
                  </a:lnTo>
                  <a:lnTo>
                    <a:pt x="42354" y="355320"/>
                  </a:lnTo>
                  <a:lnTo>
                    <a:pt x="42202" y="351510"/>
                  </a:lnTo>
                  <a:lnTo>
                    <a:pt x="44386" y="346430"/>
                  </a:lnTo>
                  <a:lnTo>
                    <a:pt x="44005" y="346430"/>
                  </a:lnTo>
                  <a:lnTo>
                    <a:pt x="41884" y="346430"/>
                  </a:lnTo>
                  <a:lnTo>
                    <a:pt x="41084" y="348970"/>
                  </a:lnTo>
                  <a:lnTo>
                    <a:pt x="41630" y="351510"/>
                  </a:lnTo>
                  <a:lnTo>
                    <a:pt x="40436" y="354050"/>
                  </a:lnTo>
                  <a:lnTo>
                    <a:pt x="40055" y="354050"/>
                  </a:lnTo>
                  <a:lnTo>
                    <a:pt x="39065" y="356590"/>
                  </a:lnTo>
                  <a:lnTo>
                    <a:pt x="40640" y="354050"/>
                  </a:lnTo>
                  <a:lnTo>
                    <a:pt x="40703" y="356590"/>
                  </a:lnTo>
                  <a:lnTo>
                    <a:pt x="40652" y="357187"/>
                  </a:lnTo>
                  <a:lnTo>
                    <a:pt x="41363" y="357860"/>
                  </a:lnTo>
                  <a:lnTo>
                    <a:pt x="41135" y="361670"/>
                  </a:lnTo>
                  <a:lnTo>
                    <a:pt x="37985" y="366750"/>
                  </a:lnTo>
                  <a:lnTo>
                    <a:pt x="37160" y="371830"/>
                  </a:lnTo>
                  <a:lnTo>
                    <a:pt x="38519" y="370560"/>
                  </a:lnTo>
                  <a:lnTo>
                    <a:pt x="38709" y="370560"/>
                  </a:lnTo>
                  <a:lnTo>
                    <a:pt x="39509" y="369290"/>
                  </a:lnTo>
                  <a:lnTo>
                    <a:pt x="41224" y="370560"/>
                  </a:lnTo>
                  <a:lnTo>
                    <a:pt x="40640" y="371830"/>
                  </a:lnTo>
                  <a:lnTo>
                    <a:pt x="42773" y="370560"/>
                  </a:lnTo>
                  <a:lnTo>
                    <a:pt x="43764" y="369290"/>
                  </a:lnTo>
                  <a:lnTo>
                    <a:pt x="45110" y="369290"/>
                  </a:lnTo>
                  <a:lnTo>
                    <a:pt x="44348" y="368020"/>
                  </a:lnTo>
                  <a:lnTo>
                    <a:pt x="44551" y="366750"/>
                  </a:lnTo>
                  <a:lnTo>
                    <a:pt x="44958" y="365480"/>
                  </a:lnTo>
                  <a:lnTo>
                    <a:pt x="45135" y="366750"/>
                  </a:lnTo>
                  <a:lnTo>
                    <a:pt x="46494" y="365480"/>
                  </a:lnTo>
                  <a:lnTo>
                    <a:pt x="47472" y="364578"/>
                  </a:lnTo>
                  <a:lnTo>
                    <a:pt x="47472" y="364210"/>
                  </a:lnTo>
                  <a:lnTo>
                    <a:pt x="47561" y="364490"/>
                  </a:lnTo>
                  <a:lnTo>
                    <a:pt x="47866" y="364210"/>
                  </a:lnTo>
                  <a:lnTo>
                    <a:pt x="47840" y="365480"/>
                  </a:lnTo>
                  <a:lnTo>
                    <a:pt x="48145" y="364210"/>
                  </a:lnTo>
                  <a:lnTo>
                    <a:pt x="48450" y="362940"/>
                  </a:lnTo>
                  <a:lnTo>
                    <a:pt x="48831" y="364210"/>
                  </a:lnTo>
                  <a:lnTo>
                    <a:pt x="49187" y="362940"/>
                  </a:lnTo>
                  <a:lnTo>
                    <a:pt x="49885" y="360400"/>
                  </a:lnTo>
                  <a:lnTo>
                    <a:pt x="50241" y="359130"/>
                  </a:lnTo>
                  <a:lnTo>
                    <a:pt x="49314" y="359130"/>
                  </a:lnTo>
                  <a:lnTo>
                    <a:pt x="50444" y="355320"/>
                  </a:lnTo>
                  <a:lnTo>
                    <a:pt x="49009" y="356590"/>
                  </a:lnTo>
                  <a:lnTo>
                    <a:pt x="47498" y="359130"/>
                  </a:lnTo>
                  <a:lnTo>
                    <a:pt x="47332" y="357873"/>
                  </a:lnTo>
                  <a:lnTo>
                    <a:pt x="45974" y="360400"/>
                  </a:lnTo>
                  <a:lnTo>
                    <a:pt x="46393" y="357860"/>
                  </a:lnTo>
                  <a:lnTo>
                    <a:pt x="44818" y="360400"/>
                  </a:lnTo>
                  <a:lnTo>
                    <a:pt x="45224" y="359130"/>
                  </a:lnTo>
                  <a:lnTo>
                    <a:pt x="45237" y="356590"/>
                  </a:lnTo>
                  <a:lnTo>
                    <a:pt x="43497" y="356590"/>
                  </a:lnTo>
                  <a:lnTo>
                    <a:pt x="44551" y="355320"/>
                  </a:lnTo>
                  <a:lnTo>
                    <a:pt x="45593" y="354050"/>
                  </a:lnTo>
                  <a:lnTo>
                    <a:pt x="46634" y="352780"/>
                  </a:lnTo>
                  <a:lnTo>
                    <a:pt x="44907" y="351510"/>
                  </a:lnTo>
                  <a:lnTo>
                    <a:pt x="45872" y="351510"/>
                  </a:lnTo>
                  <a:lnTo>
                    <a:pt x="46672" y="348970"/>
                  </a:lnTo>
                  <a:lnTo>
                    <a:pt x="47256" y="350240"/>
                  </a:lnTo>
                  <a:lnTo>
                    <a:pt x="48221" y="348970"/>
                  </a:lnTo>
                  <a:lnTo>
                    <a:pt x="48209" y="350240"/>
                  </a:lnTo>
                  <a:lnTo>
                    <a:pt x="47612" y="351510"/>
                  </a:lnTo>
                  <a:lnTo>
                    <a:pt x="46634" y="352780"/>
                  </a:lnTo>
                  <a:lnTo>
                    <a:pt x="49276" y="352780"/>
                  </a:lnTo>
                  <a:lnTo>
                    <a:pt x="48958" y="348970"/>
                  </a:lnTo>
                  <a:lnTo>
                    <a:pt x="50469" y="347700"/>
                  </a:lnTo>
                  <a:lnTo>
                    <a:pt x="49860" y="347700"/>
                  </a:lnTo>
                  <a:lnTo>
                    <a:pt x="49796" y="346430"/>
                  </a:lnTo>
                  <a:lnTo>
                    <a:pt x="50774" y="345160"/>
                  </a:lnTo>
                  <a:lnTo>
                    <a:pt x="51663" y="343890"/>
                  </a:lnTo>
                  <a:lnTo>
                    <a:pt x="52539" y="342620"/>
                  </a:lnTo>
                  <a:lnTo>
                    <a:pt x="53301" y="343890"/>
                  </a:lnTo>
                  <a:lnTo>
                    <a:pt x="53771" y="342620"/>
                  </a:lnTo>
                  <a:lnTo>
                    <a:pt x="55626" y="337540"/>
                  </a:lnTo>
                  <a:lnTo>
                    <a:pt x="56095" y="336270"/>
                  </a:lnTo>
                  <a:lnTo>
                    <a:pt x="56476" y="336270"/>
                  </a:lnTo>
                  <a:lnTo>
                    <a:pt x="57658" y="333730"/>
                  </a:lnTo>
                  <a:lnTo>
                    <a:pt x="58826" y="332460"/>
                  </a:lnTo>
                  <a:lnTo>
                    <a:pt x="57835" y="335000"/>
                  </a:lnTo>
                  <a:lnTo>
                    <a:pt x="58407" y="336270"/>
                  </a:lnTo>
                  <a:lnTo>
                    <a:pt x="59601" y="332460"/>
                  </a:lnTo>
                  <a:lnTo>
                    <a:pt x="60172" y="333730"/>
                  </a:lnTo>
                  <a:lnTo>
                    <a:pt x="59994" y="332460"/>
                  </a:lnTo>
                  <a:lnTo>
                    <a:pt x="60794" y="329920"/>
                  </a:lnTo>
                  <a:lnTo>
                    <a:pt x="61188" y="328650"/>
                  </a:lnTo>
                  <a:lnTo>
                    <a:pt x="62738" y="328650"/>
                  </a:lnTo>
                  <a:lnTo>
                    <a:pt x="63398" y="326110"/>
                  </a:lnTo>
                  <a:lnTo>
                    <a:pt x="63741" y="324840"/>
                  </a:lnTo>
                  <a:lnTo>
                    <a:pt x="61239" y="323570"/>
                  </a:lnTo>
                  <a:lnTo>
                    <a:pt x="62217" y="322300"/>
                  </a:lnTo>
                  <a:lnTo>
                    <a:pt x="64185" y="319760"/>
                  </a:lnTo>
                  <a:lnTo>
                    <a:pt x="64909" y="320560"/>
                  </a:lnTo>
                  <a:lnTo>
                    <a:pt x="64947" y="319760"/>
                  </a:lnTo>
                  <a:lnTo>
                    <a:pt x="66306" y="319760"/>
                  </a:lnTo>
                  <a:lnTo>
                    <a:pt x="66611" y="318490"/>
                  </a:lnTo>
                  <a:lnTo>
                    <a:pt x="66929" y="317220"/>
                  </a:lnTo>
                  <a:lnTo>
                    <a:pt x="64617" y="315950"/>
                  </a:lnTo>
                  <a:lnTo>
                    <a:pt x="64058" y="314680"/>
                  </a:lnTo>
                  <a:lnTo>
                    <a:pt x="65049" y="312140"/>
                  </a:lnTo>
                  <a:lnTo>
                    <a:pt x="65214" y="314680"/>
                  </a:lnTo>
                  <a:lnTo>
                    <a:pt x="65595" y="314680"/>
                  </a:lnTo>
                  <a:lnTo>
                    <a:pt x="65989" y="313410"/>
                  </a:lnTo>
                  <a:lnTo>
                    <a:pt x="64274" y="310870"/>
                  </a:lnTo>
                  <a:lnTo>
                    <a:pt x="66205" y="310870"/>
                  </a:lnTo>
                  <a:lnTo>
                    <a:pt x="65836" y="309600"/>
                  </a:lnTo>
                  <a:lnTo>
                    <a:pt x="65074" y="308330"/>
                  </a:lnTo>
                  <a:lnTo>
                    <a:pt x="63906" y="310870"/>
                  </a:lnTo>
                  <a:lnTo>
                    <a:pt x="64490" y="308330"/>
                  </a:lnTo>
                  <a:lnTo>
                    <a:pt x="64719" y="307060"/>
                  </a:lnTo>
                  <a:lnTo>
                    <a:pt x="64325" y="305790"/>
                  </a:lnTo>
                  <a:lnTo>
                    <a:pt x="65671" y="308330"/>
                  </a:lnTo>
                  <a:lnTo>
                    <a:pt x="65697" y="305790"/>
                  </a:lnTo>
                  <a:lnTo>
                    <a:pt x="65697" y="304520"/>
                  </a:lnTo>
                  <a:lnTo>
                    <a:pt x="67246" y="305790"/>
                  </a:lnTo>
                  <a:lnTo>
                    <a:pt x="67830" y="304520"/>
                  </a:lnTo>
                  <a:lnTo>
                    <a:pt x="70789" y="298170"/>
                  </a:lnTo>
                  <a:lnTo>
                    <a:pt x="69659" y="295630"/>
                  </a:lnTo>
                  <a:lnTo>
                    <a:pt x="71386" y="296900"/>
                  </a:lnTo>
                  <a:lnTo>
                    <a:pt x="71780" y="295630"/>
                  </a:lnTo>
                  <a:lnTo>
                    <a:pt x="72174" y="294360"/>
                  </a:lnTo>
                  <a:lnTo>
                    <a:pt x="74129" y="293090"/>
                  </a:lnTo>
                  <a:lnTo>
                    <a:pt x="72542" y="296900"/>
                  </a:lnTo>
                  <a:lnTo>
                    <a:pt x="72136" y="298170"/>
                  </a:lnTo>
                  <a:lnTo>
                    <a:pt x="73723" y="295630"/>
                  </a:lnTo>
                  <a:lnTo>
                    <a:pt x="74523" y="293090"/>
                  </a:lnTo>
                  <a:lnTo>
                    <a:pt x="75717" y="290550"/>
                  </a:lnTo>
                  <a:lnTo>
                    <a:pt x="73977" y="290550"/>
                  </a:lnTo>
                  <a:lnTo>
                    <a:pt x="73596" y="289280"/>
                  </a:lnTo>
                  <a:lnTo>
                    <a:pt x="74777" y="288010"/>
                  </a:lnTo>
                  <a:lnTo>
                    <a:pt x="74980" y="286740"/>
                  </a:lnTo>
                  <a:lnTo>
                    <a:pt x="75946" y="286740"/>
                  </a:lnTo>
                  <a:lnTo>
                    <a:pt x="75742" y="288010"/>
                  </a:lnTo>
                  <a:lnTo>
                    <a:pt x="76047" y="286740"/>
                  </a:lnTo>
                  <a:lnTo>
                    <a:pt x="76339" y="285470"/>
                  </a:lnTo>
                  <a:lnTo>
                    <a:pt x="77889" y="285470"/>
                  </a:lnTo>
                  <a:lnTo>
                    <a:pt x="77863" y="288010"/>
                  </a:lnTo>
                  <a:lnTo>
                    <a:pt x="78270" y="285470"/>
                  </a:lnTo>
                  <a:lnTo>
                    <a:pt x="79451" y="282930"/>
                  </a:lnTo>
                  <a:lnTo>
                    <a:pt x="79235" y="285470"/>
                  </a:lnTo>
                  <a:lnTo>
                    <a:pt x="79425" y="286740"/>
                  </a:lnTo>
                  <a:lnTo>
                    <a:pt x="81000" y="282930"/>
                  </a:lnTo>
                  <a:lnTo>
                    <a:pt x="80822" y="281660"/>
                  </a:lnTo>
                  <a:lnTo>
                    <a:pt x="79641" y="282930"/>
                  </a:lnTo>
                  <a:lnTo>
                    <a:pt x="80251" y="280390"/>
                  </a:lnTo>
                  <a:lnTo>
                    <a:pt x="82600" y="277850"/>
                  </a:lnTo>
                  <a:lnTo>
                    <a:pt x="83807" y="274040"/>
                  </a:lnTo>
                  <a:lnTo>
                    <a:pt x="84391" y="272770"/>
                  </a:lnTo>
                  <a:lnTo>
                    <a:pt x="85585" y="270230"/>
                  </a:lnTo>
                  <a:lnTo>
                    <a:pt x="83426" y="272770"/>
                  </a:lnTo>
                  <a:lnTo>
                    <a:pt x="84607" y="270230"/>
                  </a:lnTo>
                  <a:lnTo>
                    <a:pt x="82499" y="270230"/>
                  </a:lnTo>
                  <a:lnTo>
                    <a:pt x="81927" y="268960"/>
                  </a:lnTo>
                  <a:lnTo>
                    <a:pt x="82905" y="267690"/>
                  </a:lnTo>
                  <a:lnTo>
                    <a:pt x="83908" y="265150"/>
                  </a:lnTo>
                  <a:lnTo>
                    <a:pt x="85077" y="263880"/>
                  </a:lnTo>
                  <a:lnTo>
                    <a:pt x="85242" y="265150"/>
                  </a:lnTo>
                  <a:lnTo>
                    <a:pt x="86982" y="265150"/>
                  </a:lnTo>
                  <a:lnTo>
                    <a:pt x="88544" y="263880"/>
                  </a:lnTo>
                  <a:lnTo>
                    <a:pt x="89141" y="262610"/>
                  </a:lnTo>
                  <a:lnTo>
                    <a:pt x="89738" y="261340"/>
                  </a:lnTo>
                  <a:lnTo>
                    <a:pt x="90335" y="260070"/>
                  </a:lnTo>
                  <a:lnTo>
                    <a:pt x="89750" y="260070"/>
                  </a:lnTo>
                  <a:lnTo>
                    <a:pt x="87820" y="260070"/>
                  </a:lnTo>
                  <a:lnTo>
                    <a:pt x="88036" y="257530"/>
                  </a:lnTo>
                  <a:lnTo>
                    <a:pt x="89750" y="260070"/>
                  </a:lnTo>
                  <a:lnTo>
                    <a:pt x="89877" y="257530"/>
                  </a:lnTo>
                  <a:lnTo>
                    <a:pt x="89941" y="256260"/>
                  </a:lnTo>
                  <a:lnTo>
                    <a:pt x="89992" y="254990"/>
                  </a:lnTo>
                  <a:lnTo>
                    <a:pt x="91147" y="256260"/>
                  </a:lnTo>
                  <a:lnTo>
                    <a:pt x="91643" y="254990"/>
                  </a:lnTo>
                  <a:lnTo>
                    <a:pt x="92138" y="253720"/>
                  </a:lnTo>
                  <a:lnTo>
                    <a:pt x="93129" y="251180"/>
                  </a:lnTo>
                  <a:lnTo>
                    <a:pt x="94348" y="246100"/>
                  </a:lnTo>
                  <a:lnTo>
                    <a:pt x="95224" y="243560"/>
                  </a:lnTo>
                  <a:lnTo>
                    <a:pt x="96100" y="241020"/>
                  </a:lnTo>
                  <a:lnTo>
                    <a:pt x="96532" y="239750"/>
                  </a:lnTo>
                  <a:lnTo>
                    <a:pt x="96139" y="239750"/>
                  </a:lnTo>
                  <a:lnTo>
                    <a:pt x="95186" y="240995"/>
                  </a:lnTo>
                  <a:lnTo>
                    <a:pt x="95592" y="238480"/>
                  </a:lnTo>
                  <a:lnTo>
                    <a:pt x="96939" y="238480"/>
                  </a:lnTo>
                  <a:lnTo>
                    <a:pt x="97523" y="237210"/>
                  </a:lnTo>
                  <a:lnTo>
                    <a:pt x="98323" y="234670"/>
                  </a:lnTo>
                  <a:close/>
                </a:path>
                <a:path w="207009" h="394334">
                  <a:moveTo>
                    <a:pt x="98488" y="340652"/>
                  </a:moveTo>
                  <a:lnTo>
                    <a:pt x="97929" y="340652"/>
                  </a:lnTo>
                  <a:lnTo>
                    <a:pt x="97929" y="340982"/>
                  </a:lnTo>
                  <a:lnTo>
                    <a:pt x="98488" y="340652"/>
                  </a:lnTo>
                  <a:close/>
                </a:path>
                <a:path w="207009" h="394334">
                  <a:moveTo>
                    <a:pt x="98501" y="333032"/>
                  </a:moveTo>
                  <a:lnTo>
                    <a:pt x="97142" y="331698"/>
                  </a:lnTo>
                  <a:lnTo>
                    <a:pt x="97536" y="334302"/>
                  </a:lnTo>
                  <a:lnTo>
                    <a:pt x="98069" y="334302"/>
                  </a:lnTo>
                  <a:lnTo>
                    <a:pt x="98501" y="333032"/>
                  </a:lnTo>
                  <a:close/>
                </a:path>
                <a:path w="207009" h="394334">
                  <a:moveTo>
                    <a:pt x="100533" y="227965"/>
                  </a:moveTo>
                  <a:lnTo>
                    <a:pt x="100139" y="228320"/>
                  </a:lnTo>
                  <a:lnTo>
                    <a:pt x="98818" y="230860"/>
                  </a:lnTo>
                  <a:lnTo>
                    <a:pt x="98755" y="232130"/>
                  </a:lnTo>
                  <a:lnTo>
                    <a:pt x="99517" y="232130"/>
                  </a:lnTo>
                  <a:lnTo>
                    <a:pt x="100507" y="229590"/>
                  </a:lnTo>
                  <a:lnTo>
                    <a:pt x="100533" y="227965"/>
                  </a:lnTo>
                  <a:close/>
                </a:path>
                <a:path w="207009" h="394334">
                  <a:moveTo>
                    <a:pt x="100736" y="275882"/>
                  </a:moveTo>
                  <a:lnTo>
                    <a:pt x="100215" y="275882"/>
                  </a:lnTo>
                  <a:lnTo>
                    <a:pt x="99352" y="277152"/>
                  </a:lnTo>
                  <a:lnTo>
                    <a:pt x="100723" y="276110"/>
                  </a:lnTo>
                  <a:lnTo>
                    <a:pt x="100736" y="275882"/>
                  </a:lnTo>
                  <a:close/>
                </a:path>
                <a:path w="207009" h="394334">
                  <a:moveTo>
                    <a:pt x="101015" y="275882"/>
                  </a:moveTo>
                  <a:lnTo>
                    <a:pt x="100723" y="276110"/>
                  </a:lnTo>
                  <a:lnTo>
                    <a:pt x="100533" y="278422"/>
                  </a:lnTo>
                  <a:lnTo>
                    <a:pt x="100825" y="278422"/>
                  </a:lnTo>
                  <a:lnTo>
                    <a:pt x="100698" y="277152"/>
                  </a:lnTo>
                  <a:lnTo>
                    <a:pt x="101015" y="275882"/>
                  </a:lnTo>
                  <a:close/>
                </a:path>
                <a:path w="207009" h="394334">
                  <a:moveTo>
                    <a:pt x="101511" y="227050"/>
                  </a:moveTo>
                  <a:lnTo>
                    <a:pt x="101307" y="227050"/>
                  </a:lnTo>
                  <a:lnTo>
                    <a:pt x="100533" y="227901"/>
                  </a:lnTo>
                  <a:lnTo>
                    <a:pt x="101511" y="227050"/>
                  </a:lnTo>
                  <a:close/>
                </a:path>
                <a:path w="207009" h="394334">
                  <a:moveTo>
                    <a:pt x="102349" y="239293"/>
                  </a:moveTo>
                  <a:lnTo>
                    <a:pt x="102120" y="239077"/>
                  </a:lnTo>
                  <a:lnTo>
                    <a:pt x="101739" y="240322"/>
                  </a:lnTo>
                  <a:lnTo>
                    <a:pt x="100634" y="242862"/>
                  </a:lnTo>
                  <a:lnTo>
                    <a:pt x="99453" y="240322"/>
                  </a:lnTo>
                  <a:lnTo>
                    <a:pt x="98653" y="240322"/>
                  </a:lnTo>
                  <a:lnTo>
                    <a:pt x="99618" y="245402"/>
                  </a:lnTo>
                  <a:lnTo>
                    <a:pt x="100761" y="242862"/>
                  </a:lnTo>
                  <a:lnTo>
                    <a:pt x="102349" y="239293"/>
                  </a:lnTo>
                  <a:close/>
                </a:path>
                <a:path w="207009" h="394334">
                  <a:moveTo>
                    <a:pt x="103479" y="237782"/>
                  </a:moveTo>
                  <a:lnTo>
                    <a:pt x="103390" y="236512"/>
                  </a:lnTo>
                  <a:lnTo>
                    <a:pt x="101587" y="236512"/>
                  </a:lnTo>
                  <a:lnTo>
                    <a:pt x="102108" y="238963"/>
                  </a:lnTo>
                  <a:lnTo>
                    <a:pt x="102235" y="237782"/>
                  </a:lnTo>
                  <a:lnTo>
                    <a:pt x="103035" y="237782"/>
                  </a:lnTo>
                  <a:lnTo>
                    <a:pt x="103479" y="237782"/>
                  </a:lnTo>
                  <a:close/>
                </a:path>
                <a:path w="207009" h="394334">
                  <a:moveTo>
                    <a:pt x="103657" y="240322"/>
                  </a:moveTo>
                  <a:lnTo>
                    <a:pt x="103543" y="239864"/>
                  </a:lnTo>
                  <a:lnTo>
                    <a:pt x="103035" y="237782"/>
                  </a:lnTo>
                  <a:lnTo>
                    <a:pt x="102349" y="239293"/>
                  </a:lnTo>
                  <a:lnTo>
                    <a:pt x="103314" y="240182"/>
                  </a:lnTo>
                  <a:lnTo>
                    <a:pt x="103212" y="240322"/>
                  </a:lnTo>
                  <a:lnTo>
                    <a:pt x="103454" y="240322"/>
                  </a:lnTo>
                  <a:lnTo>
                    <a:pt x="103657" y="240322"/>
                  </a:lnTo>
                  <a:close/>
                </a:path>
                <a:path w="207009" h="394334">
                  <a:moveTo>
                    <a:pt x="105067" y="237782"/>
                  </a:moveTo>
                  <a:lnTo>
                    <a:pt x="104114" y="236512"/>
                  </a:lnTo>
                  <a:lnTo>
                    <a:pt x="103543" y="239839"/>
                  </a:lnTo>
                  <a:lnTo>
                    <a:pt x="105067" y="237782"/>
                  </a:lnTo>
                  <a:close/>
                </a:path>
                <a:path w="207009" h="394334">
                  <a:moveTo>
                    <a:pt x="105968" y="167233"/>
                  </a:moveTo>
                  <a:lnTo>
                    <a:pt x="105498" y="166179"/>
                  </a:lnTo>
                  <a:lnTo>
                    <a:pt x="104660" y="167360"/>
                  </a:lnTo>
                  <a:lnTo>
                    <a:pt x="105829" y="167360"/>
                  </a:lnTo>
                  <a:lnTo>
                    <a:pt x="105968" y="167233"/>
                  </a:lnTo>
                  <a:close/>
                </a:path>
                <a:path w="207009" h="394334">
                  <a:moveTo>
                    <a:pt x="106108" y="159740"/>
                  </a:moveTo>
                  <a:lnTo>
                    <a:pt x="105918" y="159740"/>
                  </a:lnTo>
                  <a:lnTo>
                    <a:pt x="105956" y="160312"/>
                  </a:lnTo>
                  <a:lnTo>
                    <a:pt x="106108" y="159740"/>
                  </a:lnTo>
                  <a:close/>
                </a:path>
                <a:path w="207009" h="394334">
                  <a:moveTo>
                    <a:pt x="106438" y="164820"/>
                  </a:moveTo>
                  <a:lnTo>
                    <a:pt x="104889" y="164820"/>
                  </a:lnTo>
                  <a:lnTo>
                    <a:pt x="105498" y="166179"/>
                  </a:lnTo>
                  <a:lnTo>
                    <a:pt x="106438" y="164820"/>
                  </a:lnTo>
                  <a:close/>
                </a:path>
                <a:path w="207009" h="394334">
                  <a:moveTo>
                    <a:pt x="108686" y="307632"/>
                  </a:moveTo>
                  <a:lnTo>
                    <a:pt x="108610" y="307441"/>
                  </a:lnTo>
                  <a:lnTo>
                    <a:pt x="108521" y="307632"/>
                  </a:lnTo>
                  <a:lnTo>
                    <a:pt x="108686" y="307632"/>
                  </a:lnTo>
                  <a:close/>
                </a:path>
                <a:path w="207009" h="394334">
                  <a:moveTo>
                    <a:pt x="110731" y="142240"/>
                  </a:moveTo>
                  <a:lnTo>
                    <a:pt x="109842" y="141986"/>
                  </a:lnTo>
                  <a:lnTo>
                    <a:pt x="108572" y="144805"/>
                  </a:lnTo>
                  <a:lnTo>
                    <a:pt x="110731" y="142240"/>
                  </a:lnTo>
                  <a:close/>
                </a:path>
                <a:path w="207009" h="394334">
                  <a:moveTo>
                    <a:pt x="111150" y="139077"/>
                  </a:moveTo>
                  <a:lnTo>
                    <a:pt x="109220" y="139865"/>
                  </a:lnTo>
                  <a:lnTo>
                    <a:pt x="109194" y="141808"/>
                  </a:lnTo>
                  <a:lnTo>
                    <a:pt x="109842" y="141986"/>
                  </a:lnTo>
                  <a:lnTo>
                    <a:pt x="111150" y="139077"/>
                  </a:lnTo>
                  <a:close/>
                </a:path>
                <a:path w="207009" h="394334">
                  <a:moveTo>
                    <a:pt x="111493" y="137452"/>
                  </a:moveTo>
                  <a:lnTo>
                    <a:pt x="111429" y="137147"/>
                  </a:lnTo>
                  <a:lnTo>
                    <a:pt x="111226" y="137401"/>
                  </a:lnTo>
                  <a:lnTo>
                    <a:pt x="111493" y="137452"/>
                  </a:lnTo>
                  <a:close/>
                </a:path>
                <a:path w="207009" h="394334">
                  <a:moveTo>
                    <a:pt x="111683" y="138480"/>
                  </a:moveTo>
                  <a:lnTo>
                    <a:pt x="111544" y="138582"/>
                  </a:lnTo>
                  <a:lnTo>
                    <a:pt x="111683" y="138480"/>
                  </a:lnTo>
                  <a:close/>
                </a:path>
                <a:path w="207009" h="394334">
                  <a:moveTo>
                    <a:pt x="112153" y="137591"/>
                  </a:moveTo>
                  <a:lnTo>
                    <a:pt x="111493" y="137452"/>
                  </a:lnTo>
                  <a:lnTo>
                    <a:pt x="111671" y="138391"/>
                  </a:lnTo>
                  <a:lnTo>
                    <a:pt x="112153" y="137591"/>
                  </a:lnTo>
                  <a:close/>
                </a:path>
                <a:path w="207009" h="394334">
                  <a:moveTo>
                    <a:pt x="113919" y="133235"/>
                  </a:moveTo>
                  <a:lnTo>
                    <a:pt x="112229" y="134213"/>
                  </a:lnTo>
                  <a:lnTo>
                    <a:pt x="112547" y="135089"/>
                  </a:lnTo>
                  <a:lnTo>
                    <a:pt x="113322" y="135712"/>
                  </a:lnTo>
                  <a:lnTo>
                    <a:pt x="113919" y="134035"/>
                  </a:lnTo>
                  <a:lnTo>
                    <a:pt x="113919" y="133235"/>
                  </a:lnTo>
                  <a:close/>
                </a:path>
                <a:path w="207009" h="394334">
                  <a:moveTo>
                    <a:pt x="114046" y="109816"/>
                  </a:moveTo>
                  <a:lnTo>
                    <a:pt x="113665" y="110807"/>
                  </a:lnTo>
                  <a:lnTo>
                    <a:pt x="113601" y="111328"/>
                  </a:lnTo>
                  <a:lnTo>
                    <a:pt x="113665" y="111633"/>
                  </a:lnTo>
                  <a:lnTo>
                    <a:pt x="114046" y="109816"/>
                  </a:lnTo>
                  <a:close/>
                </a:path>
                <a:path w="207009" h="394334">
                  <a:moveTo>
                    <a:pt x="115658" y="107353"/>
                  </a:moveTo>
                  <a:lnTo>
                    <a:pt x="114490" y="107873"/>
                  </a:lnTo>
                  <a:lnTo>
                    <a:pt x="113906" y="107848"/>
                  </a:lnTo>
                  <a:lnTo>
                    <a:pt x="114147" y="108381"/>
                  </a:lnTo>
                  <a:lnTo>
                    <a:pt x="114160" y="109054"/>
                  </a:lnTo>
                  <a:lnTo>
                    <a:pt x="114046" y="109804"/>
                  </a:lnTo>
                  <a:lnTo>
                    <a:pt x="114960" y="109270"/>
                  </a:lnTo>
                  <a:lnTo>
                    <a:pt x="115658" y="107353"/>
                  </a:lnTo>
                  <a:close/>
                </a:path>
                <a:path w="207009" h="394334">
                  <a:moveTo>
                    <a:pt x="116471" y="111506"/>
                  </a:moveTo>
                  <a:lnTo>
                    <a:pt x="115646" y="112636"/>
                  </a:lnTo>
                  <a:lnTo>
                    <a:pt x="116471" y="111506"/>
                  </a:lnTo>
                  <a:close/>
                </a:path>
                <a:path w="207009" h="394334">
                  <a:moveTo>
                    <a:pt x="117081" y="223812"/>
                  </a:moveTo>
                  <a:lnTo>
                    <a:pt x="114935" y="227622"/>
                  </a:lnTo>
                  <a:lnTo>
                    <a:pt x="116725" y="226720"/>
                  </a:lnTo>
                  <a:lnTo>
                    <a:pt x="117081" y="223812"/>
                  </a:lnTo>
                  <a:close/>
                </a:path>
                <a:path w="207009" h="394334">
                  <a:moveTo>
                    <a:pt x="117436" y="226352"/>
                  </a:moveTo>
                  <a:lnTo>
                    <a:pt x="116725" y="226720"/>
                  </a:lnTo>
                  <a:lnTo>
                    <a:pt x="116611" y="227622"/>
                  </a:lnTo>
                  <a:lnTo>
                    <a:pt x="117398" y="227622"/>
                  </a:lnTo>
                  <a:lnTo>
                    <a:pt x="117436" y="226352"/>
                  </a:lnTo>
                  <a:close/>
                </a:path>
                <a:path w="207009" h="394334">
                  <a:moveTo>
                    <a:pt x="117652" y="227622"/>
                  </a:moveTo>
                  <a:lnTo>
                    <a:pt x="117398" y="227622"/>
                  </a:lnTo>
                  <a:lnTo>
                    <a:pt x="117348" y="228892"/>
                  </a:lnTo>
                  <a:lnTo>
                    <a:pt x="117652" y="227622"/>
                  </a:lnTo>
                  <a:close/>
                </a:path>
                <a:path w="207009" h="394334">
                  <a:moveTo>
                    <a:pt x="117894" y="212382"/>
                  </a:moveTo>
                  <a:lnTo>
                    <a:pt x="117398" y="212382"/>
                  </a:lnTo>
                  <a:lnTo>
                    <a:pt x="117754" y="212788"/>
                  </a:lnTo>
                  <a:lnTo>
                    <a:pt x="117894" y="212382"/>
                  </a:lnTo>
                  <a:close/>
                </a:path>
                <a:path w="207009" h="394334">
                  <a:moveTo>
                    <a:pt x="117906" y="207302"/>
                  </a:moveTo>
                  <a:lnTo>
                    <a:pt x="116433" y="208572"/>
                  </a:lnTo>
                  <a:lnTo>
                    <a:pt x="117881" y="207632"/>
                  </a:lnTo>
                  <a:lnTo>
                    <a:pt x="117906" y="207302"/>
                  </a:lnTo>
                  <a:close/>
                </a:path>
                <a:path w="207009" h="394334">
                  <a:moveTo>
                    <a:pt x="118033" y="183870"/>
                  </a:moveTo>
                  <a:lnTo>
                    <a:pt x="117932" y="182600"/>
                  </a:lnTo>
                  <a:lnTo>
                    <a:pt x="117513" y="177520"/>
                  </a:lnTo>
                  <a:lnTo>
                    <a:pt x="101866" y="177520"/>
                  </a:lnTo>
                  <a:lnTo>
                    <a:pt x="99936" y="177520"/>
                  </a:lnTo>
                  <a:lnTo>
                    <a:pt x="99136" y="178790"/>
                  </a:lnTo>
                  <a:lnTo>
                    <a:pt x="97205" y="178790"/>
                  </a:lnTo>
                  <a:lnTo>
                    <a:pt x="96418" y="180060"/>
                  </a:lnTo>
                  <a:lnTo>
                    <a:pt x="96596" y="181330"/>
                  </a:lnTo>
                  <a:lnTo>
                    <a:pt x="96596" y="182600"/>
                  </a:lnTo>
                  <a:lnTo>
                    <a:pt x="94437" y="185140"/>
                  </a:lnTo>
                  <a:lnTo>
                    <a:pt x="93878" y="182600"/>
                  </a:lnTo>
                  <a:lnTo>
                    <a:pt x="93522" y="180060"/>
                  </a:lnTo>
                  <a:lnTo>
                    <a:pt x="94691" y="178790"/>
                  </a:lnTo>
                  <a:lnTo>
                    <a:pt x="94513" y="177520"/>
                  </a:lnTo>
                  <a:lnTo>
                    <a:pt x="95504" y="176250"/>
                  </a:lnTo>
                  <a:lnTo>
                    <a:pt x="93764" y="176250"/>
                  </a:lnTo>
                  <a:lnTo>
                    <a:pt x="93560" y="177520"/>
                  </a:lnTo>
                  <a:lnTo>
                    <a:pt x="94310" y="177520"/>
                  </a:lnTo>
                  <a:lnTo>
                    <a:pt x="93154" y="178790"/>
                  </a:lnTo>
                  <a:lnTo>
                    <a:pt x="93332" y="180060"/>
                  </a:lnTo>
                  <a:lnTo>
                    <a:pt x="92532" y="182600"/>
                  </a:lnTo>
                  <a:lnTo>
                    <a:pt x="93687" y="182600"/>
                  </a:lnTo>
                  <a:lnTo>
                    <a:pt x="92125" y="185140"/>
                  </a:lnTo>
                  <a:lnTo>
                    <a:pt x="92100" y="187680"/>
                  </a:lnTo>
                  <a:lnTo>
                    <a:pt x="91643" y="188048"/>
                  </a:lnTo>
                  <a:lnTo>
                    <a:pt x="91490" y="188950"/>
                  </a:lnTo>
                  <a:lnTo>
                    <a:pt x="92456" y="188950"/>
                  </a:lnTo>
                  <a:lnTo>
                    <a:pt x="93637" y="187680"/>
                  </a:lnTo>
                  <a:lnTo>
                    <a:pt x="93230" y="188950"/>
                  </a:lnTo>
                  <a:lnTo>
                    <a:pt x="93078" y="191490"/>
                  </a:lnTo>
                  <a:lnTo>
                    <a:pt x="94564" y="191490"/>
                  </a:lnTo>
                  <a:lnTo>
                    <a:pt x="93954" y="194030"/>
                  </a:lnTo>
                  <a:lnTo>
                    <a:pt x="94322" y="195300"/>
                  </a:lnTo>
                  <a:lnTo>
                    <a:pt x="94119" y="196570"/>
                  </a:lnTo>
                  <a:lnTo>
                    <a:pt x="93510" y="199110"/>
                  </a:lnTo>
                  <a:lnTo>
                    <a:pt x="93294" y="200380"/>
                  </a:lnTo>
                  <a:lnTo>
                    <a:pt x="92519" y="201650"/>
                  </a:lnTo>
                  <a:lnTo>
                    <a:pt x="90779" y="201650"/>
                  </a:lnTo>
                  <a:lnTo>
                    <a:pt x="90944" y="204190"/>
                  </a:lnTo>
                  <a:lnTo>
                    <a:pt x="93281" y="201650"/>
                  </a:lnTo>
                  <a:lnTo>
                    <a:pt x="92265" y="206730"/>
                  </a:lnTo>
                  <a:lnTo>
                    <a:pt x="93408" y="208000"/>
                  </a:lnTo>
                  <a:lnTo>
                    <a:pt x="92036" y="210540"/>
                  </a:lnTo>
                  <a:lnTo>
                    <a:pt x="93370" y="211810"/>
                  </a:lnTo>
                  <a:lnTo>
                    <a:pt x="91630" y="213080"/>
                  </a:lnTo>
                  <a:lnTo>
                    <a:pt x="91440" y="211810"/>
                  </a:lnTo>
                  <a:lnTo>
                    <a:pt x="92036" y="210540"/>
                  </a:lnTo>
                  <a:lnTo>
                    <a:pt x="92633" y="209270"/>
                  </a:lnTo>
                  <a:lnTo>
                    <a:pt x="91871" y="208000"/>
                  </a:lnTo>
                  <a:lnTo>
                    <a:pt x="90703" y="208000"/>
                  </a:lnTo>
                  <a:lnTo>
                    <a:pt x="88734" y="211810"/>
                  </a:lnTo>
                  <a:lnTo>
                    <a:pt x="87376" y="211810"/>
                  </a:lnTo>
                  <a:lnTo>
                    <a:pt x="85039" y="214350"/>
                  </a:lnTo>
                  <a:lnTo>
                    <a:pt x="86004" y="214350"/>
                  </a:lnTo>
                  <a:lnTo>
                    <a:pt x="86182" y="215620"/>
                  </a:lnTo>
                  <a:lnTo>
                    <a:pt x="85979" y="216890"/>
                  </a:lnTo>
                  <a:lnTo>
                    <a:pt x="84023" y="218160"/>
                  </a:lnTo>
                  <a:lnTo>
                    <a:pt x="83870" y="215620"/>
                  </a:lnTo>
                  <a:lnTo>
                    <a:pt x="81737" y="216890"/>
                  </a:lnTo>
                  <a:lnTo>
                    <a:pt x="82296" y="218160"/>
                  </a:lnTo>
                  <a:lnTo>
                    <a:pt x="81318" y="219430"/>
                  </a:lnTo>
                  <a:lnTo>
                    <a:pt x="81114" y="219430"/>
                  </a:lnTo>
                  <a:lnTo>
                    <a:pt x="81686" y="220700"/>
                  </a:lnTo>
                  <a:lnTo>
                    <a:pt x="81737" y="222224"/>
                  </a:lnTo>
                  <a:lnTo>
                    <a:pt x="81267" y="223240"/>
                  </a:lnTo>
                  <a:lnTo>
                    <a:pt x="80505" y="222224"/>
                  </a:lnTo>
                  <a:lnTo>
                    <a:pt x="80124" y="223240"/>
                  </a:lnTo>
                  <a:lnTo>
                    <a:pt x="78384" y="221970"/>
                  </a:lnTo>
                  <a:lnTo>
                    <a:pt x="78054" y="221970"/>
                  </a:lnTo>
                  <a:lnTo>
                    <a:pt x="78181" y="223240"/>
                  </a:lnTo>
                  <a:lnTo>
                    <a:pt x="78930" y="225780"/>
                  </a:lnTo>
                  <a:lnTo>
                    <a:pt x="77546" y="228320"/>
                  </a:lnTo>
                  <a:lnTo>
                    <a:pt x="76936" y="230860"/>
                  </a:lnTo>
                  <a:lnTo>
                    <a:pt x="79082" y="229590"/>
                  </a:lnTo>
                  <a:lnTo>
                    <a:pt x="78867" y="232130"/>
                  </a:lnTo>
                  <a:lnTo>
                    <a:pt x="78447" y="233400"/>
                  </a:lnTo>
                  <a:lnTo>
                    <a:pt x="79641" y="230860"/>
                  </a:lnTo>
                  <a:lnTo>
                    <a:pt x="80340" y="233248"/>
                  </a:lnTo>
                  <a:lnTo>
                    <a:pt x="80670" y="230860"/>
                  </a:lnTo>
                  <a:lnTo>
                    <a:pt x="80810" y="229590"/>
                  </a:lnTo>
                  <a:lnTo>
                    <a:pt x="81965" y="230860"/>
                  </a:lnTo>
                  <a:lnTo>
                    <a:pt x="81368" y="232130"/>
                  </a:lnTo>
                  <a:lnTo>
                    <a:pt x="80403" y="233172"/>
                  </a:lnTo>
                  <a:lnTo>
                    <a:pt x="96647" y="233248"/>
                  </a:lnTo>
                  <a:lnTo>
                    <a:pt x="97409" y="230860"/>
                  </a:lnTo>
                  <a:lnTo>
                    <a:pt x="98361" y="231762"/>
                  </a:lnTo>
                  <a:lnTo>
                    <a:pt x="98171" y="232130"/>
                  </a:lnTo>
                  <a:lnTo>
                    <a:pt x="98755" y="232130"/>
                  </a:lnTo>
                  <a:lnTo>
                    <a:pt x="98691" y="231127"/>
                  </a:lnTo>
                  <a:lnTo>
                    <a:pt x="98666" y="230860"/>
                  </a:lnTo>
                  <a:lnTo>
                    <a:pt x="98590" y="229590"/>
                  </a:lnTo>
                  <a:lnTo>
                    <a:pt x="100139" y="228320"/>
                  </a:lnTo>
                  <a:lnTo>
                    <a:pt x="100482" y="227965"/>
                  </a:lnTo>
                  <a:lnTo>
                    <a:pt x="100545" y="227050"/>
                  </a:lnTo>
                  <a:lnTo>
                    <a:pt x="101307" y="227050"/>
                  </a:lnTo>
                  <a:lnTo>
                    <a:pt x="102133" y="223240"/>
                  </a:lnTo>
                  <a:lnTo>
                    <a:pt x="102946" y="219430"/>
                  </a:lnTo>
                  <a:lnTo>
                    <a:pt x="103251" y="218160"/>
                  </a:lnTo>
                  <a:lnTo>
                    <a:pt x="103555" y="216890"/>
                  </a:lnTo>
                  <a:lnTo>
                    <a:pt x="104914" y="215620"/>
                  </a:lnTo>
                  <a:lnTo>
                    <a:pt x="105511" y="214350"/>
                  </a:lnTo>
                  <a:lnTo>
                    <a:pt x="105714" y="213080"/>
                  </a:lnTo>
                  <a:lnTo>
                    <a:pt x="105524" y="211810"/>
                  </a:lnTo>
                  <a:lnTo>
                    <a:pt x="106311" y="211810"/>
                  </a:lnTo>
                  <a:lnTo>
                    <a:pt x="106095" y="213080"/>
                  </a:lnTo>
                  <a:lnTo>
                    <a:pt x="106591" y="211810"/>
                  </a:lnTo>
                  <a:lnTo>
                    <a:pt x="107086" y="210540"/>
                  </a:lnTo>
                  <a:lnTo>
                    <a:pt x="107315" y="208000"/>
                  </a:lnTo>
                  <a:lnTo>
                    <a:pt x="107721" y="206730"/>
                  </a:lnTo>
                  <a:lnTo>
                    <a:pt x="108292" y="206730"/>
                  </a:lnTo>
                  <a:lnTo>
                    <a:pt x="107315" y="208000"/>
                  </a:lnTo>
                  <a:lnTo>
                    <a:pt x="107696" y="208000"/>
                  </a:lnTo>
                  <a:lnTo>
                    <a:pt x="108381" y="206730"/>
                  </a:lnTo>
                  <a:lnTo>
                    <a:pt x="109080" y="205460"/>
                  </a:lnTo>
                  <a:lnTo>
                    <a:pt x="108343" y="201650"/>
                  </a:lnTo>
                  <a:lnTo>
                    <a:pt x="110490" y="200380"/>
                  </a:lnTo>
                  <a:lnTo>
                    <a:pt x="110388" y="201650"/>
                  </a:lnTo>
                  <a:lnTo>
                    <a:pt x="110820" y="200380"/>
                  </a:lnTo>
                  <a:lnTo>
                    <a:pt x="112128" y="196570"/>
                  </a:lnTo>
                  <a:lnTo>
                    <a:pt x="112788" y="192760"/>
                  </a:lnTo>
                  <a:lnTo>
                    <a:pt x="114477" y="188950"/>
                  </a:lnTo>
                  <a:lnTo>
                    <a:pt x="115455" y="187680"/>
                  </a:lnTo>
                  <a:lnTo>
                    <a:pt x="116433" y="186410"/>
                  </a:lnTo>
                  <a:lnTo>
                    <a:pt x="117411" y="185140"/>
                  </a:lnTo>
                  <a:lnTo>
                    <a:pt x="113347" y="186410"/>
                  </a:lnTo>
                  <a:lnTo>
                    <a:pt x="113931" y="185140"/>
                  </a:lnTo>
                  <a:lnTo>
                    <a:pt x="115125" y="182600"/>
                  </a:lnTo>
                  <a:lnTo>
                    <a:pt x="118033" y="183870"/>
                  </a:lnTo>
                  <a:close/>
                </a:path>
                <a:path w="207009" h="394334">
                  <a:moveTo>
                    <a:pt x="119189" y="214922"/>
                  </a:moveTo>
                  <a:lnTo>
                    <a:pt x="119062" y="213652"/>
                  </a:lnTo>
                  <a:lnTo>
                    <a:pt x="119126" y="213194"/>
                  </a:lnTo>
                  <a:lnTo>
                    <a:pt x="118516" y="213652"/>
                  </a:lnTo>
                  <a:lnTo>
                    <a:pt x="117754" y="212788"/>
                  </a:lnTo>
                  <a:lnTo>
                    <a:pt x="116522" y="216192"/>
                  </a:lnTo>
                  <a:lnTo>
                    <a:pt x="119189" y="214922"/>
                  </a:lnTo>
                  <a:close/>
                </a:path>
                <a:path w="207009" h="394334">
                  <a:moveTo>
                    <a:pt x="119494" y="227622"/>
                  </a:moveTo>
                  <a:lnTo>
                    <a:pt x="119240" y="227622"/>
                  </a:lnTo>
                  <a:lnTo>
                    <a:pt x="119430" y="227799"/>
                  </a:lnTo>
                  <a:lnTo>
                    <a:pt x="119494" y="227622"/>
                  </a:lnTo>
                  <a:close/>
                </a:path>
                <a:path w="207009" h="394334">
                  <a:moveTo>
                    <a:pt x="120205" y="212382"/>
                  </a:moveTo>
                  <a:lnTo>
                    <a:pt x="120192" y="211277"/>
                  </a:lnTo>
                  <a:lnTo>
                    <a:pt x="119900" y="211112"/>
                  </a:lnTo>
                  <a:lnTo>
                    <a:pt x="119240" y="212382"/>
                  </a:lnTo>
                  <a:lnTo>
                    <a:pt x="119126" y="213194"/>
                  </a:lnTo>
                  <a:lnTo>
                    <a:pt x="120205" y="212382"/>
                  </a:lnTo>
                  <a:close/>
                </a:path>
                <a:path w="207009" h="394334">
                  <a:moveTo>
                    <a:pt x="122897" y="98450"/>
                  </a:moveTo>
                  <a:lnTo>
                    <a:pt x="122250" y="96240"/>
                  </a:lnTo>
                  <a:lnTo>
                    <a:pt x="121920" y="96240"/>
                  </a:lnTo>
                  <a:lnTo>
                    <a:pt x="122389" y="98780"/>
                  </a:lnTo>
                  <a:lnTo>
                    <a:pt x="122897" y="98450"/>
                  </a:lnTo>
                  <a:close/>
                </a:path>
                <a:path w="207009" h="394334">
                  <a:moveTo>
                    <a:pt x="125907" y="97510"/>
                  </a:moveTo>
                  <a:lnTo>
                    <a:pt x="125145" y="96240"/>
                  </a:lnTo>
                  <a:lnTo>
                    <a:pt x="124358" y="97510"/>
                  </a:lnTo>
                  <a:lnTo>
                    <a:pt x="125907" y="97510"/>
                  </a:lnTo>
                  <a:close/>
                </a:path>
                <a:path w="207009" h="394334">
                  <a:moveTo>
                    <a:pt x="126339" y="97510"/>
                  </a:moveTo>
                  <a:lnTo>
                    <a:pt x="125907" y="97510"/>
                  </a:lnTo>
                  <a:lnTo>
                    <a:pt x="125234" y="98310"/>
                  </a:lnTo>
                  <a:lnTo>
                    <a:pt x="126339" y="97510"/>
                  </a:lnTo>
                  <a:close/>
                </a:path>
                <a:path w="207009" h="394334">
                  <a:moveTo>
                    <a:pt x="133032" y="151422"/>
                  </a:moveTo>
                  <a:lnTo>
                    <a:pt x="132981" y="146342"/>
                  </a:lnTo>
                  <a:lnTo>
                    <a:pt x="130429" y="148882"/>
                  </a:lnTo>
                  <a:lnTo>
                    <a:pt x="130302" y="150152"/>
                  </a:lnTo>
                  <a:lnTo>
                    <a:pt x="132105" y="150152"/>
                  </a:lnTo>
                  <a:lnTo>
                    <a:pt x="130975" y="151422"/>
                  </a:lnTo>
                  <a:lnTo>
                    <a:pt x="133032" y="151422"/>
                  </a:lnTo>
                  <a:close/>
                </a:path>
                <a:path w="207009" h="394334">
                  <a:moveTo>
                    <a:pt x="134035" y="181902"/>
                  </a:moveTo>
                  <a:lnTo>
                    <a:pt x="133731" y="180632"/>
                  </a:lnTo>
                  <a:lnTo>
                    <a:pt x="134023" y="181965"/>
                  </a:lnTo>
                  <a:close/>
                </a:path>
                <a:path w="207009" h="394334">
                  <a:moveTo>
                    <a:pt x="134518" y="254292"/>
                  </a:moveTo>
                  <a:lnTo>
                    <a:pt x="132892" y="254292"/>
                  </a:lnTo>
                  <a:lnTo>
                    <a:pt x="132118" y="254292"/>
                  </a:lnTo>
                  <a:lnTo>
                    <a:pt x="133985" y="255562"/>
                  </a:lnTo>
                  <a:lnTo>
                    <a:pt x="134518" y="254292"/>
                  </a:lnTo>
                  <a:close/>
                </a:path>
                <a:path w="207009" h="394334">
                  <a:moveTo>
                    <a:pt x="134581" y="184442"/>
                  </a:moveTo>
                  <a:lnTo>
                    <a:pt x="134277" y="183172"/>
                  </a:lnTo>
                  <a:lnTo>
                    <a:pt x="134023" y="181965"/>
                  </a:lnTo>
                  <a:lnTo>
                    <a:pt x="133057" y="184442"/>
                  </a:lnTo>
                  <a:lnTo>
                    <a:pt x="134581" y="184442"/>
                  </a:lnTo>
                  <a:close/>
                </a:path>
                <a:path w="207009" h="394334">
                  <a:moveTo>
                    <a:pt x="134759" y="189407"/>
                  </a:moveTo>
                  <a:lnTo>
                    <a:pt x="133972" y="187744"/>
                  </a:lnTo>
                  <a:lnTo>
                    <a:pt x="133045" y="189522"/>
                  </a:lnTo>
                  <a:lnTo>
                    <a:pt x="134607" y="189522"/>
                  </a:lnTo>
                  <a:lnTo>
                    <a:pt x="134759" y="189407"/>
                  </a:lnTo>
                  <a:close/>
                </a:path>
                <a:path w="207009" h="394334">
                  <a:moveTo>
                    <a:pt x="135915" y="79730"/>
                  </a:moveTo>
                  <a:lnTo>
                    <a:pt x="135686" y="80187"/>
                  </a:lnTo>
                  <a:lnTo>
                    <a:pt x="135915" y="79730"/>
                  </a:lnTo>
                  <a:close/>
                </a:path>
                <a:path w="207009" h="394334">
                  <a:moveTo>
                    <a:pt x="136093" y="81000"/>
                  </a:moveTo>
                  <a:lnTo>
                    <a:pt x="136004" y="80822"/>
                  </a:lnTo>
                  <a:lnTo>
                    <a:pt x="135813" y="81000"/>
                  </a:lnTo>
                  <a:lnTo>
                    <a:pt x="135940" y="80708"/>
                  </a:lnTo>
                  <a:lnTo>
                    <a:pt x="135737" y="80289"/>
                  </a:lnTo>
                  <a:lnTo>
                    <a:pt x="135102" y="82270"/>
                  </a:lnTo>
                  <a:lnTo>
                    <a:pt x="136093" y="81000"/>
                  </a:lnTo>
                  <a:close/>
                </a:path>
                <a:path w="207009" h="394334">
                  <a:moveTo>
                    <a:pt x="137185" y="79730"/>
                  </a:moveTo>
                  <a:lnTo>
                    <a:pt x="136372" y="79730"/>
                  </a:lnTo>
                  <a:lnTo>
                    <a:pt x="136131" y="80289"/>
                  </a:lnTo>
                  <a:lnTo>
                    <a:pt x="136004" y="80822"/>
                  </a:lnTo>
                  <a:lnTo>
                    <a:pt x="137185" y="79730"/>
                  </a:lnTo>
                  <a:close/>
                </a:path>
                <a:path w="207009" h="394334">
                  <a:moveTo>
                    <a:pt x="137502" y="77190"/>
                  </a:moveTo>
                  <a:lnTo>
                    <a:pt x="135229" y="78460"/>
                  </a:lnTo>
                  <a:lnTo>
                    <a:pt x="135267" y="81000"/>
                  </a:lnTo>
                  <a:lnTo>
                    <a:pt x="135686" y="80187"/>
                  </a:lnTo>
                  <a:lnTo>
                    <a:pt x="135458" y="79730"/>
                  </a:lnTo>
                  <a:lnTo>
                    <a:pt x="135915" y="79730"/>
                  </a:lnTo>
                  <a:lnTo>
                    <a:pt x="136372" y="79730"/>
                  </a:lnTo>
                  <a:lnTo>
                    <a:pt x="137502" y="77190"/>
                  </a:lnTo>
                  <a:close/>
                </a:path>
                <a:path w="207009" h="394334">
                  <a:moveTo>
                    <a:pt x="137795" y="141820"/>
                  </a:moveTo>
                  <a:lnTo>
                    <a:pt x="136715" y="142532"/>
                  </a:lnTo>
                  <a:lnTo>
                    <a:pt x="136169" y="142532"/>
                  </a:lnTo>
                  <a:lnTo>
                    <a:pt x="137071" y="138722"/>
                  </a:lnTo>
                  <a:lnTo>
                    <a:pt x="134988" y="141262"/>
                  </a:lnTo>
                  <a:lnTo>
                    <a:pt x="135674" y="145072"/>
                  </a:lnTo>
                  <a:lnTo>
                    <a:pt x="137325" y="142532"/>
                  </a:lnTo>
                  <a:lnTo>
                    <a:pt x="137795" y="141820"/>
                  </a:lnTo>
                  <a:close/>
                </a:path>
                <a:path w="207009" h="394334">
                  <a:moveTo>
                    <a:pt x="138061" y="72110"/>
                  </a:moveTo>
                  <a:lnTo>
                    <a:pt x="136956" y="72110"/>
                  </a:lnTo>
                  <a:lnTo>
                    <a:pt x="137541" y="69570"/>
                  </a:lnTo>
                  <a:lnTo>
                    <a:pt x="137528" y="69354"/>
                  </a:lnTo>
                  <a:lnTo>
                    <a:pt x="135407" y="72110"/>
                  </a:lnTo>
                  <a:lnTo>
                    <a:pt x="136969" y="73380"/>
                  </a:lnTo>
                  <a:lnTo>
                    <a:pt x="138061" y="72110"/>
                  </a:lnTo>
                  <a:close/>
                </a:path>
                <a:path w="207009" h="394334">
                  <a:moveTo>
                    <a:pt x="138188" y="163639"/>
                  </a:moveTo>
                  <a:lnTo>
                    <a:pt x="136956" y="163195"/>
                  </a:lnTo>
                  <a:lnTo>
                    <a:pt x="135585" y="165874"/>
                  </a:lnTo>
                  <a:lnTo>
                    <a:pt x="138188" y="163639"/>
                  </a:lnTo>
                  <a:close/>
                </a:path>
                <a:path w="207009" h="394334">
                  <a:moveTo>
                    <a:pt x="138252" y="141516"/>
                  </a:moveTo>
                  <a:lnTo>
                    <a:pt x="138163" y="141262"/>
                  </a:lnTo>
                  <a:lnTo>
                    <a:pt x="137795" y="141820"/>
                  </a:lnTo>
                  <a:lnTo>
                    <a:pt x="138252" y="141516"/>
                  </a:lnTo>
                  <a:close/>
                </a:path>
                <a:path w="207009" h="394334">
                  <a:moveTo>
                    <a:pt x="138252" y="128358"/>
                  </a:moveTo>
                  <a:lnTo>
                    <a:pt x="137833" y="127825"/>
                  </a:lnTo>
                  <a:lnTo>
                    <a:pt x="137718" y="128181"/>
                  </a:lnTo>
                  <a:lnTo>
                    <a:pt x="137934" y="128308"/>
                  </a:lnTo>
                  <a:lnTo>
                    <a:pt x="138252" y="128358"/>
                  </a:lnTo>
                  <a:close/>
                </a:path>
                <a:path w="207009" h="394334">
                  <a:moveTo>
                    <a:pt x="138379" y="160413"/>
                  </a:moveTo>
                  <a:lnTo>
                    <a:pt x="135839" y="160845"/>
                  </a:lnTo>
                  <a:lnTo>
                    <a:pt x="136055" y="162864"/>
                  </a:lnTo>
                  <a:lnTo>
                    <a:pt x="136956" y="163195"/>
                  </a:lnTo>
                  <a:lnTo>
                    <a:pt x="138379" y="160413"/>
                  </a:lnTo>
                  <a:close/>
                </a:path>
                <a:path w="207009" h="394334">
                  <a:moveTo>
                    <a:pt x="138645" y="158788"/>
                  </a:moveTo>
                  <a:lnTo>
                    <a:pt x="138518" y="158457"/>
                  </a:lnTo>
                  <a:lnTo>
                    <a:pt x="138277" y="158686"/>
                  </a:lnTo>
                  <a:lnTo>
                    <a:pt x="138645" y="158788"/>
                  </a:lnTo>
                  <a:close/>
                </a:path>
                <a:path w="207009" h="394334">
                  <a:moveTo>
                    <a:pt x="138684" y="130429"/>
                  </a:moveTo>
                  <a:lnTo>
                    <a:pt x="138303" y="131394"/>
                  </a:lnTo>
                  <a:lnTo>
                    <a:pt x="138277" y="131927"/>
                  </a:lnTo>
                  <a:lnTo>
                    <a:pt x="138404" y="132257"/>
                  </a:lnTo>
                  <a:lnTo>
                    <a:pt x="138684" y="130429"/>
                  </a:lnTo>
                  <a:close/>
                </a:path>
                <a:path w="207009" h="394334">
                  <a:moveTo>
                    <a:pt x="138709" y="67818"/>
                  </a:moveTo>
                  <a:lnTo>
                    <a:pt x="138518" y="67030"/>
                  </a:lnTo>
                  <a:lnTo>
                    <a:pt x="137464" y="68300"/>
                  </a:lnTo>
                  <a:lnTo>
                    <a:pt x="137528" y="69354"/>
                  </a:lnTo>
                  <a:lnTo>
                    <a:pt x="138709" y="67818"/>
                  </a:lnTo>
                  <a:close/>
                </a:path>
                <a:path w="207009" h="394334">
                  <a:moveTo>
                    <a:pt x="139014" y="159893"/>
                  </a:moveTo>
                  <a:lnTo>
                    <a:pt x="138849" y="159981"/>
                  </a:lnTo>
                  <a:lnTo>
                    <a:pt x="139014" y="159893"/>
                  </a:lnTo>
                  <a:close/>
                </a:path>
                <a:path w="207009" h="394334">
                  <a:moveTo>
                    <a:pt x="139128" y="59410"/>
                  </a:moveTo>
                  <a:lnTo>
                    <a:pt x="138366" y="59410"/>
                  </a:lnTo>
                  <a:lnTo>
                    <a:pt x="138099" y="60680"/>
                  </a:lnTo>
                  <a:lnTo>
                    <a:pt x="139128" y="59410"/>
                  </a:lnTo>
                  <a:close/>
                </a:path>
                <a:path w="207009" h="394334">
                  <a:moveTo>
                    <a:pt x="139153" y="157886"/>
                  </a:moveTo>
                  <a:lnTo>
                    <a:pt x="137845" y="157708"/>
                  </a:lnTo>
                  <a:lnTo>
                    <a:pt x="136525" y="154952"/>
                  </a:lnTo>
                  <a:lnTo>
                    <a:pt x="134835" y="156057"/>
                  </a:lnTo>
                  <a:lnTo>
                    <a:pt x="132295" y="161442"/>
                  </a:lnTo>
                  <a:lnTo>
                    <a:pt x="135839" y="160845"/>
                  </a:lnTo>
                  <a:lnTo>
                    <a:pt x="135788" y="160350"/>
                  </a:lnTo>
                  <a:lnTo>
                    <a:pt x="136588" y="158102"/>
                  </a:lnTo>
                  <a:lnTo>
                    <a:pt x="138404" y="158115"/>
                  </a:lnTo>
                  <a:lnTo>
                    <a:pt x="138518" y="158457"/>
                  </a:lnTo>
                  <a:lnTo>
                    <a:pt x="138912" y="158102"/>
                  </a:lnTo>
                  <a:lnTo>
                    <a:pt x="139153" y="157886"/>
                  </a:lnTo>
                  <a:close/>
                </a:path>
                <a:path w="207009" h="394334">
                  <a:moveTo>
                    <a:pt x="139547" y="159067"/>
                  </a:moveTo>
                  <a:lnTo>
                    <a:pt x="138645" y="158788"/>
                  </a:lnTo>
                  <a:lnTo>
                    <a:pt x="139001" y="159804"/>
                  </a:lnTo>
                  <a:lnTo>
                    <a:pt x="139547" y="159067"/>
                  </a:lnTo>
                  <a:close/>
                </a:path>
                <a:path w="207009" h="394334">
                  <a:moveTo>
                    <a:pt x="140055" y="59410"/>
                  </a:moveTo>
                  <a:lnTo>
                    <a:pt x="139661" y="59410"/>
                  </a:lnTo>
                  <a:lnTo>
                    <a:pt x="139763" y="60680"/>
                  </a:lnTo>
                  <a:lnTo>
                    <a:pt x="139941" y="60680"/>
                  </a:lnTo>
                  <a:lnTo>
                    <a:pt x="140055" y="59410"/>
                  </a:lnTo>
                  <a:close/>
                </a:path>
                <a:path w="207009" h="394334">
                  <a:moveTo>
                    <a:pt x="140169" y="58140"/>
                  </a:moveTo>
                  <a:lnTo>
                    <a:pt x="139128" y="59410"/>
                  </a:lnTo>
                  <a:lnTo>
                    <a:pt x="139382" y="59410"/>
                  </a:lnTo>
                  <a:lnTo>
                    <a:pt x="140106" y="58775"/>
                  </a:lnTo>
                  <a:lnTo>
                    <a:pt x="140169" y="58140"/>
                  </a:lnTo>
                  <a:close/>
                </a:path>
                <a:path w="207009" h="394334">
                  <a:moveTo>
                    <a:pt x="140322" y="71297"/>
                  </a:moveTo>
                  <a:lnTo>
                    <a:pt x="139179" y="69570"/>
                  </a:lnTo>
                  <a:lnTo>
                    <a:pt x="139026" y="69570"/>
                  </a:lnTo>
                  <a:lnTo>
                    <a:pt x="139319" y="72110"/>
                  </a:lnTo>
                  <a:lnTo>
                    <a:pt x="140322" y="71297"/>
                  </a:lnTo>
                  <a:close/>
                </a:path>
                <a:path w="207009" h="394334">
                  <a:moveTo>
                    <a:pt x="140601" y="128193"/>
                  </a:moveTo>
                  <a:lnTo>
                    <a:pt x="139065" y="128485"/>
                  </a:lnTo>
                  <a:lnTo>
                    <a:pt x="138252" y="128358"/>
                  </a:lnTo>
                  <a:lnTo>
                    <a:pt x="138658" y="128968"/>
                  </a:lnTo>
                  <a:lnTo>
                    <a:pt x="138760" y="129667"/>
                  </a:lnTo>
                  <a:lnTo>
                    <a:pt x="138684" y="130429"/>
                  </a:lnTo>
                  <a:lnTo>
                    <a:pt x="139865" y="130060"/>
                  </a:lnTo>
                  <a:lnTo>
                    <a:pt x="140601" y="128193"/>
                  </a:lnTo>
                  <a:close/>
                </a:path>
                <a:path w="207009" h="394334">
                  <a:moveTo>
                    <a:pt x="140754" y="236512"/>
                  </a:moveTo>
                  <a:lnTo>
                    <a:pt x="140741" y="236321"/>
                  </a:lnTo>
                  <a:lnTo>
                    <a:pt x="140576" y="236512"/>
                  </a:lnTo>
                  <a:lnTo>
                    <a:pt x="140754" y="236512"/>
                  </a:lnTo>
                  <a:close/>
                </a:path>
                <a:path w="207009" h="394334">
                  <a:moveTo>
                    <a:pt x="140779" y="58178"/>
                  </a:moveTo>
                  <a:lnTo>
                    <a:pt x="140106" y="58775"/>
                  </a:lnTo>
                  <a:lnTo>
                    <a:pt x="140055" y="59410"/>
                  </a:lnTo>
                  <a:lnTo>
                    <a:pt x="140411" y="59410"/>
                  </a:lnTo>
                  <a:lnTo>
                    <a:pt x="140779" y="58178"/>
                  </a:lnTo>
                  <a:close/>
                </a:path>
                <a:path w="207009" h="394334">
                  <a:moveTo>
                    <a:pt x="140792" y="70904"/>
                  </a:moveTo>
                  <a:lnTo>
                    <a:pt x="140322" y="71297"/>
                  </a:lnTo>
                  <a:lnTo>
                    <a:pt x="140741" y="71932"/>
                  </a:lnTo>
                  <a:lnTo>
                    <a:pt x="140792" y="70904"/>
                  </a:lnTo>
                  <a:close/>
                </a:path>
                <a:path w="207009" h="394334">
                  <a:moveTo>
                    <a:pt x="140855" y="61950"/>
                  </a:moveTo>
                  <a:lnTo>
                    <a:pt x="139903" y="62484"/>
                  </a:lnTo>
                  <a:lnTo>
                    <a:pt x="140055" y="64490"/>
                  </a:lnTo>
                  <a:lnTo>
                    <a:pt x="140855" y="61950"/>
                  </a:lnTo>
                  <a:close/>
                </a:path>
                <a:path w="207009" h="394334">
                  <a:moveTo>
                    <a:pt x="141160" y="133515"/>
                  </a:moveTo>
                  <a:lnTo>
                    <a:pt x="140385" y="132372"/>
                  </a:lnTo>
                  <a:lnTo>
                    <a:pt x="138760" y="133642"/>
                  </a:lnTo>
                  <a:lnTo>
                    <a:pt x="138404" y="132372"/>
                  </a:lnTo>
                  <a:lnTo>
                    <a:pt x="138239" y="133515"/>
                  </a:lnTo>
                  <a:lnTo>
                    <a:pt x="138150" y="134912"/>
                  </a:lnTo>
                  <a:lnTo>
                    <a:pt x="138861" y="136182"/>
                  </a:lnTo>
                  <a:lnTo>
                    <a:pt x="141046" y="133642"/>
                  </a:lnTo>
                  <a:lnTo>
                    <a:pt x="141160" y="133515"/>
                  </a:lnTo>
                  <a:close/>
                </a:path>
                <a:path w="207009" h="394334">
                  <a:moveTo>
                    <a:pt x="141236" y="57581"/>
                  </a:moveTo>
                  <a:lnTo>
                    <a:pt x="141160" y="56870"/>
                  </a:lnTo>
                  <a:lnTo>
                    <a:pt x="140779" y="58178"/>
                  </a:lnTo>
                  <a:lnTo>
                    <a:pt x="141236" y="57581"/>
                  </a:lnTo>
                  <a:close/>
                </a:path>
                <a:path w="207009" h="394334">
                  <a:moveTo>
                    <a:pt x="141503" y="155714"/>
                  </a:moveTo>
                  <a:lnTo>
                    <a:pt x="141414" y="154876"/>
                  </a:lnTo>
                  <a:lnTo>
                    <a:pt x="139242" y="155549"/>
                  </a:lnTo>
                  <a:lnTo>
                    <a:pt x="139776" y="156540"/>
                  </a:lnTo>
                  <a:lnTo>
                    <a:pt x="140893" y="157340"/>
                  </a:lnTo>
                  <a:lnTo>
                    <a:pt x="141503" y="155714"/>
                  </a:lnTo>
                  <a:close/>
                </a:path>
                <a:path w="207009" h="394334">
                  <a:moveTo>
                    <a:pt x="141770" y="56870"/>
                  </a:moveTo>
                  <a:lnTo>
                    <a:pt x="141236" y="57581"/>
                  </a:lnTo>
                  <a:lnTo>
                    <a:pt x="141427" y="59410"/>
                  </a:lnTo>
                  <a:lnTo>
                    <a:pt x="141732" y="59410"/>
                  </a:lnTo>
                  <a:lnTo>
                    <a:pt x="141770" y="56870"/>
                  </a:lnTo>
                  <a:close/>
                </a:path>
                <a:path w="207009" h="394334">
                  <a:moveTo>
                    <a:pt x="141897" y="132651"/>
                  </a:moveTo>
                  <a:lnTo>
                    <a:pt x="141160" y="133515"/>
                  </a:lnTo>
                  <a:lnTo>
                    <a:pt x="141249" y="133642"/>
                  </a:lnTo>
                  <a:lnTo>
                    <a:pt x="141897" y="132651"/>
                  </a:lnTo>
                  <a:close/>
                </a:path>
                <a:path w="207009" h="394334">
                  <a:moveTo>
                    <a:pt x="143103" y="127482"/>
                  </a:moveTo>
                  <a:lnTo>
                    <a:pt x="141757" y="128562"/>
                  </a:lnTo>
                  <a:lnTo>
                    <a:pt x="142722" y="128562"/>
                  </a:lnTo>
                  <a:lnTo>
                    <a:pt x="143103" y="127482"/>
                  </a:lnTo>
                  <a:close/>
                </a:path>
                <a:path w="207009" h="394334">
                  <a:moveTo>
                    <a:pt x="145592" y="54330"/>
                  </a:moveTo>
                  <a:lnTo>
                    <a:pt x="144526" y="54330"/>
                  </a:lnTo>
                  <a:lnTo>
                    <a:pt x="145440" y="55600"/>
                  </a:lnTo>
                  <a:lnTo>
                    <a:pt x="145592" y="54330"/>
                  </a:lnTo>
                  <a:close/>
                </a:path>
                <a:path w="207009" h="394334">
                  <a:moveTo>
                    <a:pt x="147358" y="46380"/>
                  </a:moveTo>
                  <a:lnTo>
                    <a:pt x="146951" y="45440"/>
                  </a:lnTo>
                  <a:lnTo>
                    <a:pt x="146291" y="45440"/>
                  </a:lnTo>
                  <a:lnTo>
                    <a:pt x="145491" y="42900"/>
                  </a:lnTo>
                  <a:lnTo>
                    <a:pt x="143802" y="44170"/>
                  </a:lnTo>
                  <a:lnTo>
                    <a:pt x="144881" y="45440"/>
                  </a:lnTo>
                  <a:lnTo>
                    <a:pt x="145122" y="46380"/>
                  </a:lnTo>
                  <a:lnTo>
                    <a:pt x="145237" y="45440"/>
                  </a:lnTo>
                  <a:lnTo>
                    <a:pt x="145834" y="45440"/>
                  </a:lnTo>
                  <a:lnTo>
                    <a:pt x="145237" y="46228"/>
                  </a:lnTo>
                  <a:lnTo>
                    <a:pt x="145199" y="45961"/>
                  </a:lnTo>
                  <a:lnTo>
                    <a:pt x="145186" y="46278"/>
                  </a:lnTo>
                  <a:lnTo>
                    <a:pt x="145211" y="46520"/>
                  </a:lnTo>
                  <a:lnTo>
                    <a:pt x="145262" y="46380"/>
                  </a:lnTo>
                  <a:lnTo>
                    <a:pt x="147358" y="46380"/>
                  </a:lnTo>
                  <a:close/>
                </a:path>
                <a:path w="207009" h="394334">
                  <a:moveTo>
                    <a:pt x="147713" y="41630"/>
                  </a:moveTo>
                  <a:lnTo>
                    <a:pt x="147688" y="41833"/>
                  </a:lnTo>
                  <a:lnTo>
                    <a:pt x="147713" y="41630"/>
                  </a:lnTo>
                  <a:close/>
                </a:path>
                <a:path w="207009" h="394334">
                  <a:moveTo>
                    <a:pt x="147878" y="118402"/>
                  </a:moveTo>
                  <a:lnTo>
                    <a:pt x="147091" y="115862"/>
                  </a:lnTo>
                  <a:lnTo>
                    <a:pt x="147320" y="118402"/>
                  </a:lnTo>
                  <a:lnTo>
                    <a:pt x="147878" y="118402"/>
                  </a:lnTo>
                  <a:close/>
                </a:path>
                <a:path w="207009" h="394334">
                  <a:moveTo>
                    <a:pt x="149199" y="120573"/>
                  </a:moveTo>
                  <a:lnTo>
                    <a:pt x="148818" y="119849"/>
                  </a:lnTo>
                  <a:lnTo>
                    <a:pt x="148082" y="118402"/>
                  </a:lnTo>
                  <a:lnTo>
                    <a:pt x="147878" y="118402"/>
                  </a:lnTo>
                  <a:lnTo>
                    <a:pt x="148259" y="119672"/>
                  </a:lnTo>
                  <a:lnTo>
                    <a:pt x="148031" y="119672"/>
                  </a:lnTo>
                  <a:lnTo>
                    <a:pt x="148285" y="119735"/>
                  </a:lnTo>
                  <a:lnTo>
                    <a:pt x="148463" y="120307"/>
                  </a:lnTo>
                  <a:lnTo>
                    <a:pt x="149199" y="120573"/>
                  </a:lnTo>
                  <a:close/>
                </a:path>
                <a:path w="207009" h="394334">
                  <a:moveTo>
                    <a:pt x="150253" y="97510"/>
                  </a:moveTo>
                  <a:lnTo>
                    <a:pt x="129336" y="97510"/>
                  </a:lnTo>
                  <a:lnTo>
                    <a:pt x="128638" y="97510"/>
                  </a:lnTo>
                  <a:lnTo>
                    <a:pt x="128739" y="98844"/>
                  </a:lnTo>
                  <a:lnTo>
                    <a:pt x="126326" y="101320"/>
                  </a:lnTo>
                  <a:lnTo>
                    <a:pt x="125717" y="98780"/>
                  </a:lnTo>
                  <a:lnTo>
                    <a:pt x="125310" y="98386"/>
                  </a:lnTo>
                  <a:lnTo>
                    <a:pt x="124396" y="97510"/>
                  </a:lnTo>
                  <a:lnTo>
                    <a:pt x="123126" y="98310"/>
                  </a:lnTo>
                  <a:lnTo>
                    <a:pt x="123012" y="98844"/>
                  </a:lnTo>
                  <a:lnTo>
                    <a:pt x="123215" y="99542"/>
                  </a:lnTo>
                  <a:lnTo>
                    <a:pt x="123367" y="100050"/>
                  </a:lnTo>
                  <a:lnTo>
                    <a:pt x="124828" y="98780"/>
                  </a:lnTo>
                  <a:lnTo>
                    <a:pt x="123748" y="100050"/>
                  </a:lnTo>
                  <a:lnTo>
                    <a:pt x="124701" y="101320"/>
                  </a:lnTo>
                  <a:lnTo>
                    <a:pt x="124129" y="101320"/>
                  </a:lnTo>
                  <a:lnTo>
                    <a:pt x="122974" y="100050"/>
                  </a:lnTo>
                  <a:lnTo>
                    <a:pt x="123215" y="99542"/>
                  </a:lnTo>
                  <a:lnTo>
                    <a:pt x="122986" y="98780"/>
                  </a:lnTo>
                  <a:lnTo>
                    <a:pt x="122389" y="98780"/>
                  </a:lnTo>
                  <a:lnTo>
                    <a:pt x="121069" y="98780"/>
                  </a:lnTo>
                  <a:lnTo>
                    <a:pt x="120472" y="100050"/>
                  </a:lnTo>
                  <a:lnTo>
                    <a:pt x="121627" y="101320"/>
                  </a:lnTo>
                  <a:lnTo>
                    <a:pt x="119240" y="101320"/>
                  </a:lnTo>
                  <a:lnTo>
                    <a:pt x="119240" y="106400"/>
                  </a:lnTo>
                  <a:lnTo>
                    <a:pt x="119227" y="107670"/>
                  </a:lnTo>
                  <a:lnTo>
                    <a:pt x="118071" y="107670"/>
                  </a:lnTo>
                  <a:lnTo>
                    <a:pt x="117487" y="107670"/>
                  </a:lnTo>
                  <a:lnTo>
                    <a:pt x="116471" y="111506"/>
                  </a:lnTo>
                  <a:lnTo>
                    <a:pt x="116039" y="112547"/>
                  </a:lnTo>
                  <a:lnTo>
                    <a:pt x="116039" y="116560"/>
                  </a:lnTo>
                  <a:lnTo>
                    <a:pt x="115570" y="117830"/>
                  </a:lnTo>
                  <a:lnTo>
                    <a:pt x="115265" y="117360"/>
                  </a:lnTo>
                  <a:lnTo>
                    <a:pt x="115265" y="118681"/>
                  </a:lnTo>
                  <a:lnTo>
                    <a:pt x="114642" y="120370"/>
                  </a:lnTo>
                  <a:lnTo>
                    <a:pt x="113766" y="120370"/>
                  </a:lnTo>
                  <a:lnTo>
                    <a:pt x="115265" y="118681"/>
                  </a:lnTo>
                  <a:lnTo>
                    <a:pt x="115265" y="117360"/>
                  </a:lnTo>
                  <a:lnTo>
                    <a:pt x="116039" y="116560"/>
                  </a:lnTo>
                  <a:lnTo>
                    <a:pt x="116039" y="112547"/>
                  </a:lnTo>
                  <a:lnTo>
                    <a:pt x="114515" y="116179"/>
                  </a:lnTo>
                  <a:lnTo>
                    <a:pt x="114147" y="115570"/>
                  </a:lnTo>
                  <a:lnTo>
                    <a:pt x="113855" y="115125"/>
                  </a:lnTo>
                  <a:lnTo>
                    <a:pt x="115646" y="112636"/>
                  </a:lnTo>
                  <a:lnTo>
                    <a:pt x="115138" y="111480"/>
                  </a:lnTo>
                  <a:lnTo>
                    <a:pt x="113842" y="112750"/>
                  </a:lnTo>
                  <a:lnTo>
                    <a:pt x="113436" y="112750"/>
                  </a:lnTo>
                  <a:lnTo>
                    <a:pt x="113284" y="114020"/>
                  </a:lnTo>
                  <a:lnTo>
                    <a:pt x="113436" y="114452"/>
                  </a:lnTo>
                  <a:lnTo>
                    <a:pt x="111734" y="111760"/>
                  </a:lnTo>
                  <a:lnTo>
                    <a:pt x="113830" y="107848"/>
                  </a:lnTo>
                  <a:lnTo>
                    <a:pt x="115150" y="105410"/>
                  </a:lnTo>
                  <a:lnTo>
                    <a:pt x="115417" y="105130"/>
                  </a:lnTo>
                  <a:lnTo>
                    <a:pt x="117894" y="105130"/>
                  </a:lnTo>
                  <a:lnTo>
                    <a:pt x="116522" y="107670"/>
                  </a:lnTo>
                  <a:lnTo>
                    <a:pt x="117309" y="107670"/>
                  </a:lnTo>
                  <a:lnTo>
                    <a:pt x="117703" y="106400"/>
                  </a:lnTo>
                  <a:lnTo>
                    <a:pt x="118071" y="107670"/>
                  </a:lnTo>
                  <a:lnTo>
                    <a:pt x="119240" y="106400"/>
                  </a:lnTo>
                  <a:lnTo>
                    <a:pt x="119240" y="101320"/>
                  </a:lnTo>
                  <a:lnTo>
                    <a:pt x="120154" y="100330"/>
                  </a:lnTo>
                  <a:lnTo>
                    <a:pt x="121678" y="95440"/>
                  </a:lnTo>
                  <a:lnTo>
                    <a:pt x="121666" y="96240"/>
                  </a:lnTo>
                  <a:lnTo>
                    <a:pt x="121920" y="96240"/>
                  </a:lnTo>
                  <a:lnTo>
                    <a:pt x="121729" y="95250"/>
                  </a:lnTo>
                  <a:lnTo>
                    <a:pt x="122529" y="92710"/>
                  </a:lnTo>
                  <a:lnTo>
                    <a:pt x="123164" y="83820"/>
                  </a:lnTo>
                  <a:lnTo>
                    <a:pt x="122986" y="76200"/>
                  </a:lnTo>
                  <a:lnTo>
                    <a:pt x="123520" y="73660"/>
                  </a:lnTo>
                  <a:lnTo>
                    <a:pt x="124053" y="71120"/>
                  </a:lnTo>
                  <a:lnTo>
                    <a:pt x="124866" y="67310"/>
                  </a:lnTo>
                  <a:lnTo>
                    <a:pt x="131737" y="59690"/>
                  </a:lnTo>
                  <a:lnTo>
                    <a:pt x="138442" y="52070"/>
                  </a:lnTo>
                  <a:lnTo>
                    <a:pt x="139788" y="43180"/>
                  </a:lnTo>
                  <a:lnTo>
                    <a:pt x="140601" y="43180"/>
                  </a:lnTo>
                  <a:lnTo>
                    <a:pt x="139420" y="41910"/>
                  </a:lnTo>
                  <a:lnTo>
                    <a:pt x="138849" y="41910"/>
                  </a:lnTo>
                  <a:lnTo>
                    <a:pt x="140550" y="38100"/>
                  </a:lnTo>
                  <a:lnTo>
                    <a:pt x="142798" y="33020"/>
                  </a:lnTo>
                  <a:lnTo>
                    <a:pt x="143370" y="31750"/>
                  </a:lnTo>
                  <a:lnTo>
                    <a:pt x="145707" y="24130"/>
                  </a:lnTo>
                  <a:lnTo>
                    <a:pt x="146202" y="17780"/>
                  </a:lnTo>
                  <a:lnTo>
                    <a:pt x="146799" y="10160"/>
                  </a:lnTo>
                  <a:lnTo>
                    <a:pt x="137706" y="0"/>
                  </a:lnTo>
                  <a:lnTo>
                    <a:pt x="109537" y="5080"/>
                  </a:lnTo>
                  <a:lnTo>
                    <a:pt x="108572" y="5080"/>
                  </a:lnTo>
                  <a:lnTo>
                    <a:pt x="103911" y="8890"/>
                  </a:lnTo>
                  <a:lnTo>
                    <a:pt x="102031" y="12700"/>
                  </a:lnTo>
                  <a:lnTo>
                    <a:pt x="105905" y="17780"/>
                  </a:lnTo>
                  <a:lnTo>
                    <a:pt x="99174" y="16510"/>
                  </a:lnTo>
                  <a:lnTo>
                    <a:pt x="103505" y="22860"/>
                  </a:lnTo>
                  <a:lnTo>
                    <a:pt x="100431" y="22860"/>
                  </a:lnTo>
                  <a:lnTo>
                    <a:pt x="104165" y="27940"/>
                  </a:lnTo>
                  <a:lnTo>
                    <a:pt x="93637" y="27940"/>
                  </a:lnTo>
                  <a:lnTo>
                    <a:pt x="96888" y="33020"/>
                  </a:lnTo>
                  <a:lnTo>
                    <a:pt x="96418" y="33020"/>
                  </a:lnTo>
                  <a:lnTo>
                    <a:pt x="94830" y="31864"/>
                  </a:lnTo>
                  <a:lnTo>
                    <a:pt x="94754" y="34290"/>
                  </a:lnTo>
                  <a:lnTo>
                    <a:pt x="94970" y="38100"/>
                  </a:lnTo>
                  <a:lnTo>
                    <a:pt x="91122" y="36830"/>
                  </a:lnTo>
                  <a:lnTo>
                    <a:pt x="89966" y="43180"/>
                  </a:lnTo>
                  <a:lnTo>
                    <a:pt x="85229" y="50800"/>
                  </a:lnTo>
                  <a:lnTo>
                    <a:pt x="89903" y="55880"/>
                  </a:lnTo>
                  <a:lnTo>
                    <a:pt x="88938" y="55880"/>
                  </a:lnTo>
                  <a:lnTo>
                    <a:pt x="92240" y="59690"/>
                  </a:lnTo>
                  <a:lnTo>
                    <a:pt x="88531" y="58420"/>
                  </a:lnTo>
                  <a:lnTo>
                    <a:pt x="89738" y="60960"/>
                  </a:lnTo>
                  <a:lnTo>
                    <a:pt x="88671" y="60960"/>
                  </a:lnTo>
                  <a:lnTo>
                    <a:pt x="91859" y="64770"/>
                  </a:lnTo>
                  <a:lnTo>
                    <a:pt x="86817" y="68580"/>
                  </a:lnTo>
                  <a:lnTo>
                    <a:pt x="87845" y="71120"/>
                  </a:lnTo>
                  <a:lnTo>
                    <a:pt x="85280" y="69850"/>
                  </a:lnTo>
                  <a:lnTo>
                    <a:pt x="84175" y="74930"/>
                  </a:lnTo>
                  <a:lnTo>
                    <a:pt x="85356" y="73660"/>
                  </a:lnTo>
                  <a:lnTo>
                    <a:pt x="92049" y="76200"/>
                  </a:lnTo>
                  <a:lnTo>
                    <a:pt x="79730" y="74930"/>
                  </a:lnTo>
                  <a:lnTo>
                    <a:pt x="82981" y="80010"/>
                  </a:lnTo>
                  <a:lnTo>
                    <a:pt x="80949" y="82550"/>
                  </a:lnTo>
                  <a:lnTo>
                    <a:pt x="95021" y="91440"/>
                  </a:lnTo>
                  <a:lnTo>
                    <a:pt x="90436" y="93980"/>
                  </a:lnTo>
                  <a:lnTo>
                    <a:pt x="93103" y="96520"/>
                  </a:lnTo>
                  <a:lnTo>
                    <a:pt x="90131" y="93980"/>
                  </a:lnTo>
                  <a:lnTo>
                    <a:pt x="85674" y="90170"/>
                  </a:lnTo>
                  <a:lnTo>
                    <a:pt x="87312" y="93980"/>
                  </a:lnTo>
                  <a:lnTo>
                    <a:pt x="83680" y="92710"/>
                  </a:lnTo>
                  <a:lnTo>
                    <a:pt x="85445" y="91440"/>
                  </a:lnTo>
                  <a:lnTo>
                    <a:pt x="82346" y="91440"/>
                  </a:lnTo>
                  <a:lnTo>
                    <a:pt x="83223" y="93980"/>
                  </a:lnTo>
                  <a:lnTo>
                    <a:pt x="77292" y="92710"/>
                  </a:lnTo>
                  <a:lnTo>
                    <a:pt x="78701" y="96520"/>
                  </a:lnTo>
                  <a:lnTo>
                    <a:pt x="75831" y="96520"/>
                  </a:lnTo>
                  <a:lnTo>
                    <a:pt x="79629" y="101600"/>
                  </a:lnTo>
                  <a:lnTo>
                    <a:pt x="69596" y="101600"/>
                  </a:lnTo>
                  <a:lnTo>
                    <a:pt x="73596" y="105410"/>
                  </a:lnTo>
                  <a:lnTo>
                    <a:pt x="74523" y="110490"/>
                  </a:lnTo>
                  <a:lnTo>
                    <a:pt x="64325" y="105410"/>
                  </a:lnTo>
                  <a:lnTo>
                    <a:pt x="68376" y="110490"/>
                  </a:lnTo>
                  <a:lnTo>
                    <a:pt x="64008" y="110490"/>
                  </a:lnTo>
                  <a:lnTo>
                    <a:pt x="62776" y="113030"/>
                  </a:lnTo>
                  <a:lnTo>
                    <a:pt x="68224" y="114300"/>
                  </a:lnTo>
                  <a:lnTo>
                    <a:pt x="65697" y="115570"/>
                  </a:lnTo>
                  <a:lnTo>
                    <a:pt x="63334" y="114300"/>
                  </a:lnTo>
                  <a:lnTo>
                    <a:pt x="62915" y="116840"/>
                  </a:lnTo>
                  <a:lnTo>
                    <a:pt x="61048" y="114300"/>
                  </a:lnTo>
                  <a:lnTo>
                    <a:pt x="55740" y="118110"/>
                  </a:lnTo>
                  <a:lnTo>
                    <a:pt x="63207" y="125730"/>
                  </a:lnTo>
                  <a:lnTo>
                    <a:pt x="54825" y="128270"/>
                  </a:lnTo>
                  <a:lnTo>
                    <a:pt x="59042" y="130810"/>
                  </a:lnTo>
                  <a:lnTo>
                    <a:pt x="55232" y="133350"/>
                  </a:lnTo>
                  <a:lnTo>
                    <a:pt x="58407" y="134620"/>
                  </a:lnTo>
                  <a:lnTo>
                    <a:pt x="56324" y="134620"/>
                  </a:lnTo>
                  <a:lnTo>
                    <a:pt x="56019" y="140970"/>
                  </a:lnTo>
                  <a:lnTo>
                    <a:pt x="52501" y="135890"/>
                  </a:lnTo>
                  <a:lnTo>
                    <a:pt x="52743" y="134620"/>
                  </a:lnTo>
                  <a:lnTo>
                    <a:pt x="53517" y="134620"/>
                  </a:lnTo>
                  <a:lnTo>
                    <a:pt x="50901" y="133350"/>
                  </a:lnTo>
                  <a:lnTo>
                    <a:pt x="44513" y="134620"/>
                  </a:lnTo>
                  <a:lnTo>
                    <a:pt x="51650" y="140970"/>
                  </a:lnTo>
                  <a:lnTo>
                    <a:pt x="51384" y="141312"/>
                  </a:lnTo>
                  <a:lnTo>
                    <a:pt x="52755" y="143510"/>
                  </a:lnTo>
                  <a:lnTo>
                    <a:pt x="51308" y="146050"/>
                  </a:lnTo>
                  <a:lnTo>
                    <a:pt x="49199" y="144780"/>
                  </a:lnTo>
                  <a:lnTo>
                    <a:pt x="46240" y="148590"/>
                  </a:lnTo>
                  <a:lnTo>
                    <a:pt x="49339" y="148590"/>
                  </a:lnTo>
                  <a:lnTo>
                    <a:pt x="47078" y="149860"/>
                  </a:lnTo>
                  <a:lnTo>
                    <a:pt x="41910" y="148590"/>
                  </a:lnTo>
                  <a:lnTo>
                    <a:pt x="45110" y="152400"/>
                  </a:lnTo>
                  <a:lnTo>
                    <a:pt x="46990" y="154940"/>
                  </a:lnTo>
                  <a:lnTo>
                    <a:pt x="49733" y="152400"/>
                  </a:lnTo>
                  <a:lnTo>
                    <a:pt x="49809" y="154940"/>
                  </a:lnTo>
                  <a:lnTo>
                    <a:pt x="42278" y="160020"/>
                  </a:lnTo>
                  <a:lnTo>
                    <a:pt x="40081" y="162560"/>
                  </a:lnTo>
                  <a:lnTo>
                    <a:pt x="43446" y="163830"/>
                  </a:lnTo>
                  <a:lnTo>
                    <a:pt x="42964" y="165100"/>
                  </a:lnTo>
                  <a:lnTo>
                    <a:pt x="43256" y="166370"/>
                  </a:lnTo>
                  <a:lnTo>
                    <a:pt x="40411" y="165100"/>
                  </a:lnTo>
                  <a:lnTo>
                    <a:pt x="42887" y="170180"/>
                  </a:lnTo>
                  <a:lnTo>
                    <a:pt x="33693" y="163830"/>
                  </a:lnTo>
                  <a:lnTo>
                    <a:pt x="35394" y="168910"/>
                  </a:lnTo>
                  <a:lnTo>
                    <a:pt x="39065" y="171450"/>
                  </a:lnTo>
                  <a:lnTo>
                    <a:pt x="39966" y="173990"/>
                  </a:lnTo>
                  <a:lnTo>
                    <a:pt x="38201" y="173990"/>
                  </a:lnTo>
                  <a:lnTo>
                    <a:pt x="36791" y="175260"/>
                  </a:lnTo>
                  <a:lnTo>
                    <a:pt x="38747" y="177800"/>
                  </a:lnTo>
                  <a:lnTo>
                    <a:pt x="38823" y="176530"/>
                  </a:lnTo>
                  <a:lnTo>
                    <a:pt x="45212" y="179070"/>
                  </a:lnTo>
                  <a:lnTo>
                    <a:pt x="85864" y="179070"/>
                  </a:lnTo>
                  <a:lnTo>
                    <a:pt x="90411" y="176530"/>
                  </a:lnTo>
                  <a:lnTo>
                    <a:pt x="92621" y="170180"/>
                  </a:lnTo>
                  <a:lnTo>
                    <a:pt x="93954" y="166370"/>
                  </a:lnTo>
                  <a:lnTo>
                    <a:pt x="95618" y="153670"/>
                  </a:lnTo>
                  <a:lnTo>
                    <a:pt x="95910" y="152400"/>
                  </a:lnTo>
                  <a:lnTo>
                    <a:pt x="96520" y="149860"/>
                  </a:lnTo>
                  <a:lnTo>
                    <a:pt x="97409" y="146050"/>
                  </a:lnTo>
                  <a:lnTo>
                    <a:pt x="98310" y="142240"/>
                  </a:lnTo>
                  <a:lnTo>
                    <a:pt x="99263" y="140970"/>
                  </a:lnTo>
                  <a:lnTo>
                    <a:pt x="104940" y="133350"/>
                  </a:lnTo>
                  <a:lnTo>
                    <a:pt x="108483" y="134620"/>
                  </a:lnTo>
                  <a:lnTo>
                    <a:pt x="109385" y="134861"/>
                  </a:lnTo>
                  <a:lnTo>
                    <a:pt x="108877" y="135356"/>
                  </a:lnTo>
                  <a:lnTo>
                    <a:pt x="106502" y="140970"/>
                  </a:lnTo>
                  <a:lnTo>
                    <a:pt x="109220" y="139865"/>
                  </a:lnTo>
                  <a:lnTo>
                    <a:pt x="109334" y="139077"/>
                  </a:lnTo>
                  <a:lnTo>
                    <a:pt x="110020" y="137083"/>
                  </a:lnTo>
                  <a:lnTo>
                    <a:pt x="111366" y="136829"/>
                  </a:lnTo>
                  <a:lnTo>
                    <a:pt x="111429" y="137147"/>
                  </a:lnTo>
                  <a:lnTo>
                    <a:pt x="111683" y="136829"/>
                  </a:lnTo>
                  <a:lnTo>
                    <a:pt x="111937" y="136525"/>
                  </a:lnTo>
                  <a:lnTo>
                    <a:pt x="110985" y="136525"/>
                  </a:lnTo>
                  <a:lnTo>
                    <a:pt x="110578" y="135166"/>
                  </a:lnTo>
                  <a:lnTo>
                    <a:pt x="113436" y="135890"/>
                  </a:lnTo>
                  <a:lnTo>
                    <a:pt x="109855" y="133350"/>
                  </a:lnTo>
                  <a:lnTo>
                    <a:pt x="109448" y="133070"/>
                  </a:lnTo>
                  <a:lnTo>
                    <a:pt x="111315" y="133070"/>
                  </a:lnTo>
                  <a:lnTo>
                    <a:pt x="112191" y="134340"/>
                  </a:lnTo>
                  <a:lnTo>
                    <a:pt x="112229" y="134213"/>
                  </a:lnTo>
                  <a:lnTo>
                    <a:pt x="112496" y="133070"/>
                  </a:lnTo>
                  <a:lnTo>
                    <a:pt x="111086" y="131800"/>
                  </a:lnTo>
                  <a:lnTo>
                    <a:pt x="108534" y="131800"/>
                  </a:lnTo>
                  <a:lnTo>
                    <a:pt x="107962" y="131800"/>
                  </a:lnTo>
                  <a:lnTo>
                    <a:pt x="107759" y="131800"/>
                  </a:lnTo>
                  <a:lnTo>
                    <a:pt x="107975" y="131724"/>
                  </a:lnTo>
                  <a:lnTo>
                    <a:pt x="108407" y="126720"/>
                  </a:lnTo>
                  <a:lnTo>
                    <a:pt x="107403" y="127901"/>
                  </a:lnTo>
                  <a:lnTo>
                    <a:pt x="107403" y="130530"/>
                  </a:lnTo>
                  <a:lnTo>
                    <a:pt x="106857" y="131229"/>
                  </a:lnTo>
                  <a:lnTo>
                    <a:pt x="102692" y="128270"/>
                  </a:lnTo>
                  <a:lnTo>
                    <a:pt x="107086" y="128270"/>
                  </a:lnTo>
                  <a:lnTo>
                    <a:pt x="106248" y="129260"/>
                  </a:lnTo>
                  <a:lnTo>
                    <a:pt x="106045" y="130530"/>
                  </a:lnTo>
                  <a:lnTo>
                    <a:pt x="107403" y="130530"/>
                  </a:lnTo>
                  <a:lnTo>
                    <a:pt x="107403" y="127901"/>
                  </a:lnTo>
                  <a:lnTo>
                    <a:pt x="107188" y="128143"/>
                  </a:lnTo>
                  <a:lnTo>
                    <a:pt x="105740" y="127000"/>
                  </a:lnTo>
                  <a:lnTo>
                    <a:pt x="106768" y="125730"/>
                  </a:lnTo>
                  <a:lnTo>
                    <a:pt x="108038" y="125730"/>
                  </a:lnTo>
                  <a:lnTo>
                    <a:pt x="108839" y="127000"/>
                  </a:lnTo>
                  <a:lnTo>
                    <a:pt x="109562" y="125730"/>
                  </a:lnTo>
                  <a:lnTo>
                    <a:pt x="108788" y="125730"/>
                  </a:lnTo>
                  <a:lnTo>
                    <a:pt x="107696" y="123190"/>
                  </a:lnTo>
                  <a:lnTo>
                    <a:pt x="110502" y="123190"/>
                  </a:lnTo>
                  <a:lnTo>
                    <a:pt x="110553" y="124180"/>
                  </a:lnTo>
                  <a:lnTo>
                    <a:pt x="111112" y="123190"/>
                  </a:lnTo>
                  <a:lnTo>
                    <a:pt x="111290" y="123190"/>
                  </a:lnTo>
                  <a:lnTo>
                    <a:pt x="112890" y="121361"/>
                  </a:lnTo>
                  <a:lnTo>
                    <a:pt x="113449" y="124180"/>
                  </a:lnTo>
                  <a:lnTo>
                    <a:pt x="114820" y="121640"/>
                  </a:lnTo>
                  <a:lnTo>
                    <a:pt x="116751" y="122910"/>
                  </a:lnTo>
                  <a:lnTo>
                    <a:pt x="113817" y="125450"/>
                  </a:lnTo>
                  <a:lnTo>
                    <a:pt x="114007" y="126720"/>
                  </a:lnTo>
                  <a:lnTo>
                    <a:pt x="113017" y="127990"/>
                  </a:lnTo>
                  <a:lnTo>
                    <a:pt x="114211" y="124180"/>
                  </a:lnTo>
                  <a:lnTo>
                    <a:pt x="112471" y="125450"/>
                  </a:lnTo>
                  <a:lnTo>
                    <a:pt x="111290" y="126720"/>
                  </a:lnTo>
                  <a:lnTo>
                    <a:pt x="112052" y="127990"/>
                  </a:lnTo>
                  <a:lnTo>
                    <a:pt x="111252" y="128866"/>
                  </a:lnTo>
                  <a:lnTo>
                    <a:pt x="111252" y="130530"/>
                  </a:lnTo>
                  <a:lnTo>
                    <a:pt x="108699" y="131457"/>
                  </a:lnTo>
                  <a:lnTo>
                    <a:pt x="109728" y="129260"/>
                  </a:lnTo>
                  <a:lnTo>
                    <a:pt x="111252" y="130530"/>
                  </a:lnTo>
                  <a:lnTo>
                    <a:pt x="111252" y="128866"/>
                  </a:lnTo>
                  <a:lnTo>
                    <a:pt x="110883" y="129260"/>
                  </a:lnTo>
                  <a:lnTo>
                    <a:pt x="110134" y="127990"/>
                  </a:lnTo>
                  <a:lnTo>
                    <a:pt x="110312" y="129260"/>
                  </a:lnTo>
                  <a:lnTo>
                    <a:pt x="109753" y="126720"/>
                  </a:lnTo>
                  <a:lnTo>
                    <a:pt x="107988" y="131711"/>
                  </a:lnTo>
                  <a:lnTo>
                    <a:pt x="108559" y="131724"/>
                  </a:lnTo>
                  <a:lnTo>
                    <a:pt x="111137" y="131711"/>
                  </a:lnTo>
                  <a:lnTo>
                    <a:pt x="112623" y="129260"/>
                  </a:lnTo>
                  <a:lnTo>
                    <a:pt x="114554" y="129260"/>
                  </a:lnTo>
                  <a:lnTo>
                    <a:pt x="112585" y="133070"/>
                  </a:lnTo>
                  <a:lnTo>
                    <a:pt x="114693" y="133070"/>
                  </a:lnTo>
                  <a:lnTo>
                    <a:pt x="115239" y="135610"/>
                  </a:lnTo>
                  <a:lnTo>
                    <a:pt x="113042" y="138150"/>
                  </a:lnTo>
                  <a:lnTo>
                    <a:pt x="111683" y="139420"/>
                  </a:lnTo>
                  <a:lnTo>
                    <a:pt x="111950" y="141960"/>
                  </a:lnTo>
                  <a:lnTo>
                    <a:pt x="110718" y="145770"/>
                  </a:lnTo>
                  <a:lnTo>
                    <a:pt x="111836" y="148310"/>
                  </a:lnTo>
                  <a:lnTo>
                    <a:pt x="110464" y="149580"/>
                  </a:lnTo>
                  <a:lnTo>
                    <a:pt x="110413" y="154660"/>
                  </a:lnTo>
                  <a:lnTo>
                    <a:pt x="108445" y="158470"/>
                  </a:lnTo>
                  <a:lnTo>
                    <a:pt x="107276" y="158470"/>
                  </a:lnTo>
                  <a:lnTo>
                    <a:pt x="106083" y="162280"/>
                  </a:lnTo>
                  <a:lnTo>
                    <a:pt x="105956" y="160312"/>
                  </a:lnTo>
                  <a:lnTo>
                    <a:pt x="105105" y="163550"/>
                  </a:lnTo>
                  <a:lnTo>
                    <a:pt x="106273" y="162280"/>
                  </a:lnTo>
                  <a:lnTo>
                    <a:pt x="106464" y="162280"/>
                  </a:lnTo>
                  <a:lnTo>
                    <a:pt x="106667" y="161010"/>
                  </a:lnTo>
                  <a:lnTo>
                    <a:pt x="107619" y="162280"/>
                  </a:lnTo>
                  <a:lnTo>
                    <a:pt x="106451" y="163550"/>
                  </a:lnTo>
                  <a:lnTo>
                    <a:pt x="107188" y="166090"/>
                  </a:lnTo>
                  <a:lnTo>
                    <a:pt x="105968" y="167233"/>
                  </a:lnTo>
                  <a:lnTo>
                    <a:pt x="106019" y="167360"/>
                  </a:lnTo>
                  <a:lnTo>
                    <a:pt x="104216" y="173710"/>
                  </a:lnTo>
                  <a:lnTo>
                    <a:pt x="102641" y="176250"/>
                  </a:lnTo>
                  <a:lnTo>
                    <a:pt x="118084" y="176250"/>
                  </a:lnTo>
                  <a:lnTo>
                    <a:pt x="117729" y="173710"/>
                  </a:lnTo>
                  <a:lnTo>
                    <a:pt x="119888" y="171170"/>
                  </a:lnTo>
                  <a:lnTo>
                    <a:pt x="121246" y="169900"/>
                  </a:lnTo>
                  <a:lnTo>
                    <a:pt x="122694" y="167233"/>
                  </a:lnTo>
                  <a:lnTo>
                    <a:pt x="124409" y="163550"/>
                  </a:lnTo>
                  <a:lnTo>
                    <a:pt x="124434" y="161010"/>
                  </a:lnTo>
                  <a:lnTo>
                    <a:pt x="124447" y="159740"/>
                  </a:lnTo>
                  <a:lnTo>
                    <a:pt x="124828" y="161010"/>
                  </a:lnTo>
                  <a:lnTo>
                    <a:pt x="124904" y="159740"/>
                  </a:lnTo>
                  <a:lnTo>
                    <a:pt x="125056" y="157200"/>
                  </a:lnTo>
                  <a:lnTo>
                    <a:pt x="126606" y="155930"/>
                  </a:lnTo>
                  <a:lnTo>
                    <a:pt x="126834" y="153390"/>
                  </a:lnTo>
                  <a:lnTo>
                    <a:pt x="127025" y="153390"/>
                  </a:lnTo>
                  <a:lnTo>
                    <a:pt x="127012" y="154660"/>
                  </a:lnTo>
                  <a:lnTo>
                    <a:pt x="127609" y="154660"/>
                  </a:lnTo>
                  <a:lnTo>
                    <a:pt x="128155" y="153390"/>
                  </a:lnTo>
                  <a:lnTo>
                    <a:pt x="131470" y="145770"/>
                  </a:lnTo>
                  <a:lnTo>
                    <a:pt x="134772" y="135610"/>
                  </a:lnTo>
                  <a:lnTo>
                    <a:pt x="137515" y="127990"/>
                  </a:lnTo>
                  <a:lnTo>
                    <a:pt x="137972" y="126720"/>
                  </a:lnTo>
                  <a:lnTo>
                    <a:pt x="140004" y="121640"/>
                  </a:lnTo>
                  <a:lnTo>
                    <a:pt x="141516" y="117830"/>
                  </a:lnTo>
                  <a:lnTo>
                    <a:pt x="142074" y="116560"/>
                  </a:lnTo>
                  <a:lnTo>
                    <a:pt x="146469" y="106400"/>
                  </a:lnTo>
                  <a:lnTo>
                    <a:pt x="148666" y="101320"/>
                  </a:lnTo>
                  <a:lnTo>
                    <a:pt x="149225" y="100050"/>
                  </a:lnTo>
                  <a:lnTo>
                    <a:pt x="150253" y="97510"/>
                  </a:lnTo>
                  <a:close/>
                </a:path>
                <a:path w="207009" h="394334">
                  <a:moveTo>
                    <a:pt x="151091" y="119672"/>
                  </a:moveTo>
                  <a:lnTo>
                    <a:pt x="148729" y="119672"/>
                  </a:lnTo>
                  <a:lnTo>
                    <a:pt x="148818" y="119849"/>
                  </a:lnTo>
                  <a:lnTo>
                    <a:pt x="150190" y="120142"/>
                  </a:lnTo>
                  <a:lnTo>
                    <a:pt x="151091" y="119672"/>
                  </a:lnTo>
                  <a:close/>
                </a:path>
                <a:path w="207009" h="394334">
                  <a:moveTo>
                    <a:pt x="152641" y="120688"/>
                  </a:moveTo>
                  <a:lnTo>
                    <a:pt x="152361" y="120497"/>
                  </a:lnTo>
                  <a:lnTo>
                    <a:pt x="152641" y="120688"/>
                  </a:lnTo>
                  <a:close/>
                </a:path>
                <a:path w="207009" h="394334">
                  <a:moveTo>
                    <a:pt x="153174" y="119672"/>
                  </a:moveTo>
                  <a:lnTo>
                    <a:pt x="152031" y="118402"/>
                  </a:lnTo>
                  <a:lnTo>
                    <a:pt x="151142" y="119672"/>
                  </a:lnTo>
                  <a:lnTo>
                    <a:pt x="152361" y="120497"/>
                  </a:lnTo>
                  <a:lnTo>
                    <a:pt x="153174" y="119672"/>
                  </a:lnTo>
                  <a:close/>
                </a:path>
                <a:path w="207009" h="394334">
                  <a:moveTo>
                    <a:pt x="153352" y="28905"/>
                  </a:moveTo>
                  <a:lnTo>
                    <a:pt x="152920" y="27838"/>
                  </a:lnTo>
                  <a:lnTo>
                    <a:pt x="152768" y="28651"/>
                  </a:lnTo>
                  <a:lnTo>
                    <a:pt x="152971" y="28892"/>
                  </a:lnTo>
                  <a:lnTo>
                    <a:pt x="153352" y="28905"/>
                  </a:lnTo>
                  <a:close/>
                </a:path>
                <a:path w="207009" h="394334">
                  <a:moveTo>
                    <a:pt x="154203" y="30010"/>
                  </a:moveTo>
                  <a:lnTo>
                    <a:pt x="153339" y="28930"/>
                  </a:lnTo>
                  <a:lnTo>
                    <a:pt x="154025" y="30200"/>
                  </a:lnTo>
                  <a:lnTo>
                    <a:pt x="154203" y="30010"/>
                  </a:lnTo>
                  <a:close/>
                </a:path>
                <a:path w="207009" h="394334">
                  <a:moveTo>
                    <a:pt x="155257" y="40360"/>
                  </a:moveTo>
                  <a:lnTo>
                    <a:pt x="154647" y="40360"/>
                  </a:lnTo>
                  <a:lnTo>
                    <a:pt x="154482" y="41630"/>
                  </a:lnTo>
                  <a:lnTo>
                    <a:pt x="155257" y="40360"/>
                  </a:lnTo>
                  <a:close/>
                </a:path>
                <a:path w="207009" h="394334">
                  <a:moveTo>
                    <a:pt x="155409" y="28930"/>
                  </a:moveTo>
                  <a:lnTo>
                    <a:pt x="155219" y="28930"/>
                  </a:lnTo>
                  <a:lnTo>
                    <a:pt x="154203" y="30010"/>
                  </a:lnTo>
                  <a:lnTo>
                    <a:pt x="154355" y="30200"/>
                  </a:lnTo>
                  <a:lnTo>
                    <a:pt x="155409" y="28930"/>
                  </a:lnTo>
                  <a:close/>
                </a:path>
                <a:path w="207009" h="394334">
                  <a:moveTo>
                    <a:pt x="155752" y="28930"/>
                  </a:moveTo>
                  <a:lnTo>
                    <a:pt x="155625" y="28676"/>
                  </a:lnTo>
                  <a:lnTo>
                    <a:pt x="155409" y="28930"/>
                  </a:lnTo>
                  <a:lnTo>
                    <a:pt x="155752" y="28930"/>
                  </a:lnTo>
                  <a:close/>
                </a:path>
                <a:path w="207009" h="394334">
                  <a:moveTo>
                    <a:pt x="156108" y="25120"/>
                  </a:moveTo>
                  <a:lnTo>
                    <a:pt x="155092" y="27660"/>
                  </a:lnTo>
                  <a:lnTo>
                    <a:pt x="155625" y="28676"/>
                  </a:lnTo>
                  <a:lnTo>
                    <a:pt x="155892" y="28346"/>
                  </a:lnTo>
                  <a:lnTo>
                    <a:pt x="156108" y="25120"/>
                  </a:lnTo>
                  <a:close/>
                </a:path>
                <a:path w="207009" h="394334">
                  <a:moveTo>
                    <a:pt x="156552" y="28041"/>
                  </a:moveTo>
                  <a:lnTo>
                    <a:pt x="156464" y="27660"/>
                  </a:lnTo>
                  <a:lnTo>
                    <a:pt x="155892" y="28346"/>
                  </a:lnTo>
                  <a:lnTo>
                    <a:pt x="155854" y="28930"/>
                  </a:lnTo>
                  <a:lnTo>
                    <a:pt x="156552" y="28041"/>
                  </a:lnTo>
                  <a:close/>
                </a:path>
                <a:path w="207009" h="394334">
                  <a:moveTo>
                    <a:pt x="158508" y="117513"/>
                  </a:moveTo>
                  <a:lnTo>
                    <a:pt x="158483" y="117132"/>
                  </a:lnTo>
                  <a:lnTo>
                    <a:pt x="158292" y="117132"/>
                  </a:lnTo>
                  <a:lnTo>
                    <a:pt x="158013" y="118402"/>
                  </a:lnTo>
                  <a:lnTo>
                    <a:pt x="158508" y="117513"/>
                  </a:lnTo>
                  <a:close/>
                </a:path>
                <a:path w="207009" h="394334">
                  <a:moveTo>
                    <a:pt x="160375" y="72110"/>
                  </a:moveTo>
                  <a:lnTo>
                    <a:pt x="140855" y="72110"/>
                  </a:lnTo>
                  <a:lnTo>
                    <a:pt x="140716" y="72110"/>
                  </a:lnTo>
                  <a:lnTo>
                    <a:pt x="140563" y="73380"/>
                  </a:lnTo>
                  <a:lnTo>
                    <a:pt x="139687" y="75920"/>
                  </a:lnTo>
                  <a:lnTo>
                    <a:pt x="138569" y="78460"/>
                  </a:lnTo>
                  <a:lnTo>
                    <a:pt x="137185" y="79730"/>
                  </a:lnTo>
                  <a:lnTo>
                    <a:pt x="137515" y="79730"/>
                  </a:lnTo>
                  <a:lnTo>
                    <a:pt x="135267" y="82270"/>
                  </a:lnTo>
                  <a:lnTo>
                    <a:pt x="136664" y="83540"/>
                  </a:lnTo>
                  <a:lnTo>
                    <a:pt x="135356" y="83540"/>
                  </a:lnTo>
                  <a:lnTo>
                    <a:pt x="134988" y="82270"/>
                  </a:lnTo>
                  <a:lnTo>
                    <a:pt x="134429" y="86080"/>
                  </a:lnTo>
                  <a:lnTo>
                    <a:pt x="133134" y="88620"/>
                  </a:lnTo>
                  <a:lnTo>
                    <a:pt x="131305" y="88620"/>
                  </a:lnTo>
                  <a:lnTo>
                    <a:pt x="131940" y="86080"/>
                  </a:lnTo>
                  <a:lnTo>
                    <a:pt x="129273" y="89890"/>
                  </a:lnTo>
                  <a:lnTo>
                    <a:pt x="128447" y="91160"/>
                  </a:lnTo>
                  <a:lnTo>
                    <a:pt x="127863" y="93700"/>
                  </a:lnTo>
                  <a:lnTo>
                    <a:pt x="128270" y="93700"/>
                  </a:lnTo>
                  <a:lnTo>
                    <a:pt x="128892" y="92430"/>
                  </a:lnTo>
                  <a:lnTo>
                    <a:pt x="129387" y="93700"/>
                  </a:lnTo>
                  <a:lnTo>
                    <a:pt x="129819" y="94488"/>
                  </a:lnTo>
                  <a:lnTo>
                    <a:pt x="130340" y="92430"/>
                  </a:lnTo>
                  <a:lnTo>
                    <a:pt x="131229" y="88887"/>
                  </a:lnTo>
                  <a:lnTo>
                    <a:pt x="132207" y="89890"/>
                  </a:lnTo>
                  <a:lnTo>
                    <a:pt x="129933" y="94488"/>
                  </a:lnTo>
                  <a:lnTo>
                    <a:pt x="130009" y="96240"/>
                  </a:lnTo>
                  <a:lnTo>
                    <a:pt x="150774" y="96240"/>
                  </a:lnTo>
                  <a:lnTo>
                    <a:pt x="155981" y="83540"/>
                  </a:lnTo>
                  <a:lnTo>
                    <a:pt x="157327" y="80187"/>
                  </a:lnTo>
                  <a:lnTo>
                    <a:pt x="160375" y="72110"/>
                  </a:lnTo>
                  <a:close/>
                </a:path>
                <a:path w="207009" h="394334">
                  <a:moveTo>
                    <a:pt x="164655" y="60680"/>
                  </a:moveTo>
                  <a:lnTo>
                    <a:pt x="144640" y="60680"/>
                  </a:lnTo>
                  <a:lnTo>
                    <a:pt x="141833" y="60680"/>
                  </a:lnTo>
                  <a:lnTo>
                    <a:pt x="142938" y="61950"/>
                  </a:lnTo>
                  <a:lnTo>
                    <a:pt x="142074" y="63220"/>
                  </a:lnTo>
                  <a:lnTo>
                    <a:pt x="140055" y="64490"/>
                  </a:lnTo>
                  <a:lnTo>
                    <a:pt x="139725" y="62572"/>
                  </a:lnTo>
                  <a:lnTo>
                    <a:pt x="139903" y="62484"/>
                  </a:lnTo>
                  <a:lnTo>
                    <a:pt x="139865" y="61950"/>
                  </a:lnTo>
                  <a:lnTo>
                    <a:pt x="139763" y="60680"/>
                  </a:lnTo>
                  <a:lnTo>
                    <a:pt x="138798" y="60680"/>
                  </a:lnTo>
                  <a:lnTo>
                    <a:pt x="138569" y="63220"/>
                  </a:lnTo>
                  <a:lnTo>
                    <a:pt x="139509" y="62699"/>
                  </a:lnTo>
                  <a:lnTo>
                    <a:pt x="138836" y="67030"/>
                  </a:lnTo>
                  <a:lnTo>
                    <a:pt x="139306" y="67030"/>
                  </a:lnTo>
                  <a:lnTo>
                    <a:pt x="138709" y="67818"/>
                  </a:lnTo>
                  <a:lnTo>
                    <a:pt x="138811" y="68300"/>
                  </a:lnTo>
                  <a:lnTo>
                    <a:pt x="140563" y="67030"/>
                  </a:lnTo>
                  <a:lnTo>
                    <a:pt x="140792" y="70904"/>
                  </a:lnTo>
                  <a:lnTo>
                    <a:pt x="140855" y="71932"/>
                  </a:lnTo>
                  <a:lnTo>
                    <a:pt x="160451" y="71932"/>
                  </a:lnTo>
                  <a:lnTo>
                    <a:pt x="160858" y="70840"/>
                  </a:lnTo>
                  <a:lnTo>
                    <a:pt x="163271" y="64490"/>
                  </a:lnTo>
                  <a:lnTo>
                    <a:pt x="164223" y="61950"/>
                  </a:lnTo>
                  <a:lnTo>
                    <a:pt x="164655" y="60680"/>
                  </a:lnTo>
                  <a:close/>
                </a:path>
                <a:path w="207009" h="394334">
                  <a:moveTo>
                    <a:pt x="164680" y="104432"/>
                  </a:moveTo>
                  <a:lnTo>
                    <a:pt x="164033" y="104432"/>
                  </a:lnTo>
                  <a:lnTo>
                    <a:pt x="164363" y="104863"/>
                  </a:lnTo>
                  <a:lnTo>
                    <a:pt x="164680" y="104432"/>
                  </a:lnTo>
                  <a:close/>
                </a:path>
                <a:path w="207009" h="394334">
                  <a:moveTo>
                    <a:pt x="166306" y="103162"/>
                  </a:moveTo>
                  <a:lnTo>
                    <a:pt x="165227" y="103162"/>
                  </a:lnTo>
                  <a:lnTo>
                    <a:pt x="164617" y="104432"/>
                  </a:lnTo>
                  <a:lnTo>
                    <a:pt x="166306" y="103162"/>
                  </a:lnTo>
                  <a:close/>
                </a:path>
                <a:path w="207009" h="394334">
                  <a:moveTo>
                    <a:pt x="166433" y="100622"/>
                  </a:moveTo>
                  <a:lnTo>
                    <a:pt x="163588" y="103162"/>
                  </a:lnTo>
                  <a:lnTo>
                    <a:pt x="163791" y="104432"/>
                  </a:lnTo>
                  <a:lnTo>
                    <a:pt x="164033" y="104432"/>
                  </a:lnTo>
                  <a:lnTo>
                    <a:pt x="164414" y="103162"/>
                  </a:lnTo>
                  <a:lnTo>
                    <a:pt x="165227" y="103162"/>
                  </a:lnTo>
                  <a:lnTo>
                    <a:pt x="166433" y="100622"/>
                  </a:lnTo>
                  <a:close/>
                </a:path>
                <a:path w="207009" h="394334">
                  <a:moveTo>
                    <a:pt x="166522" y="95542"/>
                  </a:moveTo>
                  <a:lnTo>
                    <a:pt x="164998" y="95542"/>
                  </a:lnTo>
                  <a:lnTo>
                    <a:pt x="165595" y="93002"/>
                  </a:lnTo>
                  <a:lnTo>
                    <a:pt x="165557" y="92862"/>
                  </a:lnTo>
                  <a:lnTo>
                    <a:pt x="162915" y="94272"/>
                  </a:lnTo>
                  <a:lnTo>
                    <a:pt x="165188" y="96812"/>
                  </a:lnTo>
                  <a:lnTo>
                    <a:pt x="166522" y="95542"/>
                  </a:lnTo>
                  <a:close/>
                </a:path>
                <a:path w="207009" h="394334">
                  <a:moveTo>
                    <a:pt x="166624" y="82664"/>
                  </a:moveTo>
                  <a:lnTo>
                    <a:pt x="165354" y="81572"/>
                  </a:lnTo>
                  <a:lnTo>
                    <a:pt x="165252" y="84112"/>
                  </a:lnTo>
                  <a:lnTo>
                    <a:pt x="166624" y="82664"/>
                  </a:lnTo>
                  <a:close/>
                </a:path>
                <a:path w="207009" h="394334">
                  <a:moveTo>
                    <a:pt x="167652" y="82842"/>
                  </a:moveTo>
                  <a:lnTo>
                    <a:pt x="167233" y="82842"/>
                  </a:lnTo>
                  <a:lnTo>
                    <a:pt x="167500" y="84112"/>
                  </a:lnTo>
                  <a:lnTo>
                    <a:pt x="167640" y="84112"/>
                  </a:lnTo>
                  <a:lnTo>
                    <a:pt x="167652" y="82842"/>
                  </a:lnTo>
                  <a:close/>
                </a:path>
                <a:path w="207009" h="394334">
                  <a:moveTo>
                    <a:pt x="167652" y="81572"/>
                  </a:moveTo>
                  <a:lnTo>
                    <a:pt x="166624" y="82664"/>
                  </a:lnTo>
                  <a:lnTo>
                    <a:pt x="166827" y="82842"/>
                  </a:lnTo>
                  <a:lnTo>
                    <a:pt x="167652" y="82232"/>
                  </a:lnTo>
                  <a:lnTo>
                    <a:pt x="167652" y="81572"/>
                  </a:lnTo>
                  <a:close/>
                </a:path>
                <a:path w="207009" h="394334">
                  <a:moveTo>
                    <a:pt x="167690" y="91732"/>
                  </a:moveTo>
                  <a:lnTo>
                    <a:pt x="167157" y="91732"/>
                  </a:lnTo>
                  <a:lnTo>
                    <a:pt x="167055" y="91541"/>
                  </a:lnTo>
                  <a:lnTo>
                    <a:pt x="167043" y="91732"/>
                  </a:lnTo>
                  <a:lnTo>
                    <a:pt x="167017" y="91452"/>
                  </a:lnTo>
                  <a:lnTo>
                    <a:pt x="166547" y="90462"/>
                  </a:lnTo>
                  <a:lnTo>
                    <a:pt x="165989" y="91033"/>
                  </a:lnTo>
                  <a:lnTo>
                    <a:pt x="164604" y="90462"/>
                  </a:lnTo>
                  <a:lnTo>
                    <a:pt x="165887" y="91135"/>
                  </a:lnTo>
                  <a:lnTo>
                    <a:pt x="165315" y="91732"/>
                  </a:lnTo>
                  <a:lnTo>
                    <a:pt x="165557" y="92862"/>
                  </a:lnTo>
                  <a:lnTo>
                    <a:pt x="167690" y="91732"/>
                  </a:lnTo>
                  <a:close/>
                </a:path>
                <a:path w="207009" h="394334">
                  <a:moveTo>
                    <a:pt x="168554" y="81559"/>
                  </a:moveTo>
                  <a:lnTo>
                    <a:pt x="167652" y="82232"/>
                  </a:lnTo>
                  <a:lnTo>
                    <a:pt x="167652" y="82842"/>
                  </a:lnTo>
                  <a:lnTo>
                    <a:pt x="168173" y="82842"/>
                  </a:lnTo>
                  <a:lnTo>
                    <a:pt x="168554" y="81559"/>
                  </a:lnTo>
                  <a:close/>
                </a:path>
                <a:path w="207009" h="394334">
                  <a:moveTo>
                    <a:pt x="169049" y="85382"/>
                  </a:moveTo>
                  <a:lnTo>
                    <a:pt x="167894" y="85902"/>
                  </a:lnTo>
                  <a:lnTo>
                    <a:pt x="168325" y="87922"/>
                  </a:lnTo>
                  <a:lnTo>
                    <a:pt x="169049" y="85382"/>
                  </a:lnTo>
                  <a:close/>
                </a:path>
                <a:path w="207009" h="394334">
                  <a:moveTo>
                    <a:pt x="169062" y="81013"/>
                  </a:moveTo>
                  <a:lnTo>
                    <a:pt x="168922" y="80302"/>
                  </a:lnTo>
                  <a:lnTo>
                    <a:pt x="168554" y="81559"/>
                  </a:lnTo>
                  <a:lnTo>
                    <a:pt x="169062" y="81013"/>
                  </a:lnTo>
                  <a:close/>
                </a:path>
                <a:path w="207009" h="394334">
                  <a:moveTo>
                    <a:pt x="169748" y="95885"/>
                  </a:moveTo>
                  <a:lnTo>
                    <a:pt x="167741" y="93002"/>
                  </a:lnTo>
                  <a:lnTo>
                    <a:pt x="167589" y="93002"/>
                  </a:lnTo>
                  <a:lnTo>
                    <a:pt x="168313" y="96812"/>
                  </a:lnTo>
                  <a:lnTo>
                    <a:pt x="169748" y="95885"/>
                  </a:lnTo>
                  <a:close/>
                </a:path>
                <a:path w="207009" h="394334">
                  <a:moveTo>
                    <a:pt x="169938" y="82842"/>
                  </a:moveTo>
                  <a:lnTo>
                    <a:pt x="169722" y="80302"/>
                  </a:lnTo>
                  <a:lnTo>
                    <a:pt x="169062" y="81013"/>
                  </a:lnTo>
                  <a:lnTo>
                    <a:pt x="169633" y="84112"/>
                  </a:lnTo>
                  <a:lnTo>
                    <a:pt x="169938" y="82842"/>
                  </a:lnTo>
                  <a:close/>
                </a:path>
                <a:path w="207009" h="394334">
                  <a:moveTo>
                    <a:pt x="170180" y="44170"/>
                  </a:moveTo>
                  <a:lnTo>
                    <a:pt x="164350" y="32740"/>
                  </a:lnTo>
                  <a:lnTo>
                    <a:pt x="162407" y="28930"/>
                  </a:lnTo>
                  <a:lnTo>
                    <a:pt x="156845" y="27660"/>
                  </a:lnTo>
                  <a:lnTo>
                    <a:pt x="156552" y="28041"/>
                  </a:lnTo>
                  <a:lnTo>
                    <a:pt x="157365" y="31470"/>
                  </a:lnTo>
                  <a:lnTo>
                    <a:pt x="157962" y="31470"/>
                  </a:lnTo>
                  <a:lnTo>
                    <a:pt x="157137" y="32740"/>
                  </a:lnTo>
                  <a:lnTo>
                    <a:pt x="156616" y="34010"/>
                  </a:lnTo>
                  <a:lnTo>
                    <a:pt x="157619" y="32740"/>
                  </a:lnTo>
                  <a:lnTo>
                    <a:pt x="157988" y="35280"/>
                  </a:lnTo>
                  <a:lnTo>
                    <a:pt x="156984" y="36550"/>
                  </a:lnTo>
                  <a:lnTo>
                    <a:pt x="156502" y="37820"/>
                  </a:lnTo>
                  <a:lnTo>
                    <a:pt x="155435" y="39090"/>
                  </a:lnTo>
                  <a:lnTo>
                    <a:pt x="155676" y="39090"/>
                  </a:lnTo>
                  <a:lnTo>
                    <a:pt x="155486" y="40360"/>
                  </a:lnTo>
                  <a:lnTo>
                    <a:pt x="155321" y="41630"/>
                  </a:lnTo>
                  <a:lnTo>
                    <a:pt x="153771" y="42900"/>
                  </a:lnTo>
                  <a:lnTo>
                    <a:pt x="153670" y="40360"/>
                  </a:lnTo>
                  <a:lnTo>
                    <a:pt x="151714" y="42900"/>
                  </a:lnTo>
                  <a:lnTo>
                    <a:pt x="151650" y="37820"/>
                  </a:lnTo>
                  <a:lnTo>
                    <a:pt x="150774" y="37820"/>
                  </a:lnTo>
                  <a:lnTo>
                    <a:pt x="150355" y="40360"/>
                  </a:lnTo>
                  <a:lnTo>
                    <a:pt x="150799" y="41630"/>
                  </a:lnTo>
                  <a:lnTo>
                    <a:pt x="150774" y="42900"/>
                  </a:lnTo>
                  <a:lnTo>
                    <a:pt x="148920" y="45440"/>
                  </a:lnTo>
                  <a:lnTo>
                    <a:pt x="147688" y="41833"/>
                  </a:lnTo>
                  <a:lnTo>
                    <a:pt x="147497" y="42900"/>
                  </a:lnTo>
                  <a:lnTo>
                    <a:pt x="147942" y="46253"/>
                  </a:lnTo>
                  <a:lnTo>
                    <a:pt x="148031" y="47980"/>
                  </a:lnTo>
                  <a:lnTo>
                    <a:pt x="147497" y="46710"/>
                  </a:lnTo>
                  <a:lnTo>
                    <a:pt x="145211" y="46710"/>
                  </a:lnTo>
                  <a:lnTo>
                    <a:pt x="144868" y="46710"/>
                  </a:lnTo>
                  <a:lnTo>
                    <a:pt x="147662" y="47980"/>
                  </a:lnTo>
                  <a:lnTo>
                    <a:pt x="148374" y="49250"/>
                  </a:lnTo>
                  <a:lnTo>
                    <a:pt x="147053" y="50520"/>
                  </a:lnTo>
                  <a:lnTo>
                    <a:pt x="145554" y="53060"/>
                  </a:lnTo>
                  <a:lnTo>
                    <a:pt x="145745" y="53060"/>
                  </a:lnTo>
                  <a:lnTo>
                    <a:pt x="145592" y="54330"/>
                  </a:lnTo>
                  <a:lnTo>
                    <a:pt x="146697" y="54330"/>
                  </a:lnTo>
                  <a:lnTo>
                    <a:pt x="145948" y="58140"/>
                  </a:lnTo>
                  <a:lnTo>
                    <a:pt x="143446" y="56870"/>
                  </a:lnTo>
                  <a:lnTo>
                    <a:pt x="144233" y="59410"/>
                  </a:lnTo>
                  <a:lnTo>
                    <a:pt x="165074" y="59410"/>
                  </a:lnTo>
                  <a:lnTo>
                    <a:pt x="165506" y="58140"/>
                  </a:lnTo>
                  <a:lnTo>
                    <a:pt x="168910" y="47980"/>
                  </a:lnTo>
                  <a:lnTo>
                    <a:pt x="169760" y="45440"/>
                  </a:lnTo>
                  <a:lnTo>
                    <a:pt x="170180" y="44170"/>
                  </a:lnTo>
                  <a:close/>
                </a:path>
                <a:path w="207009" h="394334">
                  <a:moveTo>
                    <a:pt x="170205" y="96545"/>
                  </a:moveTo>
                  <a:lnTo>
                    <a:pt x="170192" y="95605"/>
                  </a:lnTo>
                  <a:lnTo>
                    <a:pt x="169748" y="95885"/>
                  </a:lnTo>
                  <a:lnTo>
                    <a:pt x="170205" y="96545"/>
                  </a:lnTo>
                  <a:close/>
                </a:path>
                <a:path w="207009" h="394334">
                  <a:moveTo>
                    <a:pt x="173786" y="79032"/>
                  </a:moveTo>
                  <a:lnTo>
                    <a:pt x="173088" y="77762"/>
                  </a:lnTo>
                  <a:lnTo>
                    <a:pt x="172199" y="77762"/>
                  </a:lnTo>
                  <a:lnTo>
                    <a:pt x="173520" y="79032"/>
                  </a:lnTo>
                  <a:lnTo>
                    <a:pt x="173786" y="79032"/>
                  </a:lnTo>
                  <a:close/>
                </a:path>
                <a:path w="207009" h="394334">
                  <a:moveTo>
                    <a:pt x="173786" y="68872"/>
                  </a:moveTo>
                  <a:lnTo>
                    <a:pt x="173113" y="67602"/>
                  </a:lnTo>
                  <a:lnTo>
                    <a:pt x="170980" y="68872"/>
                  </a:lnTo>
                  <a:lnTo>
                    <a:pt x="172554" y="70142"/>
                  </a:lnTo>
                  <a:lnTo>
                    <a:pt x="173113" y="70142"/>
                  </a:lnTo>
                  <a:lnTo>
                    <a:pt x="173266" y="68872"/>
                  </a:lnTo>
                  <a:lnTo>
                    <a:pt x="173786" y="68872"/>
                  </a:lnTo>
                  <a:close/>
                </a:path>
                <a:path w="207009" h="394334">
                  <a:moveTo>
                    <a:pt x="173812" y="68872"/>
                  </a:moveTo>
                  <a:close/>
                </a:path>
                <a:path w="207009" h="394334">
                  <a:moveTo>
                    <a:pt x="174510" y="77673"/>
                  </a:moveTo>
                  <a:lnTo>
                    <a:pt x="172326" y="76492"/>
                  </a:lnTo>
                  <a:lnTo>
                    <a:pt x="174447" y="77762"/>
                  </a:lnTo>
                  <a:close/>
                </a:path>
                <a:path w="207009" h="394334">
                  <a:moveTo>
                    <a:pt x="174586" y="79032"/>
                  </a:moveTo>
                  <a:lnTo>
                    <a:pt x="173786" y="79032"/>
                  </a:lnTo>
                  <a:lnTo>
                    <a:pt x="174485" y="80302"/>
                  </a:lnTo>
                  <a:lnTo>
                    <a:pt x="174586" y="79032"/>
                  </a:lnTo>
                  <a:close/>
                </a:path>
                <a:path w="207009" h="394334">
                  <a:moveTo>
                    <a:pt x="182079" y="53949"/>
                  </a:moveTo>
                  <a:lnTo>
                    <a:pt x="181368" y="52743"/>
                  </a:lnTo>
                  <a:lnTo>
                    <a:pt x="181267" y="53568"/>
                  </a:lnTo>
                  <a:lnTo>
                    <a:pt x="181571" y="53848"/>
                  </a:lnTo>
                  <a:lnTo>
                    <a:pt x="182079" y="53949"/>
                  </a:lnTo>
                  <a:close/>
                </a:path>
                <a:path w="207009" h="394334">
                  <a:moveTo>
                    <a:pt x="185153" y="54610"/>
                  </a:moveTo>
                  <a:lnTo>
                    <a:pt x="184543" y="53632"/>
                  </a:lnTo>
                  <a:lnTo>
                    <a:pt x="183007" y="54902"/>
                  </a:lnTo>
                  <a:lnTo>
                    <a:pt x="182079" y="54902"/>
                  </a:lnTo>
                  <a:lnTo>
                    <a:pt x="183603" y="56172"/>
                  </a:lnTo>
                  <a:lnTo>
                    <a:pt x="185153" y="54610"/>
                  </a:lnTo>
                  <a:close/>
                </a:path>
                <a:path w="207009" h="394334">
                  <a:moveTo>
                    <a:pt x="185331" y="54902"/>
                  </a:moveTo>
                  <a:lnTo>
                    <a:pt x="185191" y="54584"/>
                  </a:lnTo>
                  <a:lnTo>
                    <a:pt x="185331" y="54902"/>
                  </a:lnTo>
                  <a:close/>
                </a:path>
                <a:path w="207009" h="394334">
                  <a:moveTo>
                    <a:pt x="185381" y="54381"/>
                  </a:moveTo>
                  <a:lnTo>
                    <a:pt x="185305" y="51092"/>
                  </a:lnTo>
                  <a:lnTo>
                    <a:pt x="184150" y="52362"/>
                  </a:lnTo>
                  <a:lnTo>
                    <a:pt x="185191" y="54584"/>
                  </a:lnTo>
                  <a:lnTo>
                    <a:pt x="185381" y="54381"/>
                  </a:lnTo>
                  <a:close/>
                </a:path>
                <a:path w="207009" h="394334">
                  <a:moveTo>
                    <a:pt x="185953" y="66332"/>
                  </a:moveTo>
                  <a:lnTo>
                    <a:pt x="185166" y="66332"/>
                  </a:lnTo>
                  <a:lnTo>
                    <a:pt x="185127" y="67602"/>
                  </a:lnTo>
                  <a:lnTo>
                    <a:pt x="185953" y="66332"/>
                  </a:lnTo>
                  <a:close/>
                </a:path>
                <a:path w="207009" h="394334">
                  <a:moveTo>
                    <a:pt x="186283" y="54013"/>
                  </a:moveTo>
                  <a:lnTo>
                    <a:pt x="186131" y="53632"/>
                  </a:lnTo>
                  <a:lnTo>
                    <a:pt x="185381" y="54381"/>
                  </a:lnTo>
                  <a:lnTo>
                    <a:pt x="185407" y="54902"/>
                  </a:lnTo>
                  <a:lnTo>
                    <a:pt x="186283" y="54013"/>
                  </a:lnTo>
                  <a:close/>
                </a:path>
                <a:path w="207009" h="394334">
                  <a:moveTo>
                    <a:pt x="202565" y="85382"/>
                  </a:moveTo>
                  <a:lnTo>
                    <a:pt x="174078" y="85382"/>
                  </a:lnTo>
                  <a:lnTo>
                    <a:pt x="170319" y="85382"/>
                  </a:lnTo>
                  <a:lnTo>
                    <a:pt x="171958" y="86652"/>
                  </a:lnTo>
                  <a:lnTo>
                    <a:pt x="170954" y="87922"/>
                  </a:lnTo>
                  <a:lnTo>
                    <a:pt x="168325" y="87922"/>
                  </a:lnTo>
                  <a:lnTo>
                    <a:pt x="167665" y="86004"/>
                  </a:lnTo>
                  <a:lnTo>
                    <a:pt x="167779" y="85382"/>
                  </a:lnTo>
                  <a:lnTo>
                    <a:pt x="167500" y="84112"/>
                  </a:lnTo>
                  <a:lnTo>
                    <a:pt x="166230" y="84112"/>
                  </a:lnTo>
                  <a:lnTo>
                    <a:pt x="166204" y="86652"/>
                  </a:lnTo>
                  <a:lnTo>
                    <a:pt x="167411" y="86118"/>
                  </a:lnTo>
                  <a:lnTo>
                    <a:pt x="167068" y="91478"/>
                  </a:lnTo>
                  <a:lnTo>
                    <a:pt x="167690" y="91732"/>
                  </a:lnTo>
                  <a:lnTo>
                    <a:pt x="169367" y="91732"/>
                  </a:lnTo>
                  <a:lnTo>
                    <a:pt x="169735" y="93002"/>
                  </a:lnTo>
                  <a:lnTo>
                    <a:pt x="170192" y="95605"/>
                  </a:lnTo>
                  <a:lnTo>
                    <a:pt x="170357" y="96545"/>
                  </a:lnTo>
                  <a:lnTo>
                    <a:pt x="170395" y="96812"/>
                  </a:lnTo>
                  <a:lnTo>
                    <a:pt x="170205" y="96545"/>
                  </a:lnTo>
                  <a:lnTo>
                    <a:pt x="170103" y="98082"/>
                  </a:lnTo>
                  <a:lnTo>
                    <a:pt x="169202" y="99352"/>
                  </a:lnTo>
                  <a:lnTo>
                    <a:pt x="167982" y="101892"/>
                  </a:lnTo>
                  <a:lnTo>
                    <a:pt x="166306" y="103162"/>
                  </a:lnTo>
                  <a:lnTo>
                    <a:pt x="166738" y="103162"/>
                  </a:lnTo>
                  <a:lnTo>
                    <a:pt x="164998" y="105676"/>
                  </a:lnTo>
                  <a:lnTo>
                    <a:pt x="164363" y="104863"/>
                  </a:lnTo>
                  <a:lnTo>
                    <a:pt x="163766" y="105702"/>
                  </a:lnTo>
                  <a:lnTo>
                    <a:pt x="164985" y="105702"/>
                  </a:lnTo>
                  <a:lnTo>
                    <a:pt x="164211" y="106832"/>
                  </a:lnTo>
                  <a:lnTo>
                    <a:pt x="163690" y="105702"/>
                  </a:lnTo>
                  <a:lnTo>
                    <a:pt x="163296" y="109512"/>
                  </a:lnTo>
                  <a:lnTo>
                    <a:pt x="161836" y="112052"/>
                  </a:lnTo>
                  <a:lnTo>
                    <a:pt x="159448" y="112052"/>
                  </a:lnTo>
                  <a:lnTo>
                    <a:pt x="160032" y="109512"/>
                  </a:lnTo>
                  <a:lnTo>
                    <a:pt x="156832" y="113322"/>
                  </a:lnTo>
                  <a:lnTo>
                    <a:pt x="155917" y="114592"/>
                  </a:lnTo>
                  <a:lnTo>
                    <a:pt x="155321" y="115862"/>
                  </a:lnTo>
                  <a:lnTo>
                    <a:pt x="155994" y="117132"/>
                  </a:lnTo>
                  <a:lnTo>
                    <a:pt x="156667" y="115862"/>
                  </a:lnTo>
                  <a:lnTo>
                    <a:pt x="157518" y="117132"/>
                  </a:lnTo>
                  <a:lnTo>
                    <a:pt x="158292" y="117132"/>
                  </a:lnTo>
                  <a:lnTo>
                    <a:pt x="158584" y="115862"/>
                  </a:lnTo>
                  <a:lnTo>
                    <a:pt x="159385" y="112344"/>
                  </a:lnTo>
                  <a:lnTo>
                    <a:pt x="160858" y="113322"/>
                  </a:lnTo>
                  <a:lnTo>
                    <a:pt x="158508" y="117513"/>
                  </a:lnTo>
                  <a:lnTo>
                    <a:pt x="158521" y="119849"/>
                  </a:lnTo>
                  <a:lnTo>
                    <a:pt x="157848" y="120942"/>
                  </a:lnTo>
                  <a:lnTo>
                    <a:pt x="156540" y="119672"/>
                  </a:lnTo>
                  <a:lnTo>
                    <a:pt x="157226" y="120942"/>
                  </a:lnTo>
                  <a:lnTo>
                    <a:pt x="154266" y="124752"/>
                  </a:lnTo>
                  <a:lnTo>
                    <a:pt x="153860" y="123482"/>
                  </a:lnTo>
                  <a:lnTo>
                    <a:pt x="153123" y="121183"/>
                  </a:lnTo>
                  <a:lnTo>
                    <a:pt x="153847" y="120942"/>
                  </a:lnTo>
                  <a:lnTo>
                    <a:pt x="152641" y="120688"/>
                  </a:lnTo>
                  <a:lnTo>
                    <a:pt x="152260" y="120599"/>
                  </a:lnTo>
                  <a:lnTo>
                    <a:pt x="152057" y="120561"/>
                  </a:lnTo>
                  <a:lnTo>
                    <a:pt x="152057" y="123482"/>
                  </a:lnTo>
                  <a:lnTo>
                    <a:pt x="151244" y="123482"/>
                  </a:lnTo>
                  <a:lnTo>
                    <a:pt x="149567" y="122212"/>
                  </a:lnTo>
                  <a:lnTo>
                    <a:pt x="149796" y="121729"/>
                  </a:lnTo>
                  <a:lnTo>
                    <a:pt x="150037" y="122212"/>
                  </a:lnTo>
                  <a:lnTo>
                    <a:pt x="150964" y="121907"/>
                  </a:lnTo>
                  <a:lnTo>
                    <a:pt x="150660" y="122212"/>
                  </a:lnTo>
                  <a:lnTo>
                    <a:pt x="152057" y="123482"/>
                  </a:lnTo>
                  <a:lnTo>
                    <a:pt x="152057" y="120561"/>
                  </a:lnTo>
                  <a:lnTo>
                    <a:pt x="150190" y="120142"/>
                  </a:lnTo>
                  <a:lnTo>
                    <a:pt x="149364" y="120573"/>
                  </a:lnTo>
                  <a:lnTo>
                    <a:pt x="149237" y="120650"/>
                  </a:lnTo>
                  <a:lnTo>
                    <a:pt x="148666" y="120942"/>
                  </a:lnTo>
                  <a:lnTo>
                    <a:pt x="148463" y="120307"/>
                  </a:lnTo>
                  <a:lnTo>
                    <a:pt x="146786" y="119672"/>
                  </a:lnTo>
                  <a:lnTo>
                    <a:pt x="146088" y="120942"/>
                  </a:lnTo>
                  <a:lnTo>
                    <a:pt x="147789" y="122212"/>
                  </a:lnTo>
                  <a:lnTo>
                    <a:pt x="146227" y="122212"/>
                  </a:lnTo>
                  <a:lnTo>
                    <a:pt x="143700" y="123482"/>
                  </a:lnTo>
                  <a:lnTo>
                    <a:pt x="144081" y="119672"/>
                  </a:lnTo>
                  <a:lnTo>
                    <a:pt x="139573" y="124752"/>
                  </a:lnTo>
                  <a:lnTo>
                    <a:pt x="143332" y="127292"/>
                  </a:lnTo>
                  <a:lnTo>
                    <a:pt x="143256" y="127482"/>
                  </a:lnTo>
                  <a:lnTo>
                    <a:pt x="143814" y="128562"/>
                  </a:lnTo>
                  <a:lnTo>
                    <a:pt x="145249" y="127292"/>
                  </a:lnTo>
                  <a:lnTo>
                    <a:pt x="145427" y="129832"/>
                  </a:lnTo>
                  <a:lnTo>
                    <a:pt x="143090" y="129832"/>
                  </a:lnTo>
                  <a:lnTo>
                    <a:pt x="142074" y="132372"/>
                  </a:lnTo>
                  <a:lnTo>
                    <a:pt x="141897" y="132651"/>
                  </a:lnTo>
                  <a:lnTo>
                    <a:pt x="142138" y="132372"/>
                  </a:lnTo>
                  <a:lnTo>
                    <a:pt x="138823" y="139992"/>
                  </a:lnTo>
                  <a:lnTo>
                    <a:pt x="142214" y="138722"/>
                  </a:lnTo>
                  <a:lnTo>
                    <a:pt x="140716" y="141262"/>
                  </a:lnTo>
                  <a:lnTo>
                    <a:pt x="138633" y="141262"/>
                  </a:lnTo>
                  <a:lnTo>
                    <a:pt x="138252" y="141516"/>
                  </a:lnTo>
                  <a:lnTo>
                    <a:pt x="139573" y="145072"/>
                  </a:lnTo>
                  <a:lnTo>
                    <a:pt x="141198" y="143802"/>
                  </a:lnTo>
                  <a:lnTo>
                    <a:pt x="143878" y="143802"/>
                  </a:lnTo>
                  <a:lnTo>
                    <a:pt x="140296" y="147612"/>
                  </a:lnTo>
                  <a:lnTo>
                    <a:pt x="140639" y="147612"/>
                  </a:lnTo>
                  <a:lnTo>
                    <a:pt x="139433" y="148882"/>
                  </a:lnTo>
                  <a:lnTo>
                    <a:pt x="140677" y="146342"/>
                  </a:lnTo>
                  <a:lnTo>
                    <a:pt x="138404" y="146342"/>
                  </a:lnTo>
                  <a:lnTo>
                    <a:pt x="137020" y="147612"/>
                  </a:lnTo>
                  <a:lnTo>
                    <a:pt x="138226" y="150152"/>
                  </a:lnTo>
                  <a:lnTo>
                    <a:pt x="136753" y="150152"/>
                  </a:lnTo>
                  <a:lnTo>
                    <a:pt x="135521" y="148882"/>
                  </a:lnTo>
                  <a:lnTo>
                    <a:pt x="135890" y="148882"/>
                  </a:lnTo>
                  <a:lnTo>
                    <a:pt x="134912" y="147612"/>
                  </a:lnTo>
                  <a:lnTo>
                    <a:pt x="133032" y="151422"/>
                  </a:lnTo>
                  <a:lnTo>
                    <a:pt x="133273" y="151422"/>
                  </a:lnTo>
                  <a:lnTo>
                    <a:pt x="133731" y="152450"/>
                  </a:lnTo>
                  <a:lnTo>
                    <a:pt x="133934" y="152387"/>
                  </a:lnTo>
                  <a:lnTo>
                    <a:pt x="135102" y="148882"/>
                  </a:lnTo>
                  <a:lnTo>
                    <a:pt x="137401" y="151422"/>
                  </a:lnTo>
                  <a:lnTo>
                    <a:pt x="133934" y="152387"/>
                  </a:lnTo>
                  <a:lnTo>
                    <a:pt x="133845" y="152692"/>
                  </a:lnTo>
                  <a:lnTo>
                    <a:pt x="133731" y="152450"/>
                  </a:lnTo>
                  <a:lnTo>
                    <a:pt x="132867" y="152692"/>
                  </a:lnTo>
                  <a:lnTo>
                    <a:pt x="133654" y="155232"/>
                  </a:lnTo>
                  <a:lnTo>
                    <a:pt x="134531" y="153962"/>
                  </a:lnTo>
                  <a:lnTo>
                    <a:pt x="134416" y="155232"/>
                  </a:lnTo>
                  <a:lnTo>
                    <a:pt x="134569" y="153962"/>
                  </a:lnTo>
                  <a:lnTo>
                    <a:pt x="134734" y="152692"/>
                  </a:lnTo>
                  <a:lnTo>
                    <a:pt x="137096" y="153962"/>
                  </a:lnTo>
                  <a:lnTo>
                    <a:pt x="137718" y="153962"/>
                  </a:lnTo>
                  <a:lnTo>
                    <a:pt x="139166" y="156502"/>
                  </a:lnTo>
                  <a:lnTo>
                    <a:pt x="139230" y="155562"/>
                  </a:lnTo>
                  <a:lnTo>
                    <a:pt x="139344" y="153962"/>
                  </a:lnTo>
                  <a:lnTo>
                    <a:pt x="137248" y="152692"/>
                  </a:lnTo>
                  <a:lnTo>
                    <a:pt x="139026" y="150152"/>
                  </a:lnTo>
                  <a:lnTo>
                    <a:pt x="141643" y="150152"/>
                  </a:lnTo>
                  <a:lnTo>
                    <a:pt x="139433" y="153962"/>
                  </a:lnTo>
                  <a:lnTo>
                    <a:pt x="142417" y="155232"/>
                  </a:lnTo>
                  <a:lnTo>
                    <a:pt x="143370" y="157772"/>
                  </a:lnTo>
                  <a:lnTo>
                    <a:pt x="140741" y="159042"/>
                  </a:lnTo>
                  <a:lnTo>
                    <a:pt x="139014" y="160312"/>
                  </a:lnTo>
                  <a:lnTo>
                    <a:pt x="139776" y="164122"/>
                  </a:lnTo>
                  <a:lnTo>
                    <a:pt x="138480" y="166662"/>
                  </a:lnTo>
                  <a:lnTo>
                    <a:pt x="140347" y="170472"/>
                  </a:lnTo>
                  <a:lnTo>
                    <a:pt x="138671" y="171742"/>
                  </a:lnTo>
                  <a:lnTo>
                    <a:pt x="139255" y="176822"/>
                  </a:lnTo>
                  <a:lnTo>
                    <a:pt x="136982" y="179362"/>
                  </a:lnTo>
                  <a:lnTo>
                    <a:pt x="135420" y="179362"/>
                  </a:lnTo>
                  <a:lnTo>
                    <a:pt x="134277" y="183172"/>
                  </a:lnTo>
                  <a:lnTo>
                    <a:pt x="134962" y="183172"/>
                  </a:lnTo>
                  <a:lnTo>
                    <a:pt x="136385" y="184442"/>
                  </a:lnTo>
                  <a:lnTo>
                    <a:pt x="134975" y="185712"/>
                  </a:lnTo>
                  <a:lnTo>
                    <a:pt x="133007" y="185712"/>
                  </a:lnTo>
                  <a:lnTo>
                    <a:pt x="133972" y="187744"/>
                  </a:lnTo>
                  <a:lnTo>
                    <a:pt x="135001" y="185762"/>
                  </a:lnTo>
                  <a:lnTo>
                    <a:pt x="136296" y="188252"/>
                  </a:lnTo>
                  <a:lnTo>
                    <a:pt x="135991" y="188493"/>
                  </a:lnTo>
                  <a:lnTo>
                    <a:pt x="135991" y="249212"/>
                  </a:lnTo>
                  <a:lnTo>
                    <a:pt x="134772" y="250139"/>
                  </a:lnTo>
                  <a:lnTo>
                    <a:pt x="134683" y="249212"/>
                  </a:lnTo>
                  <a:lnTo>
                    <a:pt x="135991" y="249212"/>
                  </a:lnTo>
                  <a:lnTo>
                    <a:pt x="135991" y="188493"/>
                  </a:lnTo>
                  <a:lnTo>
                    <a:pt x="134759" y="189407"/>
                  </a:lnTo>
                  <a:lnTo>
                    <a:pt x="134416" y="191096"/>
                  </a:lnTo>
                  <a:lnTo>
                    <a:pt x="134416" y="251752"/>
                  </a:lnTo>
                  <a:lnTo>
                    <a:pt x="132740" y="253606"/>
                  </a:lnTo>
                  <a:lnTo>
                    <a:pt x="132334" y="251752"/>
                  </a:lnTo>
                  <a:lnTo>
                    <a:pt x="134416" y="251752"/>
                  </a:lnTo>
                  <a:lnTo>
                    <a:pt x="134416" y="191096"/>
                  </a:lnTo>
                  <a:lnTo>
                    <a:pt x="133172" y="195872"/>
                  </a:lnTo>
                  <a:lnTo>
                    <a:pt x="131267" y="197142"/>
                  </a:lnTo>
                  <a:lnTo>
                    <a:pt x="130352" y="198412"/>
                  </a:lnTo>
                  <a:lnTo>
                    <a:pt x="128206" y="197142"/>
                  </a:lnTo>
                  <a:lnTo>
                    <a:pt x="127736" y="197142"/>
                  </a:lnTo>
                  <a:lnTo>
                    <a:pt x="126949" y="199682"/>
                  </a:lnTo>
                  <a:lnTo>
                    <a:pt x="124320" y="199682"/>
                  </a:lnTo>
                  <a:lnTo>
                    <a:pt x="123380" y="200952"/>
                  </a:lnTo>
                  <a:lnTo>
                    <a:pt x="123748" y="200952"/>
                  </a:lnTo>
                  <a:lnTo>
                    <a:pt x="123837" y="202222"/>
                  </a:lnTo>
                  <a:lnTo>
                    <a:pt x="123126" y="202920"/>
                  </a:lnTo>
                  <a:lnTo>
                    <a:pt x="123126" y="232702"/>
                  </a:lnTo>
                  <a:lnTo>
                    <a:pt x="120878" y="233972"/>
                  </a:lnTo>
                  <a:lnTo>
                    <a:pt x="120510" y="232702"/>
                  </a:lnTo>
                  <a:lnTo>
                    <a:pt x="121513" y="230695"/>
                  </a:lnTo>
                  <a:lnTo>
                    <a:pt x="123126" y="232702"/>
                  </a:lnTo>
                  <a:lnTo>
                    <a:pt x="123126" y="202920"/>
                  </a:lnTo>
                  <a:lnTo>
                    <a:pt x="121234" y="204762"/>
                  </a:lnTo>
                  <a:lnTo>
                    <a:pt x="120218" y="202222"/>
                  </a:lnTo>
                  <a:lnTo>
                    <a:pt x="119494" y="199682"/>
                  </a:lnTo>
                  <a:lnTo>
                    <a:pt x="120891" y="198412"/>
                  </a:lnTo>
                  <a:lnTo>
                    <a:pt x="120484" y="197142"/>
                  </a:lnTo>
                  <a:lnTo>
                    <a:pt x="121615" y="195872"/>
                  </a:lnTo>
                  <a:lnTo>
                    <a:pt x="119303" y="195872"/>
                  </a:lnTo>
                  <a:lnTo>
                    <a:pt x="119138" y="197142"/>
                  </a:lnTo>
                  <a:lnTo>
                    <a:pt x="120256" y="197142"/>
                  </a:lnTo>
                  <a:lnTo>
                    <a:pt x="118757" y="198412"/>
                  </a:lnTo>
                  <a:lnTo>
                    <a:pt x="119151" y="199682"/>
                  </a:lnTo>
                  <a:lnTo>
                    <a:pt x="118414" y="202222"/>
                  </a:lnTo>
                  <a:lnTo>
                    <a:pt x="120002" y="202222"/>
                  </a:lnTo>
                  <a:lnTo>
                    <a:pt x="118084" y="204762"/>
                  </a:lnTo>
                  <a:lnTo>
                    <a:pt x="118376" y="207302"/>
                  </a:lnTo>
                  <a:lnTo>
                    <a:pt x="117881" y="207632"/>
                  </a:lnTo>
                  <a:lnTo>
                    <a:pt x="117830" y="208572"/>
                  </a:lnTo>
                  <a:lnTo>
                    <a:pt x="119138" y="209842"/>
                  </a:lnTo>
                  <a:lnTo>
                    <a:pt x="120484" y="207302"/>
                  </a:lnTo>
                  <a:lnTo>
                    <a:pt x="120167" y="209842"/>
                  </a:lnTo>
                  <a:lnTo>
                    <a:pt x="120192" y="211277"/>
                  </a:lnTo>
                  <a:lnTo>
                    <a:pt x="122237" y="212382"/>
                  </a:lnTo>
                  <a:lnTo>
                    <a:pt x="121653" y="213652"/>
                  </a:lnTo>
                  <a:lnTo>
                    <a:pt x="122339" y="214922"/>
                  </a:lnTo>
                  <a:lnTo>
                    <a:pt x="122224" y="216192"/>
                  </a:lnTo>
                  <a:lnTo>
                    <a:pt x="121742" y="220002"/>
                  </a:lnTo>
                  <a:lnTo>
                    <a:pt x="121691" y="221272"/>
                  </a:lnTo>
                  <a:lnTo>
                    <a:pt x="120751" y="222542"/>
                  </a:lnTo>
                  <a:lnTo>
                    <a:pt x="118351" y="221272"/>
                  </a:lnTo>
                  <a:lnTo>
                    <a:pt x="118859" y="223812"/>
                  </a:lnTo>
                  <a:lnTo>
                    <a:pt x="121805" y="222542"/>
                  </a:lnTo>
                  <a:lnTo>
                    <a:pt x="121043" y="227622"/>
                  </a:lnTo>
                  <a:lnTo>
                    <a:pt x="122745" y="228892"/>
                  </a:lnTo>
                  <a:lnTo>
                    <a:pt x="121488" y="229857"/>
                  </a:lnTo>
                  <a:lnTo>
                    <a:pt x="120599" y="228892"/>
                  </a:lnTo>
                  <a:lnTo>
                    <a:pt x="119430" y="227799"/>
                  </a:lnTo>
                  <a:lnTo>
                    <a:pt x="119075" y="228892"/>
                  </a:lnTo>
                  <a:lnTo>
                    <a:pt x="116865" y="232702"/>
                  </a:lnTo>
                  <a:lnTo>
                    <a:pt x="115062" y="232702"/>
                  </a:lnTo>
                  <a:lnTo>
                    <a:pt x="112141" y="233972"/>
                  </a:lnTo>
                  <a:lnTo>
                    <a:pt x="113423" y="233972"/>
                  </a:lnTo>
                  <a:lnTo>
                    <a:pt x="113855" y="235242"/>
                  </a:lnTo>
                  <a:lnTo>
                    <a:pt x="113652" y="236512"/>
                  </a:lnTo>
                  <a:lnTo>
                    <a:pt x="111264" y="237782"/>
                  </a:lnTo>
                  <a:lnTo>
                    <a:pt x="110667" y="233972"/>
                  </a:lnTo>
                  <a:lnTo>
                    <a:pt x="107899" y="235242"/>
                  </a:lnTo>
                  <a:lnTo>
                    <a:pt x="108813" y="236512"/>
                  </a:lnTo>
                  <a:lnTo>
                    <a:pt x="107683" y="237782"/>
                  </a:lnTo>
                  <a:lnTo>
                    <a:pt x="108216" y="237782"/>
                  </a:lnTo>
                  <a:lnTo>
                    <a:pt x="108966" y="237782"/>
                  </a:lnTo>
                  <a:lnTo>
                    <a:pt x="108546" y="239052"/>
                  </a:lnTo>
                  <a:lnTo>
                    <a:pt x="108216" y="237782"/>
                  </a:lnTo>
                  <a:lnTo>
                    <a:pt x="107543" y="238963"/>
                  </a:lnTo>
                  <a:lnTo>
                    <a:pt x="108394" y="240322"/>
                  </a:lnTo>
                  <a:lnTo>
                    <a:pt x="108750" y="240322"/>
                  </a:lnTo>
                  <a:lnTo>
                    <a:pt x="108115" y="242862"/>
                  </a:lnTo>
                  <a:lnTo>
                    <a:pt x="106718" y="241592"/>
                  </a:lnTo>
                  <a:lnTo>
                    <a:pt x="107632" y="240322"/>
                  </a:lnTo>
                  <a:lnTo>
                    <a:pt x="106464" y="241592"/>
                  </a:lnTo>
                  <a:lnTo>
                    <a:pt x="104114" y="240322"/>
                  </a:lnTo>
                  <a:lnTo>
                    <a:pt x="103657" y="240322"/>
                  </a:lnTo>
                  <a:lnTo>
                    <a:pt x="103974" y="241592"/>
                  </a:lnTo>
                  <a:lnTo>
                    <a:pt x="105206" y="244132"/>
                  </a:lnTo>
                  <a:lnTo>
                    <a:pt x="103682" y="246672"/>
                  </a:lnTo>
                  <a:lnTo>
                    <a:pt x="103136" y="249212"/>
                  </a:lnTo>
                  <a:lnTo>
                    <a:pt x="105892" y="247942"/>
                  </a:lnTo>
                  <a:lnTo>
                    <a:pt x="105867" y="250482"/>
                  </a:lnTo>
                  <a:lnTo>
                    <a:pt x="105600" y="253022"/>
                  </a:lnTo>
                  <a:lnTo>
                    <a:pt x="106870" y="250482"/>
                  </a:lnTo>
                  <a:lnTo>
                    <a:pt x="108115" y="252844"/>
                  </a:lnTo>
                  <a:lnTo>
                    <a:pt x="108305" y="250482"/>
                  </a:lnTo>
                  <a:lnTo>
                    <a:pt x="108343" y="249212"/>
                  </a:lnTo>
                  <a:lnTo>
                    <a:pt x="109956" y="250482"/>
                  </a:lnTo>
                  <a:lnTo>
                    <a:pt x="109321" y="251752"/>
                  </a:lnTo>
                  <a:lnTo>
                    <a:pt x="108229" y="252742"/>
                  </a:lnTo>
                  <a:lnTo>
                    <a:pt x="108216" y="253022"/>
                  </a:lnTo>
                  <a:lnTo>
                    <a:pt x="108115" y="252844"/>
                  </a:lnTo>
                  <a:lnTo>
                    <a:pt x="107911" y="253022"/>
                  </a:lnTo>
                  <a:lnTo>
                    <a:pt x="107276" y="254292"/>
                  </a:lnTo>
                  <a:lnTo>
                    <a:pt x="106972" y="253022"/>
                  </a:lnTo>
                  <a:lnTo>
                    <a:pt x="106476" y="254292"/>
                  </a:lnTo>
                  <a:lnTo>
                    <a:pt x="106400" y="253022"/>
                  </a:lnTo>
                  <a:lnTo>
                    <a:pt x="105308" y="258102"/>
                  </a:lnTo>
                  <a:lnTo>
                    <a:pt x="104444" y="256832"/>
                  </a:lnTo>
                  <a:lnTo>
                    <a:pt x="103149" y="259372"/>
                  </a:lnTo>
                  <a:lnTo>
                    <a:pt x="100571" y="261912"/>
                  </a:lnTo>
                  <a:lnTo>
                    <a:pt x="100495" y="263182"/>
                  </a:lnTo>
                  <a:lnTo>
                    <a:pt x="100876" y="261912"/>
                  </a:lnTo>
                  <a:lnTo>
                    <a:pt x="102908" y="261912"/>
                  </a:lnTo>
                  <a:lnTo>
                    <a:pt x="102806" y="263182"/>
                  </a:lnTo>
                  <a:lnTo>
                    <a:pt x="103174" y="264452"/>
                  </a:lnTo>
                  <a:lnTo>
                    <a:pt x="103352" y="265722"/>
                  </a:lnTo>
                  <a:lnTo>
                    <a:pt x="102679" y="266992"/>
                  </a:lnTo>
                  <a:lnTo>
                    <a:pt x="100596" y="266992"/>
                  </a:lnTo>
                  <a:lnTo>
                    <a:pt x="98729" y="270802"/>
                  </a:lnTo>
                  <a:lnTo>
                    <a:pt x="98094" y="266992"/>
                  </a:lnTo>
                  <a:lnTo>
                    <a:pt x="97472" y="272072"/>
                  </a:lnTo>
                  <a:lnTo>
                    <a:pt x="98386" y="270802"/>
                  </a:lnTo>
                  <a:lnTo>
                    <a:pt x="98005" y="274612"/>
                  </a:lnTo>
                  <a:lnTo>
                    <a:pt x="98539" y="272072"/>
                  </a:lnTo>
                  <a:lnTo>
                    <a:pt x="100114" y="272072"/>
                  </a:lnTo>
                  <a:lnTo>
                    <a:pt x="101714" y="274612"/>
                  </a:lnTo>
                  <a:lnTo>
                    <a:pt x="103593" y="273342"/>
                  </a:lnTo>
                  <a:lnTo>
                    <a:pt x="103390" y="275882"/>
                  </a:lnTo>
                  <a:lnTo>
                    <a:pt x="106705" y="275882"/>
                  </a:lnTo>
                  <a:lnTo>
                    <a:pt x="105511" y="279692"/>
                  </a:lnTo>
                  <a:lnTo>
                    <a:pt x="104013" y="279692"/>
                  </a:lnTo>
                  <a:lnTo>
                    <a:pt x="102755" y="277152"/>
                  </a:lnTo>
                  <a:lnTo>
                    <a:pt x="103225" y="275882"/>
                  </a:lnTo>
                  <a:lnTo>
                    <a:pt x="102679" y="275882"/>
                  </a:lnTo>
                  <a:lnTo>
                    <a:pt x="101498" y="277152"/>
                  </a:lnTo>
                  <a:lnTo>
                    <a:pt x="102057" y="278422"/>
                  </a:lnTo>
                  <a:lnTo>
                    <a:pt x="100825" y="278422"/>
                  </a:lnTo>
                  <a:lnTo>
                    <a:pt x="101079" y="280962"/>
                  </a:lnTo>
                  <a:lnTo>
                    <a:pt x="99250" y="279692"/>
                  </a:lnTo>
                  <a:lnTo>
                    <a:pt x="97421" y="278422"/>
                  </a:lnTo>
                  <a:lnTo>
                    <a:pt x="97231" y="280962"/>
                  </a:lnTo>
                  <a:lnTo>
                    <a:pt x="97434" y="280962"/>
                  </a:lnTo>
                  <a:lnTo>
                    <a:pt x="98374" y="279692"/>
                  </a:lnTo>
                  <a:lnTo>
                    <a:pt x="98742" y="280962"/>
                  </a:lnTo>
                  <a:lnTo>
                    <a:pt x="97053" y="284772"/>
                  </a:lnTo>
                  <a:lnTo>
                    <a:pt x="99275" y="283502"/>
                  </a:lnTo>
                  <a:lnTo>
                    <a:pt x="98818" y="287312"/>
                  </a:lnTo>
                  <a:lnTo>
                    <a:pt x="96037" y="287312"/>
                  </a:lnTo>
                  <a:lnTo>
                    <a:pt x="94970" y="286639"/>
                  </a:lnTo>
                  <a:lnTo>
                    <a:pt x="94970" y="311442"/>
                  </a:lnTo>
                  <a:lnTo>
                    <a:pt x="91681" y="312712"/>
                  </a:lnTo>
                  <a:lnTo>
                    <a:pt x="93052" y="308902"/>
                  </a:lnTo>
                  <a:lnTo>
                    <a:pt x="93510" y="307632"/>
                  </a:lnTo>
                  <a:lnTo>
                    <a:pt x="91960" y="308292"/>
                  </a:lnTo>
                  <a:lnTo>
                    <a:pt x="92989" y="305092"/>
                  </a:lnTo>
                  <a:lnTo>
                    <a:pt x="94170" y="306362"/>
                  </a:lnTo>
                  <a:lnTo>
                    <a:pt x="93726" y="307632"/>
                  </a:lnTo>
                  <a:lnTo>
                    <a:pt x="94665" y="306362"/>
                  </a:lnTo>
                  <a:lnTo>
                    <a:pt x="93091" y="308902"/>
                  </a:lnTo>
                  <a:lnTo>
                    <a:pt x="94970" y="311442"/>
                  </a:lnTo>
                  <a:lnTo>
                    <a:pt x="94970" y="286639"/>
                  </a:lnTo>
                  <a:lnTo>
                    <a:pt x="94056" y="286042"/>
                  </a:lnTo>
                  <a:lnTo>
                    <a:pt x="92481" y="287312"/>
                  </a:lnTo>
                  <a:lnTo>
                    <a:pt x="93116" y="286042"/>
                  </a:lnTo>
                  <a:lnTo>
                    <a:pt x="91617" y="287312"/>
                  </a:lnTo>
                  <a:lnTo>
                    <a:pt x="90665" y="287312"/>
                  </a:lnTo>
                  <a:lnTo>
                    <a:pt x="90258" y="288582"/>
                  </a:lnTo>
                  <a:lnTo>
                    <a:pt x="89839" y="294932"/>
                  </a:lnTo>
                  <a:lnTo>
                    <a:pt x="91198" y="300012"/>
                  </a:lnTo>
                  <a:lnTo>
                    <a:pt x="90525" y="306362"/>
                  </a:lnTo>
                  <a:lnTo>
                    <a:pt x="90817" y="303822"/>
                  </a:lnTo>
                  <a:lnTo>
                    <a:pt x="91821" y="303822"/>
                  </a:lnTo>
                  <a:lnTo>
                    <a:pt x="91020" y="306362"/>
                  </a:lnTo>
                  <a:lnTo>
                    <a:pt x="91833" y="306362"/>
                  </a:lnTo>
                  <a:lnTo>
                    <a:pt x="90360" y="307632"/>
                  </a:lnTo>
                  <a:lnTo>
                    <a:pt x="91363" y="308546"/>
                  </a:lnTo>
                  <a:lnTo>
                    <a:pt x="88595" y="309727"/>
                  </a:lnTo>
                  <a:lnTo>
                    <a:pt x="88595" y="317792"/>
                  </a:lnTo>
                  <a:lnTo>
                    <a:pt x="87668" y="321602"/>
                  </a:lnTo>
                  <a:lnTo>
                    <a:pt x="87668" y="319062"/>
                  </a:lnTo>
                  <a:lnTo>
                    <a:pt x="87668" y="317461"/>
                  </a:lnTo>
                  <a:lnTo>
                    <a:pt x="88595" y="317792"/>
                  </a:lnTo>
                  <a:lnTo>
                    <a:pt x="88595" y="309727"/>
                  </a:lnTo>
                  <a:lnTo>
                    <a:pt x="87528" y="310172"/>
                  </a:lnTo>
                  <a:lnTo>
                    <a:pt x="88226" y="307441"/>
                  </a:lnTo>
                  <a:lnTo>
                    <a:pt x="87655" y="306362"/>
                  </a:lnTo>
                  <a:lnTo>
                    <a:pt x="85940" y="306362"/>
                  </a:lnTo>
                  <a:lnTo>
                    <a:pt x="84848" y="306362"/>
                  </a:lnTo>
                  <a:lnTo>
                    <a:pt x="84543" y="306362"/>
                  </a:lnTo>
                  <a:lnTo>
                    <a:pt x="85432" y="307632"/>
                  </a:lnTo>
                  <a:lnTo>
                    <a:pt x="84493" y="307632"/>
                  </a:lnTo>
                  <a:lnTo>
                    <a:pt x="84340" y="306362"/>
                  </a:lnTo>
                  <a:lnTo>
                    <a:pt x="83604" y="306362"/>
                  </a:lnTo>
                  <a:lnTo>
                    <a:pt x="83400" y="307632"/>
                  </a:lnTo>
                  <a:lnTo>
                    <a:pt x="83997" y="307632"/>
                  </a:lnTo>
                  <a:lnTo>
                    <a:pt x="83527" y="308902"/>
                  </a:lnTo>
                  <a:lnTo>
                    <a:pt x="82651" y="307632"/>
                  </a:lnTo>
                  <a:lnTo>
                    <a:pt x="79794" y="310172"/>
                  </a:lnTo>
                  <a:lnTo>
                    <a:pt x="83858" y="308902"/>
                  </a:lnTo>
                  <a:lnTo>
                    <a:pt x="81876" y="312712"/>
                  </a:lnTo>
                  <a:lnTo>
                    <a:pt x="83235" y="312712"/>
                  </a:lnTo>
                  <a:lnTo>
                    <a:pt x="83375" y="311442"/>
                  </a:lnTo>
                  <a:lnTo>
                    <a:pt x="83731" y="310172"/>
                  </a:lnTo>
                  <a:lnTo>
                    <a:pt x="87147" y="311442"/>
                  </a:lnTo>
                  <a:lnTo>
                    <a:pt x="85115" y="316522"/>
                  </a:lnTo>
                  <a:lnTo>
                    <a:pt x="87083" y="317246"/>
                  </a:lnTo>
                  <a:lnTo>
                    <a:pt x="86842" y="317550"/>
                  </a:lnTo>
                  <a:lnTo>
                    <a:pt x="86842" y="338112"/>
                  </a:lnTo>
                  <a:lnTo>
                    <a:pt x="85585" y="341566"/>
                  </a:lnTo>
                  <a:lnTo>
                    <a:pt x="84607" y="340652"/>
                  </a:lnTo>
                  <a:lnTo>
                    <a:pt x="84112" y="339382"/>
                  </a:lnTo>
                  <a:lnTo>
                    <a:pt x="85013" y="338112"/>
                  </a:lnTo>
                  <a:lnTo>
                    <a:pt x="86842" y="338112"/>
                  </a:lnTo>
                  <a:lnTo>
                    <a:pt x="86842" y="317550"/>
                  </a:lnTo>
                  <a:lnTo>
                    <a:pt x="85585" y="319062"/>
                  </a:lnTo>
                  <a:lnTo>
                    <a:pt x="82816" y="319062"/>
                  </a:lnTo>
                  <a:lnTo>
                    <a:pt x="83769" y="316522"/>
                  </a:lnTo>
                  <a:lnTo>
                    <a:pt x="84239" y="315252"/>
                  </a:lnTo>
                  <a:lnTo>
                    <a:pt x="83070" y="313982"/>
                  </a:lnTo>
                  <a:lnTo>
                    <a:pt x="80467" y="316522"/>
                  </a:lnTo>
                  <a:lnTo>
                    <a:pt x="79743" y="315722"/>
                  </a:lnTo>
                  <a:lnTo>
                    <a:pt x="78333" y="317792"/>
                  </a:lnTo>
                  <a:lnTo>
                    <a:pt x="80111" y="317792"/>
                  </a:lnTo>
                  <a:lnTo>
                    <a:pt x="81864" y="317792"/>
                  </a:lnTo>
                  <a:lnTo>
                    <a:pt x="80454" y="319062"/>
                  </a:lnTo>
                  <a:lnTo>
                    <a:pt x="80111" y="317792"/>
                  </a:lnTo>
                  <a:lnTo>
                    <a:pt x="79070" y="320332"/>
                  </a:lnTo>
                  <a:lnTo>
                    <a:pt x="79133" y="319062"/>
                  </a:lnTo>
                  <a:lnTo>
                    <a:pt x="77114" y="319062"/>
                  </a:lnTo>
                  <a:lnTo>
                    <a:pt x="76504" y="320332"/>
                  </a:lnTo>
                  <a:lnTo>
                    <a:pt x="77482" y="320332"/>
                  </a:lnTo>
                  <a:lnTo>
                    <a:pt x="76263" y="322872"/>
                  </a:lnTo>
                  <a:lnTo>
                    <a:pt x="77749" y="325412"/>
                  </a:lnTo>
                  <a:lnTo>
                    <a:pt x="80175" y="321602"/>
                  </a:lnTo>
                  <a:lnTo>
                    <a:pt x="79870" y="325412"/>
                  </a:lnTo>
                  <a:lnTo>
                    <a:pt x="79527" y="326618"/>
                  </a:lnTo>
                  <a:lnTo>
                    <a:pt x="81711" y="325412"/>
                  </a:lnTo>
                  <a:lnTo>
                    <a:pt x="81927" y="327952"/>
                  </a:lnTo>
                  <a:lnTo>
                    <a:pt x="81635" y="329222"/>
                  </a:lnTo>
                  <a:lnTo>
                    <a:pt x="80454" y="329222"/>
                  </a:lnTo>
                  <a:lnTo>
                    <a:pt x="80721" y="330492"/>
                  </a:lnTo>
                  <a:lnTo>
                    <a:pt x="82435" y="330492"/>
                  </a:lnTo>
                  <a:lnTo>
                    <a:pt x="82334" y="331762"/>
                  </a:lnTo>
                  <a:lnTo>
                    <a:pt x="86487" y="331762"/>
                  </a:lnTo>
                  <a:lnTo>
                    <a:pt x="85471" y="334302"/>
                  </a:lnTo>
                  <a:lnTo>
                    <a:pt x="84632" y="336842"/>
                  </a:lnTo>
                  <a:lnTo>
                    <a:pt x="83820" y="335572"/>
                  </a:lnTo>
                  <a:lnTo>
                    <a:pt x="83159" y="335572"/>
                  </a:lnTo>
                  <a:lnTo>
                    <a:pt x="83172" y="336842"/>
                  </a:lnTo>
                  <a:lnTo>
                    <a:pt x="82105" y="338112"/>
                  </a:lnTo>
                  <a:lnTo>
                    <a:pt x="81419" y="338112"/>
                  </a:lnTo>
                  <a:lnTo>
                    <a:pt x="81749" y="339382"/>
                  </a:lnTo>
                  <a:lnTo>
                    <a:pt x="81559" y="339382"/>
                  </a:lnTo>
                  <a:lnTo>
                    <a:pt x="81076" y="341922"/>
                  </a:lnTo>
                  <a:lnTo>
                    <a:pt x="79311" y="340652"/>
                  </a:lnTo>
                  <a:lnTo>
                    <a:pt x="78625" y="340652"/>
                  </a:lnTo>
                  <a:lnTo>
                    <a:pt x="76111" y="344462"/>
                  </a:lnTo>
                  <a:lnTo>
                    <a:pt x="82346" y="341922"/>
                  </a:lnTo>
                  <a:lnTo>
                    <a:pt x="80708" y="345732"/>
                  </a:lnTo>
                  <a:lnTo>
                    <a:pt x="83350" y="341922"/>
                  </a:lnTo>
                  <a:lnTo>
                    <a:pt x="84188" y="341922"/>
                  </a:lnTo>
                  <a:lnTo>
                    <a:pt x="85102" y="342773"/>
                  </a:lnTo>
                  <a:lnTo>
                    <a:pt x="85217" y="341922"/>
                  </a:lnTo>
                  <a:lnTo>
                    <a:pt x="85140" y="342811"/>
                  </a:lnTo>
                  <a:lnTo>
                    <a:pt x="85229" y="342531"/>
                  </a:lnTo>
                  <a:lnTo>
                    <a:pt x="85178" y="342849"/>
                  </a:lnTo>
                  <a:lnTo>
                    <a:pt x="85483" y="342773"/>
                  </a:lnTo>
                  <a:lnTo>
                    <a:pt x="85496" y="342531"/>
                  </a:lnTo>
                  <a:lnTo>
                    <a:pt x="85585" y="342684"/>
                  </a:lnTo>
                  <a:lnTo>
                    <a:pt x="85775" y="342519"/>
                  </a:lnTo>
                  <a:lnTo>
                    <a:pt x="87909" y="340652"/>
                  </a:lnTo>
                  <a:lnTo>
                    <a:pt x="87223" y="341922"/>
                  </a:lnTo>
                  <a:lnTo>
                    <a:pt x="87109" y="343192"/>
                  </a:lnTo>
                  <a:lnTo>
                    <a:pt x="86448" y="344462"/>
                  </a:lnTo>
                  <a:lnTo>
                    <a:pt x="85839" y="343192"/>
                  </a:lnTo>
                  <a:lnTo>
                    <a:pt x="85661" y="342849"/>
                  </a:lnTo>
                  <a:lnTo>
                    <a:pt x="85559" y="343192"/>
                  </a:lnTo>
                  <a:lnTo>
                    <a:pt x="85280" y="342950"/>
                  </a:lnTo>
                  <a:lnTo>
                    <a:pt x="85140" y="342811"/>
                  </a:lnTo>
                  <a:lnTo>
                    <a:pt x="85039" y="343154"/>
                  </a:lnTo>
                  <a:lnTo>
                    <a:pt x="84493" y="347002"/>
                  </a:lnTo>
                  <a:lnTo>
                    <a:pt x="83426" y="344462"/>
                  </a:lnTo>
                  <a:lnTo>
                    <a:pt x="81635" y="349542"/>
                  </a:lnTo>
                  <a:lnTo>
                    <a:pt x="80111" y="349542"/>
                  </a:lnTo>
                  <a:lnTo>
                    <a:pt x="79349" y="354622"/>
                  </a:lnTo>
                  <a:lnTo>
                    <a:pt x="78486" y="354622"/>
                  </a:lnTo>
                  <a:lnTo>
                    <a:pt x="77012" y="350812"/>
                  </a:lnTo>
                  <a:lnTo>
                    <a:pt x="77330" y="350393"/>
                  </a:lnTo>
                  <a:lnTo>
                    <a:pt x="76377" y="349542"/>
                  </a:lnTo>
                  <a:lnTo>
                    <a:pt x="77406" y="353352"/>
                  </a:lnTo>
                  <a:lnTo>
                    <a:pt x="71488" y="357162"/>
                  </a:lnTo>
                  <a:lnTo>
                    <a:pt x="70446" y="360972"/>
                  </a:lnTo>
                  <a:lnTo>
                    <a:pt x="71691" y="360972"/>
                  </a:lnTo>
                  <a:lnTo>
                    <a:pt x="71805" y="362242"/>
                  </a:lnTo>
                  <a:lnTo>
                    <a:pt x="72644" y="362242"/>
                  </a:lnTo>
                  <a:lnTo>
                    <a:pt x="73228" y="360972"/>
                  </a:lnTo>
                  <a:lnTo>
                    <a:pt x="72720" y="360972"/>
                  </a:lnTo>
                  <a:lnTo>
                    <a:pt x="74447" y="359702"/>
                  </a:lnTo>
                  <a:lnTo>
                    <a:pt x="75565" y="360972"/>
                  </a:lnTo>
                  <a:lnTo>
                    <a:pt x="74612" y="362242"/>
                  </a:lnTo>
                  <a:lnTo>
                    <a:pt x="75234" y="362242"/>
                  </a:lnTo>
                  <a:lnTo>
                    <a:pt x="76377" y="363512"/>
                  </a:lnTo>
                  <a:lnTo>
                    <a:pt x="75869" y="360972"/>
                  </a:lnTo>
                  <a:lnTo>
                    <a:pt x="76873" y="360972"/>
                  </a:lnTo>
                  <a:lnTo>
                    <a:pt x="76822" y="363512"/>
                  </a:lnTo>
                  <a:lnTo>
                    <a:pt x="77076" y="363512"/>
                  </a:lnTo>
                  <a:lnTo>
                    <a:pt x="77749" y="364782"/>
                  </a:lnTo>
                  <a:lnTo>
                    <a:pt x="74155" y="364782"/>
                  </a:lnTo>
                  <a:lnTo>
                    <a:pt x="72009" y="368592"/>
                  </a:lnTo>
                  <a:lnTo>
                    <a:pt x="74650" y="369862"/>
                  </a:lnTo>
                  <a:lnTo>
                    <a:pt x="73406" y="371449"/>
                  </a:lnTo>
                  <a:lnTo>
                    <a:pt x="70878" y="373672"/>
                  </a:lnTo>
                  <a:lnTo>
                    <a:pt x="71564" y="372389"/>
                  </a:lnTo>
                  <a:lnTo>
                    <a:pt x="70916" y="368592"/>
                  </a:lnTo>
                  <a:lnTo>
                    <a:pt x="73228" y="363512"/>
                  </a:lnTo>
                  <a:lnTo>
                    <a:pt x="69786" y="362242"/>
                  </a:lnTo>
                  <a:lnTo>
                    <a:pt x="69011" y="364782"/>
                  </a:lnTo>
                  <a:lnTo>
                    <a:pt x="70053" y="367322"/>
                  </a:lnTo>
                  <a:lnTo>
                    <a:pt x="68808" y="371132"/>
                  </a:lnTo>
                  <a:lnTo>
                    <a:pt x="68249" y="369862"/>
                  </a:lnTo>
                  <a:lnTo>
                    <a:pt x="67183" y="372402"/>
                  </a:lnTo>
                  <a:lnTo>
                    <a:pt x="69062" y="371132"/>
                  </a:lnTo>
                  <a:lnTo>
                    <a:pt x="69405" y="371132"/>
                  </a:lnTo>
                  <a:lnTo>
                    <a:pt x="69519" y="373672"/>
                  </a:lnTo>
                  <a:lnTo>
                    <a:pt x="70497" y="374942"/>
                  </a:lnTo>
                  <a:lnTo>
                    <a:pt x="70650" y="378752"/>
                  </a:lnTo>
                  <a:lnTo>
                    <a:pt x="67056" y="383832"/>
                  </a:lnTo>
                  <a:lnTo>
                    <a:pt x="66573" y="388912"/>
                  </a:lnTo>
                  <a:lnTo>
                    <a:pt x="68300" y="387642"/>
                  </a:lnTo>
                  <a:lnTo>
                    <a:pt x="68516" y="387642"/>
                  </a:lnTo>
                  <a:lnTo>
                    <a:pt x="69380" y="386372"/>
                  </a:lnTo>
                  <a:lnTo>
                    <a:pt x="71920" y="387642"/>
                  </a:lnTo>
                  <a:lnTo>
                    <a:pt x="71196" y="388912"/>
                  </a:lnTo>
                  <a:lnTo>
                    <a:pt x="72872" y="388912"/>
                  </a:lnTo>
                  <a:lnTo>
                    <a:pt x="73266" y="389902"/>
                  </a:lnTo>
                  <a:lnTo>
                    <a:pt x="73431" y="389902"/>
                  </a:lnTo>
                  <a:lnTo>
                    <a:pt x="72898" y="388912"/>
                  </a:lnTo>
                  <a:lnTo>
                    <a:pt x="74066" y="388912"/>
                  </a:lnTo>
                  <a:lnTo>
                    <a:pt x="75145" y="386372"/>
                  </a:lnTo>
                  <a:lnTo>
                    <a:pt x="77838" y="387642"/>
                  </a:lnTo>
                  <a:lnTo>
                    <a:pt x="76733" y="388912"/>
                  </a:lnTo>
                  <a:lnTo>
                    <a:pt x="78295" y="390182"/>
                  </a:lnTo>
                  <a:lnTo>
                    <a:pt x="74790" y="392722"/>
                  </a:lnTo>
                  <a:lnTo>
                    <a:pt x="76339" y="392722"/>
                  </a:lnTo>
                  <a:lnTo>
                    <a:pt x="76911" y="391452"/>
                  </a:lnTo>
                  <a:lnTo>
                    <a:pt x="78689" y="391452"/>
                  </a:lnTo>
                  <a:lnTo>
                    <a:pt x="77609" y="392722"/>
                  </a:lnTo>
                  <a:lnTo>
                    <a:pt x="77508" y="393992"/>
                  </a:lnTo>
                  <a:lnTo>
                    <a:pt x="79781" y="393992"/>
                  </a:lnTo>
                  <a:lnTo>
                    <a:pt x="79375" y="391452"/>
                  </a:lnTo>
                  <a:lnTo>
                    <a:pt x="79159" y="390182"/>
                  </a:lnTo>
                  <a:lnTo>
                    <a:pt x="80175" y="387642"/>
                  </a:lnTo>
                  <a:lnTo>
                    <a:pt x="79121" y="387642"/>
                  </a:lnTo>
                  <a:lnTo>
                    <a:pt x="78244" y="383832"/>
                  </a:lnTo>
                  <a:lnTo>
                    <a:pt x="76936" y="386372"/>
                  </a:lnTo>
                  <a:lnTo>
                    <a:pt x="75857" y="386372"/>
                  </a:lnTo>
                  <a:lnTo>
                    <a:pt x="75933" y="385102"/>
                  </a:lnTo>
                  <a:lnTo>
                    <a:pt x="76352" y="383832"/>
                  </a:lnTo>
                  <a:lnTo>
                    <a:pt x="76682" y="383832"/>
                  </a:lnTo>
                  <a:lnTo>
                    <a:pt x="79654" y="382752"/>
                  </a:lnTo>
                  <a:lnTo>
                    <a:pt x="79629" y="382562"/>
                  </a:lnTo>
                  <a:lnTo>
                    <a:pt x="79679" y="382739"/>
                  </a:lnTo>
                  <a:lnTo>
                    <a:pt x="80149" y="382562"/>
                  </a:lnTo>
                  <a:lnTo>
                    <a:pt x="80022" y="383984"/>
                  </a:lnTo>
                  <a:lnTo>
                    <a:pt x="80327" y="385102"/>
                  </a:lnTo>
                  <a:lnTo>
                    <a:pt x="80657" y="382562"/>
                  </a:lnTo>
                  <a:lnTo>
                    <a:pt x="80822" y="381292"/>
                  </a:lnTo>
                  <a:lnTo>
                    <a:pt x="81407" y="382562"/>
                  </a:lnTo>
                  <a:lnTo>
                    <a:pt x="81724" y="381292"/>
                  </a:lnTo>
                  <a:lnTo>
                    <a:pt x="82689" y="377482"/>
                  </a:lnTo>
                  <a:lnTo>
                    <a:pt x="81445" y="377482"/>
                  </a:lnTo>
                  <a:lnTo>
                    <a:pt x="82600" y="374942"/>
                  </a:lnTo>
                  <a:lnTo>
                    <a:pt x="80683" y="374942"/>
                  </a:lnTo>
                  <a:lnTo>
                    <a:pt x="79032" y="377482"/>
                  </a:lnTo>
                  <a:lnTo>
                    <a:pt x="78651" y="376250"/>
                  </a:lnTo>
                  <a:lnTo>
                    <a:pt x="77076" y="377482"/>
                  </a:lnTo>
                  <a:lnTo>
                    <a:pt x="77292" y="374942"/>
                  </a:lnTo>
                  <a:lnTo>
                    <a:pt x="75463" y="377482"/>
                  </a:lnTo>
                  <a:lnTo>
                    <a:pt x="75907" y="376212"/>
                  </a:lnTo>
                  <a:lnTo>
                    <a:pt x="75692" y="374942"/>
                  </a:lnTo>
                  <a:lnTo>
                    <a:pt x="77012" y="374942"/>
                  </a:lnTo>
                  <a:lnTo>
                    <a:pt x="73304" y="373672"/>
                  </a:lnTo>
                  <a:lnTo>
                    <a:pt x="74549" y="372402"/>
                  </a:lnTo>
                  <a:lnTo>
                    <a:pt x="75793" y="371132"/>
                  </a:lnTo>
                  <a:lnTo>
                    <a:pt x="77038" y="369862"/>
                  </a:lnTo>
                  <a:lnTo>
                    <a:pt x="74599" y="368592"/>
                  </a:lnTo>
                  <a:lnTo>
                    <a:pt x="76314" y="368592"/>
                  </a:lnTo>
                  <a:lnTo>
                    <a:pt x="76669" y="367322"/>
                  </a:lnTo>
                  <a:lnTo>
                    <a:pt x="78752" y="367322"/>
                  </a:lnTo>
                  <a:lnTo>
                    <a:pt x="78892" y="368592"/>
                  </a:lnTo>
                  <a:lnTo>
                    <a:pt x="78206" y="368592"/>
                  </a:lnTo>
                  <a:lnTo>
                    <a:pt x="78295" y="369862"/>
                  </a:lnTo>
                  <a:lnTo>
                    <a:pt x="77076" y="371132"/>
                  </a:lnTo>
                  <a:lnTo>
                    <a:pt x="80708" y="371132"/>
                  </a:lnTo>
                  <a:lnTo>
                    <a:pt x="79794" y="367322"/>
                  </a:lnTo>
                  <a:lnTo>
                    <a:pt x="80759" y="365937"/>
                  </a:lnTo>
                  <a:lnTo>
                    <a:pt x="80581" y="364782"/>
                  </a:lnTo>
                  <a:lnTo>
                    <a:pt x="81737" y="363512"/>
                  </a:lnTo>
                  <a:lnTo>
                    <a:pt x="83756" y="360972"/>
                  </a:lnTo>
                  <a:lnTo>
                    <a:pt x="84963" y="362242"/>
                  </a:lnTo>
                  <a:lnTo>
                    <a:pt x="85432" y="360972"/>
                  </a:lnTo>
                  <a:lnTo>
                    <a:pt x="85902" y="359702"/>
                  </a:lnTo>
                  <a:lnTo>
                    <a:pt x="87795" y="354622"/>
                  </a:lnTo>
                  <a:lnTo>
                    <a:pt x="88353" y="354622"/>
                  </a:lnTo>
                  <a:lnTo>
                    <a:pt x="89623" y="352082"/>
                  </a:lnTo>
                  <a:lnTo>
                    <a:pt x="91122" y="352082"/>
                  </a:lnTo>
                  <a:lnTo>
                    <a:pt x="90081" y="354622"/>
                  </a:lnTo>
                  <a:lnTo>
                    <a:pt x="90944" y="354622"/>
                  </a:lnTo>
                  <a:lnTo>
                    <a:pt x="92189" y="352082"/>
                  </a:lnTo>
                  <a:lnTo>
                    <a:pt x="93052" y="353352"/>
                  </a:lnTo>
                  <a:lnTo>
                    <a:pt x="92684" y="352082"/>
                  </a:lnTo>
                  <a:lnTo>
                    <a:pt x="93865" y="348272"/>
                  </a:lnTo>
                  <a:lnTo>
                    <a:pt x="95923" y="348272"/>
                  </a:lnTo>
                  <a:lnTo>
                    <a:pt x="96240" y="347002"/>
                  </a:lnTo>
                  <a:lnTo>
                    <a:pt x="96850" y="344462"/>
                  </a:lnTo>
                  <a:lnTo>
                    <a:pt x="93345" y="343192"/>
                  </a:lnTo>
                  <a:lnTo>
                    <a:pt x="95669" y="340652"/>
                  </a:lnTo>
                  <a:lnTo>
                    <a:pt x="96837" y="339382"/>
                  </a:lnTo>
                  <a:lnTo>
                    <a:pt x="98488" y="340652"/>
                  </a:lnTo>
                  <a:lnTo>
                    <a:pt x="99758" y="340652"/>
                  </a:lnTo>
                  <a:lnTo>
                    <a:pt x="99898" y="339382"/>
                  </a:lnTo>
                  <a:lnTo>
                    <a:pt x="100164" y="336842"/>
                  </a:lnTo>
                  <a:lnTo>
                    <a:pt x="96951" y="335572"/>
                  </a:lnTo>
                  <a:lnTo>
                    <a:pt x="95948" y="334302"/>
                  </a:lnTo>
                  <a:lnTo>
                    <a:pt x="96748" y="331317"/>
                  </a:lnTo>
                  <a:lnTo>
                    <a:pt x="95910" y="330492"/>
                  </a:lnTo>
                  <a:lnTo>
                    <a:pt x="96837" y="330949"/>
                  </a:lnTo>
                  <a:lnTo>
                    <a:pt x="96964" y="330492"/>
                  </a:lnTo>
                  <a:lnTo>
                    <a:pt x="97040" y="331050"/>
                  </a:lnTo>
                  <a:lnTo>
                    <a:pt x="98526" y="331762"/>
                  </a:lnTo>
                  <a:lnTo>
                    <a:pt x="97828" y="329222"/>
                  </a:lnTo>
                  <a:lnTo>
                    <a:pt x="96647" y="327952"/>
                  </a:lnTo>
                  <a:lnTo>
                    <a:pt x="95262" y="329222"/>
                  </a:lnTo>
                  <a:lnTo>
                    <a:pt x="95897" y="327952"/>
                  </a:lnTo>
                  <a:lnTo>
                    <a:pt x="95910" y="326148"/>
                  </a:lnTo>
                  <a:lnTo>
                    <a:pt x="97370" y="327952"/>
                  </a:lnTo>
                  <a:lnTo>
                    <a:pt x="97142" y="325412"/>
                  </a:lnTo>
                  <a:lnTo>
                    <a:pt x="97015" y="324142"/>
                  </a:lnTo>
                  <a:lnTo>
                    <a:pt x="99161" y="325412"/>
                  </a:lnTo>
                  <a:lnTo>
                    <a:pt x="99847" y="324142"/>
                  </a:lnTo>
                  <a:lnTo>
                    <a:pt x="100520" y="322872"/>
                  </a:lnTo>
                  <a:lnTo>
                    <a:pt x="103174" y="319062"/>
                  </a:lnTo>
                  <a:lnTo>
                    <a:pt x="101917" y="316522"/>
                  </a:lnTo>
                  <a:lnTo>
                    <a:pt x="101295" y="315252"/>
                  </a:lnTo>
                  <a:lnTo>
                    <a:pt x="103809" y="317792"/>
                  </a:lnTo>
                  <a:lnTo>
                    <a:pt x="104571" y="315252"/>
                  </a:lnTo>
                  <a:lnTo>
                    <a:pt x="107048" y="313982"/>
                  </a:lnTo>
                  <a:lnTo>
                    <a:pt x="105397" y="317792"/>
                  </a:lnTo>
                  <a:lnTo>
                    <a:pt x="105003" y="319062"/>
                  </a:lnTo>
                  <a:lnTo>
                    <a:pt x="106756" y="316522"/>
                  </a:lnTo>
                  <a:lnTo>
                    <a:pt x="107556" y="313982"/>
                  </a:lnTo>
                  <a:lnTo>
                    <a:pt x="107962" y="312712"/>
                  </a:lnTo>
                  <a:lnTo>
                    <a:pt x="108369" y="311442"/>
                  </a:lnTo>
                  <a:lnTo>
                    <a:pt x="108788" y="310172"/>
                  </a:lnTo>
                  <a:lnTo>
                    <a:pt x="107823" y="311442"/>
                  </a:lnTo>
                  <a:lnTo>
                    <a:pt x="107480" y="310172"/>
                  </a:lnTo>
                  <a:lnTo>
                    <a:pt x="106451" y="310172"/>
                  </a:lnTo>
                  <a:lnTo>
                    <a:pt x="105778" y="308902"/>
                  </a:lnTo>
                  <a:lnTo>
                    <a:pt x="107226" y="307632"/>
                  </a:lnTo>
                  <a:lnTo>
                    <a:pt x="107353" y="306362"/>
                  </a:lnTo>
                  <a:lnTo>
                    <a:pt x="108127" y="306362"/>
                  </a:lnTo>
                  <a:lnTo>
                    <a:pt x="108610" y="307441"/>
                  </a:lnTo>
                  <a:lnTo>
                    <a:pt x="109080" y="306362"/>
                  </a:lnTo>
                  <a:lnTo>
                    <a:pt x="110718" y="307632"/>
                  </a:lnTo>
                  <a:lnTo>
                    <a:pt x="111137" y="306362"/>
                  </a:lnTo>
                  <a:lnTo>
                    <a:pt x="111391" y="308902"/>
                  </a:lnTo>
                  <a:lnTo>
                    <a:pt x="111696" y="306362"/>
                  </a:lnTo>
                  <a:lnTo>
                    <a:pt x="113042" y="305092"/>
                  </a:lnTo>
                  <a:lnTo>
                    <a:pt x="113055" y="307632"/>
                  </a:lnTo>
                  <a:lnTo>
                    <a:pt x="113398" y="307632"/>
                  </a:lnTo>
                  <a:lnTo>
                    <a:pt x="115074" y="305168"/>
                  </a:lnTo>
                  <a:lnTo>
                    <a:pt x="115011" y="304749"/>
                  </a:lnTo>
                  <a:lnTo>
                    <a:pt x="114706" y="303822"/>
                  </a:lnTo>
                  <a:lnTo>
                    <a:pt x="113322" y="305092"/>
                  </a:lnTo>
                  <a:lnTo>
                    <a:pt x="113588" y="303822"/>
                  </a:lnTo>
                  <a:lnTo>
                    <a:pt x="113842" y="302552"/>
                  </a:lnTo>
                  <a:lnTo>
                    <a:pt x="116700" y="300012"/>
                  </a:lnTo>
                  <a:lnTo>
                    <a:pt x="117817" y="296202"/>
                  </a:lnTo>
                  <a:lnTo>
                    <a:pt x="118491" y="294932"/>
                  </a:lnTo>
                  <a:lnTo>
                    <a:pt x="119811" y="292392"/>
                  </a:lnTo>
                  <a:lnTo>
                    <a:pt x="117144" y="294932"/>
                  </a:lnTo>
                  <a:lnTo>
                    <a:pt x="118503" y="292392"/>
                  </a:lnTo>
                  <a:lnTo>
                    <a:pt x="115582" y="291122"/>
                  </a:lnTo>
                  <a:lnTo>
                    <a:pt x="114681" y="291122"/>
                  </a:lnTo>
                  <a:lnTo>
                    <a:pt x="115798" y="288582"/>
                  </a:lnTo>
                  <a:lnTo>
                    <a:pt x="116814" y="286042"/>
                  </a:lnTo>
                  <a:lnTo>
                    <a:pt x="118224" y="284772"/>
                  </a:lnTo>
                  <a:lnTo>
                    <a:pt x="118732" y="287312"/>
                  </a:lnTo>
                  <a:lnTo>
                    <a:pt x="121069" y="287312"/>
                  </a:lnTo>
                  <a:lnTo>
                    <a:pt x="123012" y="286042"/>
                  </a:lnTo>
                  <a:lnTo>
                    <a:pt x="123659" y="284772"/>
                  </a:lnTo>
                  <a:lnTo>
                    <a:pt x="124294" y="283502"/>
                  </a:lnTo>
                  <a:lnTo>
                    <a:pt x="124942" y="282232"/>
                  </a:lnTo>
                  <a:lnTo>
                    <a:pt x="124193" y="282232"/>
                  </a:lnTo>
                  <a:lnTo>
                    <a:pt x="121551" y="282232"/>
                  </a:lnTo>
                  <a:lnTo>
                    <a:pt x="121539" y="280962"/>
                  </a:lnTo>
                  <a:lnTo>
                    <a:pt x="121539" y="279692"/>
                  </a:lnTo>
                  <a:lnTo>
                    <a:pt x="124193" y="282232"/>
                  </a:lnTo>
                  <a:lnTo>
                    <a:pt x="123901" y="277152"/>
                  </a:lnTo>
                  <a:lnTo>
                    <a:pt x="125564" y="278422"/>
                  </a:lnTo>
                  <a:lnTo>
                    <a:pt x="126085" y="277152"/>
                  </a:lnTo>
                  <a:lnTo>
                    <a:pt x="127635" y="273342"/>
                  </a:lnTo>
                  <a:lnTo>
                    <a:pt x="127876" y="272072"/>
                  </a:lnTo>
                  <a:lnTo>
                    <a:pt x="128612" y="268262"/>
                  </a:lnTo>
                  <a:lnTo>
                    <a:pt x="130352" y="264452"/>
                  </a:lnTo>
                  <a:lnTo>
                    <a:pt x="130937" y="263182"/>
                  </a:lnTo>
                  <a:lnTo>
                    <a:pt x="130403" y="263182"/>
                  </a:lnTo>
                  <a:lnTo>
                    <a:pt x="129235" y="264452"/>
                  </a:lnTo>
                  <a:lnTo>
                    <a:pt x="129120" y="263182"/>
                  </a:lnTo>
                  <a:lnTo>
                    <a:pt x="129273" y="261912"/>
                  </a:lnTo>
                  <a:lnTo>
                    <a:pt x="129413" y="260642"/>
                  </a:lnTo>
                  <a:lnTo>
                    <a:pt x="131978" y="260642"/>
                  </a:lnTo>
                  <a:lnTo>
                    <a:pt x="132740" y="258102"/>
                  </a:lnTo>
                  <a:lnTo>
                    <a:pt x="132295" y="256832"/>
                  </a:lnTo>
                  <a:lnTo>
                    <a:pt x="131648" y="255562"/>
                  </a:lnTo>
                  <a:lnTo>
                    <a:pt x="131508" y="256832"/>
                  </a:lnTo>
                  <a:lnTo>
                    <a:pt x="130987" y="255562"/>
                  </a:lnTo>
                  <a:lnTo>
                    <a:pt x="130149" y="255562"/>
                  </a:lnTo>
                  <a:lnTo>
                    <a:pt x="130530" y="254292"/>
                  </a:lnTo>
                  <a:lnTo>
                    <a:pt x="130911" y="253022"/>
                  </a:lnTo>
                  <a:lnTo>
                    <a:pt x="132397" y="253974"/>
                  </a:lnTo>
                  <a:lnTo>
                    <a:pt x="132816" y="253974"/>
                  </a:lnTo>
                  <a:lnTo>
                    <a:pt x="134658" y="253974"/>
                  </a:lnTo>
                  <a:lnTo>
                    <a:pt x="135064" y="253022"/>
                  </a:lnTo>
                  <a:lnTo>
                    <a:pt x="134937" y="251752"/>
                  </a:lnTo>
                  <a:lnTo>
                    <a:pt x="134810" y="250482"/>
                  </a:lnTo>
                  <a:lnTo>
                    <a:pt x="135801" y="250482"/>
                  </a:lnTo>
                  <a:lnTo>
                    <a:pt x="136017" y="249212"/>
                  </a:lnTo>
                  <a:lnTo>
                    <a:pt x="136232" y="247942"/>
                  </a:lnTo>
                  <a:lnTo>
                    <a:pt x="136448" y="246672"/>
                  </a:lnTo>
                  <a:lnTo>
                    <a:pt x="137020" y="242862"/>
                  </a:lnTo>
                  <a:lnTo>
                    <a:pt x="137502" y="239052"/>
                  </a:lnTo>
                  <a:lnTo>
                    <a:pt x="139319" y="239052"/>
                  </a:lnTo>
                  <a:lnTo>
                    <a:pt x="139915" y="237782"/>
                  </a:lnTo>
                  <a:lnTo>
                    <a:pt x="139992" y="236321"/>
                  </a:lnTo>
                  <a:lnTo>
                    <a:pt x="139687" y="235242"/>
                  </a:lnTo>
                  <a:lnTo>
                    <a:pt x="140665" y="235242"/>
                  </a:lnTo>
                  <a:lnTo>
                    <a:pt x="140741" y="236321"/>
                  </a:lnTo>
                  <a:lnTo>
                    <a:pt x="141655" y="235242"/>
                  </a:lnTo>
                  <a:lnTo>
                    <a:pt x="141592" y="231432"/>
                  </a:lnTo>
                  <a:lnTo>
                    <a:pt x="141973" y="230162"/>
                  </a:lnTo>
                  <a:lnTo>
                    <a:pt x="142811" y="231432"/>
                  </a:lnTo>
                  <a:lnTo>
                    <a:pt x="141592" y="231432"/>
                  </a:lnTo>
                  <a:lnTo>
                    <a:pt x="142176" y="232702"/>
                  </a:lnTo>
                  <a:lnTo>
                    <a:pt x="143725" y="230162"/>
                  </a:lnTo>
                  <a:lnTo>
                    <a:pt x="142201" y="225082"/>
                  </a:lnTo>
                  <a:lnTo>
                    <a:pt x="144957" y="223812"/>
                  </a:lnTo>
                  <a:lnTo>
                    <a:pt x="144919" y="225082"/>
                  </a:lnTo>
                  <a:lnTo>
                    <a:pt x="145542" y="223812"/>
                  </a:lnTo>
                  <a:lnTo>
                    <a:pt x="146786" y="221272"/>
                  </a:lnTo>
                  <a:lnTo>
                    <a:pt x="147193" y="217462"/>
                  </a:lnTo>
                  <a:lnTo>
                    <a:pt x="148945" y="212382"/>
                  </a:lnTo>
                  <a:lnTo>
                    <a:pt x="150710" y="211112"/>
                  </a:lnTo>
                  <a:lnTo>
                    <a:pt x="152488" y="209842"/>
                  </a:lnTo>
                  <a:lnTo>
                    <a:pt x="147154" y="211112"/>
                  </a:lnTo>
                  <a:lnTo>
                    <a:pt x="149085" y="207302"/>
                  </a:lnTo>
                  <a:lnTo>
                    <a:pt x="153187" y="208572"/>
                  </a:lnTo>
                  <a:lnTo>
                    <a:pt x="152882" y="207302"/>
                  </a:lnTo>
                  <a:lnTo>
                    <a:pt x="152273" y="204762"/>
                  </a:lnTo>
                  <a:lnTo>
                    <a:pt x="151663" y="202222"/>
                  </a:lnTo>
                  <a:lnTo>
                    <a:pt x="153136" y="200952"/>
                  </a:lnTo>
                  <a:lnTo>
                    <a:pt x="152311" y="200952"/>
                  </a:lnTo>
                  <a:lnTo>
                    <a:pt x="151523" y="198412"/>
                  </a:lnTo>
                  <a:lnTo>
                    <a:pt x="154165" y="195872"/>
                  </a:lnTo>
                  <a:lnTo>
                    <a:pt x="155879" y="195872"/>
                  </a:lnTo>
                  <a:lnTo>
                    <a:pt x="157391" y="192062"/>
                  </a:lnTo>
                  <a:lnTo>
                    <a:pt x="159270" y="188252"/>
                  </a:lnTo>
                  <a:lnTo>
                    <a:pt x="159016" y="185712"/>
                  </a:lnTo>
                  <a:lnTo>
                    <a:pt x="158889" y="184442"/>
                  </a:lnTo>
                  <a:lnTo>
                    <a:pt x="159512" y="185712"/>
                  </a:lnTo>
                  <a:lnTo>
                    <a:pt x="159486" y="184442"/>
                  </a:lnTo>
                  <a:lnTo>
                    <a:pt x="159473" y="183172"/>
                  </a:lnTo>
                  <a:lnTo>
                    <a:pt x="161340" y="181965"/>
                  </a:lnTo>
                  <a:lnTo>
                    <a:pt x="161404" y="179362"/>
                  </a:lnTo>
                  <a:lnTo>
                    <a:pt x="161671" y="179362"/>
                  </a:lnTo>
                  <a:lnTo>
                    <a:pt x="161798" y="180632"/>
                  </a:lnTo>
                  <a:lnTo>
                    <a:pt x="162496" y="179362"/>
                  </a:lnTo>
                  <a:lnTo>
                    <a:pt x="166649" y="170472"/>
                  </a:lnTo>
                  <a:lnTo>
                    <a:pt x="170002" y="161582"/>
                  </a:lnTo>
                  <a:lnTo>
                    <a:pt x="173215" y="152692"/>
                  </a:lnTo>
                  <a:lnTo>
                    <a:pt x="175069" y="148882"/>
                  </a:lnTo>
                  <a:lnTo>
                    <a:pt x="176923" y="145072"/>
                  </a:lnTo>
                  <a:lnTo>
                    <a:pt x="177507" y="143802"/>
                  </a:lnTo>
                  <a:lnTo>
                    <a:pt x="179870" y="138722"/>
                  </a:lnTo>
                  <a:lnTo>
                    <a:pt x="182829" y="132372"/>
                  </a:lnTo>
                  <a:lnTo>
                    <a:pt x="185178" y="127292"/>
                  </a:lnTo>
                  <a:lnTo>
                    <a:pt x="186359" y="124752"/>
                  </a:lnTo>
                  <a:lnTo>
                    <a:pt x="188137" y="120942"/>
                  </a:lnTo>
                  <a:lnTo>
                    <a:pt x="193446" y="109512"/>
                  </a:lnTo>
                  <a:lnTo>
                    <a:pt x="194437" y="106972"/>
                  </a:lnTo>
                  <a:lnTo>
                    <a:pt x="198412" y="96812"/>
                  </a:lnTo>
                  <a:lnTo>
                    <a:pt x="198907" y="95542"/>
                  </a:lnTo>
                  <a:lnTo>
                    <a:pt x="200901" y="90462"/>
                  </a:lnTo>
                  <a:lnTo>
                    <a:pt x="201726" y="87922"/>
                  </a:lnTo>
                  <a:lnTo>
                    <a:pt x="202565" y="85382"/>
                  </a:lnTo>
                  <a:close/>
                </a:path>
                <a:path w="207009" h="394334">
                  <a:moveTo>
                    <a:pt x="206730" y="72682"/>
                  </a:moveTo>
                  <a:lnTo>
                    <a:pt x="204673" y="70142"/>
                  </a:lnTo>
                  <a:lnTo>
                    <a:pt x="199542" y="63792"/>
                  </a:lnTo>
                  <a:lnTo>
                    <a:pt x="194310" y="58712"/>
                  </a:lnTo>
                  <a:lnTo>
                    <a:pt x="193001" y="57442"/>
                  </a:lnTo>
                  <a:lnTo>
                    <a:pt x="186664" y="53632"/>
                  </a:lnTo>
                  <a:lnTo>
                    <a:pt x="186283" y="54013"/>
                  </a:lnTo>
                  <a:lnTo>
                    <a:pt x="187718" y="57442"/>
                  </a:lnTo>
                  <a:lnTo>
                    <a:pt x="188620" y="57442"/>
                  </a:lnTo>
                  <a:lnTo>
                    <a:pt x="187693" y="58712"/>
                  </a:lnTo>
                  <a:lnTo>
                    <a:pt x="187083" y="59982"/>
                  </a:lnTo>
                  <a:lnTo>
                    <a:pt x="188226" y="58712"/>
                  </a:lnTo>
                  <a:lnTo>
                    <a:pt x="188772" y="61252"/>
                  </a:lnTo>
                  <a:lnTo>
                    <a:pt x="189128" y="61252"/>
                  </a:lnTo>
                  <a:lnTo>
                    <a:pt x="187871" y="62522"/>
                  </a:lnTo>
                  <a:lnTo>
                    <a:pt x="187464" y="65062"/>
                  </a:lnTo>
                  <a:lnTo>
                    <a:pt x="186397" y="65062"/>
                  </a:lnTo>
                  <a:lnTo>
                    <a:pt x="186258" y="66332"/>
                  </a:lnTo>
                  <a:lnTo>
                    <a:pt x="186448" y="66332"/>
                  </a:lnTo>
                  <a:lnTo>
                    <a:pt x="186245" y="67602"/>
                  </a:lnTo>
                  <a:lnTo>
                    <a:pt x="184264" y="68872"/>
                  </a:lnTo>
                  <a:lnTo>
                    <a:pt x="184124" y="67602"/>
                  </a:lnTo>
                  <a:lnTo>
                    <a:pt x="183984" y="66332"/>
                  </a:lnTo>
                  <a:lnTo>
                    <a:pt x="183781" y="65062"/>
                  </a:lnTo>
                  <a:lnTo>
                    <a:pt x="181444" y="67602"/>
                  </a:lnTo>
                  <a:lnTo>
                    <a:pt x="180860" y="63792"/>
                  </a:lnTo>
                  <a:lnTo>
                    <a:pt x="179527" y="62522"/>
                  </a:lnTo>
                  <a:lnTo>
                    <a:pt x="179285" y="65062"/>
                  </a:lnTo>
                  <a:lnTo>
                    <a:pt x="180035" y="66332"/>
                  </a:lnTo>
                  <a:lnTo>
                    <a:pt x="180149" y="67602"/>
                  </a:lnTo>
                  <a:lnTo>
                    <a:pt x="180213" y="68897"/>
                  </a:lnTo>
                  <a:lnTo>
                    <a:pt x="177990" y="70142"/>
                  </a:lnTo>
                  <a:lnTo>
                    <a:pt x="175856" y="66421"/>
                  </a:lnTo>
                  <a:lnTo>
                    <a:pt x="175844" y="67602"/>
                  </a:lnTo>
                  <a:lnTo>
                    <a:pt x="176898" y="71412"/>
                  </a:lnTo>
                  <a:lnTo>
                    <a:pt x="177088" y="72682"/>
                  </a:lnTo>
                  <a:lnTo>
                    <a:pt x="175348" y="70142"/>
                  </a:lnTo>
                  <a:lnTo>
                    <a:pt x="174459" y="70142"/>
                  </a:lnTo>
                  <a:lnTo>
                    <a:pt x="173799" y="68897"/>
                  </a:lnTo>
                  <a:lnTo>
                    <a:pt x="173202" y="70332"/>
                  </a:lnTo>
                  <a:lnTo>
                    <a:pt x="173126" y="70091"/>
                  </a:lnTo>
                  <a:lnTo>
                    <a:pt x="173139" y="70434"/>
                  </a:lnTo>
                  <a:lnTo>
                    <a:pt x="172745" y="71412"/>
                  </a:lnTo>
                  <a:lnTo>
                    <a:pt x="176631" y="72682"/>
                  </a:lnTo>
                  <a:lnTo>
                    <a:pt x="177787" y="73952"/>
                  </a:lnTo>
                  <a:lnTo>
                    <a:pt x="176136" y="75222"/>
                  </a:lnTo>
                  <a:lnTo>
                    <a:pt x="174510" y="77673"/>
                  </a:lnTo>
                  <a:lnTo>
                    <a:pt x="174586" y="79032"/>
                  </a:lnTo>
                  <a:lnTo>
                    <a:pt x="176174" y="79032"/>
                  </a:lnTo>
                  <a:lnTo>
                    <a:pt x="175539" y="82842"/>
                  </a:lnTo>
                  <a:lnTo>
                    <a:pt x="171958" y="80302"/>
                  </a:lnTo>
                  <a:lnTo>
                    <a:pt x="173545" y="84112"/>
                  </a:lnTo>
                  <a:lnTo>
                    <a:pt x="202984" y="84112"/>
                  </a:lnTo>
                  <a:lnTo>
                    <a:pt x="203390" y="82842"/>
                  </a:lnTo>
                  <a:lnTo>
                    <a:pt x="206730" y="72682"/>
                  </a:lnTo>
                  <a:close/>
                </a:path>
              </a:pathLst>
            </a:custGeom>
            <a:solidFill>
              <a:srgbClr val="858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5212" y="8417115"/>
              <a:ext cx="165839" cy="26043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29984" y="8461756"/>
              <a:ext cx="256540" cy="350520"/>
            </a:xfrm>
            <a:custGeom>
              <a:avLst/>
              <a:gdLst/>
              <a:ahLst/>
              <a:cxnLst/>
              <a:rect l="l" t="t" r="r" b="b"/>
              <a:pathLst>
                <a:path w="256540" h="350520">
                  <a:moveTo>
                    <a:pt x="33756" y="284480"/>
                  </a:moveTo>
                  <a:lnTo>
                    <a:pt x="33553" y="284200"/>
                  </a:lnTo>
                  <a:lnTo>
                    <a:pt x="33489" y="284480"/>
                  </a:lnTo>
                  <a:lnTo>
                    <a:pt x="33756" y="284480"/>
                  </a:lnTo>
                  <a:close/>
                </a:path>
                <a:path w="256540" h="350520">
                  <a:moveTo>
                    <a:pt x="71170" y="317373"/>
                  </a:moveTo>
                  <a:lnTo>
                    <a:pt x="70980" y="317182"/>
                  </a:lnTo>
                  <a:lnTo>
                    <a:pt x="70967" y="317373"/>
                  </a:lnTo>
                  <a:lnTo>
                    <a:pt x="71170" y="317373"/>
                  </a:lnTo>
                  <a:close/>
                </a:path>
                <a:path w="256540" h="350520">
                  <a:moveTo>
                    <a:pt x="73418" y="148590"/>
                  </a:moveTo>
                  <a:lnTo>
                    <a:pt x="71767" y="146050"/>
                  </a:lnTo>
                  <a:lnTo>
                    <a:pt x="71399" y="148590"/>
                  </a:lnTo>
                  <a:lnTo>
                    <a:pt x="73418" y="148590"/>
                  </a:lnTo>
                  <a:close/>
                </a:path>
                <a:path w="256540" h="350520">
                  <a:moveTo>
                    <a:pt x="74739" y="138430"/>
                  </a:moveTo>
                  <a:close/>
                </a:path>
                <a:path w="256540" h="350520">
                  <a:moveTo>
                    <a:pt x="77533" y="294513"/>
                  </a:moveTo>
                  <a:lnTo>
                    <a:pt x="76847" y="293243"/>
                  </a:lnTo>
                  <a:lnTo>
                    <a:pt x="77190" y="293928"/>
                  </a:lnTo>
                  <a:lnTo>
                    <a:pt x="77533" y="294513"/>
                  </a:lnTo>
                  <a:close/>
                </a:path>
                <a:path w="256540" h="350520">
                  <a:moveTo>
                    <a:pt x="96735" y="74193"/>
                  </a:moveTo>
                  <a:lnTo>
                    <a:pt x="96672" y="73914"/>
                  </a:lnTo>
                  <a:lnTo>
                    <a:pt x="96723" y="74231"/>
                  </a:lnTo>
                  <a:close/>
                </a:path>
                <a:path w="256540" h="350520">
                  <a:moveTo>
                    <a:pt x="97332" y="161315"/>
                  </a:moveTo>
                  <a:lnTo>
                    <a:pt x="97320" y="161163"/>
                  </a:lnTo>
                  <a:lnTo>
                    <a:pt x="97167" y="161163"/>
                  </a:lnTo>
                  <a:lnTo>
                    <a:pt x="97332" y="161315"/>
                  </a:lnTo>
                  <a:close/>
                </a:path>
                <a:path w="256540" h="350520">
                  <a:moveTo>
                    <a:pt x="121500" y="288061"/>
                  </a:moveTo>
                  <a:lnTo>
                    <a:pt x="121361" y="287934"/>
                  </a:lnTo>
                  <a:lnTo>
                    <a:pt x="121348" y="288061"/>
                  </a:lnTo>
                  <a:lnTo>
                    <a:pt x="121500" y="288061"/>
                  </a:lnTo>
                  <a:close/>
                </a:path>
                <a:path w="256540" h="350520">
                  <a:moveTo>
                    <a:pt x="132143" y="52285"/>
                  </a:moveTo>
                  <a:lnTo>
                    <a:pt x="131152" y="52806"/>
                  </a:lnTo>
                  <a:lnTo>
                    <a:pt x="131445" y="52933"/>
                  </a:lnTo>
                  <a:lnTo>
                    <a:pt x="131800" y="52832"/>
                  </a:lnTo>
                  <a:lnTo>
                    <a:pt x="132143" y="52285"/>
                  </a:lnTo>
                  <a:close/>
                </a:path>
                <a:path w="256540" h="350520">
                  <a:moveTo>
                    <a:pt x="134645" y="270751"/>
                  </a:moveTo>
                  <a:lnTo>
                    <a:pt x="134251" y="268833"/>
                  </a:lnTo>
                  <a:lnTo>
                    <a:pt x="132676" y="268782"/>
                  </a:lnTo>
                  <a:lnTo>
                    <a:pt x="133413" y="269354"/>
                  </a:lnTo>
                  <a:lnTo>
                    <a:pt x="133870" y="270725"/>
                  </a:lnTo>
                  <a:lnTo>
                    <a:pt x="134645" y="270751"/>
                  </a:lnTo>
                  <a:close/>
                </a:path>
                <a:path w="256540" h="350520">
                  <a:moveTo>
                    <a:pt x="138722" y="265988"/>
                  </a:moveTo>
                  <a:lnTo>
                    <a:pt x="135229" y="263436"/>
                  </a:lnTo>
                  <a:lnTo>
                    <a:pt x="134658" y="265049"/>
                  </a:lnTo>
                  <a:lnTo>
                    <a:pt x="137591" y="265404"/>
                  </a:lnTo>
                  <a:lnTo>
                    <a:pt x="137020" y="267017"/>
                  </a:lnTo>
                  <a:lnTo>
                    <a:pt x="138722" y="265988"/>
                  </a:lnTo>
                  <a:close/>
                </a:path>
                <a:path w="256540" h="350520">
                  <a:moveTo>
                    <a:pt x="140843" y="263740"/>
                  </a:moveTo>
                  <a:lnTo>
                    <a:pt x="139115" y="262204"/>
                  </a:lnTo>
                  <a:lnTo>
                    <a:pt x="139623" y="263029"/>
                  </a:lnTo>
                  <a:lnTo>
                    <a:pt x="139230" y="263017"/>
                  </a:lnTo>
                  <a:lnTo>
                    <a:pt x="136639" y="261315"/>
                  </a:lnTo>
                  <a:lnTo>
                    <a:pt x="137934" y="264071"/>
                  </a:lnTo>
                  <a:lnTo>
                    <a:pt x="138772" y="263550"/>
                  </a:lnTo>
                  <a:lnTo>
                    <a:pt x="139763" y="263931"/>
                  </a:lnTo>
                  <a:lnTo>
                    <a:pt x="140335" y="263613"/>
                  </a:lnTo>
                  <a:lnTo>
                    <a:pt x="140843" y="263740"/>
                  </a:lnTo>
                  <a:close/>
                </a:path>
                <a:path w="256540" h="350520">
                  <a:moveTo>
                    <a:pt x="141643" y="264452"/>
                  </a:moveTo>
                  <a:lnTo>
                    <a:pt x="141363" y="263982"/>
                  </a:lnTo>
                  <a:lnTo>
                    <a:pt x="141109" y="263804"/>
                  </a:lnTo>
                  <a:lnTo>
                    <a:pt x="140843" y="263740"/>
                  </a:lnTo>
                  <a:lnTo>
                    <a:pt x="141643" y="264452"/>
                  </a:lnTo>
                  <a:close/>
                </a:path>
                <a:path w="256540" h="350520">
                  <a:moveTo>
                    <a:pt x="146507" y="259727"/>
                  </a:moveTo>
                  <a:lnTo>
                    <a:pt x="145326" y="259676"/>
                  </a:lnTo>
                  <a:lnTo>
                    <a:pt x="144818" y="259118"/>
                  </a:lnTo>
                  <a:lnTo>
                    <a:pt x="144157" y="258368"/>
                  </a:lnTo>
                  <a:lnTo>
                    <a:pt x="142963" y="257708"/>
                  </a:lnTo>
                  <a:lnTo>
                    <a:pt x="141274" y="258737"/>
                  </a:lnTo>
                  <a:lnTo>
                    <a:pt x="142024" y="259054"/>
                  </a:lnTo>
                  <a:lnTo>
                    <a:pt x="141617" y="261302"/>
                  </a:lnTo>
                  <a:lnTo>
                    <a:pt x="139750" y="261315"/>
                  </a:lnTo>
                  <a:lnTo>
                    <a:pt x="142532" y="261988"/>
                  </a:lnTo>
                  <a:lnTo>
                    <a:pt x="144627" y="261962"/>
                  </a:lnTo>
                  <a:lnTo>
                    <a:pt x="145465" y="261251"/>
                  </a:lnTo>
                  <a:lnTo>
                    <a:pt x="145999" y="260794"/>
                  </a:lnTo>
                  <a:lnTo>
                    <a:pt x="145427" y="260502"/>
                  </a:lnTo>
                  <a:lnTo>
                    <a:pt x="143573" y="261251"/>
                  </a:lnTo>
                  <a:lnTo>
                    <a:pt x="142608" y="259308"/>
                  </a:lnTo>
                  <a:lnTo>
                    <a:pt x="145415" y="260489"/>
                  </a:lnTo>
                  <a:lnTo>
                    <a:pt x="144386" y="259956"/>
                  </a:lnTo>
                  <a:lnTo>
                    <a:pt x="144399" y="259676"/>
                  </a:lnTo>
                  <a:lnTo>
                    <a:pt x="144589" y="259118"/>
                  </a:lnTo>
                  <a:lnTo>
                    <a:pt x="145491" y="259956"/>
                  </a:lnTo>
                  <a:lnTo>
                    <a:pt x="146507" y="259727"/>
                  </a:lnTo>
                  <a:close/>
                </a:path>
                <a:path w="256540" h="350520">
                  <a:moveTo>
                    <a:pt x="150583" y="253060"/>
                  </a:moveTo>
                  <a:lnTo>
                    <a:pt x="147370" y="251612"/>
                  </a:lnTo>
                  <a:lnTo>
                    <a:pt x="147980" y="249466"/>
                  </a:lnTo>
                  <a:lnTo>
                    <a:pt x="145338" y="250190"/>
                  </a:lnTo>
                  <a:lnTo>
                    <a:pt x="147472" y="252425"/>
                  </a:lnTo>
                  <a:lnTo>
                    <a:pt x="146126" y="252120"/>
                  </a:lnTo>
                  <a:lnTo>
                    <a:pt x="145338" y="253987"/>
                  </a:lnTo>
                  <a:lnTo>
                    <a:pt x="142684" y="252818"/>
                  </a:lnTo>
                  <a:lnTo>
                    <a:pt x="142798" y="253631"/>
                  </a:lnTo>
                  <a:lnTo>
                    <a:pt x="143929" y="254215"/>
                  </a:lnTo>
                  <a:lnTo>
                    <a:pt x="144437" y="255041"/>
                  </a:lnTo>
                  <a:lnTo>
                    <a:pt x="141668" y="254965"/>
                  </a:lnTo>
                  <a:lnTo>
                    <a:pt x="143294" y="256362"/>
                  </a:lnTo>
                  <a:lnTo>
                    <a:pt x="146278" y="254292"/>
                  </a:lnTo>
                  <a:lnTo>
                    <a:pt x="146570" y="255384"/>
                  </a:lnTo>
                  <a:lnTo>
                    <a:pt x="148374" y="253276"/>
                  </a:lnTo>
                  <a:lnTo>
                    <a:pt x="148945" y="253555"/>
                  </a:lnTo>
                  <a:lnTo>
                    <a:pt x="148501" y="254088"/>
                  </a:lnTo>
                  <a:lnTo>
                    <a:pt x="150583" y="253060"/>
                  </a:lnTo>
                  <a:close/>
                </a:path>
                <a:path w="256540" h="350520">
                  <a:moveTo>
                    <a:pt x="151041" y="243052"/>
                  </a:moveTo>
                  <a:lnTo>
                    <a:pt x="150431" y="241401"/>
                  </a:lnTo>
                  <a:lnTo>
                    <a:pt x="149745" y="242189"/>
                  </a:lnTo>
                  <a:lnTo>
                    <a:pt x="151041" y="243052"/>
                  </a:lnTo>
                  <a:close/>
                </a:path>
                <a:path w="256540" h="350520">
                  <a:moveTo>
                    <a:pt x="151142" y="240030"/>
                  </a:moveTo>
                  <a:lnTo>
                    <a:pt x="150545" y="239052"/>
                  </a:lnTo>
                  <a:lnTo>
                    <a:pt x="148856" y="239445"/>
                  </a:lnTo>
                  <a:lnTo>
                    <a:pt x="151142" y="240030"/>
                  </a:lnTo>
                  <a:close/>
                </a:path>
                <a:path w="256540" h="350520">
                  <a:moveTo>
                    <a:pt x="151841" y="235470"/>
                  </a:moveTo>
                  <a:lnTo>
                    <a:pt x="151333" y="234645"/>
                  </a:lnTo>
                  <a:lnTo>
                    <a:pt x="150164" y="234607"/>
                  </a:lnTo>
                  <a:lnTo>
                    <a:pt x="151841" y="235470"/>
                  </a:lnTo>
                  <a:close/>
                </a:path>
                <a:path w="256540" h="350520">
                  <a:moveTo>
                    <a:pt x="151892" y="238721"/>
                  </a:moveTo>
                  <a:lnTo>
                    <a:pt x="150660" y="237337"/>
                  </a:lnTo>
                  <a:lnTo>
                    <a:pt x="149085" y="239191"/>
                  </a:lnTo>
                  <a:lnTo>
                    <a:pt x="150495" y="238963"/>
                  </a:lnTo>
                  <a:lnTo>
                    <a:pt x="150901" y="238963"/>
                  </a:lnTo>
                  <a:lnTo>
                    <a:pt x="151892" y="238721"/>
                  </a:lnTo>
                  <a:close/>
                </a:path>
                <a:path w="256540" h="350520">
                  <a:moveTo>
                    <a:pt x="152107" y="251764"/>
                  </a:moveTo>
                  <a:lnTo>
                    <a:pt x="151091" y="248196"/>
                  </a:lnTo>
                  <a:lnTo>
                    <a:pt x="150812" y="249008"/>
                  </a:lnTo>
                  <a:lnTo>
                    <a:pt x="150698" y="250088"/>
                  </a:lnTo>
                  <a:lnTo>
                    <a:pt x="148285" y="248653"/>
                  </a:lnTo>
                  <a:lnTo>
                    <a:pt x="147929" y="249999"/>
                  </a:lnTo>
                  <a:lnTo>
                    <a:pt x="150126" y="251701"/>
                  </a:lnTo>
                  <a:lnTo>
                    <a:pt x="152107" y="251764"/>
                  </a:lnTo>
                  <a:close/>
                </a:path>
                <a:path w="256540" h="350520">
                  <a:moveTo>
                    <a:pt x="153974" y="247205"/>
                  </a:moveTo>
                  <a:lnTo>
                    <a:pt x="151599" y="245224"/>
                  </a:lnTo>
                  <a:lnTo>
                    <a:pt x="151434" y="246862"/>
                  </a:lnTo>
                  <a:lnTo>
                    <a:pt x="147713" y="244563"/>
                  </a:lnTo>
                  <a:lnTo>
                    <a:pt x="149072" y="246786"/>
                  </a:lnTo>
                  <a:lnTo>
                    <a:pt x="150647" y="246824"/>
                  </a:lnTo>
                  <a:lnTo>
                    <a:pt x="153974" y="247205"/>
                  </a:lnTo>
                  <a:close/>
                </a:path>
                <a:path w="256540" h="350520">
                  <a:moveTo>
                    <a:pt x="155308" y="236397"/>
                  </a:moveTo>
                  <a:lnTo>
                    <a:pt x="153022" y="235508"/>
                  </a:lnTo>
                  <a:lnTo>
                    <a:pt x="154330" y="236359"/>
                  </a:lnTo>
                  <a:lnTo>
                    <a:pt x="155308" y="236397"/>
                  </a:lnTo>
                  <a:close/>
                </a:path>
                <a:path w="256540" h="350520">
                  <a:moveTo>
                    <a:pt x="155371" y="222834"/>
                  </a:moveTo>
                  <a:lnTo>
                    <a:pt x="153898" y="221703"/>
                  </a:lnTo>
                  <a:lnTo>
                    <a:pt x="154241" y="222262"/>
                  </a:lnTo>
                  <a:lnTo>
                    <a:pt x="154012" y="222516"/>
                  </a:lnTo>
                  <a:lnTo>
                    <a:pt x="155143" y="223100"/>
                  </a:lnTo>
                  <a:lnTo>
                    <a:pt x="155371" y="222834"/>
                  </a:lnTo>
                  <a:close/>
                </a:path>
                <a:path w="256540" h="350520">
                  <a:moveTo>
                    <a:pt x="155905" y="201333"/>
                  </a:moveTo>
                  <a:lnTo>
                    <a:pt x="155689" y="201523"/>
                  </a:lnTo>
                  <a:lnTo>
                    <a:pt x="155854" y="201701"/>
                  </a:lnTo>
                  <a:lnTo>
                    <a:pt x="155905" y="201333"/>
                  </a:lnTo>
                  <a:close/>
                </a:path>
                <a:path w="256540" h="350520">
                  <a:moveTo>
                    <a:pt x="156324" y="224421"/>
                  </a:moveTo>
                  <a:lnTo>
                    <a:pt x="155879" y="223659"/>
                  </a:lnTo>
                  <a:lnTo>
                    <a:pt x="155727" y="223837"/>
                  </a:lnTo>
                  <a:lnTo>
                    <a:pt x="155943" y="224104"/>
                  </a:lnTo>
                  <a:lnTo>
                    <a:pt x="156324" y="224421"/>
                  </a:lnTo>
                  <a:close/>
                </a:path>
                <a:path w="256540" h="350520">
                  <a:moveTo>
                    <a:pt x="156984" y="200431"/>
                  </a:moveTo>
                  <a:lnTo>
                    <a:pt x="156032" y="200431"/>
                  </a:lnTo>
                  <a:lnTo>
                    <a:pt x="155905" y="201333"/>
                  </a:lnTo>
                  <a:lnTo>
                    <a:pt x="156984" y="200431"/>
                  </a:lnTo>
                  <a:close/>
                </a:path>
                <a:path w="256540" h="350520">
                  <a:moveTo>
                    <a:pt x="158661" y="240296"/>
                  </a:moveTo>
                  <a:lnTo>
                    <a:pt x="158216" y="238925"/>
                  </a:lnTo>
                  <a:lnTo>
                    <a:pt x="157746" y="238429"/>
                  </a:lnTo>
                  <a:lnTo>
                    <a:pt x="158661" y="240296"/>
                  </a:lnTo>
                  <a:close/>
                </a:path>
                <a:path w="256540" h="350520">
                  <a:moveTo>
                    <a:pt x="159423" y="221881"/>
                  </a:moveTo>
                  <a:lnTo>
                    <a:pt x="157962" y="220738"/>
                  </a:lnTo>
                  <a:lnTo>
                    <a:pt x="157060" y="221805"/>
                  </a:lnTo>
                  <a:lnTo>
                    <a:pt x="159423" y="221881"/>
                  </a:lnTo>
                  <a:close/>
                </a:path>
                <a:path w="256540" h="350520">
                  <a:moveTo>
                    <a:pt x="160261" y="72148"/>
                  </a:moveTo>
                  <a:lnTo>
                    <a:pt x="158953" y="72618"/>
                  </a:lnTo>
                  <a:lnTo>
                    <a:pt x="159410" y="72783"/>
                  </a:lnTo>
                  <a:lnTo>
                    <a:pt x="159880" y="72720"/>
                  </a:lnTo>
                  <a:lnTo>
                    <a:pt x="160261" y="72148"/>
                  </a:lnTo>
                  <a:close/>
                </a:path>
                <a:path w="256540" h="350520">
                  <a:moveTo>
                    <a:pt x="160680" y="243611"/>
                  </a:moveTo>
                  <a:lnTo>
                    <a:pt x="157213" y="240372"/>
                  </a:lnTo>
                  <a:lnTo>
                    <a:pt x="155282" y="238569"/>
                  </a:lnTo>
                  <a:lnTo>
                    <a:pt x="152527" y="240372"/>
                  </a:lnTo>
                  <a:lnTo>
                    <a:pt x="151142" y="240030"/>
                  </a:lnTo>
                  <a:lnTo>
                    <a:pt x="152006" y="241439"/>
                  </a:lnTo>
                  <a:lnTo>
                    <a:pt x="151549" y="241973"/>
                  </a:lnTo>
                  <a:lnTo>
                    <a:pt x="152958" y="243649"/>
                  </a:lnTo>
                  <a:lnTo>
                    <a:pt x="153644" y="244754"/>
                  </a:lnTo>
                  <a:lnTo>
                    <a:pt x="152120" y="240360"/>
                  </a:lnTo>
                  <a:lnTo>
                    <a:pt x="160680" y="243611"/>
                  </a:lnTo>
                  <a:close/>
                </a:path>
                <a:path w="256540" h="350520">
                  <a:moveTo>
                    <a:pt x="162026" y="226326"/>
                  </a:moveTo>
                  <a:lnTo>
                    <a:pt x="161937" y="225996"/>
                  </a:lnTo>
                  <a:lnTo>
                    <a:pt x="160324" y="224612"/>
                  </a:lnTo>
                  <a:lnTo>
                    <a:pt x="157099" y="225056"/>
                  </a:lnTo>
                  <a:lnTo>
                    <a:pt x="162026" y="226326"/>
                  </a:lnTo>
                  <a:close/>
                </a:path>
                <a:path w="256540" h="350520">
                  <a:moveTo>
                    <a:pt x="162052" y="230632"/>
                  </a:moveTo>
                  <a:lnTo>
                    <a:pt x="160782" y="230124"/>
                  </a:lnTo>
                  <a:lnTo>
                    <a:pt x="160312" y="230314"/>
                  </a:lnTo>
                  <a:lnTo>
                    <a:pt x="161505" y="231114"/>
                  </a:lnTo>
                  <a:lnTo>
                    <a:pt x="162052" y="230632"/>
                  </a:lnTo>
                  <a:close/>
                </a:path>
                <a:path w="256540" h="350520">
                  <a:moveTo>
                    <a:pt x="162687" y="224078"/>
                  </a:moveTo>
                  <a:lnTo>
                    <a:pt x="162128" y="222605"/>
                  </a:lnTo>
                  <a:lnTo>
                    <a:pt x="158965" y="222478"/>
                  </a:lnTo>
                  <a:lnTo>
                    <a:pt x="162687" y="224078"/>
                  </a:lnTo>
                  <a:close/>
                </a:path>
                <a:path w="256540" h="350520">
                  <a:moveTo>
                    <a:pt x="163080" y="226606"/>
                  </a:moveTo>
                  <a:lnTo>
                    <a:pt x="162026" y="226326"/>
                  </a:lnTo>
                  <a:lnTo>
                    <a:pt x="162090" y="226644"/>
                  </a:lnTo>
                  <a:lnTo>
                    <a:pt x="163080" y="226606"/>
                  </a:lnTo>
                  <a:close/>
                </a:path>
                <a:path w="256540" h="350520">
                  <a:moveTo>
                    <a:pt x="163347" y="224370"/>
                  </a:moveTo>
                  <a:lnTo>
                    <a:pt x="162687" y="224078"/>
                  </a:lnTo>
                  <a:lnTo>
                    <a:pt x="162750" y="224256"/>
                  </a:lnTo>
                  <a:lnTo>
                    <a:pt x="163347" y="224370"/>
                  </a:lnTo>
                  <a:close/>
                </a:path>
                <a:path w="256540" h="350520">
                  <a:moveTo>
                    <a:pt x="164223" y="171221"/>
                  </a:moveTo>
                  <a:lnTo>
                    <a:pt x="164020" y="171081"/>
                  </a:lnTo>
                  <a:lnTo>
                    <a:pt x="164096" y="171221"/>
                  </a:lnTo>
                  <a:lnTo>
                    <a:pt x="164223" y="171221"/>
                  </a:lnTo>
                  <a:close/>
                </a:path>
                <a:path w="256540" h="350520">
                  <a:moveTo>
                    <a:pt x="164820" y="228828"/>
                  </a:moveTo>
                  <a:lnTo>
                    <a:pt x="163995" y="228523"/>
                  </a:lnTo>
                  <a:lnTo>
                    <a:pt x="162344" y="227926"/>
                  </a:lnTo>
                  <a:lnTo>
                    <a:pt x="162115" y="226771"/>
                  </a:lnTo>
                  <a:lnTo>
                    <a:pt x="162090" y="226644"/>
                  </a:lnTo>
                  <a:lnTo>
                    <a:pt x="159702" y="226771"/>
                  </a:lnTo>
                  <a:lnTo>
                    <a:pt x="158699" y="225996"/>
                  </a:lnTo>
                  <a:lnTo>
                    <a:pt x="157073" y="225056"/>
                  </a:lnTo>
                  <a:lnTo>
                    <a:pt x="156324" y="224421"/>
                  </a:lnTo>
                  <a:lnTo>
                    <a:pt x="157200" y="225818"/>
                  </a:lnTo>
                  <a:lnTo>
                    <a:pt x="158597" y="226644"/>
                  </a:lnTo>
                  <a:lnTo>
                    <a:pt x="159715" y="227507"/>
                  </a:lnTo>
                  <a:lnTo>
                    <a:pt x="159689" y="228663"/>
                  </a:lnTo>
                  <a:lnTo>
                    <a:pt x="158394" y="227812"/>
                  </a:lnTo>
                  <a:lnTo>
                    <a:pt x="157441" y="227507"/>
                  </a:lnTo>
                  <a:lnTo>
                    <a:pt x="158457" y="229171"/>
                  </a:lnTo>
                  <a:lnTo>
                    <a:pt x="160782" y="230124"/>
                  </a:lnTo>
                  <a:lnTo>
                    <a:pt x="162801" y="229311"/>
                  </a:lnTo>
                  <a:lnTo>
                    <a:pt x="162953" y="229577"/>
                  </a:lnTo>
                  <a:lnTo>
                    <a:pt x="163360" y="229590"/>
                  </a:lnTo>
                  <a:lnTo>
                    <a:pt x="163703" y="230149"/>
                  </a:lnTo>
                  <a:lnTo>
                    <a:pt x="163791" y="229311"/>
                  </a:lnTo>
                  <a:lnTo>
                    <a:pt x="163855" y="228663"/>
                  </a:lnTo>
                  <a:lnTo>
                    <a:pt x="163868" y="228523"/>
                  </a:lnTo>
                  <a:lnTo>
                    <a:pt x="164820" y="228828"/>
                  </a:lnTo>
                  <a:close/>
                </a:path>
                <a:path w="256540" h="350520">
                  <a:moveTo>
                    <a:pt x="166230" y="234289"/>
                  </a:moveTo>
                  <a:lnTo>
                    <a:pt x="165595" y="233870"/>
                  </a:lnTo>
                  <a:lnTo>
                    <a:pt x="163029" y="232130"/>
                  </a:lnTo>
                  <a:lnTo>
                    <a:pt x="161505" y="231114"/>
                  </a:lnTo>
                  <a:lnTo>
                    <a:pt x="160540" y="231940"/>
                  </a:lnTo>
                  <a:lnTo>
                    <a:pt x="157949" y="232130"/>
                  </a:lnTo>
                  <a:lnTo>
                    <a:pt x="157391" y="229958"/>
                  </a:lnTo>
                  <a:lnTo>
                    <a:pt x="157530" y="231940"/>
                  </a:lnTo>
                  <a:lnTo>
                    <a:pt x="157632" y="232130"/>
                  </a:lnTo>
                  <a:lnTo>
                    <a:pt x="161836" y="232803"/>
                  </a:lnTo>
                  <a:lnTo>
                    <a:pt x="156197" y="233705"/>
                  </a:lnTo>
                  <a:lnTo>
                    <a:pt x="158394" y="235407"/>
                  </a:lnTo>
                  <a:lnTo>
                    <a:pt x="157099" y="236448"/>
                  </a:lnTo>
                  <a:lnTo>
                    <a:pt x="155308" y="236397"/>
                  </a:lnTo>
                  <a:lnTo>
                    <a:pt x="156083" y="236689"/>
                  </a:lnTo>
                  <a:lnTo>
                    <a:pt x="157746" y="238429"/>
                  </a:lnTo>
                  <a:lnTo>
                    <a:pt x="157035" y="236994"/>
                  </a:lnTo>
                  <a:lnTo>
                    <a:pt x="160921" y="237655"/>
                  </a:lnTo>
                  <a:lnTo>
                    <a:pt x="160515" y="236994"/>
                  </a:lnTo>
                  <a:lnTo>
                    <a:pt x="160185" y="236448"/>
                  </a:lnTo>
                  <a:lnTo>
                    <a:pt x="159740" y="235724"/>
                  </a:lnTo>
                  <a:lnTo>
                    <a:pt x="161328" y="233870"/>
                  </a:lnTo>
                  <a:lnTo>
                    <a:pt x="161493" y="234149"/>
                  </a:lnTo>
                  <a:lnTo>
                    <a:pt x="166230" y="234289"/>
                  </a:lnTo>
                  <a:close/>
                </a:path>
                <a:path w="256540" h="350520">
                  <a:moveTo>
                    <a:pt x="166636" y="223748"/>
                  </a:moveTo>
                  <a:lnTo>
                    <a:pt x="165176" y="223748"/>
                  </a:lnTo>
                  <a:lnTo>
                    <a:pt x="164109" y="224510"/>
                  </a:lnTo>
                  <a:lnTo>
                    <a:pt x="163347" y="224370"/>
                  </a:lnTo>
                  <a:lnTo>
                    <a:pt x="164261" y="224764"/>
                  </a:lnTo>
                  <a:lnTo>
                    <a:pt x="161848" y="225272"/>
                  </a:lnTo>
                  <a:lnTo>
                    <a:pt x="162839" y="225653"/>
                  </a:lnTo>
                  <a:lnTo>
                    <a:pt x="165468" y="225526"/>
                  </a:lnTo>
                  <a:lnTo>
                    <a:pt x="166573" y="225907"/>
                  </a:lnTo>
                  <a:lnTo>
                    <a:pt x="166585" y="225526"/>
                  </a:lnTo>
                  <a:lnTo>
                    <a:pt x="166611" y="224510"/>
                  </a:lnTo>
                  <a:lnTo>
                    <a:pt x="166636" y="223748"/>
                  </a:lnTo>
                  <a:close/>
                </a:path>
                <a:path w="256540" h="350520">
                  <a:moveTo>
                    <a:pt x="166687" y="221627"/>
                  </a:moveTo>
                  <a:lnTo>
                    <a:pt x="163550" y="222351"/>
                  </a:lnTo>
                  <a:lnTo>
                    <a:pt x="166636" y="223697"/>
                  </a:lnTo>
                  <a:lnTo>
                    <a:pt x="166687" y="221627"/>
                  </a:lnTo>
                  <a:close/>
                </a:path>
                <a:path w="256540" h="350520">
                  <a:moveTo>
                    <a:pt x="166751" y="223748"/>
                  </a:moveTo>
                  <a:close/>
                </a:path>
                <a:path w="256540" h="350520">
                  <a:moveTo>
                    <a:pt x="167335" y="226529"/>
                  </a:moveTo>
                  <a:lnTo>
                    <a:pt x="167157" y="226136"/>
                  </a:lnTo>
                  <a:lnTo>
                    <a:pt x="166585" y="225907"/>
                  </a:lnTo>
                  <a:lnTo>
                    <a:pt x="166573" y="227253"/>
                  </a:lnTo>
                  <a:lnTo>
                    <a:pt x="167335" y="226529"/>
                  </a:lnTo>
                  <a:close/>
                </a:path>
                <a:path w="256540" h="350520">
                  <a:moveTo>
                    <a:pt x="167995" y="221335"/>
                  </a:moveTo>
                  <a:lnTo>
                    <a:pt x="166712" y="220268"/>
                  </a:lnTo>
                  <a:lnTo>
                    <a:pt x="166687" y="221627"/>
                  </a:lnTo>
                  <a:lnTo>
                    <a:pt x="167995" y="221335"/>
                  </a:lnTo>
                  <a:close/>
                </a:path>
                <a:path w="256540" h="350520">
                  <a:moveTo>
                    <a:pt x="169519" y="180111"/>
                  </a:moveTo>
                  <a:lnTo>
                    <a:pt x="168135" y="178841"/>
                  </a:lnTo>
                  <a:lnTo>
                    <a:pt x="168313" y="179362"/>
                  </a:lnTo>
                  <a:lnTo>
                    <a:pt x="169519" y="180111"/>
                  </a:lnTo>
                  <a:close/>
                </a:path>
                <a:path w="256540" h="350520">
                  <a:moveTo>
                    <a:pt x="171742" y="200888"/>
                  </a:moveTo>
                  <a:lnTo>
                    <a:pt x="170561" y="199834"/>
                  </a:lnTo>
                  <a:lnTo>
                    <a:pt x="170065" y="199999"/>
                  </a:lnTo>
                  <a:lnTo>
                    <a:pt x="171297" y="200799"/>
                  </a:lnTo>
                  <a:lnTo>
                    <a:pt x="171742" y="200888"/>
                  </a:lnTo>
                  <a:close/>
                </a:path>
                <a:path w="256540" h="350520">
                  <a:moveTo>
                    <a:pt x="171945" y="192824"/>
                  </a:moveTo>
                  <a:lnTo>
                    <a:pt x="171551" y="191604"/>
                  </a:lnTo>
                  <a:lnTo>
                    <a:pt x="169900" y="192087"/>
                  </a:lnTo>
                  <a:lnTo>
                    <a:pt x="171945" y="192824"/>
                  </a:lnTo>
                  <a:close/>
                </a:path>
                <a:path w="256540" h="350520">
                  <a:moveTo>
                    <a:pt x="172262" y="192938"/>
                  </a:moveTo>
                  <a:lnTo>
                    <a:pt x="171945" y="192824"/>
                  </a:lnTo>
                  <a:lnTo>
                    <a:pt x="171996" y="192976"/>
                  </a:lnTo>
                  <a:lnTo>
                    <a:pt x="172262" y="192938"/>
                  </a:lnTo>
                  <a:close/>
                </a:path>
                <a:path w="256540" h="350520">
                  <a:moveTo>
                    <a:pt x="172453" y="210591"/>
                  </a:moveTo>
                  <a:lnTo>
                    <a:pt x="172135" y="210337"/>
                  </a:lnTo>
                  <a:lnTo>
                    <a:pt x="172148" y="210591"/>
                  </a:lnTo>
                  <a:lnTo>
                    <a:pt x="172453" y="210591"/>
                  </a:lnTo>
                  <a:close/>
                </a:path>
                <a:path w="256540" h="350520">
                  <a:moveTo>
                    <a:pt x="173291" y="191084"/>
                  </a:moveTo>
                  <a:lnTo>
                    <a:pt x="172275" y="190347"/>
                  </a:lnTo>
                  <a:lnTo>
                    <a:pt x="170980" y="191363"/>
                  </a:lnTo>
                  <a:lnTo>
                    <a:pt x="173291" y="191084"/>
                  </a:lnTo>
                  <a:close/>
                </a:path>
                <a:path w="256540" h="350520">
                  <a:moveTo>
                    <a:pt x="173596" y="211467"/>
                  </a:moveTo>
                  <a:lnTo>
                    <a:pt x="173316" y="210705"/>
                  </a:lnTo>
                  <a:lnTo>
                    <a:pt x="172923" y="210591"/>
                  </a:lnTo>
                  <a:lnTo>
                    <a:pt x="172453" y="210591"/>
                  </a:lnTo>
                  <a:lnTo>
                    <a:pt x="173596" y="211467"/>
                  </a:lnTo>
                  <a:close/>
                </a:path>
                <a:path w="256540" h="350520">
                  <a:moveTo>
                    <a:pt x="174866" y="191998"/>
                  </a:moveTo>
                  <a:lnTo>
                    <a:pt x="174193" y="190982"/>
                  </a:lnTo>
                  <a:lnTo>
                    <a:pt x="173291" y="191084"/>
                  </a:lnTo>
                  <a:lnTo>
                    <a:pt x="174523" y="191998"/>
                  </a:lnTo>
                  <a:lnTo>
                    <a:pt x="174866" y="191998"/>
                  </a:lnTo>
                  <a:close/>
                </a:path>
                <a:path w="256540" h="350520">
                  <a:moveTo>
                    <a:pt x="176479" y="202031"/>
                  </a:moveTo>
                  <a:lnTo>
                    <a:pt x="175247" y="201523"/>
                  </a:lnTo>
                  <a:lnTo>
                    <a:pt x="174917" y="201904"/>
                  </a:lnTo>
                  <a:lnTo>
                    <a:pt x="174955" y="202412"/>
                  </a:lnTo>
                  <a:lnTo>
                    <a:pt x="176479" y="202031"/>
                  </a:lnTo>
                  <a:close/>
                </a:path>
                <a:path w="256540" h="350520">
                  <a:moveTo>
                    <a:pt x="177380" y="173875"/>
                  </a:moveTo>
                  <a:lnTo>
                    <a:pt x="177152" y="172250"/>
                  </a:lnTo>
                  <a:lnTo>
                    <a:pt x="176314" y="170865"/>
                  </a:lnTo>
                  <a:lnTo>
                    <a:pt x="174282" y="171335"/>
                  </a:lnTo>
                  <a:lnTo>
                    <a:pt x="176250" y="173304"/>
                  </a:lnTo>
                  <a:lnTo>
                    <a:pt x="175742" y="174371"/>
                  </a:lnTo>
                  <a:lnTo>
                    <a:pt x="177380" y="173875"/>
                  </a:lnTo>
                  <a:close/>
                </a:path>
                <a:path w="256540" h="350520">
                  <a:moveTo>
                    <a:pt x="177850" y="163931"/>
                  </a:moveTo>
                  <a:lnTo>
                    <a:pt x="175450" y="163423"/>
                  </a:lnTo>
                  <a:lnTo>
                    <a:pt x="177596" y="164947"/>
                  </a:lnTo>
                  <a:lnTo>
                    <a:pt x="177850" y="163931"/>
                  </a:lnTo>
                  <a:close/>
                </a:path>
                <a:path w="256540" h="350520">
                  <a:moveTo>
                    <a:pt x="178320" y="165455"/>
                  </a:moveTo>
                  <a:lnTo>
                    <a:pt x="177596" y="164947"/>
                  </a:lnTo>
                  <a:lnTo>
                    <a:pt x="177507" y="165328"/>
                  </a:lnTo>
                  <a:lnTo>
                    <a:pt x="178219" y="165468"/>
                  </a:lnTo>
                  <a:close/>
                </a:path>
                <a:path w="256540" h="350520">
                  <a:moveTo>
                    <a:pt x="179057" y="182346"/>
                  </a:moveTo>
                  <a:lnTo>
                    <a:pt x="178879" y="181102"/>
                  </a:lnTo>
                  <a:lnTo>
                    <a:pt x="176872" y="178790"/>
                  </a:lnTo>
                  <a:lnTo>
                    <a:pt x="174498" y="178790"/>
                  </a:lnTo>
                  <a:lnTo>
                    <a:pt x="172186" y="180060"/>
                  </a:lnTo>
                  <a:lnTo>
                    <a:pt x="177990" y="181330"/>
                  </a:lnTo>
                  <a:lnTo>
                    <a:pt x="179057" y="182346"/>
                  </a:lnTo>
                  <a:close/>
                </a:path>
                <a:path w="256540" h="350520">
                  <a:moveTo>
                    <a:pt x="179590" y="205460"/>
                  </a:moveTo>
                  <a:lnTo>
                    <a:pt x="175526" y="204571"/>
                  </a:lnTo>
                  <a:lnTo>
                    <a:pt x="178282" y="204571"/>
                  </a:lnTo>
                  <a:lnTo>
                    <a:pt x="176999" y="203809"/>
                  </a:lnTo>
                  <a:lnTo>
                    <a:pt x="175069" y="203174"/>
                  </a:lnTo>
                  <a:lnTo>
                    <a:pt x="174637" y="202412"/>
                  </a:lnTo>
                  <a:lnTo>
                    <a:pt x="174688" y="202158"/>
                  </a:lnTo>
                  <a:lnTo>
                    <a:pt x="174802" y="202031"/>
                  </a:lnTo>
                  <a:lnTo>
                    <a:pt x="174739" y="200761"/>
                  </a:lnTo>
                  <a:lnTo>
                    <a:pt x="173609" y="200126"/>
                  </a:lnTo>
                  <a:lnTo>
                    <a:pt x="173215" y="202031"/>
                  </a:lnTo>
                  <a:lnTo>
                    <a:pt x="171297" y="200799"/>
                  </a:lnTo>
                  <a:lnTo>
                    <a:pt x="168656" y="200253"/>
                  </a:lnTo>
                  <a:lnTo>
                    <a:pt x="170510" y="203301"/>
                  </a:lnTo>
                  <a:lnTo>
                    <a:pt x="170903" y="203301"/>
                  </a:lnTo>
                  <a:lnTo>
                    <a:pt x="173266" y="205333"/>
                  </a:lnTo>
                  <a:lnTo>
                    <a:pt x="170561" y="206603"/>
                  </a:lnTo>
                  <a:lnTo>
                    <a:pt x="170611" y="207873"/>
                  </a:lnTo>
                  <a:lnTo>
                    <a:pt x="169151" y="206730"/>
                  </a:lnTo>
                  <a:lnTo>
                    <a:pt x="169481" y="205460"/>
                  </a:lnTo>
                  <a:lnTo>
                    <a:pt x="169214" y="204317"/>
                  </a:lnTo>
                  <a:lnTo>
                    <a:pt x="167347" y="205079"/>
                  </a:lnTo>
                  <a:lnTo>
                    <a:pt x="167335" y="208889"/>
                  </a:lnTo>
                  <a:lnTo>
                    <a:pt x="170446" y="211429"/>
                  </a:lnTo>
                  <a:lnTo>
                    <a:pt x="169595" y="211937"/>
                  </a:lnTo>
                  <a:lnTo>
                    <a:pt x="167513" y="212953"/>
                  </a:lnTo>
                  <a:lnTo>
                    <a:pt x="166484" y="211302"/>
                  </a:lnTo>
                  <a:lnTo>
                    <a:pt x="164846" y="213715"/>
                  </a:lnTo>
                  <a:lnTo>
                    <a:pt x="171107" y="214477"/>
                  </a:lnTo>
                  <a:lnTo>
                    <a:pt x="169138" y="216255"/>
                  </a:lnTo>
                  <a:lnTo>
                    <a:pt x="166484" y="215112"/>
                  </a:lnTo>
                  <a:lnTo>
                    <a:pt x="161632" y="216001"/>
                  </a:lnTo>
                  <a:lnTo>
                    <a:pt x="166712" y="220268"/>
                  </a:lnTo>
                  <a:lnTo>
                    <a:pt x="173418" y="217017"/>
                  </a:lnTo>
                  <a:lnTo>
                    <a:pt x="173266" y="216255"/>
                  </a:lnTo>
                  <a:lnTo>
                    <a:pt x="172605" y="212953"/>
                  </a:lnTo>
                  <a:lnTo>
                    <a:pt x="172173" y="210794"/>
                  </a:lnTo>
                  <a:lnTo>
                    <a:pt x="172148" y="210667"/>
                  </a:lnTo>
                  <a:lnTo>
                    <a:pt x="171132" y="210794"/>
                  </a:lnTo>
                  <a:lnTo>
                    <a:pt x="170548" y="210286"/>
                  </a:lnTo>
                  <a:lnTo>
                    <a:pt x="171564" y="210159"/>
                  </a:lnTo>
                  <a:lnTo>
                    <a:pt x="171119" y="208762"/>
                  </a:lnTo>
                  <a:lnTo>
                    <a:pt x="172808" y="209651"/>
                  </a:lnTo>
                  <a:lnTo>
                    <a:pt x="172986" y="209905"/>
                  </a:lnTo>
                  <a:lnTo>
                    <a:pt x="172821" y="208762"/>
                  </a:lnTo>
                  <a:lnTo>
                    <a:pt x="172758" y="208254"/>
                  </a:lnTo>
                  <a:lnTo>
                    <a:pt x="177266" y="208635"/>
                  </a:lnTo>
                  <a:lnTo>
                    <a:pt x="177406" y="208254"/>
                  </a:lnTo>
                  <a:lnTo>
                    <a:pt x="177546" y="207873"/>
                  </a:lnTo>
                  <a:lnTo>
                    <a:pt x="175526" y="206476"/>
                  </a:lnTo>
                  <a:lnTo>
                    <a:pt x="179590" y="205460"/>
                  </a:lnTo>
                  <a:close/>
                </a:path>
                <a:path w="256540" h="350520">
                  <a:moveTo>
                    <a:pt x="179730" y="181584"/>
                  </a:moveTo>
                  <a:lnTo>
                    <a:pt x="178841" y="180822"/>
                  </a:lnTo>
                  <a:lnTo>
                    <a:pt x="178943" y="181190"/>
                  </a:lnTo>
                  <a:lnTo>
                    <a:pt x="179514" y="181838"/>
                  </a:lnTo>
                  <a:lnTo>
                    <a:pt x="179730" y="181584"/>
                  </a:lnTo>
                  <a:close/>
                </a:path>
                <a:path w="256540" h="350520">
                  <a:moveTo>
                    <a:pt x="179755" y="155587"/>
                  </a:moveTo>
                  <a:lnTo>
                    <a:pt x="179717" y="154914"/>
                  </a:lnTo>
                  <a:lnTo>
                    <a:pt x="179146" y="154876"/>
                  </a:lnTo>
                  <a:lnTo>
                    <a:pt x="178460" y="154724"/>
                  </a:lnTo>
                  <a:lnTo>
                    <a:pt x="179755" y="155587"/>
                  </a:lnTo>
                  <a:close/>
                </a:path>
                <a:path w="256540" h="350520">
                  <a:moveTo>
                    <a:pt x="180555" y="154927"/>
                  </a:moveTo>
                  <a:lnTo>
                    <a:pt x="179908" y="154292"/>
                  </a:lnTo>
                  <a:lnTo>
                    <a:pt x="179501" y="153885"/>
                  </a:lnTo>
                  <a:lnTo>
                    <a:pt x="179717" y="154914"/>
                  </a:lnTo>
                  <a:lnTo>
                    <a:pt x="180174" y="154952"/>
                  </a:lnTo>
                  <a:lnTo>
                    <a:pt x="180555" y="154927"/>
                  </a:lnTo>
                  <a:close/>
                </a:path>
                <a:path w="256540" h="350520">
                  <a:moveTo>
                    <a:pt x="181025" y="159893"/>
                  </a:moveTo>
                  <a:lnTo>
                    <a:pt x="179539" y="160020"/>
                  </a:lnTo>
                  <a:lnTo>
                    <a:pt x="180365" y="160058"/>
                  </a:lnTo>
                  <a:lnTo>
                    <a:pt x="180797" y="159994"/>
                  </a:lnTo>
                  <a:lnTo>
                    <a:pt x="181025" y="159893"/>
                  </a:lnTo>
                  <a:close/>
                </a:path>
                <a:path w="256540" h="350520">
                  <a:moveTo>
                    <a:pt x="181317" y="179806"/>
                  </a:moveTo>
                  <a:lnTo>
                    <a:pt x="179235" y="180822"/>
                  </a:lnTo>
                  <a:lnTo>
                    <a:pt x="180086" y="181190"/>
                  </a:lnTo>
                  <a:lnTo>
                    <a:pt x="181317" y="179806"/>
                  </a:lnTo>
                  <a:close/>
                </a:path>
                <a:path w="256540" h="350520">
                  <a:moveTo>
                    <a:pt x="184010" y="163855"/>
                  </a:moveTo>
                  <a:lnTo>
                    <a:pt x="183870" y="163372"/>
                  </a:lnTo>
                  <a:lnTo>
                    <a:pt x="183553" y="162814"/>
                  </a:lnTo>
                  <a:lnTo>
                    <a:pt x="182905" y="162166"/>
                  </a:lnTo>
                  <a:lnTo>
                    <a:pt x="184010" y="163855"/>
                  </a:lnTo>
                  <a:close/>
                </a:path>
                <a:path w="256540" h="350520">
                  <a:moveTo>
                    <a:pt x="185140" y="144284"/>
                  </a:moveTo>
                  <a:lnTo>
                    <a:pt x="184429" y="143408"/>
                  </a:lnTo>
                  <a:lnTo>
                    <a:pt x="184937" y="142113"/>
                  </a:lnTo>
                  <a:lnTo>
                    <a:pt x="182448" y="142468"/>
                  </a:lnTo>
                  <a:lnTo>
                    <a:pt x="183819" y="142798"/>
                  </a:lnTo>
                  <a:lnTo>
                    <a:pt x="183654" y="143306"/>
                  </a:lnTo>
                  <a:lnTo>
                    <a:pt x="185140" y="144284"/>
                  </a:lnTo>
                  <a:close/>
                </a:path>
                <a:path w="256540" h="350520">
                  <a:moveTo>
                    <a:pt x="186410" y="154089"/>
                  </a:moveTo>
                  <a:lnTo>
                    <a:pt x="184188" y="151866"/>
                  </a:lnTo>
                  <a:lnTo>
                    <a:pt x="185508" y="153771"/>
                  </a:lnTo>
                  <a:lnTo>
                    <a:pt x="186410" y="154089"/>
                  </a:lnTo>
                  <a:close/>
                </a:path>
                <a:path w="256540" h="350520">
                  <a:moveTo>
                    <a:pt x="186804" y="131762"/>
                  </a:moveTo>
                  <a:lnTo>
                    <a:pt x="186385" y="129476"/>
                  </a:lnTo>
                  <a:lnTo>
                    <a:pt x="184848" y="131165"/>
                  </a:lnTo>
                  <a:lnTo>
                    <a:pt x="185254" y="131521"/>
                  </a:lnTo>
                  <a:lnTo>
                    <a:pt x="186804" y="131762"/>
                  </a:lnTo>
                  <a:close/>
                </a:path>
                <a:path w="256540" h="350520">
                  <a:moveTo>
                    <a:pt x="186855" y="132918"/>
                  </a:moveTo>
                  <a:lnTo>
                    <a:pt x="185254" y="131521"/>
                  </a:lnTo>
                  <a:lnTo>
                    <a:pt x="184162" y="131368"/>
                  </a:lnTo>
                  <a:lnTo>
                    <a:pt x="186651" y="133629"/>
                  </a:lnTo>
                  <a:lnTo>
                    <a:pt x="186855" y="132918"/>
                  </a:lnTo>
                  <a:close/>
                </a:path>
                <a:path w="256540" h="350520">
                  <a:moveTo>
                    <a:pt x="188785" y="132054"/>
                  </a:moveTo>
                  <a:lnTo>
                    <a:pt x="186804" y="131762"/>
                  </a:lnTo>
                  <a:lnTo>
                    <a:pt x="186867" y="132130"/>
                  </a:lnTo>
                  <a:lnTo>
                    <a:pt x="188785" y="132054"/>
                  </a:lnTo>
                  <a:close/>
                </a:path>
                <a:path w="256540" h="350520">
                  <a:moveTo>
                    <a:pt x="188988" y="135737"/>
                  </a:moveTo>
                  <a:lnTo>
                    <a:pt x="186651" y="133629"/>
                  </a:lnTo>
                  <a:lnTo>
                    <a:pt x="186131" y="135483"/>
                  </a:lnTo>
                  <a:lnTo>
                    <a:pt x="185013" y="136423"/>
                  </a:lnTo>
                  <a:lnTo>
                    <a:pt x="187731" y="137198"/>
                  </a:lnTo>
                  <a:lnTo>
                    <a:pt x="188988" y="135737"/>
                  </a:lnTo>
                  <a:close/>
                </a:path>
                <a:path w="256540" h="350520">
                  <a:moveTo>
                    <a:pt x="189395" y="176504"/>
                  </a:moveTo>
                  <a:lnTo>
                    <a:pt x="187210" y="175907"/>
                  </a:lnTo>
                  <a:lnTo>
                    <a:pt x="188912" y="177850"/>
                  </a:lnTo>
                  <a:lnTo>
                    <a:pt x="189395" y="176504"/>
                  </a:lnTo>
                  <a:close/>
                </a:path>
                <a:path w="256540" h="350520">
                  <a:moveTo>
                    <a:pt x="190614" y="179806"/>
                  </a:moveTo>
                  <a:lnTo>
                    <a:pt x="188912" y="177850"/>
                  </a:lnTo>
                  <a:lnTo>
                    <a:pt x="188544" y="178917"/>
                  </a:lnTo>
                  <a:lnTo>
                    <a:pt x="190614" y="179806"/>
                  </a:lnTo>
                  <a:close/>
                </a:path>
                <a:path w="256540" h="350520">
                  <a:moveTo>
                    <a:pt x="191058" y="149072"/>
                  </a:moveTo>
                  <a:lnTo>
                    <a:pt x="190792" y="148564"/>
                  </a:lnTo>
                  <a:lnTo>
                    <a:pt x="190525" y="148412"/>
                  </a:lnTo>
                  <a:lnTo>
                    <a:pt x="191058" y="149072"/>
                  </a:lnTo>
                  <a:close/>
                </a:path>
                <a:path w="256540" h="350520">
                  <a:moveTo>
                    <a:pt x="191312" y="90182"/>
                  </a:moveTo>
                  <a:lnTo>
                    <a:pt x="190068" y="90500"/>
                  </a:lnTo>
                  <a:lnTo>
                    <a:pt x="190525" y="90665"/>
                  </a:lnTo>
                  <a:lnTo>
                    <a:pt x="190982" y="90627"/>
                  </a:lnTo>
                  <a:lnTo>
                    <a:pt x="191312" y="90182"/>
                  </a:lnTo>
                  <a:close/>
                </a:path>
                <a:path w="256540" h="350520">
                  <a:moveTo>
                    <a:pt x="192989" y="126161"/>
                  </a:moveTo>
                  <a:lnTo>
                    <a:pt x="190703" y="123850"/>
                  </a:lnTo>
                  <a:lnTo>
                    <a:pt x="192951" y="126161"/>
                  </a:lnTo>
                  <a:close/>
                </a:path>
                <a:path w="256540" h="350520">
                  <a:moveTo>
                    <a:pt x="193929" y="131914"/>
                  </a:moveTo>
                  <a:lnTo>
                    <a:pt x="189496" y="130289"/>
                  </a:lnTo>
                  <a:lnTo>
                    <a:pt x="191389" y="131775"/>
                  </a:lnTo>
                  <a:lnTo>
                    <a:pt x="192049" y="132359"/>
                  </a:lnTo>
                  <a:lnTo>
                    <a:pt x="192735" y="132156"/>
                  </a:lnTo>
                  <a:lnTo>
                    <a:pt x="193560" y="132232"/>
                  </a:lnTo>
                  <a:lnTo>
                    <a:pt x="193929" y="131914"/>
                  </a:lnTo>
                  <a:close/>
                </a:path>
                <a:path w="256540" h="350520">
                  <a:moveTo>
                    <a:pt x="194106" y="131762"/>
                  </a:moveTo>
                  <a:lnTo>
                    <a:pt x="193179" y="130632"/>
                  </a:lnTo>
                  <a:lnTo>
                    <a:pt x="191947" y="130517"/>
                  </a:lnTo>
                  <a:lnTo>
                    <a:pt x="194106" y="131762"/>
                  </a:lnTo>
                  <a:close/>
                </a:path>
                <a:path w="256540" h="350520">
                  <a:moveTo>
                    <a:pt x="195186" y="132384"/>
                  </a:moveTo>
                  <a:lnTo>
                    <a:pt x="194106" y="131762"/>
                  </a:lnTo>
                  <a:lnTo>
                    <a:pt x="193929" y="131914"/>
                  </a:lnTo>
                  <a:lnTo>
                    <a:pt x="195186" y="132384"/>
                  </a:lnTo>
                  <a:close/>
                </a:path>
                <a:path w="256540" h="350520">
                  <a:moveTo>
                    <a:pt x="195491" y="123240"/>
                  </a:moveTo>
                  <a:lnTo>
                    <a:pt x="192366" y="122428"/>
                  </a:lnTo>
                  <a:lnTo>
                    <a:pt x="190893" y="120980"/>
                  </a:lnTo>
                  <a:lnTo>
                    <a:pt x="188836" y="121577"/>
                  </a:lnTo>
                  <a:lnTo>
                    <a:pt x="192481" y="124282"/>
                  </a:lnTo>
                  <a:lnTo>
                    <a:pt x="194259" y="123913"/>
                  </a:lnTo>
                  <a:lnTo>
                    <a:pt x="194106" y="124421"/>
                  </a:lnTo>
                  <a:lnTo>
                    <a:pt x="194094" y="125209"/>
                  </a:lnTo>
                  <a:lnTo>
                    <a:pt x="195059" y="124777"/>
                  </a:lnTo>
                  <a:lnTo>
                    <a:pt x="195491" y="123240"/>
                  </a:lnTo>
                  <a:close/>
                </a:path>
                <a:path w="256540" h="350520">
                  <a:moveTo>
                    <a:pt x="196240" y="141960"/>
                  </a:moveTo>
                  <a:lnTo>
                    <a:pt x="195821" y="141960"/>
                  </a:lnTo>
                  <a:lnTo>
                    <a:pt x="196240" y="141960"/>
                  </a:lnTo>
                  <a:close/>
                </a:path>
                <a:path w="256540" h="350520">
                  <a:moveTo>
                    <a:pt x="196697" y="74701"/>
                  </a:moveTo>
                  <a:lnTo>
                    <a:pt x="195364" y="72161"/>
                  </a:lnTo>
                  <a:lnTo>
                    <a:pt x="194056" y="74701"/>
                  </a:lnTo>
                  <a:lnTo>
                    <a:pt x="192036" y="72161"/>
                  </a:lnTo>
                  <a:lnTo>
                    <a:pt x="192112" y="70891"/>
                  </a:lnTo>
                  <a:lnTo>
                    <a:pt x="190830" y="68351"/>
                  </a:lnTo>
                  <a:lnTo>
                    <a:pt x="193128" y="67081"/>
                  </a:lnTo>
                  <a:lnTo>
                    <a:pt x="190538" y="67081"/>
                  </a:lnTo>
                  <a:lnTo>
                    <a:pt x="189826" y="63271"/>
                  </a:lnTo>
                  <a:lnTo>
                    <a:pt x="190766" y="62001"/>
                  </a:lnTo>
                  <a:lnTo>
                    <a:pt x="193929" y="60731"/>
                  </a:lnTo>
                  <a:lnTo>
                    <a:pt x="185470" y="45491"/>
                  </a:lnTo>
                  <a:lnTo>
                    <a:pt x="177520" y="41681"/>
                  </a:lnTo>
                  <a:lnTo>
                    <a:pt x="171627" y="44221"/>
                  </a:lnTo>
                  <a:lnTo>
                    <a:pt x="169316" y="45491"/>
                  </a:lnTo>
                  <a:lnTo>
                    <a:pt x="165163" y="50571"/>
                  </a:lnTo>
                  <a:lnTo>
                    <a:pt x="164833" y="52679"/>
                  </a:lnTo>
                  <a:lnTo>
                    <a:pt x="164515" y="53213"/>
                  </a:lnTo>
                  <a:lnTo>
                    <a:pt x="164414" y="53086"/>
                  </a:lnTo>
                  <a:lnTo>
                    <a:pt x="164414" y="63271"/>
                  </a:lnTo>
                  <a:lnTo>
                    <a:pt x="164071" y="68199"/>
                  </a:lnTo>
                  <a:lnTo>
                    <a:pt x="163944" y="67919"/>
                  </a:lnTo>
                  <a:lnTo>
                    <a:pt x="163944" y="70129"/>
                  </a:lnTo>
                  <a:lnTo>
                    <a:pt x="163893" y="70891"/>
                  </a:lnTo>
                  <a:lnTo>
                    <a:pt x="159258" y="79781"/>
                  </a:lnTo>
                  <a:lnTo>
                    <a:pt x="157264" y="80238"/>
                  </a:lnTo>
                  <a:lnTo>
                    <a:pt x="155041" y="77343"/>
                  </a:lnTo>
                  <a:lnTo>
                    <a:pt x="160020" y="74803"/>
                  </a:lnTo>
                  <a:lnTo>
                    <a:pt x="158559" y="73533"/>
                  </a:lnTo>
                  <a:lnTo>
                    <a:pt x="158000" y="73533"/>
                  </a:lnTo>
                  <a:lnTo>
                    <a:pt x="157073" y="70993"/>
                  </a:lnTo>
                  <a:lnTo>
                    <a:pt x="159207" y="70993"/>
                  </a:lnTo>
                  <a:lnTo>
                    <a:pt x="161544" y="72263"/>
                  </a:lnTo>
                  <a:lnTo>
                    <a:pt x="162217" y="70993"/>
                  </a:lnTo>
                  <a:lnTo>
                    <a:pt x="163944" y="70129"/>
                  </a:lnTo>
                  <a:lnTo>
                    <a:pt x="163944" y="67919"/>
                  </a:lnTo>
                  <a:lnTo>
                    <a:pt x="163068" y="65913"/>
                  </a:lnTo>
                  <a:lnTo>
                    <a:pt x="162915" y="63373"/>
                  </a:lnTo>
                  <a:lnTo>
                    <a:pt x="162826" y="62103"/>
                  </a:lnTo>
                  <a:lnTo>
                    <a:pt x="162052" y="63373"/>
                  </a:lnTo>
                  <a:lnTo>
                    <a:pt x="161099" y="63373"/>
                  </a:lnTo>
                  <a:lnTo>
                    <a:pt x="160591" y="62103"/>
                  </a:lnTo>
                  <a:lnTo>
                    <a:pt x="160921" y="60833"/>
                  </a:lnTo>
                  <a:lnTo>
                    <a:pt x="162636" y="60833"/>
                  </a:lnTo>
                  <a:lnTo>
                    <a:pt x="162826" y="60096"/>
                  </a:lnTo>
                  <a:lnTo>
                    <a:pt x="162598" y="59563"/>
                  </a:lnTo>
                  <a:lnTo>
                    <a:pt x="162928" y="59715"/>
                  </a:lnTo>
                  <a:lnTo>
                    <a:pt x="162966" y="59563"/>
                  </a:lnTo>
                  <a:lnTo>
                    <a:pt x="163639" y="57023"/>
                  </a:lnTo>
                  <a:lnTo>
                    <a:pt x="164185" y="57023"/>
                  </a:lnTo>
                  <a:lnTo>
                    <a:pt x="164211" y="57797"/>
                  </a:lnTo>
                  <a:lnTo>
                    <a:pt x="163766" y="58293"/>
                  </a:lnTo>
                  <a:lnTo>
                    <a:pt x="164249" y="58737"/>
                  </a:lnTo>
                  <a:lnTo>
                    <a:pt x="164299" y="60375"/>
                  </a:lnTo>
                  <a:lnTo>
                    <a:pt x="162928" y="59715"/>
                  </a:lnTo>
                  <a:lnTo>
                    <a:pt x="162826" y="60096"/>
                  </a:lnTo>
                  <a:lnTo>
                    <a:pt x="163131" y="60833"/>
                  </a:lnTo>
                  <a:lnTo>
                    <a:pt x="164325" y="60833"/>
                  </a:lnTo>
                  <a:lnTo>
                    <a:pt x="164414" y="63271"/>
                  </a:lnTo>
                  <a:lnTo>
                    <a:pt x="164414" y="53086"/>
                  </a:lnTo>
                  <a:lnTo>
                    <a:pt x="162598" y="50673"/>
                  </a:lnTo>
                  <a:lnTo>
                    <a:pt x="162826" y="48133"/>
                  </a:lnTo>
                  <a:lnTo>
                    <a:pt x="161709" y="45593"/>
                  </a:lnTo>
                  <a:lnTo>
                    <a:pt x="164172" y="44323"/>
                  </a:lnTo>
                  <a:lnTo>
                    <a:pt x="161531" y="44323"/>
                  </a:lnTo>
                  <a:lnTo>
                    <a:pt x="161124" y="39243"/>
                  </a:lnTo>
                  <a:lnTo>
                    <a:pt x="162242" y="37973"/>
                  </a:lnTo>
                  <a:lnTo>
                    <a:pt x="165595" y="35433"/>
                  </a:lnTo>
                  <a:lnTo>
                    <a:pt x="158165" y="18923"/>
                  </a:lnTo>
                  <a:lnTo>
                    <a:pt x="153289" y="16573"/>
                  </a:lnTo>
                  <a:lnTo>
                    <a:pt x="153289" y="83693"/>
                  </a:lnTo>
                  <a:lnTo>
                    <a:pt x="152095" y="90779"/>
                  </a:lnTo>
                  <a:lnTo>
                    <a:pt x="151180" y="88773"/>
                  </a:lnTo>
                  <a:lnTo>
                    <a:pt x="151625" y="83693"/>
                  </a:lnTo>
                  <a:lnTo>
                    <a:pt x="153289" y="83693"/>
                  </a:lnTo>
                  <a:lnTo>
                    <a:pt x="153289" y="16573"/>
                  </a:lnTo>
                  <a:lnTo>
                    <a:pt x="150876" y="15405"/>
                  </a:lnTo>
                  <a:lnTo>
                    <a:pt x="150876" y="108991"/>
                  </a:lnTo>
                  <a:lnTo>
                    <a:pt x="148005" y="110477"/>
                  </a:lnTo>
                  <a:lnTo>
                    <a:pt x="148005" y="114071"/>
                  </a:lnTo>
                  <a:lnTo>
                    <a:pt x="146634" y="114808"/>
                  </a:lnTo>
                  <a:lnTo>
                    <a:pt x="146634" y="117881"/>
                  </a:lnTo>
                  <a:lnTo>
                    <a:pt x="145897" y="117881"/>
                  </a:lnTo>
                  <a:lnTo>
                    <a:pt x="146151" y="116319"/>
                  </a:lnTo>
                  <a:lnTo>
                    <a:pt x="146316" y="116611"/>
                  </a:lnTo>
                  <a:lnTo>
                    <a:pt x="146634" y="117881"/>
                  </a:lnTo>
                  <a:lnTo>
                    <a:pt x="146634" y="114808"/>
                  </a:lnTo>
                  <a:lnTo>
                    <a:pt x="146431" y="114909"/>
                  </a:lnTo>
                  <a:lnTo>
                    <a:pt x="146646" y="114173"/>
                  </a:lnTo>
                  <a:lnTo>
                    <a:pt x="147218" y="113118"/>
                  </a:lnTo>
                  <a:lnTo>
                    <a:pt x="148005" y="114071"/>
                  </a:lnTo>
                  <a:lnTo>
                    <a:pt x="148005" y="110477"/>
                  </a:lnTo>
                  <a:lnTo>
                    <a:pt x="147878" y="110540"/>
                  </a:lnTo>
                  <a:lnTo>
                    <a:pt x="147675" y="109093"/>
                  </a:lnTo>
                  <a:lnTo>
                    <a:pt x="145249" y="108394"/>
                  </a:lnTo>
                  <a:lnTo>
                    <a:pt x="145249" y="119532"/>
                  </a:lnTo>
                  <a:lnTo>
                    <a:pt x="144767" y="119964"/>
                  </a:lnTo>
                  <a:lnTo>
                    <a:pt x="144767" y="121691"/>
                  </a:lnTo>
                  <a:lnTo>
                    <a:pt x="144297" y="120662"/>
                  </a:lnTo>
                  <a:lnTo>
                    <a:pt x="144297" y="136931"/>
                  </a:lnTo>
                  <a:lnTo>
                    <a:pt x="143459" y="137388"/>
                  </a:lnTo>
                  <a:lnTo>
                    <a:pt x="143891" y="137033"/>
                  </a:lnTo>
                  <a:lnTo>
                    <a:pt x="141363" y="137033"/>
                  </a:lnTo>
                  <a:lnTo>
                    <a:pt x="142671" y="135572"/>
                  </a:lnTo>
                  <a:lnTo>
                    <a:pt x="144297" y="136931"/>
                  </a:lnTo>
                  <a:lnTo>
                    <a:pt x="144297" y="120662"/>
                  </a:lnTo>
                  <a:lnTo>
                    <a:pt x="144233" y="120523"/>
                  </a:lnTo>
                  <a:lnTo>
                    <a:pt x="144767" y="121691"/>
                  </a:lnTo>
                  <a:lnTo>
                    <a:pt x="144767" y="119964"/>
                  </a:lnTo>
                  <a:lnTo>
                    <a:pt x="144500" y="120192"/>
                  </a:lnTo>
                  <a:lnTo>
                    <a:pt x="145186" y="119253"/>
                  </a:lnTo>
                  <a:lnTo>
                    <a:pt x="145249" y="119532"/>
                  </a:lnTo>
                  <a:lnTo>
                    <a:pt x="145249" y="108394"/>
                  </a:lnTo>
                  <a:lnTo>
                    <a:pt x="144183" y="108089"/>
                  </a:lnTo>
                  <a:lnTo>
                    <a:pt x="144183" y="120497"/>
                  </a:lnTo>
                  <a:lnTo>
                    <a:pt x="144170" y="129311"/>
                  </a:lnTo>
                  <a:lnTo>
                    <a:pt x="141401" y="131724"/>
                  </a:lnTo>
                  <a:lnTo>
                    <a:pt x="141401" y="134493"/>
                  </a:lnTo>
                  <a:lnTo>
                    <a:pt x="140284" y="134493"/>
                  </a:lnTo>
                  <a:lnTo>
                    <a:pt x="140055" y="133362"/>
                  </a:lnTo>
                  <a:lnTo>
                    <a:pt x="141401" y="134493"/>
                  </a:lnTo>
                  <a:lnTo>
                    <a:pt x="141401" y="131724"/>
                  </a:lnTo>
                  <a:lnTo>
                    <a:pt x="139979" y="132956"/>
                  </a:lnTo>
                  <a:lnTo>
                    <a:pt x="139331" y="129641"/>
                  </a:lnTo>
                  <a:lnTo>
                    <a:pt x="139331" y="141071"/>
                  </a:lnTo>
                  <a:lnTo>
                    <a:pt x="139192" y="140843"/>
                  </a:lnTo>
                  <a:lnTo>
                    <a:pt x="139331" y="141071"/>
                  </a:lnTo>
                  <a:lnTo>
                    <a:pt x="139331" y="129641"/>
                  </a:lnTo>
                  <a:lnTo>
                    <a:pt x="139039" y="128143"/>
                  </a:lnTo>
                  <a:lnTo>
                    <a:pt x="142328" y="128143"/>
                  </a:lnTo>
                  <a:lnTo>
                    <a:pt x="141643" y="129311"/>
                  </a:lnTo>
                  <a:lnTo>
                    <a:pt x="144170" y="129311"/>
                  </a:lnTo>
                  <a:lnTo>
                    <a:pt x="144170" y="120611"/>
                  </a:lnTo>
                  <a:lnTo>
                    <a:pt x="143878" y="122961"/>
                  </a:lnTo>
                  <a:lnTo>
                    <a:pt x="143129" y="121691"/>
                  </a:lnTo>
                  <a:lnTo>
                    <a:pt x="143510" y="123571"/>
                  </a:lnTo>
                  <a:lnTo>
                    <a:pt x="141008" y="121793"/>
                  </a:lnTo>
                  <a:lnTo>
                    <a:pt x="141325" y="119253"/>
                  </a:lnTo>
                  <a:lnTo>
                    <a:pt x="144183" y="120497"/>
                  </a:lnTo>
                  <a:lnTo>
                    <a:pt x="144183" y="108089"/>
                  </a:lnTo>
                  <a:lnTo>
                    <a:pt x="143294" y="107823"/>
                  </a:lnTo>
                  <a:lnTo>
                    <a:pt x="145415" y="105283"/>
                  </a:lnTo>
                  <a:lnTo>
                    <a:pt x="146862" y="106553"/>
                  </a:lnTo>
                  <a:lnTo>
                    <a:pt x="146951" y="105283"/>
                  </a:lnTo>
                  <a:lnTo>
                    <a:pt x="148145" y="105283"/>
                  </a:lnTo>
                  <a:lnTo>
                    <a:pt x="150876" y="108991"/>
                  </a:lnTo>
                  <a:lnTo>
                    <a:pt x="150876" y="15405"/>
                  </a:lnTo>
                  <a:lnTo>
                    <a:pt x="150291" y="15113"/>
                  </a:lnTo>
                  <a:lnTo>
                    <a:pt x="149491" y="15443"/>
                  </a:lnTo>
                  <a:lnTo>
                    <a:pt x="149491" y="98056"/>
                  </a:lnTo>
                  <a:lnTo>
                    <a:pt x="149237" y="99758"/>
                  </a:lnTo>
                  <a:lnTo>
                    <a:pt x="148551" y="97663"/>
                  </a:lnTo>
                  <a:lnTo>
                    <a:pt x="149491" y="98056"/>
                  </a:lnTo>
                  <a:lnTo>
                    <a:pt x="149491" y="15443"/>
                  </a:lnTo>
                  <a:lnTo>
                    <a:pt x="148310" y="15925"/>
                  </a:lnTo>
                  <a:lnTo>
                    <a:pt x="148310" y="102095"/>
                  </a:lnTo>
                  <a:lnTo>
                    <a:pt x="148043" y="102743"/>
                  </a:lnTo>
                  <a:lnTo>
                    <a:pt x="146824" y="102743"/>
                  </a:lnTo>
                  <a:lnTo>
                    <a:pt x="148310" y="102095"/>
                  </a:lnTo>
                  <a:lnTo>
                    <a:pt x="148310" y="15925"/>
                  </a:lnTo>
                  <a:lnTo>
                    <a:pt x="144043" y="17653"/>
                  </a:lnTo>
                  <a:lnTo>
                    <a:pt x="141503" y="20193"/>
                  </a:lnTo>
                  <a:lnTo>
                    <a:pt x="139026" y="23520"/>
                  </a:lnTo>
                  <a:lnTo>
                    <a:pt x="139026" y="167411"/>
                  </a:lnTo>
                  <a:lnTo>
                    <a:pt x="137515" y="168414"/>
                  </a:lnTo>
                  <a:lnTo>
                    <a:pt x="137515" y="169951"/>
                  </a:lnTo>
                  <a:lnTo>
                    <a:pt x="135801" y="172491"/>
                  </a:lnTo>
                  <a:lnTo>
                    <a:pt x="130378" y="172491"/>
                  </a:lnTo>
                  <a:lnTo>
                    <a:pt x="130162" y="172491"/>
                  </a:lnTo>
                  <a:lnTo>
                    <a:pt x="126707" y="173761"/>
                  </a:lnTo>
                  <a:lnTo>
                    <a:pt x="126314" y="175006"/>
                  </a:lnTo>
                  <a:lnTo>
                    <a:pt x="125730" y="174701"/>
                  </a:lnTo>
                  <a:lnTo>
                    <a:pt x="125730" y="176822"/>
                  </a:lnTo>
                  <a:lnTo>
                    <a:pt x="125133" y="178701"/>
                  </a:lnTo>
                  <a:lnTo>
                    <a:pt x="123990" y="176695"/>
                  </a:lnTo>
                  <a:lnTo>
                    <a:pt x="123990" y="182295"/>
                  </a:lnTo>
                  <a:lnTo>
                    <a:pt x="123875" y="182651"/>
                  </a:lnTo>
                  <a:lnTo>
                    <a:pt x="123685" y="183997"/>
                  </a:lnTo>
                  <a:lnTo>
                    <a:pt x="123405" y="183070"/>
                  </a:lnTo>
                  <a:lnTo>
                    <a:pt x="123405" y="185953"/>
                  </a:lnTo>
                  <a:lnTo>
                    <a:pt x="123139" y="187833"/>
                  </a:lnTo>
                  <a:lnTo>
                    <a:pt x="122631" y="187833"/>
                  </a:lnTo>
                  <a:lnTo>
                    <a:pt x="122631" y="191490"/>
                  </a:lnTo>
                  <a:lnTo>
                    <a:pt x="122453" y="192811"/>
                  </a:lnTo>
                  <a:lnTo>
                    <a:pt x="120738" y="199745"/>
                  </a:lnTo>
                  <a:lnTo>
                    <a:pt x="120472" y="199263"/>
                  </a:lnTo>
                  <a:lnTo>
                    <a:pt x="120345" y="199047"/>
                  </a:lnTo>
                  <a:lnTo>
                    <a:pt x="120345" y="201307"/>
                  </a:lnTo>
                  <a:lnTo>
                    <a:pt x="120256" y="201701"/>
                  </a:lnTo>
                  <a:lnTo>
                    <a:pt x="116738" y="206057"/>
                  </a:lnTo>
                  <a:lnTo>
                    <a:pt x="116738" y="213131"/>
                  </a:lnTo>
                  <a:lnTo>
                    <a:pt x="115709" y="212763"/>
                  </a:lnTo>
                  <a:lnTo>
                    <a:pt x="113639" y="210693"/>
                  </a:lnTo>
                  <a:lnTo>
                    <a:pt x="116738" y="213131"/>
                  </a:lnTo>
                  <a:lnTo>
                    <a:pt x="116738" y="206057"/>
                  </a:lnTo>
                  <a:lnTo>
                    <a:pt x="115125" y="208051"/>
                  </a:lnTo>
                  <a:lnTo>
                    <a:pt x="113030" y="208051"/>
                  </a:lnTo>
                  <a:lnTo>
                    <a:pt x="114338" y="205613"/>
                  </a:lnTo>
                  <a:lnTo>
                    <a:pt x="115849" y="206883"/>
                  </a:lnTo>
                  <a:lnTo>
                    <a:pt x="116725" y="205613"/>
                  </a:lnTo>
                  <a:lnTo>
                    <a:pt x="118465" y="203073"/>
                  </a:lnTo>
                  <a:lnTo>
                    <a:pt x="116103" y="203073"/>
                  </a:lnTo>
                  <a:lnTo>
                    <a:pt x="117983" y="200533"/>
                  </a:lnTo>
                  <a:lnTo>
                    <a:pt x="120345" y="201307"/>
                  </a:lnTo>
                  <a:lnTo>
                    <a:pt x="120345" y="199047"/>
                  </a:lnTo>
                  <a:lnTo>
                    <a:pt x="119748" y="197993"/>
                  </a:lnTo>
                  <a:lnTo>
                    <a:pt x="118440" y="196723"/>
                  </a:lnTo>
                  <a:lnTo>
                    <a:pt x="116103" y="199263"/>
                  </a:lnTo>
                  <a:lnTo>
                    <a:pt x="116255" y="196723"/>
                  </a:lnTo>
                  <a:lnTo>
                    <a:pt x="122555" y="191643"/>
                  </a:lnTo>
                  <a:lnTo>
                    <a:pt x="122631" y="191490"/>
                  </a:lnTo>
                  <a:lnTo>
                    <a:pt x="122631" y="187833"/>
                  </a:lnTo>
                  <a:lnTo>
                    <a:pt x="121983" y="187833"/>
                  </a:lnTo>
                  <a:lnTo>
                    <a:pt x="122428" y="186563"/>
                  </a:lnTo>
                  <a:lnTo>
                    <a:pt x="122301" y="185293"/>
                  </a:lnTo>
                  <a:lnTo>
                    <a:pt x="123405" y="185953"/>
                  </a:lnTo>
                  <a:lnTo>
                    <a:pt x="123405" y="183070"/>
                  </a:lnTo>
                  <a:lnTo>
                    <a:pt x="122936" y="181483"/>
                  </a:lnTo>
                  <a:lnTo>
                    <a:pt x="123990" y="182295"/>
                  </a:lnTo>
                  <a:lnTo>
                    <a:pt x="123990" y="176695"/>
                  </a:lnTo>
                  <a:lnTo>
                    <a:pt x="123101" y="175133"/>
                  </a:lnTo>
                  <a:lnTo>
                    <a:pt x="125730" y="176822"/>
                  </a:lnTo>
                  <a:lnTo>
                    <a:pt x="125730" y="174701"/>
                  </a:lnTo>
                  <a:lnTo>
                    <a:pt x="121856" y="172593"/>
                  </a:lnTo>
                  <a:lnTo>
                    <a:pt x="123469" y="171323"/>
                  </a:lnTo>
                  <a:lnTo>
                    <a:pt x="125323" y="172593"/>
                  </a:lnTo>
                  <a:lnTo>
                    <a:pt x="125260" y="171323"/>
                  </a:lnTo>
                  <a:lnTo>
                    <a:pt x="124548" y="171323"/>
                  </a:lnTo>
                  <a:lnTo>
                    <a:pt x="125222" y="170053"/>
                  </a:lnTo>
                  <a:lnTo>
                    <a:pt x="126085" y="171323"/>
                  </a:lnTo>
                  <a:lnTo>
                    <a:pt x="128054" y="171323"/>
                  </a:lnTo>
                  <a:lnTo>
                    <a:pt x="128270" y="170053"/>
                  </a:lnTo>
                  <a:lnTo>
                    <a:pt x="130352" y="172491"/>
                  </a:lnTo>
                  <a:lnTo>
                    <a:pt x="129095" y="170053"/>
                  </a:lnTo>
                  <a:lnTo>
                    <a:pt x="127749" y="167513"/>
                  </a:lnTo>
                  <a:lnTo>
                    <a:pt x="130746" y="166243"/>
                  </a:lnTo>
                  <a:lnTo>
                    <a:pt x="130263" y="164973"/>
                  </a:lnTo>
                  <a:lnTo>
                    <a:pt x="129311" y="162433"/>
                  </a:lnTo>
                  <a:lnTo>
                    <a:pt x="132511" y="162433"/>
                  </a:lnTo>
                  <a:lnTo>
                    <a:pt x="134454" y="160083"/>
                  </a:lnTo>
                  <a:lnTo>
                    <a:pt x="136105" y="161061"/>
                  </a:lnTo>
                  <a:lnTo>
                    <a:pt x="136423" y="162331"/>
                  </a:lnTo>
                  <a:lnTo>
                    <a:pt x="136055" y="163601"/>
                  </a:lnTo>
                  <a:lnTo>
                    <a:pt x="135470" y="162331"/>
                  </a:lnTo>
                  <a:lnTo>
                    <a:pt x="134835" y="166839"/>
                  </a:lnTo>
                  <a:lnTo>
                    <a:pt x="133959" y="166141"/>
                  </a:lnTo>
                  <a:lnTo>
                    <a:pt x="134188" y="168681"/>
                  </a:lnTo>
                  <a:lnTo>
                    <a:pt x="137515" y="169951"/>
                  </a:lnTo>
                  <a:lnTo>
                    <a:pt x="137515" y="168414"/>
                  </a:lnTo>
                  <a:lnTo>
                    <a:pt x="137109" y="168681"/>
                  </a:lnTo>
                  <a:lnTo>
                    <a:pt x="135534" y="167411"/>
                  </a:lnTo>
                  <a:lnTo>
                    <a:pt x="139026" y="167411"/>
                  </a:lnTo>
                  <a:lnTo>
                    <a:pt x="139026" y="23520"/>
                  </a:lnTo>
                  <a:lnTo>
                    <a:pt x="137972" y="24930"/>
                  </a:lnTo>
                  <a:lnTo>
                    <a:pt x="137972" y="159791"/>
                  </a:lnTo>
                  <a:lnTo>
                    <a:pt x="137261" y="161061"/>
                  </a:lnTo>
                  <a:lnTo>
                    <a:pt x="135928" y="159791"/>
                  </a:lnTo>
                  <a:lnTo>
                    <a:pt x="134683" y="159791"/>
                  </a:lnTo>
                  <a:lnTo>
                    <a:pt x="135661" y="158623"/>
                  </a:lnTo>
                  <a:lnTo>
                    <a:pt x="135534" y="158521"/>
                  </a:lnTo>
                  <a:lnTo>
                    <a:pt x="137972" y="159791"/>
                  </a:lnTo>
                  <a:lnTo>
                    <a:pt x="137972" y="24930"/>
                  </a:lnTo>
                  <a:lnTo>
                    <a:pt x="137261" y="25882"/>
                  </a:lnTo>
                  <a:lnTo>
                    <a:pt x="137553" y="21590"/>
                  </a:lnTo>
                  <a:lnTo>
                    <a:pt x="138658" y="20320"/>
                  </a:lnTo>
                  <a:lnTo>
                    <a:pt x="141262" y="19050"/>
                  </a:lnTo>
                  <a:lnTo>
                    <a:pt x="138480" y="2540"/>
                  </a:lnTo>
                  <a:lnTo>
                    <a:pt x="134912" y="749"/>
                  </a:lnTo>
                  <a:lnTo>
                    <a:pt x="134912" y="41910"/>
                  </a:lnTo>
                  <a:lnTo>
                    <a:pt x="134607" y="44208"/>
                  </a:lnTo>
                  <a:lnTo>
                    <a:pt x="134150" y="43180"/>
                  </a:lnTo>
                  <a:lnTo>
                    <a:pt x="133908" y="43180"/>
                  </a:lnTo>
                  <a:lnTo>
                    <a:pt x="134302" y="41910"/>
                  </a:lnTo>
                  <a:lnTo>
                    <a:pt x="134912" y="41910"/>
                  </a:lnTo>
                  <a:lnTo>
                    <a:pt x="134912" y="749"/>
                  </a:lnTo>
                  <a:lnTo>
                    <a:pt x="133451" y="0"/>
                  </a:lnTo>
                  <a:lnTo>
                    <a:pt x="133337" y="156425"/>
                  </a:lnTo>
                  <a:lnTo>
                    <a:pt x="132918" y="156083"/>
                  </a:lnTo>
                  <a:lnTo>
                    <a:pt x="133337" y="156425"/>
                  </a:lnTo>
                  <a:lnTo>
                    <a:pt x="133337" y="63"/>
                  </a:lnTo>
                  <a:lnTo>
                    <a:pt x="132918" y="292"/>
                  </a:lnTo>
                  <a:lnTo>
                    <a:pt x="132918" y="51917"/>
                  </a:lnTo>
                  <a:lnTo>
                    <a:pt x="131406" y="54229"/>
                  </a:lnTo>
                  <a:lnTo>
                    <a:pt x="130848" y="53340"/>
                  </a:lnTo>
                  <a:lnTo>
                    <a:pt x="130517" y="53340"/>
                  </a:lnTo>
                  <a:lnTo>
                    <a:pt x="130327" y="52806"/>
                  </a:lnTo>
                  <a:lnTo>
                    <a:pt x="130327" y="55892"/>
                  </a:lnTo>
                  <a:lnTo>
                    <a:pt x="129590" y="57023"/>
                  </a:lnTo>
                  <a:lnTo>
                    <a:pt x="128054" y="59004"/>
                  </a:lnTo>
                  <a:lnTo>
                    <a:pt x="127698" y="58420"/>
                  </a:lnTo>
                  <a:lnTo>
                    <a:pt x="130327" y="55892"/>
                  </a:lnTo>
                  <a:lnTo>
                    <a:pt x="130327" y="52806"/>
                  </a:lnTo>
                  <a:lnTo>
                    <a:pt x="130073" y="52070"/>
                  </a:lnTo>
                  <a:lnTo>
                    <a:pt x="130136" y="50800"/>
                  </a:lnTo>
                  <a:lnTo>
                    <a:pt x="131673" y="50800"/>
                  </a:lnTo>
                  <a:lnTo>
                    <a:pt x="132918" y="51917"/>
                  </a:lnTo>
                  <a:lnTo>
                    <a:pt x="132918" y="292"/>
                  </a:lnTo>
                  <a:lnTo>
                    <a:pt x="128625" y="2540"/>
                  </a:lnTo>
                  <a:lnTo>
                    <a:pt x="126479" y="5080"/>
                  </a:lnTo>
                  <a:lnTo>
                    <a:pt x="124929" y="7366"/>
                  </a:lnTo>
                  <a:lnTo>
                    <a:pt x="124929" y="63500"/>
                  </a:lnTo>
                  <a:lnTo>
                    <a:pt x="124002" y="65252"/>
                  </a:lnTo>
                  <a:lnTo>
                    <a:pt x="124472" y="63500"/>
                  </a:lnTo>
                  <a:lnTo>
                    <a:pt x="124929" y="63500"/>
                  </a:lnTo>
                  <a:lnTo>
                    <a:pt x="124929" y="7366"/>
                  </a:lnTo>
                  <a:lnTo>
                    <a:pt x="122161" y="11430"/>
                  </a:lnTo>
                  <a:lnTo>
                    <a:pt x="120078" y="17780"/>
                  </a:lnTo>
                  <a:lnTo>
                    <a:pt x="118719" y="25400"/>
                  </a:lnTo>
                  <a:lnTo>
                    <a:pt x="117055" y="32105"/>
                  </a:lnTo>
                  <a:lnTo>
                    <a:pt x="117055" y="97663"/>
                  </a:lnTo>
                  <a:lnTo>
                    <a:pt x="113576" y="99339"/>
                  </a:lnTo>
                  <a:lnTo>
                    <a:pt x="113576" y="105283"/>
                  </a:lnTo>
                  <a:lnTo>
                    <a:pt x="112547" y="105283"/>
                  </a:lnTo>
                  <a:lnTo>
                    <a:pt x="112547" y="215773"/>
                  </a:lnTo>
                  <a:lnTo>
                    <a:pt x="111734" y="215773"/>
                  </a:lnTo>
                  <a:lnTo>
                    <a:pt x="112128" y="216039"/>
                  </a:lnTo>
                  <a:lnTo>
                    <a:pt x="110185" y="216941"/>
                  </a:lnTo>
                  <a:lnTo>
                    <a:pt x="109575" y="217614"/>
                  </a:lnTo>
                  <a:lnTo>
                    <a:pt x="108204" y="216090"/>
                  </a:lnTo>
                  <a:lnTo>
                    <a:pt x="108204" y="219138"/>
                  </a:lnTo>
                  <a:lnTo>
                    <a:pt x="107505" y="219925"/>
                  </a:lnTo>
                  <a:lnTo>
                    <a:pt x="107111" y="219583"/>
                  </a:lnTo>
                  <a:lnTo>
                    <a:pt x="108204" y="219138"/>
                  </a:lnTo>
                  <a:lnTo>
                    <a:pt x="108204" y="216090"/>
                  </a:lnTo>
                  <a:lnTo>
                    <a:pt x="107924" y="215773"/>
                  </a:lnTo>
                  <a:lnTo>
                    <a:pt x="109499" y="217043"/>
                  </a:lnTo>
                  <a:lnTo>
                    <a:pt x="109639" y="215773"/>
                  </a:lnTo>
                  <a:lnTo>
                    <a:pt x="110236" y="210693"/>
                  </a:lnTo>
                  <a:lnTo>
                    <a:pt x="111721" y="213969"/>
                  </a:lnTo>
                  <a:lnTo>
                    <a:pt x="111531" y="214401"/>
                  </a:lnTo>
                  <a:lnTo>
                    <a:pt x="111912" y="214401"/>
                  </a:lnTo>
                  <a:lnTo>
                    <a:pt x="112547" y="215773"/>
                  </a:lnTo>
                  <a:lnTo>
                    <a:pt x="112547" y="105283"/>
                  </a:lnTo>
                  <a:lnTo>
                    <a:pt x="111086" y="105283"/>
                  </a:lnTo>
                  <a:lnTo>
                    <a:pt x="111709" y="106553"/>
                  </a:lnTo>
                  <a:lnTo>
                    <a:pt x="111925" y="107823"/>
                  </a:lnTo>
                  <a:lnTo>
                    <a:pt x="110426" y="109093"/>
                  </a:lnTo>
                  <a:lnTo>
                    <a:pt x="109867" y="109093"/>
                  </a:lnTo>
                  <a:lnTo>
                    <a:pt x="110794" y="110363"/>
                  </a:lnTo>
                  <a:lnTo>
                    <a:pt x="110629" y="110490"/>
                  </a:lnTo>
                  <a:lnTo>
                    <a:pt x="109156" y="110490"/>
                  </a:lnTo>
                  <a:lnTo>
                    <a:pt x="109143" y="105410"/>
                  </a:lnTo>
                  <a:lnTo>
                    <a:pt x="113372" y="104724"/>
                  </a:lnTo>
                  <a:lnTo>
                    <a:pt x="113576" y="105283"/>
                  </a:lnTo>
                  <a:lnTo>
                    <a:pt x="113576" y="99339"/>
                  </a:lnTo>
                  <a:lnTo>
                    <a:pt x="111760" y="100203"/>
                  </a:lnTo>
                  <a:lnTo>
                    <a:pt x="111937" y="100723"/>
                  </a:lnTo>
                  <a:lnTo>
                    <a:pt x="111379" y="100330"/>
                  </a:lnTo>
                  <a:lnTo>
                    <a:pt x="111950" y="97790"/>
                  </a:lnTo>
                  <a:lnTo>
                    <a:pt x="113931" y="97790"/>
                  </a:lnTo>
                  <a:lnTo>
                    <a:pt x="114731" y="96520"/>
                  </a:lnTo>
                  <a:lnTo>
                    <a:pt x="114846" y="97790"/>
                  </a:lnTo>
                  <a:lnTo>
                    <a:pt x="115239" y="96520"/>
                  </a:lnTo>
                  <a:lnTo>
                    <a:pt x="115709" y="95021"/>
                  </a:lnTo>
                  <a:lnTo>
                    <a:pt x="117055" y="97663"/>
                  </a:lnTo>
                  <a:lnTo>
                    <a:pt x="117055" y="32105"/>
                  </a:lnTo>
                  <a:lnTo>
                    <a:pt x="116674" y="33629"/>
                  </a:lnTo>
                  <a:lnTo>
                    <a:pt x="116674" y="84137"/>
                  </a:lnTo>
                  <a:lnTo>
                    <a:pt x="116154" y="86855"/>
                  </a:lnTo>
                  <a:lnTo>
                    <a:pt x="115074" y="86360"/>
                  </a:lnTo>
                  <a:lnTo>
                    <a:pt x="116674" y="84137"/>
                  </a:lnTo>
                  <a:lnTo>
                    <a:pt x="116674" y="33629"/>
                  </a:lnTo>
                  <a:lnTo>
                    <a:pt x="116509" y="34290"/>
                  </a:lnTo>
                  <a:lnTo>
                    <a:pt x="112598" y="40640"/>
                  </a:lnTo>
                  <a:lnTo>
                    <a:pt x="109105" y="45720"/>
                  </a:lnTo>
                  <a:lnTo>
                    <a:pt x="108458" y="46761"/>
                  </a:lnTo>
                  <a:lnTo>
                    <a:pt x="108458" y="117983"/>
                  </a:lnTo>
                  <a:lnTo>
                    <a:pt x="108178" y="118681"/>
                  </a:lnTo>
                  <a:lnTo>
                    <a:pt x="107403" y="116840"/>
                  </a:lnTo>
                  <a:lnTo>
                    <a:pt x="108165" y="116078"/>
                  </a:lnTo>
                  <a:lnTo>
                    <a:pt x="108458" y="117983"/>
                  </a:lnTo>
                  <a:lnTo>
                    <a:pt x="108458" y="46761"/>
                  </a:lnTo>
                  <a:lnTo>
                    <a:pt x="105943" y="50800"/>
                  </a:lnTo>
                  <a:lnTo>
                    <a:pt x="105740" y="51346"/>
                  </a:lnTo>
                  <a:lnTo>
                    <a:pt x="105740" y="125768"/>
                  </a:lnTo>
                  <a:lnTo>
                    <a:pt x="103593" y="128041"/>
                  </a:lnTo>
                  <a:lnTo>
                    <a:pt x="103670" y="127000"/>
                  </a:lnTo>
                  <a:lnTo>
                    <a:pt x="105740" y="125768"/>
                  </a:lnTo>
                  <a:lnTo>
                    <a:pt x="105740" y="51346"/>
                  </a:lnTo>
                  <a:lnTo>
                    <a:pt x="103060" y="58420"/>
                  </a:lnTo>
                  <a:lnTo>
                    <a:pt x="100469" y="63500"/>
                  </a:lnTo>
                  <a:lnTo>
                    <a:pt x="98666" y="69850"/>
                  </a:lnTo>
                  <a:lnTo>
                    <a:pt x="96735" y="74930"/>
                  </a:lnTo>
                  <a:lnTo>
                    <a:pt x="97993" y="78740"/>
                  </a:lnTo>
                  <a:lnTo>
                    <a:pt x="93764" y="81280"/>
                  </a:lnTo>
                  <a:lnTo>
                    <a:pt x="94437" y="85090"/>
                  </a:lnTo>
                  <a:lnTo>
                    <a:pt x="92621" y="86360"/>
                  </a:lnTo>
                  <a:lnTo>
                    <a:pt x="92849" y="87630"/>
                  </a:lnTo>
                  <a:lnTo>
                    <a:pt x="92786" y="88900"/>
                  </a:lnTo>
                  <a:lnTo>
                    <a:pt x="91262" y="88900"/>
                  </a:lnTo>
                  <a:lnTo>
                    <a:pt x="91605" y="91440"/>
                  </a:lnTo>
                  <a:lnTo>
                    <a:pt x="90258" y="92710"/>
                  </a:lnTo>
                  <a:lnTo>
                    <a:pt x="90436" y="93980"/>
                  </a:lnTo>
                  <a:lnTo>
                    <a:pt x="90068" y="93980"/>
                  </a:lnTo>
                  <a:lnTo>
                    <a:pt x="89446" y="95250"/>
                  </a:lnTo>
                  <a:lnTo>
                    <a:pt x="89027" y="95250"/>
                  </a:lnTo>
                  <a:lnTo>
                    <a:pt x="88938" y="97790"/>
                  </a:lnTo>
                  <a:lnTo>
                    <a:pt x="87820" y="100330"/>
                  </a:lnTo>
                  <a:lnTo>
                    <a:pt x="86283" y="102870"/>
                  </a:lnTo>
                  <a:lnTo>
                    <a:pt x="87972" y="102870"/>
                  </a:lnTo>
                  <a:lnTo>
                    <a:pt x="83947" y="107950"/>
                  </a:lnTo>
                  <a:lnTo>
                    <a:pt x="86448" y="110490"/>
                  </a:lnTo>
                  <a:lnTo>
                    <a:pt x="82308" y="114300"/>
                  </a:lnTo>
                  <a:lnTo>
                    <a:pt x="81940" y="114300"/>
                  </a:lnTo>
                  <a:lnTo>
                    <a:pt x="83616" y="121920"/>
                  </a:lnTo>
                  <a:lnTo>
                    <a:pt x="75018" y="121920"/>
                  </a:lnTo>
                  <a:lnTo>
                    <a:pt x="76403" y="129540"/>
                  </a:lnTo>
                  <a:lnTo>
                    <a:pt x="75069" y="129540"/>
                  </a:lnTo>
                  <a:lnTo>
                    <a:pt x="74320" y="133350"/>
                  </a:lnTo>
                  <a:lnTo>
                    <a:pt x="73266" y="135890"/>
                  </a:lnTo>
                  <a:lnTo>
                    <a:pt x="76390" y="137160"/>
                  </a:lnTo>
                  <a:lnTo>
                    <a:pt x="75895" y="138506"/>
                  </a:lnTo>
                  <a:lnTo>
                    <a:pt x="97383" y="138506"/>
                  </a:lnTo>
                  <a:lnTo>
                    <a:pt x="97282" y="137160"/>
                  </a:lnTo>
                  <a:lnTo>
                    <a:pt x="99517" y="137160"/>
                  </a:lnTo>
                  <a:lnTo>
                    <a:pt x="102336" y="133350"/>
                  </a:lnTo>
                  <a:lnTo>
                    <a:pt x="101841" y="132969"/>
                  </a:lnTo>
                  <a:lnTo>
                    <a:pt x="102387" y="132080"/>
                  </a:lnTo>
                  <a:lnTo>
                    <a:pt x="103149" y="130810"/>
                  </a:lnTo>
                  <a:lnTo>
                    <a:pt x="104343" y="132080"/>
                  </a:lnTo>
                  <a:lnTo>
                    <a:pt x="103390" y="130810"/>
                  </a:lnTo>
                  <a:lnTo>
                    <a:pt x="103568" y="128231"/>
                  </a:lnTo>
                  <a:lnTo>
                    <a:pt x="107823" y="131953"/>
                  </a:lnTo>
                  <a:lnTo>
                    <a:pt x="102704" y="135763"/>
                  </a:lnTo>
                  <a:lnTo>
                    <a:pt x="102133" y="135763"/>
                  </a:lnTo>
                  <a:lnTo>
                    <a:pt x="102666" y="139573"/>
                  </a:lnTo>
                  <a:lnTo>
                    <a:pt x="100088" y="143383"/>
                  </a:lnTo>
                  <a:lnTo>
                    <a:pt x="97434" y="147193"/>
                  </a:lnTo>
                  <a:lnTo>
                    <a:pt x="97739" y="152273"/>
                  </a:lnTo>
                  <a:lnTo>
                    <a:pt x="97269" y="151003"/>
                  </a:lnTo>
                  <a:lnTo>
                    <a:pt x="96342" y="152273"/>
                  </a:lnTo>
                  <a:lnTo>
                    <a:pt x="95770" y="151003"/>
                  </a:lnTo>
                  <a:lnTo>
                    <a:pt x="95567" y="152781"/>
                  </a:lnTo>
                  <a:lnTo>
                    <a:pt x="93776" y="148590"/>
                  </a:lnTo>
                  <a:lnTo>
                    <a:pt x="93408" y="149860"/>
                  </a:lnTo>
                  <a:lnTo>
                    <a:pt x="90462" y="148590"/>
                  </a:lnTo>
                  <a:lnTo>
                    <a:pt x="91808" y="146050"/>
                  </a:lnTo>
                  <a:lnTo>
                    <a:pt x="92951" y="147320"/>
                  </a:lnTo>
                  <a:lnTo>
                    <a:pt x="93065" y="146050"/>
                  </a:lnTo>
                  <a:lnTo>
                    <a:pt x="95008" y="146050"/>
                  </a:lnTo>
                  <a:lnTo>
                    <a:pt x="95389" y="144780"/>
                  </a:lnTo>
                  <a:lnTo>
                    <a:pt x="96647" y="147320"/>
                  </a:lnTo>
                  <a:lnTo>
                    <a:pt x="95783" y="144780"/>
                  </a:lnTo>
                  <a:lnTo>
                    <a:pt x="95351" y="143510"/>
                  </a:lnTo>
                  <a:lnTo>
                    <a:pt x="97663" y="142240"/>
                  </a:lnTo>
                  <a:lnTo>
                    <a:pt x="97472" y="139700"/>
                  </a:lnTo>
                  <a:lnTo>
                    <a:pt x="75463" y="139700"/>
                  </a:lnTo>
                  <a:lnTo>
                    <a:pt x="74637" y="139700"/>
                  </a:lnTo>
                  <a:lnTo>
                    <a:pt x="74549" y="140970"/>
                  </a:lnTo>
                  <a:lnTo>
                    <a:pt x="73939" y="142240"/>
                  </a:lnTo>
                  <a:lnTo>
                    <a:pt x="73723" y="140970"/>
                  </a:lnTo>
                  <a:lnTo>
                    <a:pt x="72224" y="146050"/>
                  </a:lnTo>
                  <a:lnTo>
                    <a:pt x="75222" y="146050"/>
                  </a:lnTo>
                  <a:lnTo>
                    <a:pt x="73418" y="148590"/>
                  </a:lnTo>
                  <a:lnTo>
                    <a:pt x="73571" y="148590"/>
                  </a:lnTo>
                  <a:lnTo>
                    <a:pt x="71691" y="152400"/>
                  </a:lnTo>
                  <a:lnTo>
                    <a:pt x="67564" y="152400"/>
                  </a:lnTo>
                  <a:lnTo>
                    <a:pt x="64579" y="154940"/>
                  </a:lnTo>
                  <a:lnTo>
                    <a:pt x="60401" y="165100"/>
                  </a:lnTo>
                  <a:lnTo>
                    <a:pt x="57124" y="176530"/>
                  </a:lnTo>
                  <a:lnTo>
                    <a:pt x="53378" y="186690"/>
                  </a:lnTo>
                  <a:lnTo>
                    <a:pt x="47815" y="195580"/>
                  </a:lnTo>
                  <a:lnTo>
                    <a:pt x="45948" y="195580"/>
                  </a:lnTo>
                  <a:lnTo>
                    <a:pt x="43472" y="194310"/>
                  </a:lnTo>
                  <a:lnTo>
                    <a:pt x="47967" y="200660"/>
                  </a:lnTo>
                  <a:lnTo>
                    <a:pt x="45567" y="200660"/>
                  </a:lnTo>
                  <a:lnTo>
                    <a:pt x="46012" y="201930"/>
                  </a:lnTo>
                  <a:lnTo>
                    <a:pt x="45415" y="201930"/>
                  </a:lnTo>
                  <a:lnTo>
                    <a:pt x="44589" y="203200"/>
                  </a:lnTo>
                  <a:lnTo>
                    <a:pt x="44373" y="201930"/>
                  </a:lnTo>
                  <a:lnTo>
                    <a:pt x="43688" y="203200"/>
                  </a:lnTo>
                  <a:lnTo>
                    <a:pt x="44069" y="203200"/>
                  </a:lnTo>
                  <a:lnTo>
                    <a:pt x="44361" y="204470"/>
                  </a:lnTo>
                  <a:lnTo>
                    <a:pt x="42252" y="205740"/>
                  </a:lnTo>
                  <a:lnTo>
                    <a:pt x="38811" y="210820"/>
                  </a:lnTo>
                  <a:lnTo>
                    <a:pt x="39700" y="215900"/>
                  </a:lnTo>
                  <a:lnTo>
                    <a:pt x="36703" y="220980"/>
                  </a:lnTo>
                  <a:lnTo>
                    <a:pt x="32816" y="226060"/>
                  </a:lnTo>
                  <a:lnTo>
                    <a:pt x="29959" y="233680"/>
                  </a:lnTo>
                  <a:lnTo>
                    <a:pt x="27914" y="241300"/>
                  </a:lnTo>
                  <a:lnTo>
                    <a:pt x="26504" y="248920"/>
                  </a:lnTo>
                  <a:lnTo>
                    <a:pt x="23698" y="256540"/>
                  </a:lnTo>
                  <a:lnTo>
                    <a:pt x="18351" y="264160"/>
                  </a:lnTo>
                  <a:lnTo>
                    <a:pt x="13093" y="271780"/>
                  </a:lnTo>
                  <a:lnTo>
                    <a:pt x="10502" y="279400"/>
                  </a:lnTo>
                  <a:lnTo>
                    <a:pt x="10020" y="279400"/>
                  </a:lnTo>
                  <a:lnTo>
                    <a:pt x="10401" y="280670"/>
                  </a:lnTo>
                  <a:lnTo>
                    <a:pt x="10668" y="281940"/>
                  </a:lnTo>
                  <a:lnTo>
                    <a:pt x="6172" y="290830"/>
                  </a:lnTo>
                  <a:lnTo>
                    <a:pt x="3429" y="297180"/>
                  </a:lnTo>
                  <a:lnTo>
                    <a:pt x="0" y="309880"/>
                  </a:lnTo>
                  <a:lnTo>
                    <a:pt x="3136" y="317500"/>
                  </a:lnTo>
                  <a:lnTo>
                    <a:pt x="20053" y="309880"/>
                  </a:lnTo>
                  <a:lnTo>
                    <a:pt x="20472" y="309880"/>
                  </a:lnTo>
                  <a:lnTo>
                    <a:pt x="24003" y="306070"/>
                  </a:lnTo>
                  <a:lnTo>
                    <a:pt x="25717" y="302260"/>
                  </a:lnTo>
                  <a:lnTo>
                    <a:pt x="24688" y="298450"/>
                  </a:lnTo>
                  <a:lnTo>
                    <a:pt x="28117" y="298450"/>
                  </a:lnTo>
                  <a:lnTo>
                    <a:pt x="26885" y="293370"/>
                  </a:lnTo>
                  <a:lnTo>
                    <a:pt x="28651" y="293370"/>
                  </a:lnTo>
                  <a:lnTo>
                    <a:pt x="27597" y="289560"/>
                  </a:lnTo>
                  <a:lnTo>
                    <a:pt x="33553" y="287020"/>
                  </a:lnTo>
                  <a:lnTo>
                    <a:pt x="32702" y="283210"/>
                  </a:lnTo>
                  <a:lnTo>
                    <a:pt x="32905" y="283210"/>
                  </a:lnTo>
                  <a:lnTo>
                    <a:pt x="33553" y="284200"/>
                  </a:lnTo>
                  <a:lnTo>
                    <a:pt x="33782" y="283210"/>
                  </a:lnTo>
                  <a:lnTo>
                    <a:pt x="34074" y="281940"/>
                  </a:lnTo>
                  <a:lnTo>
                    <a:pt x="34696" y="279400"/>
                  </a:lnTo>
                  <a:lnTo>
                    <a:pt x="36614" y="279400"/>
                  </a:lnTo>
                  <a:lnTo>
                    <a:pt x="38455" y="274320"/>
                  </a:lnTo>
                  <a:lnTo>
                    <a:pt x="42570" y="266700"/>
                  </a:lnTo>
                  <a:lnTo>
                    <a:pt x="41109" y="262890"/>
                  </a:lnTo>
                  <a:lnTo>
                    <a:pt x="41516" y="262890"/>
                  </a:lnTo>
                  <a:lnTo>
                    <a:pt x="40373" y="260350"/>
                  </a:lnTo>
                  <a:lnTo>
                    <a:pt x="42329" y="260350"/>
                  </a:lnTo>
                  <a:lnTo>
                    <a:pt x="42252" y="257810"/>
                  </a:lnTo>
                  <a:lnTo>
                    <a:pt x="42837" y="257810"/>
                  </a:lnTo>
                  <a:lnTo>
                    <a:pt x="41795" y="255270"/>
                  </a:lnTo>
                  <a:lnTo>
                    <a:pt x="45237" y="251460"/>
                  </a:lnTo>
                  <a:lnTo>
                    <a:pt x="45148" y="248920"/>
                  </a:lnTo>
                  <a:lnTo>
                    <a:pt x="46418" y="250190"/>
                  </a:lnTo>
                  <a:lnTo>
                    <a:pt x="46812" y="248920"/>
                  </a:lnTo>
                  <a:lnTo>
                    <a:pt x="47599" y="246380"/>
                  </a:lnTo>
                  <a:lnTo>
                    <a:pt x="47980" y="245110"/>
                  </a:lnTo>
                  <a:lnTo>
                    <a:pt x="47028" y="246380"/>
                  </a:lnTo>
                  <a:lnTo>
                    <a:pt x="43878" y="245110"/>
                  </a:lnTo>
                  <a:lnTo>
                    <a:pt x="47980" y="245110"/>
                  </a:lnTo>
                  <a:lnTo>
                    <a:pt x="50546" y="245110"/>
                  </a:lnTo>
                  <a:lnTo>
                    <a:pt x="49695" y="240030"/>
                  </a:lnTo>
                  <a:lnTo>
                    <a:pt x="51371" y="237490"/>
                  </a:lnTo>
                  <a:lnTo>
                    <a:pt x="45199" y="231140"/>
                  </a:lnTo>
                  <a:lnTo>
                    <a:pt x="48158" y="229870"/>
                  </a:lnTo>
                  <a:lnTo>
                    <a:pt x="47193" y="227330"/>
                  </a:lnTo>
                  <a:lnTo>
                    <a:pt x="50190" y="232410"/>
                  </a:lnTo>
                  <a:lnTo>
                    <a:pt x="49898" y="228600"/>
                  </a:lnTo>
                  <a:lnTo>
                    <a:pt x="51689" y="229870"/>
                  </a:lnTo>
                  <a:lnTo>
                    <a:pt x="50571" y="231140"/>
                  </a:lnTo>
                  <a:lnTo>
                    <a:pt x="52209" y="231140"/>
                  </a:lnTo>
                  <a:lnTo>
                    <a:pt x="52285" y="228600"/>
                  </a:lnTo>
                  <a:lnTo>
                    <a:pt x="55511" y="228600"/>
                  </a:lnTo>
                  <a:lnTo>
                    <a:pt x="55486" y="227330"/>
                  </a:lnTo>
                  <a:lnTo>
                    <a:pt x="55435" y="224790"/>
                  </a:lnTo>
                  <a:lnTo>
                    <a:pt x="56857" y="226060"/>
                  </a:lnTo>
                  <a:lnTo>
                    <a:pt x="56603" y="224790"/>
                  </a:lnTo>
                  <a:lnTo>
                    <a:pt x="55816" y="220980"/>
                  </a:lnTo>
                  <a:lnTo>
                    <a:pt x="61442" y="219710"/>
                  </a:lnTo>
                  <a:lnTo>
                    <a:pt x="60020" y="217170"/>
                  </a:lnTo>
                  <a:lnTo>
                    <a:pt x="60388" y="212090"/>
                  </a:lnTo>
                  <a:lnTo>
                    <a:pt x="65112" y="215900"/>
                  </a:lnTo>
                  <a:lnTo>
                    <a:pt x="64274" y="212090"/>
                  </a:lnTo>
                  <a:lnTo>
                    <a:pt x="63995" y="210820"/>
                  </a:lnTo>
                  <a:lnTo>
                    <a:pt x="66459" y="210820"/>
                  </a:lnTo>
                  <a:lnTo>
                    <a:pt x="67437" y="209550"/>
                  </a:lnTo>
                  <a:lnTo>
                    <a:pt x="64668" y="208280"/>
                  </a:lnTo>
                  <a:lnTo>
                    <a:pt x="66319" y="207010"/>
                  </a:lnTo>
                  <a:lnTo>
                    <a:pt x="67437" y="208280"/>
                  </a:lnTo>
                  <a:lnTo>
                    <a:pt x="67818" y="207010"/>
                  </a:lnTo>
                  <a:lnTo>
                    <a:pt x="68199" y="205740"/>
                  </a:lnTo>
                  <a:lnTo>
                    <a:pt x="68872" y="207010"/>
                  </a:lnTo>
                  <a:lnTo>
                    <a:pt x="70624" y="205740"/>
                  </a:lnTo>
                  <a:lnTo>
                    <a:pt x="72390" y="204470"/>
                  </a:lnTo>
                  <a:lnTo>
                    <a:pt x="69697" y="198120"/>
                  </a:lnTo>
                  <a:lnTo>
                    <a:pt x="73253" y="195580"/>
                  </a:lnTo>
                  <a:lnTo>
                    <a:pt x="75018" y="194310"/>
                  </a:lnTo>
                  <a:lnTo>
                    <a:pt x="73228" y="191770"/>
                  </a:lnTo>
                  <a:lnTo>
                    <a:pt x="75704" y="190500"/>
                  </a:lnTo>
                  <a:lnTo>
                    <a:pt x="74345" y="189230"/>
                  </a:lnTo>
                  <a:lnTo>
                    <a:pt x="75399" y="189230"/>
                  </a:lnTo>
                  <a:lnTo>
                    <a:pt x="76758" y="184150"/>
                  </a:lnTo>
                  <a:lnTo>
                    <a:pt x="77724" y="187960"/>
                  </a:lnTo>
                  <a:lnTo>
                    <a:pt x="77127" y="187960"/>
                  </a:lnTo>
                  <a:lnTo>
                    <a:pt x="78333" y="189230"/>
                  </a:lnTo>
                  <a:lnTo>
                    <a:pt x="82143" y="186690"/>
                  </a:lnTo>
                  <a:lnTo>
                    <a:pt x="80200" y="184150"/>
                  </a:lnTo>
                  <a:lnTo>
                    <a:pt x="79222" y="182880"/>
                  </a:lnTo>
                  <a:lnTo>
                    <a:pt x="80048" y="181610"/>
                  </a:lnTo>
                  <a:lnTo>
                    <a:pt x="79082" y="181610"/>
                  </a:lnTo>
                  <a:lnTo>
                    <a:pt x="80429" y="179070"/>
                  </a:lnTo>
                  <a:lnTo>
                    <a:pt x="81330" y="179070"/>
                  </a:lnTo>
                  <a:lnTo>
                    <a:pt x="83731" y="175260"/>
                  </a:lnTo>
                  <a:lnTo>
                    <a:pt x="82092" y="175260"/>
                  </a:lnTo>
                  <a:lnTo>
                    <a:pt x="83654" y="173990"/>
                  </a:lnTo>
                  <a:lnTo>
                    <a:pt x="86360" y="173990"/>
                  </a:lnTo>
                  <a:lnTo>
                    <a:pt x="85839" y="172720"/>
                  </a:lnTo>
                  <a:lnTo>
                    <a:pt x="85318" y="171450"/>
                  </a:lnTo>
                  <a:lnTo>
                    <a:pt x="84632" y="170180"/>
                  </a:lnTo>
                  <a:lnTo>
                    <a:pt x="82613" y="172720"/>
                  </a:lnTo>
                  <a:lnTo>
                    <a:pt x="83070" y="170180"/>
                  </a:lnTo>
                  <a:lnTo>
                    <a:pt x="88315" y="165100"/>
                  </a:lnTo>
                  <a:lnTo>
                    <a:pt x="90195" y="161290"/>
                  </a:lnTo>
                  <a:lnTo>
                    <a:pt x="88468" y="161290"/>
                  </a:lnTo>
                  <a:lnTo>
                    <a:pt x="88912" y="160020"/>
                  </a:lnTo>
                  <a:lnTo>
                    <a:pt x="88988" y="158750"/>
                  </a:lnTo>
                  <a:lnTo>
                    <a:pt x="90424" y="160020"/>
                  </a:lnTo>
                  <a:lnTo>
                    <a:pt x="90322" y="158750"/>
                  </a:lnTo>
                  <a:lnTo>
                    <a:pt x="90055" y="154940"/>
                  </a:lnTo>
                  <a:lnTo>
                    <a:pt x="94005" y="160020"/>
                  </a:lnTo>
                  <a:lnTo>
                    <a:pt x="94018" y="156210"/>
                  </a:lnTo>
                  <a:lnTo>
                    <a:pt x="94843" y="156210"/>
                  </a:lnTo>
                  <a:lnTo>
                    <a:pt x="93611" y="154940"/>
                  </a:lnTo>
                  <a:lnTo>
                    <a:pt x="92367" y="153670"/>
                  </a:lnTo>
                  <a:lnTo>
                    <a:pt x="91020" y="149860"/>
                  </a:lnTo>
                  <a:lnTo>
                    <a:pt x="95504" y="153327"/>
                  </a:lnTo>
                  <a:lnTo>
                    <a:pt x="95351" y="154813"/>
                  </a:lnTo>
                  <a:lnTo>
                    <a:pt x="94526" y="157353"/>
                  </a:lnTo>
                  <a:lnTo>
                    <a:pt x="99339" y="159893"/>
                  </a:lnTo>
                  <a:lnTo>
                    <a:pt x="98463" y="162433"/>
                  </a:lnTo>
                  <a:lnTo>
                    <a:pt x="97332" y="161315"/>
                  </a:lnTo>
                  <a:lnTo>
                    <a:pt x="97485" y="163703"/>
                  </a:lnTo>
                  <a:lnTo>
                    <a:pt x="96989" y="164973"/>
                  </a:lnTo>
                  <a:lnTo>
                    <a:pt x="96456" y="163703"/>
                  </a:lnTo>
                  <a:lnTo>
                    <a:pt x="95351" y="168783"/>
                  </a:lnTo>
                  <a:lnTo>
                    <a:pt x="99707" y="170053"/>
                  </a:lnTo>
                  <a:lnTo>
                    <a:pt x="97586" y="171323"/>
                  </a:lnTo>
                  <a:lnTo>
                    <a:pt x="94589" y="168783"/>
                  </a:lnTo>
                  <a:lnTo>
                    <a:pt x="94640" y="171323"/>
                  </a:lnTo>
                  <a:lnTo>
                    <a:pt x="97955" y="172593"/>
                  </a:lnTo>
                  <a:lnTo>
                    <a:pt x="95961" y="176403"/>
                  </a:lnTo>
                  <a:lnTo>
                    <a:pt x="90170" y="176403"/>
                  </a:lnTo>
                  <a:lnTo>
                    <a:pt x="86448" y="178943"/>
                  </a:lnTo>
                  <a:lnTo>
                    <a:pt x="82765" y="189103"/>
                  </a:lnTo>
                  <a:lnTo>
                    <a:pt x="80492" y="200533"/>
                  </a:lnTo>
                  <a:lnTo>
                    <a:pt x="77444" y="211963"/>
                  </a:lnTo>
                  <a:lnTo>
                    <a:pt x="71501" y="220853"/>
                  </a:lnTo>
                  <a:lnTo>
                    <a:pt x="68808" y="220853"/>
                  </a:lnTo>
                  <a:lnTo>
                    <a:pt x="65074" y="219583"/>
                  </a:lnTo>
                  <a:lnTo>
                    <a:pt x="72796" y="225933"/>
                  </a:lnTo>
                  <a:lnTo>
                    <a:pt x="69253" y="225933"/>
                  </a:lnTo>
                  <a:lnTo>
                    <a:pt x="70319" y="227203"/>
                  </a:lnTo>
                  <a:lnTo>
                    <a:pt x="104394" y="227203"/>
                  </a:lnTo>
                  <a:lnTo>
                    <a:pt x="103365" y="225933"/>
                  </a:lnTo>
                  <a:lnTo>
                    <a:pt x="108178" y="223227"/>
                  </a:lnTo>
                  <a:lnTo>
                    <a:pt x="109689" y="225831"/>
                  </a:lnTo>
                  <a:lnTo>
                    <a:pt x="107035" y="229641"/>
                  </a:lnTo>
                  <a:lnTo>
                    <a:pt x="106629" y="229946"/>
                  </a:lnTo>
                  <a:lnTo>
                    <a:pt x="105435" y="228473"/>
                  </a:lnTo>
                  <a:lnTo>
                    <a:pt x="100507" y="228473"/>
                  </a:lnTo>
                  <a:lnTo>
                    <a:pt x="100507" y="244386"/>
                  </a:lnTo>
                  <a:lnTo>
                    <a:pt x="98831" y="241173"/>
                  </a:lnTo>
                  <a:lnTo>
                    <a:pt x="98158" y="239903"/>
                  </a:lnTo>
                  <a:lnTo>
                    <a:pt x="100406" y="239903"/>
                  </a:lnTo>
                  <a:lnTo>
                    <a:pt x="100507" y="244386"/>
                  </a:lnTo>
                  <a:lnTo>
                    <a:pt x="100507" y="228473"/>
                  </a:lnTo>
                  <a:lnTo>
                    <a:pt x="100368" y="228473"/>
                  </a:lnTo>
                  <a:lnTo>
                    <a:pt x="100368" y="237934"/>
                  </a:lnTo>
                  <a:lnTo>
                    <a:pt x="98526" y="237363"/>
                  </a:lnTo>
                  <a:lnTo>
                    <a:pt x="100330" y="236245"/>
                  </a:lnTo>
                  <a:lnTo>
                    <a:pt x="100368" y="237934"/>
                  </a:lnTo>
                  <a:lnTo>
                    <a:pt x="100368" y="228473"/>
                  </a:lnTo>
                  <a:lnTo>
                    <a:pt x="69519" y="228473"/>
                  </a:lnTo>
                  <a:lnTo>
                    <a:pt x="68478" y="228473"/>
                  </a:lnTo>
                  <a:lnTo>
                    <a:pt x="67271" y="228473"/>
                  </a:lnTo>
                  <a:lnTo>
                    <a:pt x="67843" y="229743"/>
                  </a:lnTo>
                  <a:lnTo>
                    <a:pt x="68554" y="231013"/>
                  </a:lnTo>
                  <a:lnTo>
                    <a:pt x="65722" y="231013"/>
                  </a:lnTo>
                  <a:lnTo>
                    <a:pt x="61861" y="236093"/>
                  </a:lnTo>
                  <a:lnTo>
                    <a:pt x="64414" y="242443"/>
                  </a:lnTo>
                  <a:lnTo>
                    <a:pt x="61290" y="247523"/>
                  </a:lnTo>
                  <a:lnTo>
                    <a:pt x="56946" y="253873"/>
                  </a:lnTo>
                  <a:lnTo>
                    <a:pt x="54457" y="261493"/>
                  </a:lnTo>
                  <a:lnTo>
                    <a:pt x="53251" y="269113"/>
                  </a:lnTo>
                  <a:lnTo>
                    <a:pt x="52755" y="276733"/>
                  </a:lnTo>
                  <a:lnTo>
                    <a:pt x="50558" y="285623"/>
                  </a:lnTo>
                  <a:lnTo>
                    <a:pt x="44577" y="293243"/>
                  </a:lnTo>
                  <a:lnTo>
                    <a:pt x="38722" y="300863"/>
                  </a:lnTo>
                  <a:lnTo>
                    <a:pt x="36906" y="309753"/>
                  </a:lnTo>
                  <a:lnTo>
                    <a:pt x="36258" y="309753"/>
                  </a:lnTo>
                  <a:lnTo>
                    <a:pt x="37058" y="311023"/>
                  </a:lnTo>
                  <a:lnTo>
                    <a:pt x="37477" y="311023"/>
                  </a:lnTo>
                  <a:lnTo>
                    <a:pt x="33147" y="321183"/>
                  </a:lnTo>
                  <a:lnTo>
                    <a:pt x="30708" y="328803"/>
                  </a:lnTo>
                  <a:lnTo>
                    <a:pt x="28676" y="341503"/>
                  </a:lnTo>
                  <a:lnTo>
                    <a:pt x="34925" y="350393"/>
                  </a:lnTo>
                  <a:lnTo>
                    <a:pt x="57340" y="344043"/>
                  </a:lnTo>
                  <a:lnTo>
                    <a:pt x="58026" y="344043"/>
                  </a:lnTo>
                  <a:lnTo>
                    <a:pt x="62039" y="340233"/>
                  </a:lnTo>
                  <a:lnTo>
                    <a:pt x="63792" y="336423"/>
                  </a:lnTo>
                  <a:lnTo>
                    <a:pt x="61252" y="331343"/>
                  </a:lnTo>
                  <a:lnTo>
                    <a:pt x="66357" y="332613"/>
                  </a:lnTo>
                  <a:lnTo>
                    <a:pt x="65773" y="331343"/>
                  </a:lnTo>
                  <a:lnTo>
                    <a:pt x="63474" y="326263"/>
                  </a:lnTo>
                  <a:lnTo>
                    <a:pt x="65887" y="326263"/>
                  </a:lnTo>
                  <a:lnTo>
                    <a:pt x="63423" y="321183"/>
                  </a:lnTo>
                  <a:lnTo>
                    <a:pt x="71640" y="321183"/>
                  </a:lnTo>
                  <a:lnTo>
                    <a:pt x="69519" y="316103"/>
                  </a:lnTo>
                  <a:lnTo>
                    <a:pt x="69862" y="316103"/>
                  </a:lnTo>
                  <a:lnTo>
                    <a:pt x="70980" y="317182"/>
                  </a:lnTo>
                  <a:lnTo>
                    <a:pt x="71107" y="316103"/>
                  </a:lnTo>
                  <a:lnTo>
                    <a:pt x="71247" y="314833"/>
                  </a:lnTo>
                  <a:lnTo>
                    <a:pt x="71399" y="311023"/>
                  </a:lnTo>
                  <a:lnTo>
                    <a:pt x="74295" y="312293"/>
                  </a:lnTo>
                  <a:lnTo>
                    <a:pt x="75692" y="305943"/>
                  </a:lnTo>
                  <a:lnTo>
                    <a:pt x="79997" y="299593"/>
                  </a:lnTo>
                  <a:lnTo>
                    <a:pt x="77190" y="293928"/>
                  </a:lnTo>
                  <a:lnTo>
                    <a:pt x="75272" y="290703"/>
                  </a:lnTo>
                  <a:lnTo>
                    <a:pt x="78092" y="291973"/>
                  </a:lnTo>
                  <a:lnTo>
                    <a:pt x="77876" y="290703"/>
                  </a:lnTo>
                  <a:lnTo>
                    <a:pt x="77419" y="288163"/>
                  </a:lnTo>
                  <a:lnTo>
                    <a:pt x="78244" y="288163"/>
                  </a:lnTo>
                  <a:lnTo>
                    <a:pt x="76073" y="285623"/>
                  </a:lnTo>
                  <a:lnTo>
                    <a:pt x="80251" y="281813"/>
                  </a:lnTo>
                  <a:lnTo>
                    <a:pt x="79654" y="279273"/>
                  </a:lnTo>
                  <a:lnTo>
                    <a:pt x="81584" y="280543"/>
                  </a:lnTo>
                  <a:lnTo>
                    <a:pt x="81902" y="279273"/>
                  </a:lnTo>
                  <a:lnTo>
                    <a:pt x="82524" y="276733"/>
                  </a:lnTo>
                  <a:lnTo>
                    <a:pt x="82842" y="275463"/>
                  </a:lnTo>
                  <a:lnTo>
                    <a:pt x="81800" y="276733"/>
                  </a:lnTo>
                  <a:lnTo>
                    <a:pt x="76847" y="274193"/>
                  </a:lnTo>
                  <a:lnTo>
                    <a:pt x="86334" y="275463"/>
                  </a:lnTo>
                  <a:lnTo>
                    <a:pt x="85813" y="274193"/>
                  </a:lnTo>
                  <a:lnTo>
                    <a:pt x="84213" y="270383"/>
                  </a:lnTo>
                  <a:lnTo>
                    <a:pt x="86017" y="267843"/>
                  </a:lnTo>
                  <a:lnTo>
                    <a:pt x="75793" y="260223"/>
                  </a:lnTo>
                  <a:lnTo>
                    <a:pt x="79527" y="257683"/>
                  </a:lnTo>
                  <a:lnTo>
                    <a:pt x="77673" y="255143"/>
                  </a:lnTo>
                  <a:lnTo>
                    <a:pt x="82956" y="261493"/>
                  </a:lnTo>
                  <a:lnTo>
                    <a:pt x="81940" y="257683"/>
                  </a:lnTo>
                  <a:lnTo>
                    <a:pt x="84683" y="258953"/>
                  </a:lnTo>
                  <a:lnTo>
                    <a:pt x="83248" y="260223"/>
                  </a:lnTo>
                  <a:lnTo>
                    <a:pt x="85623" y="260223"/>
                  </a:lnTo>
                  <a:lnTo>
                    <a:pt x="85178" y="257683"/>
                  </a:lnTo>
                  <a:lnTo>
                    <a:pt x="89750" y="257683"/>
                  </a:lnTo>
                  <a:lnTo>
                    <a:pt x="89217" y="255143"/>
                  </a:lnTo>
                  <a:lnTo>
                    <a:pt x="88963" y="253873"/>
                  </a:lnTo>
                  <a:lnTo>
                    <a:pt x="91109" y="255143"/>
                  </a:lnTo>
                  <a:lnTo>
                    <a:pt x="90487" y="253873"/>
                  </a:lnTo>
                  <a:lnTo>
                    <a:pt x="88607" y="250063"/>
                  </a:lnTo>
                  <a:lnTo>
                    <a:pt x="96418" y="248793"/>
                  </a:lnTo>
                  <a:lnTo>
                    <a:pt x="93649" y="244983"/>
                  </a:lnTo>
                  <a:lnTo>
                    <a:pt x="93294" y="241173"/>
                  </a:lnTo>
                  <a:lnTo>
                    <a:pt x="100507" y="244830"/>
                  </a:lnTo>
                  <a:lnTo>
                    <a:pt x="100711" y="253771"/>
                  </a:lnTo>
                  <a:lnTo>
                    <a:pt x="99174" y="260121"/>
                  </a:lnTo>
                  <a:lnTo>
                    <a:pt x="93878" y="266471"/>
                  </a:lnTo>
                  <a:lnTo>
                    <a:pt x="88709" y="272821"/>
                  </a:lnTo>
                  <a:lnTo>
                    <a:pt x="87566" y="280441"/>
                  </a:lnTo>
                  <a:lnTo>
                    <a:pt x="86944" y="280441"/>
                  </a:lnTo>
                  <a:lnTo>
                    <a:pt x="87820" y="281711"/>
                  </a:lnTo>
                  <a:lnTo>
                    <a:pt x="88239" y="281711"/>
                  </a:lnTo>
                  <a:lnTo>
                    <a:pt x="84696" y="289331"/>
                  </a:lnTo>
                  <a:lnTo>
                    <a:pt x="82829" y="294411"/>
                  </a:lnTo>
                  <a:lnTo>
                    <a:pt x="81813" y="305841"/>
                  </a:lnTo>
                  <a:lnTo>
                    <a:pt x="88531" y="313461"/>
                  </a:lnTo>
                  <a:lnTo>
                    <a:pt x="109880" y="309651"/>
                  </a:lnTo>
                  <a:lnTo>
                    <a:pt x="110591" y="309651"/>
                  </a:lnTo>
                  <a:lnTo>
                    <a:pt x="114185" y="305841"/>
                  </a:lnTo>
                  <a:lnTo>
                    <a:pt x="115658" y="303301"/>
                  </a:lnTo>
                  <a:lnTo>
                    <a:pt x="112801" y="299491"/>
                  </a:lnTo>
                  <a:lnTo>
                    <a:pt x="117868" y="300761"/>
                  </a:lnTo>
                  <a:lnTo>
                    <a:pt x="117068" y="299491"/>
                  </a:lnTo>
                  <a:lnTo>
                    <a:pt x="114681" y="295681"/>
                  </a:lnTo>
                  <a:lnTo>
                    <a:pt x="117005" y="295681"/>
                  </a:lnTo>
                  <a:lnTo>
                    <a:pt x="114261" y="291871"/>
                  </a:lnTo>
                  <a:lnTo>
                    <a:pt x="122212" y="290601"/>
                  </a:lnTo>
                  <a:lnTo>
                    <a:pt x="119824" y="286791"/>
                  </a:lnTo>
                  <a:lnTo>
                    <a:pt x="120180" y="286791"/>
                  </a:lnTo>
                  <a:lnTo>
                    <a:pt x="121361" y="287934"/>
                  </a:lnTo>
                  <a:lnTo>
                    <a:pt x="121450" y="286791"/>
                  </a:lnTo>
                  <a:lnTo>
                    <a:pt x="121335" y="282981"/>
                  </a:lnTo>
                  <a:lnTo>
                    <a:pt x="124231" y="284251"/>
                  </a:lnTo>
                  <a:lnTo>
                    <a:pt x="124472" y="282981"/>
                  </a:lnTo>
                  <a:lnTo>
                    <a:pt x="125183" y="279171"/>
                  </a:lnTo>
                  <a:lnTo>
                    <a:pt x="128866" y="274091"/>
                  </a:lnTo>
                  <a:lnTo>
                    <a:pt x="126276" y="270281"/>
                  </a:lnTo>
                  <a:lnTo>
                    <a:pt x="125412" y="269011"/>
                  </a:lnTo>
                  <a:lnTo>
                    <a:pt x="126136" y="270281"/>
                  </a:lnTo>
                  <a:lnTo>
                    <a:pt x="123685" y="266471"/>
                  </a:lnTo>
                  <a:lnTo>
                    <a:pt x="126479" y="267741"/>
                  </a:lnTo>
                  <a:lnTo>
                    <a:pt x="126047" y="266471"/>
                  </a:lnTo>
                  <a:lnTo>
                    <a:pt x="125615" y="265201"/>
                  </a:lnTo>
                  <a:lnTo>
                    <a:pt x="126415" y="265201"/>
                  </a:lnTo>
                  <a:lnTo>
                    <a:pt x="124066" y="262661"/>
                  </a:lnTo>
                  <a:lnTo>
                    <a:pt x="127914" y="260121"/>
                  </a:lnTo>
                  <a:lnTo>
                    <a:pt x="127165" y="257581"/>
                  </a:lnTo>
                  <a:lnTo>
                    <a:pt x="129095" y="257581"/>
                  </a:lnTo>
                  <a:lnTo>
                    <a:pt x="129997" y="255041"/>
                  </a:lnTo>
                  <a:lnTo>
                    <a:pt x="129095" y="255041"/>
                  </a:lnTo>
                  <a:lnTo>
                    <a:pt x="124079" y="253771"/>
                  </a:lnTo>
                  <a:lnTo>
                    <a:pt x="133362" y="253771"/>
                  </a:lnTo>
                  <a:lnTo>
                    <a:pt x="130975" y="249961"/>
                  </a:lnTo>
                  <a:lnTo>
                    <a:pt x="132549" y="248691"/>
                  </a:lnTo>
                  <a:lnTo>
                    <a:pt x="122047" y="241071"/>
                  </a:lnTo>
                  <a:lnTo>
                    <a:pt x="125539" y="239801"/>
                  </a:lnTo>
                  <a:lnTo>
                    <a:pt x="123558" y="237261"/>
                  </a:lnTo>
                  <a:lnTo>
                    <a:pt x="129082" y="242341"/>
                  </a:lnTo>
                  <a:lnTo>
                    <a:pt x="127889" y="239801"/>
                  </a:lnTo>
                  <a:lnTo>
                    <a:pt x="130619" y="241071"/>
                  </a:lnTo>
                  <a:lnTo>
                    <a:pt x="131610" y="241071"/>
                  </a:lnTo>
                  <a:lnTo>
                    <a:pt x="130987" y="239801"/>
                  </a:lnTo>
                  <a:lnTo>
                    <a:pt x="135458" y="239801"/>
                  </a:lnTo>
                  <a:lnTo>
                    <a:pt x="134442" y="237261"/>
                  </a:lnTo>
                  <a:lnTo>
                    <a:pt x="136588" y="237261"/>
                  </a:lnTo>
                  <a:lnTo>
                    <a:pt x="133807" y="233451"/>
                  </a:lnTo>
                  <a:lnTo>
                    <a:pt x="141376" y="233451"/>
                  </a:lnTo>
                  <a:lnTo>
                    <a:pt x="138417" y="229641"/>
                  </a:lnTo>
                  <a:lnTo>
                    <a:pt x="137769" y="225831"/>
                  </a:lnTo>
                  <a:lnTo>
                    <a:pt x="145415" y="230911"/>
                  </a:lnTo>
                  <a:lnTo>
                    <a:pt x="142430" y="225831"/>
                  </a:lnTo>
                  <a:lnTo>
                    <a:pt x="145732" y="225831"/>
                  </a:lnTo>
                  <a:lnTo>
                    <a:pt x="146685" y="224561"/>
                  </a:lnTo>
                  <a:lnTo>
                    <a:pt x="142582" y="223291"/>
                  </a:lnTo>
                  <a:lnTo>
                    <a:pt x="144513" y="222021"/>
                  </a:lnTo>
                  <a:lnTo>
                    <a:pt x="146278" y="223291"/>
                  </a:lnTo>
                  <a:lnTo>
                    <a:pt x="146456" y="222021"/>
                  </a:lnTo>
                  <a:lnTo>
                    <a:pt x="146634" y="220751"/>
                  </a:lnTo>
                  <a:lnTo>
                    <a:pt x="148018" y="222021"/>
                  </a:lnTo>
                  <a:lnTo>
                    <a:pt x="152057" y="220751"/>
                  </a:lnTo>
                  <a:lnTo>
                    <a:pt x="146532" y="214401"/>
                  </a:lnTo>
                  <a:lnTo>
                    <a:pt x="149720" y="213131"/>
                  </a:lnTo>
                  <a:lnTo>
                    <a:pt x="152895" y="211861"/>
                  </a:lnTo>
                  <a:lnTo>
                    <a:pt x="149758" y="209321"/>
                  </a:lnTo>
                  <a:lnTo>
                    <a:pt x="152654" y="208051"/>
                  </a:lnTo>
                  <a:lnTo>
                    <a:pt x="150291" y="206781"/>
                  </a:lnTo>
                  <a:lnTo>
                    <a:pt x="151866" y="206781"/>
                  </a:lnTo>
                  <a:lnTo>
                    <a:pt x="152171" y="201701"/>
                  </a:lnTo>
                  <a:lnTo>
                    <a:pt x="154762" y="206781"/>
                  </a:lnTo>
                  <a:lnTo>
                    <a:pt x="153987" y="206781"/>
                  </a:lnTo>
                  <a:lnTo>
                    <a:pt x="155943" y="208051"/>
                  </a:lnTo>
                  <a:lnTo>
                    <a:pt x="160782" y="206781"/>
                  </a:lnTo>
                  <a:lnTo>
                    <a:pt x="155473" y="201701"/>
                  </a:lnTo>
                  <a:lnTo>
                    <a:pt x="155689" y="201523"/>
                  </a:lnTo>
                  <a:lnTo>
                    <a:pt x="154673" y="200431"/>
                  </a:lnTo>
                  <a:lnTo>
                    <a:pt x="155803" y="197891"/>
                  </a:lnTo>
                  <a:lnTo>
                    <a:pt x="157365" y="199161"/>
                  </a:lnTo>
                  <a:lnTo>
                    <a:pt x="158508" y="197891"/>
                  </a:lnTo>
                  <a:lnTo>
                    <a:pt x="159664" y="196621"/>
                  </a:lnTo>
                  <a:lnTo>
                    <a:pt x="157327" y="195351"/>
                  </a:lnTo>
                  <a:lnTo>
                    <a:pt x="159054" y="194081"/>
                  </a:lnTo>
                  <a:lnTo>
                    <a:pt x="162941" y="195351"/>
                  </a:lnTo>
                  <a:lnTo>
                    <a:pt x="161759" y="194081"/>
                  </a:lnTo>
                  <a:lnTo>
                    <a:pt x="160578" y="192811"/>
                  </a:lnTo>
                  <a:lnTo>
                    <a:pt x="159181" y="191541"/>
                  </a:lnTo>
                  <a:lnTo>
                    <a:pt x="157086" y="192811"/>
                  </a:lnTo>
                  <a:lnTo>
                    <a:pt x="157060" y="191541"/>
                  </a:lnTo>
                  <a:lnTo>
                    <a:pt x="162826" y="186461"/>
                  </a:lnTo>
                  <a:lnTo>
                    <a:pt x="164528" y="183921"/>
                  </a:lnTo>
                  <a:lnTo>
                    <a:pt x="161988" y="183921"/>
                  </a:lnTo>
                  <a:lnTo>
                    <a:pt x="162369" y="182651"/>
                  </a:lnTo>
                  <a:lnTo>
                    <a:pt x="162166" y="181381"/>
                  </a:lnTo>
                  <a:lnTo>
                    <a:pt x="164299" y="182651"/>
                  </a:lnTo>
                  <a:lnTo>
                    <a:pt x="163703" y="181381"/>
                  </a:lnTo>
                  <a:lnTo>
                    <a:pt x="162496" y="178841"/>
                  </a:lnTo>
                  <a:lnTo>
                    <a:pt x="169367" y="182651"/>
                  </a:lnTo>
                  <a:lnTo>
                    <a:pt x="168313" y="179362"/>
                  </a:lnTo>
                  <a:lnTo>
                    <a:pt x="167462" y="178841"/>
                  </a:lnTo>
                  <a:lnTo>
                    <a:pt x="165404" y="177571"/>
                  </a:lnTo>
                  <a:lnTo>
                    <a:pt x="162229" y="173761"/>
                  </a:lnTo>
                  <a:lnTo>
                    <a:pt x="170319" y="177571"/>
                  </a:lnTo>
                  <a:lnTo>
                    <a:pt x="165735" y="172491"/>
                  </a:lnTo>
                  <a:lnTo>
                    <a:pt x="165646" y="173761"/>
                  </a:lnTo>
                  <a:lnTo>
                    <a:pt x="160870" y="171221"/>
                  </a:lnTo>
                  <a:lnTo>
                    <a:pt x="162331" y="169951"/>
                  </a:lnTo>
                  <a:lnTo>
                    <a:pt x="164020" y="171081"/>
                  </a:lnTo>
                  <a:lnTo>
                    <a:pt x="163347" y="169951"/>
                  </a:lnTo>
                  <a:lnTo>
                    <a:pt x="163969" y="169951"/>
                  </a:lnTo>
                  <a:lnTo>
                    <a:pt x="164884" y="171221"/>
                  </a:lnTo>
                  <a:lnTo>
                    <a:pt x="166839" y="171221"/>
                  </a:lnTo>
                  <a:lnTo>
                    <a:pt x="166928" y="169951"/>
                  </a:lnTo>
                  <a:lnTo>
                    <a:pt x="169189" y="171221"/>
                  </a:lnTo>
                  <a:lnTo>
                    <a:pt x="168211" y="169951"/>
                  </a:lnTo>
                  <a:lnTo>
                    <a:pt x="167246" y="168681"/>
                  </a:lnTo>
                  <a:lnTo>
                    <a:pt x="166281" y="167411"/>
                  </a:lnTo>
                  <a:lnTo>
                    <a:pt x="169100" y="167411"/>
                  </a:lnTo>
                  <a:lnTo>
                    <a:pt x="167386" y="163601"/>
                  </a:lnTo>
                  <a:lnTo>
                    <a:pt x="170522" y="163601"/>
                  </a:lnTo>
                  <a:lnTo>
                    <a:pt x="172389" y="161061"/>
                  </a:lnTo>
                  <a:lnTo>
                    <a:pt x="173088" y="160108"/>
                  </a:lnTo>
                  <a:lnTo>
                    <a:pt x="176784" y="162737"/>
                  </a:lnTo>
                  <a:lnTo>
                    <a:pt x="178866" y="161721"/>
                  </a:lnTo>
                  <a:lnTo>
                    <a:pt x="173253" y="159956"/>
                  </a:lnTo>
                  <a:lnTo>
                    <a:pt x="173316" y="159791"/>
                  </a:lnTo>
                  <a:lnTo>
                    <a:pt x="172567" y="159448"/>
                  </a:lnTo>
                  <a:lnTo>
                    <a:pt x="173685" y="158521"/>
                  </a:lnTo>
                  <a:lnTo>
                    <a:pt x="175755" y="159791"/>
                  </a:lnTo>
                  <a:lnTo>
                    <a:pt x="174828" y="158521"/>
                  </a:lnTo>
                  <a:lnTo>
                    <a:pt x="173901" y="157251"/>
                  </a:lnTo>
                  <a:lnTo>
                    <a:pt x="173151" y="154711"/>
                  </a:lnTo>
                  <a:lnTo>
                    <a:pt x="175933" y="153441"/>
                  </a:lnTo>
                  <a:lnTo>
                    <a:pt x="176123" y="154711"/>
                  </a:lnTo>
                  <a:lnTo>
                    <a:pt x="177444" y="153441"/>
                  </a:lnTo>
                  <a:lnTo>
                    <a:pt x="178231" y="152679"/>
                  </a:lnTo>
                  <a:lnTo>
                    <a:pt x="179501" y="153885"/>
                  </a:lnTo>
                  <a:lnTo>
                    <a:pt x="179031" y="152387"/>
                  </a:lnTo>
                  <a:lnTo>
                    <a:pt x="178828" y="152120"/>
                  </a:lnTo>
                  <a:lnTo>
                    <a:pt x="180098" y="150901"/>
                  </a:lnTo>
                  <a:lnTo>
                    <a:pt x="177685" y="148247"/>
                  </a:lnTo>
                  <a:lnTo>
                    <a:pt x="179070" y="148437"/>
                  </a:lnTo>
                  <a:lnTo>
                    <a:pt x="177495" y="147650"/>
                  </a:lnTo>
                  <a:lnTo>
                    <a:pt x="177431" y="147955"/>
                  </a:lnTo>
                  <a:lnTo>
                    <a:pt x="176898" y="147358"/>
                  </a:lnTo>
                  <a:lnTo>
                    <a:pt x="177495" y="147650"/>
                  </a:lnTo>
                  <a:lnTo>
                    <a:pt x="177736" y="146494"/>
                  </a:lnTo>
                  <a:lnTo>
                    <a:pt x="176644" y="147078"/>
                  </a:lnTo>
                  <a:lnTo>
                    <a:pt x="175514" y="145821"/>
                  </a:lnTo>
                  <a:lnTo>
                    <a:pt x="179844" y="143281"/>
                  </a:lnTo>
                  <a:lnTo>
                    <a:pt x="177342" y="142011"/>
                  </a:lnTo>
                  <a:lnTo>
                    <a:pt x="179412" y="140741"/>
                  </a:lnTo>
                  <a:lnTo>
                    <a:pt x="176098" y="140741"/>
                  </a:lnTo>
                  <a:lnTo>
                    <a:pt x="174459" y="135661"/>
                  </a:lnTo>
                  <a:lnTo>
                    <a:pt x="185127" y="135661"/>
                  </a:lnTo>
                  <a:lnTo>
                    <a:pt x="175983" y="130581"/>
                  </a:lnTo>
                  <a:lnTo>
                    <a:pt x="176123" y="128041"/>
                  </a:lnTo>
                  <a:lnTo>
                    <a:pt x="179031" y="129311"/>
                  </a:lnTo>
                  <a:lnTo>
                    <a:pt x="179882" y="128041"/>
                  </a:lnTo>
                  <a:lnTo>
                    <a:pt x="180225" y="129311"/>
                  </a:lnTo>
                  <a:lnTo>
                    <a:pt x="180378" y="128041"/>
                  </a:lnTo>
                  <a:lnTo>
                    <a:pt x="180682" y="125501"/>
                  </a:lnTo>
                  <a:lnTo>
                    <a:pt x="180949" y="124231"/>
                  </a:lnTo>
                  <a:lnTo>
                    <a:pt x="181533" y="122961"/>
                  </a:lnTo>
                  <a:lnTo>
                    <a:pt x="182105" y="121691"/>
                  </a:lnTo>
                  <a:lnTo>
                    <a:pt x="181622" y="120421"/>
                  </a:lnTo>
                  <a:lnTo>
                    <a:pt x="177203" y="119151"/>
                  </a:lnTo>
                  <a:lnTo>
                    <a:pt x="179108" y="116611"/>
                  </a:lnTo>
                  <a:lnTo>
                    <a:pt x="180619" y="117881"/>
                  </a:lnTo>
                  <a:lnTo>
                    <a:pt x="180949" y="116611"/>
                  </a:lnTo>
                  <a:lnTo>
                    <a:pt x="181622" y="117881"/>
                  </a:lnTo>
                  <a:lnTo>
                    <a:pt x="183235" y="116611"/>
                  </a:lnTo>
                  <a:lnTo>
                    <a:pt x="182727" y="116611"/>
                  </a:lnTo>
                  <a:lnTo>
                    <a:pt x="182283" y="115341"/>
                  </a:lnTo>
                  <a:lnTo>
                    <a:pt x="182740" y="115341"/>
                  </a:lnTo>
                  <a:lnTo>
                    <a:pt x="182638" y="114287"/>
                  </a:lnTo>
                  <a:lnTo>
                    <a:pt x="183134" y="114071"/>
                  </a:lnTo>
                  <a:lnTo>
                    <a:pt x="181737" y="110553"/>
                  </a:lnTo>
                  <a:lnTo>
                    <a:pt x="181737" y="114693"/>
                  </a:lnTo>
                  <a:lnTo>
                    <a:pt x="181495" y="115341"/>
                  </a:lnTo>
                  <a:lnTo>
                    <a:pt x="180289" y="115341"/>
                  </a:lnTo>
                  <a:lnTo>
                    <a:pt x="181737" y="114693"/>
                  </a:lnTo>
                  <a:lnTo>
                    <a:pt x="181737" y="110553"/>
                  </a:lnTo>
                  <a:lnTo>
                    <a:pt x="181622" y="110261"/>
                  </a:lnTo>
                  <a:lnTo>
                    <a:pt x="184759" y="111531"/>
                  </a:lnTo>
                  <a:lnTo>
                    <a:pt x="185039" y="110261"/>
                  </a:lnTo>
                  <a:lnTo>
                    <a:pt x="185597" y="107721"/>
                  </a:lnTo>
                  <a:lnTo>
                    <a:pt x="183540" y="102641"/>
                  </a:lnTo>
                  <a:lnTo>
                    <a:pt x="183642" y="98831"/>
                  </a:lnTo>
                  <a:lnTo>
                    <a:pt x="185369" y="98831"/>
                  </a:lnTo>
                  <a:lnTo>
                    <a:pt x="186461" y="101371"/>
                  </a:lnTo>
                  <a:lnTo>
                    <a:pt x="186702" y="101371"/>
                  </a:lnTo>
                  <a:lnTo>
                    <a:pt x="187032" y="98831"/>
                  </a:lnTo>
                  <a:lnTo>
                    <a:pt x="189306" y="100101"/>
                  </a:lnTo>
                  <a:lnTo>
                    <a:pt x="187820" y="101371"/>
                  </a:lnTo>
                  <a:lnTo>
                    <a:pt x="187985" y="102641"/>
                  </a:lnTo>
                  <a:lnTo>
                    <a:pt x="192760" y="100101"/>
                  </a:lnTo>
                  <a:lnTo>
                    <a:pt x="191211" y="98831"/>
                  </a:lnTo>
                  <a:lnTo>
                    <a:pt x="186575" y="95021"/>
                  </a:lnTo>
                  <a:lnTo>
                    <a:pt x="191223" y="92481"/>
                  </a:lnTo>
                  <a:lnTo>
                    <a:pt x="189699" y="91211"/>
                  </a:lnTo>
                  <a:lnTo>
                    <a:pt x="189115" y="91211"/>
                  </a:lnTo>
                  <a:lnTo>
                    <a:pt x="188112" y="89941"/>
                  </a:lnTo>
                  <a:lnTo>
                    <a:pt x="187985" y="88671"/>
                  </a:lnTo>
                  <a:lnTo>
                    <a:pt x="190144" y="88671"/>
                  </a:lnTo>
                  <a:lnTo>
                    <a:pt x="192544" y="91211"/>
                  </a:lnTo>
                  <a:lnTo>
                    <a:pt x="193052" y="88671"/>
                  </a:lnTo>
                  <a:lnTo>
                    <a:pt x="195465" y="88671"/>
                  </a:lnTo>
                  <a:lnTo>
                    <a:pt x="193522" y="84861"/>
                  </a:lnTo>
                  <a:lnTo>
                    <a:pt x="193319" y="83591"/>
                  </a:lnTo>
                  <a:lnTo>
                    <a:pt x="193116" y="82321"/>
                  </a:lnTo>
                  <a:lnTo>
                    <a:pt x="192430" y="83591"/>
                  </a:lnTo>
                  <a:lnTo>
                    <a:pt x="191439" y="82321"/>
                  </a:lnTo>
                  <a:lnTo>
                    <a:pt x="190893" y="82321"/>
                  </a:lnTo>
                  <a:lnTo>
                    <a:pt x="191147" y="81051"/>
                  </a:lnTo>
                  <a:lnTo>
                    <a:pt x="192760" y="81051"/>
                  </a:lnTo>
                  <a:lnTo>
                    <a:pt x="193522" y="78511"/>
                  </a:lnTo>
                  <a:lnTo>
                    <a:pt x="192544" y="77241"/>
                  </a:lnTo>
                  <a:lnTo>
                    <a:pt x="194703" y="77241"/>
                  </a:lnTo>
                  <a:lnTo>
                    <a:pt x="193751" y="79781"/>
                  </a:lnTo>
                  <a:lnTo>
                    <a:pt x="195173" y="79781"/>
                  </a:lnTo>
                  <a:lnTo>
                    <a:pt x="195681" y="78498"/>
                  </a:lnTo>
                  <a:lnTo>
                    <a:pt x="196011" y="77241"/>
                  </a:lnTo>
                  <a:lnTo>
                    <a:pt x="196697" y="74701"/>
                  </a:lnTo>
                  <a:close/>
                </a:path>
                <a:path w="256540" h="350520">
                  <a:moveTo>
                    <a:pt x="198564" y="141960"/>
                  </a:moveTo>
                  <a:lnTo>
                    <a:pt x="195453" y="140309"/>
                  </a:lnTo>
                  <a:lnTo>
                    <a:pt x="196240" y="141960"/>
                  </a:lnTo>
                  <a:lnTo>
                    <a:pt x="198564" y="141960"/>
                  </a:lnTo>
                  <a:close/>
                </a:path>
                <a:path w="256540" h="350520">
                  <a:moveTo>
                    <a:pt x="198704" y="122948"/>
                  </a:moveTo>
                  <a:lnTo>
                    <a:pt x="198653" y="122694"/>
                  </a:lnTo>
                  <a:lnTo>
                    <a:pt x="198094" y="122402"/>
                  </a:lnTo>
                  <a:lnTo>
                    <a:pt x="197827" y="122415"/>
                  </a:lnTo>
                  <a:lnTo>
                    <a:pt x="198704" y="122948"/>
                  </a:lnTo>
                  <a:close/>
                </a:path>
                <a:path w="256540" h="350520">
                  <a:moveTo>
                    <a:pt x="199885" y="143865"/>
                  </a:moveTo>
                  <a:lnTo>
                    <a:pt x="199771" y="143611"/>
                  </a:lnTo>
                  <a:lnTo>
                    <a:pt x="198869" y="143687"/>
                  </a:lnTo>
                  <a:lnTo>
                    <a:pt x="199885" y="143865"/>
                  </a:lnTo>
                  <a:close/>
                </a:path>
                <a:path w="256540" h="350520">
                  <a:moveTo>
                    <a:pt x="200837" y="108927"/>
                  </a:moveTo>
                  <a:lnTo>
                    <a:pt x="200748" y="108534"/>
                  </a:lnTo>
                  <a:lnTo>
                    <a:pt x="200190" y="106184"/>
                  </a:lnTo>
                  <a:lnTo>
                    <a:pt x="200190" y="105333"/>
                  </a:lnTo>
                  <a:lnTo>
                    <a:pt x="199593" y="106184"/>
                  </a:lnTo>
                  <a:lnTo>
                    <a:pt x="200558" y="108534"/>
                  </a:lnTo>
                  <a:lnTo>
                    <a:pt x="198666" y="107848"/>
                  </a:lnTo>
                  <a:lnTo>
                    <a:pt x="200837" y="108927"/>
                  </a:lnTo>
                  <a:close/>
                </a:path>
                <a:path w="256540" h="350520">
                  <a:moveTo>
                    <a:pt x="201206" y="109105"/>
                  </a:moveTo>
                  <a:lnTo>
                    <a:pt x="200837" y="108927"/>
                  </a:lnTo>
                  <a:lnTo>
                    <a:pt x="200939" y="109334"/>
                  </a:lnTo>
                  <a:lnTo>
                    <a:pt x="201155" y="109461"/>
                  </a:lnTo>
                  <a:lnTo>
                    <a:pt x="201206" y="109105"/>
                  </a:lnTo>
                  <a:close/>
                </a:path>
                <a:path w="256540" h="350520">
                  <a:moveTo>
                    <a:pt x="201333" y="102819"/>
                  </a:moveTo>
                  <a:lnTo>
                    <a:pt x="199593" y="100825"/>
                  </a:lnTo>
                  <a:lnTo>
                    <a:pt x="199275" y="102628"/>
                  </a:lnTo>
                  <a:lnTo>
                    <a:pt x="201333" y="102819"/>
                  </a:lnTo>
                  <a:close/>
                </a:path>
                <a:path w="256540" h="350520">
                  <a:moveTo>
                    <a:pt x="201637" y="141960"/>
                  </a:moveTo>
                  <a:lnTo>
                    <a:pt x="201320" y="141757"/>
                  </a:lnTo>
                  <a:lnTo>
                    <a:pt x="201637" y="141960"/>
                  </a:lnTo>
                  <a:close/>
                </a:path>
                <a:path w="256540" h="350520">
                  <a:moveTo>
                    <a:pt x="202209" y="114439"/>
                  </a:moveTo>
                  <a:lnTo>
                    <a:pt x="199644" y="112356"/>
                  </a:lnTo>
                  <a:lnTo>
                    <a:pt x="198958" y="112560"/>
                  </a:lnTo>
                  <a:lnTo>
                    <a:pt x="202209" y="114439"/>
                  </a:lnTo>
                  <a:close/>
                </a:path>
                <a:path w="256540" h="350520">
                  <a:moveTo>
                    <a:pt x="202768" y="143357"/>
                  </a:moveTo>
                  <a:lnTo>
                    <a:pt x="198970" y="141960"/>
                  </a:lnTo>
                  <a:lnTo>
                    <a:pt x="199771" y="143611"/>
                  </a:lnTo>
                  <a:lnTo>
                    <a:pt x="202768" y="143357"/>
                  </a:lnTo>
                  <a:close/>
                </a:path>
                <a:path w="256540" h="350520">
                  <a:moveTo>
                    <a:pt x="203009" y="99834"/>
                  </a:moveTo>
                  <a:lnTo>
                    <a:pt x="201930" y="99999"/>
                  </a:lnTo>
                  <a:lnTo>
                    <a:pt x="200964" y="100431"/>
                  </a:lnTo>
                  <a:lnTo>
                    <a:pt x="202730" y="100863"/>
                  </a:lnTo>
                  <a:lnTo>
                    <a:pt x="203009" y="99834"/>
                  </a:lnTo>
                  <a:close/>
                </a:path>
                <a:path w="256540" h="350520">
                  <a:moveTo>
                    <a:pt x="204127" y="98894"/>
                  </a:moveTo>
                  <a:lnTo>
                    <a:pt x="203923" y="97040"/>
                  </a:lnTo>
                  <a:lnTo>
                    <a:pt x="203619" y="97015"/>
                  </a:lnTo>
                  <a:lnTo>
                    <a:pt x="203212" y="96977"/>
                  </a:lnTo>
                  <a:lnTo>
                    <a:pt x="204127" y="98894"/>
                  </a:lnTo>
                  <a:close/>
                </a:path>
                <a:path w="256540" h="350520">
                  <a:moveTo>
                    <a:pt x="204470" y="146913"/>
                  </a:moveTo>
                  <a:lnTo>
                    <a:pt x="204343" y="146850"/>
                  </a:lnTo>
                  <a:lnTo>
                    <a:pt x="204203" y="147167"/>
                  </a:lnTo>
                  <a:lnTo>
                    <a:pt x="204470" y="146913"/>
                  </a:lnTo>
                  <a:close/>
                </a:path>
                <a:path w="256540" h="350520">
                  <a:moveTo>
                    <a:pt x="205333" y="144627"/>
                  </a:moveTo>
                  <a:lnTo>
                    <a:pt x="204698" y="144119"/>
                  </a:lnTo>
                  <a:lnTo>
                    <a:pt x="203593" y="142595"/>
                  </a:lnTo>
                  <a:lnTo>
                    <a:pt x="201650" y="142087"/>
                  </a:lnTo>
                  <a:lnTo>
                    <a:pt x="203200" y="142976"/>
                  </a:lnTo>
                  <a:lnTo>
                    <a:pt x="204000" y="143992"/>
                  </a:lnTo>
                  <a:lnTo>
                    <a:pt x="202336" y="144881"/>
                  </a:lnTo>
                  <a:lnTo>
                    <a:pt x="201879" y="144754"/>
                  </a:lnTo>
                  <a:lnTo>
                    <a:pt x="198259" y="143738"/>
                  </a:lnTo>
                  <a:lnTo>
                    <a:pt x="198869" y="143687"/>
                  </a:lnTo>
                  <a:lnTo>
                    <a:pt x="198437" y="143611"/>
                  </a:lnTo>
                  <a:lnTo>
                    <a:pt x="197713" y="143484"/>
                  </a:lnTo>
                  <a:lnTo>
                    <a:pt x="195986" y="142087"/>
                  </a:lnTo>
                  <a:lnTo>
                    <a:pt x="195859" y="141986"/>
                  </a:lnTo>
                  <a:lnTo>
                    <a:pt x="194335" y="142087"/>
                  </a:lnTo>
                  <a:lnTo>
                    <a:pt x="192189" y="140055"/>
                  </a:lnTo>
                  <a:lnTo>
                    <a:pt x="192163" y="140817"/>
                  </a:lnTo>
                  <a:lnTo>
                    <a:pt x="196189" y="143611"/>
                  </a:lnTo>
                  <a:lnTo>
                    <a:pt x="189128" y="143357"/>
                  </a:lnTo>
                  <a:lnTo>
                    <a:pt x="189369" y="144754"/>
                  </a:lnTo>
                  <a:lnTo>
                    <a:pt x="189103" y="144246"/>
                  </a:lnTo>
                  <a:lnTo>
                    <a:pt x="186372" y="145008"/>
                  </a:lnTo>
                  <a:lnTo>
                    <a:pt x="186905" y="145262"/>
                  </a:lnTo>
                  <a:lnTo>
                    <a:pt x="184454" y="145135"/>
                  </a:lnTo>
                  <a:lnTo>
                    <a:pt x="182397" y="145643"/>
                  </a:lnTo>
                  <a:lnTo>
                    <a:pt x="182359" y="147294"/>
                  </a:lnTo>
                  <a:lnTo>
                    <a:pt x="184658" y="148818"/>
                  </a:lnTo>
                  <a:lnTo>
                    <a:pt x="181470" y="151866"/>
                  </a:lnTo>
                  <a:lnTo>
                    <a:pt x="183349" y="153390"/>
                  </a:lnTo>
                  <a:lnTo>
                    <a:pt x="182943" y="152501"/>
                  </a:lnTo>
                  <a:lnTo>
                    <a:pt x="183095" y="151993"/>
                  </a:lnTo>
                  <a:lnTo>
                    <a:pt x="184061" y="151612"/>
                  </a:lnTo>
                  <a:lnTo>
                    <a:pt x="187032" y="152882"/>
                  </a:lnTo>
                  <a:lnTo>
                    <a:pt x="186639" y="153771"/>
                  </a:lnTo>
                  <a:lnTo>
                    <a:pt x="186563" y="154152"/>
                  </a:lnTo>
                  <a:lnTo>
                    <a:pt x="188353" y="154813"/>
                  </a:lnTo>
                  <a:lnTo>
                    <a:pt x="189725" y="155295"/>
                  </a:lnTo>
                  <a:lnTo>
                    <a:pt x="188810" y="154432"/>
                  </a:lnTo>
                  <a:lnTo>
                    <a:pt x="188836" y="153974"/>
                  </a:lnTo>
                  <a:lnTo>
                    <a:pt x="188709" y="153517"/>
                  </a:lnTo>
                  <a:lnTo>
                    <a:pt x="189585" y="151866"/>
                  </a:lnTo>
                  <a:lnTo>
                    <a:pt x="190525" y="151358"/>
                  </a:lnTo>
                  <a:lnTo>
                    <a:pt x="191693" y="150723"/>
                  </a:lnTo>
                  <a:lnTo>
                    <a:pt x="188696" y="148297"/>
                  </a:lnTo>
                  <a:lnTo>
                    <a:pt x="188696" y="153517"/>
                  </a:lnTo>
                  <a:lnTo>
                    <a:pt x="188518" y="154165"/>
                  </a:lnTo>
                  <a:lnTo>
                    <a:pt x="186232" y="151993"/>
                  </a:lnTo>
                  <a:lnTo>
                    <a:pt x="186728" y="151612"/>
                  </a:lnTo>
                  <a:lnTo>
                    <a:pt x="187058" y="151358"/>
                  </a:lnTo>
                  <a:lnTo>
                    <a:pt x="187871" y="151993"/>
                  </a:lnTo>
                  <a:lnTo>
                    <a:pt x="188518" y="152882"/>
                  </a:lnTo>
                  <a:lnTo>
                    <a:pt x="188696" y="153517"/>
                  </a:lnTo>
                  <a:lnTo>
                    <a:pt x="188696" y="148297"/>
                  </a:lnTo>
                  <a:lnTo>
                    <a:pt x="188087" y="147802"/>
                  </a:lnTo>
                  <a:lnTo>
                    <a:pt x="189179" y="147675"/>
                  </a:lnTo>
                  <a:lnTo>
                    <a:pt x="190525" y="148412"/>
                  </a:lnTo>
                  <a:lnTo>
                    <a:pt x="189915" y="147675"/>
                  </a:lnTo>
                  <a:lnTo>
                    <a:pt x="189191" y="146786"/>
                  </a:lnTo>
                  <a:lnTo>
                    <a:pt x="193789" y="149072"/>
                  </a:lnTo>
                  <a:lnTo>
                    <a:pt x="192049" y="147040"/>
                  </a:lnTo>
                  <a:lnTo>
                    <a:pt x="195694" y="148945"/>
                  </a:lnTo>
                  <a:lnTo>
                    <a:pt x="193167" y="150469"/>
                  </a:lnTo>
                  <a:lnTo>
                    <a:pt x="193052" y="150723"/>
                  </a:lnTo>
                  <a:lnTo>
                    <a:pt x="194691" y="152628"/>
                  </a:lnTo>
                  <a:lnTo>
                    <a:pt x="190982" y="153009"/>
                  </a:lnTo>
                  <a:lnTo>
                    <a:pt x="192963" y="156311"/>
                  </a:lnTo>
                  <a:lnTo>
                    <a:pt x="192798" y="158470"/>
                  </a:lnTo>
                  <a:lnTo>
                    <a:pt x="192481" y="158343"/>
                  </a:lnTo>
                  <a:lnTo>
                    <a:pt x="189953" y="157327"/>
                  </a:lnTo>
                  <a:lnTo>
                    <a:pt x="188087" y="155168"/>
                  </a:lnTo>
                  <a:lnTo>
                    <a:pt x="186169" y="155168"/>
                  </a:lnTo>
                  <a:lnTo>
                    <a:pt x="183565" y="156311"/>
                  </a:lnTo>
                  <a:lnTo>
                    <a:pt x="186944" y="157581"/>
                  </a:lnTo>
                  <a:lnTo>
                    <a:pt x="188150" y="159359"/>
                  </a:lnTo>
                  <a:lnTo>
                    <a:pt x="186626" y="160248"/>
                  </a:lnTo>
                  <a:lnTo>
                    <a:pt x="185547" y="159359"/>
                  </a:lnTo>
                  <a:lnTo>
                    <a:pt x="183388" y="157581"/>
                  </a:lnTo>
                  <a:lnTo>
                    <a:pt x="182410" y="159613"/>
                  </a:lnTo>
                  <a:lnTo>
                    <a:pt x="181089" y="157581"/>
                  </a:lnTo>
                  <a:lnTo>
                    <a:pt x="176618" y="157200"/>
                  </a:lnTo>
                  <a:lnTo>
                    <a:pt x="182194" y="159359"/>
                  </a:lnTo>
                  <a:lnTo>
                    <a:pt x="181025" y="159994"/>
                  </a:lnTo>
                  <a:lnTo>
                    <a:pt x="182181" y="160121"/>
                  </a:lnTo>
                  <a:lnTo>
                    <a:pt x="183197" y="160502"/>
                  </a:lnTo>
                  <a:lnTo>
                    <a:pt x="183438" y="159613"/>
                  </a:lnTo>
                  <a:lnTo>
                    <a:pt x="183502" y="159359"/>
                  </a:lnTo>
                  <a:lnTo>
                    <a:pt x="185013" y="159867"/>
                  </a:lnTo>
                  <a:lnTo>
                    <a:pt x="185178" y="160502"/>
                  </a:lnTo>
                  <a:lnTo>
                    <a:pt x="185280" y="161315"/>
                  </a:lnTo>
                  <a:lnTo>
                    <a:pt x="185242" y="161607"/>
                  </a:lnTo>
                  <a:lnTo>
                    <a:pt x="185305" y="161378"/>
                  </a:lnTo>
                  <a:lnTo>
                    <a:pt x="185508" y="161137"/>
                  </a:lnTo>
                  <a:lnTo>
                    <a:pt x="187274" y="162407"/>
                  </a:lnTo>
                  <a:lnTo>
                    <a:pt x="189306" y="163296"/>
                  </a:lnTo>
                  <a:lnTo>
                    <a:pt x="187782" y="164312"/>
                  </a:lnTo>
                  <a:lnTo>
                    <a:pt x="185775" y="162534"/>
                  </a:lnTo>
                  <a:lnTo>
                    <a:pt x="185597" y="164566"/>
                  </a:lnTo>
                  <a:lnTo>
                    <a:pt x="184378" y="164439"/>
                  </a:lnTo>
                  <a:lnTo>
                    <a:pt x="184010" y="163931"/>
                  </a:lnTo>
                  <a:lnTo>
                    <a:pt x="184213" y="164566"/>
                  </a:lnTo>
                  <a:lnTo>
                    <a:pt x="184315" y="165328"/>
                  </a:lnTo>
                  <a:lnTo>
                    <a:pt x="183680" y="166090"/>
                  </a:lnTo>
                  <a:lnTo>
                    <a:pt x="183870" y="166852"/>
                  </a:lnTo>
                  <a:lnTo>
                    <a:pt x="183324" y="166598"/>
                  </a:lnTo>
                  <a:lnTo>
                    <a:pt x="183984" y="167614"/>
                  </a:lnTo>
                  <a:lnTo>
                    <a:pt x="186804" y="169138"/>
                  </a:lnTo>
                  <a:lnTo>
                    <a:pt x="185737" y="169900"/>
                  </a:lnTo>
                  <a:lnTo>
                    <a:pt x="184594" y="169265"/>
                  </a:lnTo>
                  <a:lnTo>
                    <a:pt x="183388" y="168122"/>
                  </a:lnTo>
                  <a:lnTo>
                    <a:pt x="181902" y="166725"/>
                  </a:lnTo>
                  <a:lnTo>
                    <a:pt x="181952" y="168122"/>
                  </a:lnTo>
                  <a:lnTo>
                    <a:pt x="181711" y="167995"/>
                  </a:lnTo>
                  <a:lnTo>
                    <a:pt x="180263" y="167233"/>
                  </a:lnTo>
                  <a:lnTo>
                    <a:pt x="180403" y="166725"/>
                  </a:lnTo>
                  <a:lnTo>
                    <a:pt x="180606" y="165963"/>
                  </a:lnTo>
                  <a:lnTo>
                    <a:pt x="178219" y="165468"/>
                  </a:lnTo>
                  <a:lnTo>
                    <a:pt x="177012" y="165709"/>
                  </a:lnTo>
                  <a:lnTo>
                    <a:pt x="179133" y="166725"/>
                  </a:lnTo>
                  <a:lnTo>
                    <a:pt x="176110" y="165455"/>
                  </a:lnTo>
                  <a:lnTo>
                    <a:pt x="177888" y="169011"/>
                  </a:lnTo>
                  <a:lnTo>
                    <a:pt x="179984" y="169900"/>
                  </a:lnTo>
                  <a:lnTo>
                    <a:pt x="178803" y="167995"/>
                  </a:lnTo>
                  <a:lnTo>
                    <a:pt x="181279" y="168884"/>
                  </a:lnTo>
                  <a:lnTo>
                    <a:pt x="182054" y="170726"/>
                  </a:lnTo>
                  <a:lnTo>
                    <a:pt x="179755" y="170154"/>
                  </a:lnTo>
                  <a:lnTo>
                    <a:pt x="184365" y="175234"/>
                  </a:lnTo>
                  <a:lnTo>
                    <a:pt x="183007" y="174993"/>
                  </a:lnTo>
                  <a:lnTo>
                    <a:pt x="180809" y="177012"/>
                  </a:lnTo>
                  <a:lnTo>
                    <a:pt x="184251" y="180822"/>
                  </a:lnTo>
                  <a:lnTo>
                    <a:pt x="184238" y="183870"/>
                  </a:lnTo>
                  <a:lnTo>
                    <a:pt x="183388" y="182600"/>
                  </a:lnTo>
                  <a:lnTo>
                    <a:pt x="180086" y="181190"/>
                  </a:lnTo>
                  <a:lnTo>
                    <a:pt x="179730" y="181584"/>
                  </a:lnTo>
                  <a:lnTo>
                    <a:pt x="183007" y="184378"/>
                  </a:lnTo>
                  <a:lnTo>
                    <a:pt x="175780" y="185267"/>
                  </a:lnTo>
                  <a:lnTo>
                    <a:pt x="177749" y="189204"/>
                  </a:lnTo>
                  <a:lnTo>
                    <a:pt x="176403" y="188823"/>
                  </a:lnTo>
                  <a:lnTo>
                    <a:pt x="177241" y="188315"/>
                  </a:lnTo>
                  <a:lnTo>
                    <a:pt x="176911" y="187807"/>
                  </a:lnTo>
                  <a:lnTo>
                    <a:pt x="173926" y="187934"/>
                  </a:lnTo>
                  <a:lnTo>
                    <a:pt x="176961" y="189077"/>
                  </a:lnTo>
                  <a:lnTo>
                    <a:pt x="177634" y="190220"/>
                  </a:lnTo>
                  <a:lnTo>
                    <a:pt x="176733" y="191236"/>
                  </a:lnTo>
                  <a:lnTo>
                    <a:pt x="175044" y="192379"/>
                  </a:lnTo>
                  <a:lnTo>
                    <a:pt x="174523" y="191998"/>
                  </a:lnTo>
                  <a:lnTo>
                    <a:pt x="174078" y="191998"/>
                  </a:lnTo>
                  <a:lnTo>
                    <a:pt x="174688" y="192608"/>
                  </a:lnTo>
                  <a:lnTo>
                    <a:pt x="172262" y="192938"/>
                  </a:lnTo>
                  <a:lnTo>
                    <a:pt x="172389" y="192976"/>
                  </a:lnTo>
                  <a:lnTo>
                    <a:pt x="174091" y="193852"/>
                  </a:lnTo>
                  <a:lnTo>
                    <a:pt x="174942" y="192849"/>
                  </a:lnTo>
                  <a:lnTo>
                    <a:pt x="176949" y="194792"/>
                  </a:lnTo>
                  <a:lnTo>
                    <a:pt x="175488" y="195554"/>
                  </a:lnTo>
                  <a:lnTo>
                    <a:pt x="173228" y="196316"/>
                  </a:lnTo>
                  <a:lnTo>
                    <a:pt x="170129" y="195681"/>
                  </a:lnTo>
                  <a:lnTo>
                    <a:pt x="169672" y="198310"/>
                  </a:lnTo>
                  <a:lnTo>
                    <a:pt x="168325" y="197840"/>
                  </a:lnTo>
                  <a:lnTo>
                    <a:pt x="170561" y="199834"/>
                  </a:lnTo>
                  <a:lnTo>
                    <a:pt x="172313" y="199237"/>
                  </a:lnTo>
                  <a:lnTo>
                    <a:pt x="170891" y="198742"/>
                  </a:lnTo>
                  <a:lnTo>
                    <a:pt x="176657" y="199364"/>
                  </a:lnTo>
                  <a:lnTo>
                    <a:pt x="176847" y="200761"/>
                  </a:lnTo>
                  <a:lnTo>
                    <a:pt x="176936" y="201917"/>
                  </a:lnTo>
                  <a:lnTo>
                    <a:pt x="176479" y="202031"/>
                  </a:lnTo>
                  <a:lnTo>
                    <a:pt x="176771" y="202158"/>
                  </a:lnTo>
                  <a:lnTo>
                    <a:pt x="181800" y="191998"/>
                  </a:lnTo>
                  <a:lnTo>
                    <a:pt x="183210" y="193649"/>
                  </a:lnTo>
                  <a:lnTo>
                    <a:pt x="184454" y="193141"/>
                  </a:lnTo>
                  <a:lnTo>
                    <a:pt x="183540" y="191998"/>
                  </a:lnTo>
                  <a:lnTo>
                    <a:pt x="181292" y="189204"/>
                  </a:lnTo>
                  <a:lnTo>
                    <a:pt x="185585" y="191871"/>
                  </a:lnTo>
                  <a:lnTo>
                    <a:pt x="184467" y="189331"/>
                  </a:lnTo>
                  <a:lnTo>
                    <a:pt x="188798" y="187553"/>
                  </a:lnTo>
                  <a:lnTo>
                    <a:pt x="184073" y="185521"/>
                  </a:lnTo>
                  <a:lnTo>
                    <a:pt x="189141" y="186283"/>
                  </a:lnTo>
                  <a:lnTo>
                    <a:pt x="188899" y="185521"/>
                  </a:lnTo>
                  <a:lnTo>
                    <a:pt x="188366" y="183870"/>
                  </a:lnTo>
                  <a:lnTo>
                    <a:pt x="187883" y="182346"/>
                  </a:lnTo>
                  <a:lnTo>
                    <a:pt x="187934" y="180822"/>
                  </a:lnTo>
                  <a:lnTo>
                    <a:pt x="188087" y="179425"/>
                  </a:lnTo>
                  <a:lnTo>
                    <a:pt x="183857" y="178155"/>
                  </a:lnTo>
                  <a:lnTo>
                    <a:pt x="187756" y="177012"/>
                  </a:lnTo>
                  <a:lnTo>
                    <a:pt x="186118" y="175615"/>
                  </a:lnTo>
                  <a:lnTo>
                    <a:pt x="187210" y="175907"/>
                  </a:lnTo>
                  <a:lnTo>
                    <a:pt x="186956" y="175615"/>
                  </a:lnTo>
                  <a:lnTo>
                    <a:pt x="186728" y="175361"/>
                  </a:lnTo>
                  <a:lnTo>
                    <a:pt x="188010" y="175234"/>
                  </a:lnTo>
                  <a:lnTo>
                    <a:pt x="196938" y="174345"/>
                  </a:lnTo>
                  <a:lnTo>
                    <a:pt x="191312" y="171170"/>
                  </a:lnTo>
                  <a:lnTo>
                    <a:pt x="189280" y="170027"/>
                  </a:lnTo>
                  <a:lnTo>
                    <a:pt x="189496" y="169900"/>
                  </a:lnTo>
                  <a:lnTo>
                    <a:pt x="189712" y="169773"/>
                  </a:lnTo>
                  <a:lnTo>
                    <a:pt x="190042" y="169900"/>
                  </a:lnTo>
                  <a:lnTo>
                    <a:pt x="190296" y="170141"/>
                  </a:lnTo>
                  <a:lnTo>
                    <a:pt x="190233" y="170307"/>
                  </a:lnTo>
                  <a:lnTo>
                    <a:pt x="190461" y="170599"/>
                  </a:lnTo>
                  <a:lnTo>
                    <a:pt x="191147" y="171018"/>
                  </a:lnTo>
                  <a:lnTo>
                    <a:pt x="190334" y="170116"/>
                  </a:lnTo>
                  <a:lnTo>
                    <a:pt x="190487" y="169773"/>
                  </a:lnTo>
                  <a:lnTo>
                    <a:pt x="190538" y="169646"/>
                  </a:lnTo>
                  <a:lnTo>
                    <a:pt x="192176" y="169646"/>
                  </a:lnTo>
                  <a:lnTo>
                    <a:pt x="192722" y="169265"/>
                  </a:lnTo>
                  <a:lnTo>
                    <a:pt x="192532" y="169138"/>
                  </a:lnTo>
                  <a:lnTo>
                    <a:pt x="191427" y="168376"/>
                  </a:lnTo>
                  <a:lnTo>
                    <a:pt x="190360" y="169138"/>
                  </a:lnTo>
                  <a:lnTo>
                    <a:pt x="190296" y="167868"/>
                  </a:lnTo>
                  <a:lnTo>
                    <a:pt x="190982" y="166979"/>
                  </a:lnTo>
                  <a:lnTo>
                    <a:pt x="193001" y="168503"/>
                  </a:lnTo>
                  <a:lnTo>
                    <a:pt x="194195" y="168503"/>
                  </a:lnTo>
                  <a:lnTo>
                    <a:pt x="193522" y="166979"/>
                  </a:lnTo>
                  <a:lnTo>
                    <a:pt x="193459" y="166852"/>
                  </a:lnTo>
                  <a:lnTo>
                    <a:pt x="193128" y="166090"/>
                  </a:lnTo>
                  <a:lnTo>
                    <a:pt x="193217" y="164566"/>
                  </a:lnTo>
                  <a:lnTo>
                    <a:pt x="193255" y="164312"/>
                  </a:lnTo>
                  <a:lnTo>
                    <a:pt x="193408" y="162915"/>
                  </a:lnTo>
                  <a:lnTo>
                    <a:pt x="190284" y="161391"/>
                  </a:lnTo>
                  <a:lnTo>
                    <a:pt x="191376" y="161137"/>
                  </a:lnTo>
                  <a:lnTo>
                    <a:pt x="193433" y="161391"/>
                  </a:lnTo>
                  <a:lnTo>
                    <a:pt x="193827" y="162153"/>
                  </a:lnTo>
                  <a:lnTo>
                    <a:pt x="193446" y="161137"/>
                  </a:lnTo>
                  <a:lnTo>
                    <a:pt x="193103" y="160248"/>
                  </a:lnTo>
                  <a:lnTo>
                    <a:pt x="192430" y="158470"/>
                  </a:lnTo>
                  <a:lnTo>
                    <a:pt x="195376" y="159740"/>
                  </a:lnTo>
                  <a:lnTo>
                    <a:pt x="195199" y="158470"/>
                  </a:lnTo>
                  <a:lnTo>
                    <a:pt x="195046" y="157429"/>
                  </a:lnTo>
                  <a:lnTo>
                    <a:pt x="198132" y="158089"/>
                  </a:lnTo>
                  <a:lnTo>
                    <a:pt x="196202" y="158978"/>
                  </a:lnTo>
                  <a:lnTo>
                    <a:pt x="201244" y="159740"/>
                  </a:lnTo>
                  <a:lnTo>
                    <a:pt x="198589" y="156311"/>
                  </a:lnTo>
                  <a:lnTo>
                    <a:pt x="197104" y="154406"/>
                  </a:lnTo>
                  <a:lnTo>
                    <a:pt x="200406" y="153136"/>
                  </a:lnTo>
                  <a:lnTo>
                    <a:pt x="197853" y="151104"/>
                  </a:lnTo>
                  <a:lnTo>
                    <a:pt x="197878" y="149453"/>
                  </a:lnTo>
                  <a:lnTo>
                    <a:pt x="200723" y="150469"/>
                  </a:lnTo>
                  <a:lnTo>
                    <a:pt x="201383" y="151866"/>
                  </a:lnTo>
                  <a:lnTo>
                    <a:pt x="204139" y="150342"/>
                  </a:lnTo>
                  <a:lnTo>
                    <a:pt x="203555" y="149453"/>
                  </a:lnTo>
                  <a:lnTo>
                    <a:pt x="202819" y="148310"/>
                  </a:lnTo>
                  <a:lnTo>
                    <a:pt x="203314" y="147040"/>
                  </a:lnTo>
                  <a:lnTo>
                    <a:pt x="203415" y="146786"/>
                  </a:lnTo>
                  <a:lnTo>
                    <a:pt x="203517" y="146532"/>
                  </a:lnTo>
                  <a:lnTo>
                    <a:pt x="203923" y="146659"/>
                  </a:lnTo>
                  <a:lnTo>
                    <a:pt x="204343" y="146850"/>
                  </a:lnTo>
                  <a:lnTo>
                    <a:pt x="204482" y="146532"/>
                  </a:lnTo>
                  <a:lnTo>
                    <a:pt x="205054" y="145262"/>
                  </a:lnTo>
                  <a:lnTo>
                    <a:pt x="205219" y="144881"/>
                  </a:lnTo>
                  <a:lnTo>
                    <a:pt x="205333" y="144627"/>
                  </a:lnTo>
                  <a:close/>
                </a:path>
                <a:path w="256540" h="350520">
                  <a:moveTo>
                    <a:pt x="205384" y="119443"/>
                  </a:moveTo>
                  <a:lnTo>
                    <a:pt x="204990" y="119176"/>
                  </a:lnTo>
                  <a:lnTo>
                    <a:pt x="205117" y="119341"/>
                  </a:lnTo>
                  <a:lnTo>
                    <a:pt x="205384" y="119443"/>
                  </a:lnTo>
                  <a:close/>
                </a:path>
                <a:path w="256540" h="350520">
                  <a:moveTo>
                    <a:pt x="207111" y="122224"/>
                  </a:moveTo>
                  <a:lnTo>
                    <a:pt x="205473" y="119862"/>
                  </a:lnTo>
                  <a:lnTo>
                    <a:pt x="205117" y="119341"/>
                  </a:lnTo>
                  <a:lnTo>
                    <a:pt x="198335" y="116954"/>
                  </a:lnTo>
                  <a:lnTo>
                    <a:pt x="198551" y="119862"/>
                  </a:lnTo>
                  <a:lnTo>
                    <a:pt x="196697" y="119176"/>
                  </a:lnTo>
                  <a:lnTo>
                    <a:pt x="196824" y="117868"/>
                  </a:lnTo>
                  <a:lnTo>
                    <a:pt x="194792" y="116890"/>
                  </a:lnTo>
                  <a:lnTo>
                    <a:pt x="195605" y="118579"/>
                  </a:lnTo>
                  <a:lnTo>
                    <a:pt x="195668" y="121158"/>
                  </a:lnTo>
                  <a:lnTo>
                    <a:pt x="198094" y="122402"/>
                  </a:lnTo>
                  <a:lnTo>
                    <a:pt x="207111" y="122224"/>
                  </a:lnTo>
                  <a:close/>
                </a:path>
                <a:path w="256540" h="350520">
                  <a:moveTo>
                    <a:pt x="208572" y="131394"/>
                  </a:moveTo>
                  <a:lnTo>
                    <a:pt x="208305" y="131241"/>
                  </a:lnTo>
                  <a:lnTo>
                    <a:pt x="207899" y="131203"/>
                  </a:lnTo>
                  <a:lnTo>
                    <a:pt x="208165" y="131749"/>
                  </a:lnTo>
                  <a:lnTo>
                    <a:pt x="208292" y="132029"/>
                  </a:lnTo>
                  <a:lnTo>
                    <a:pt x="208572" y="131394"/>
                  </a:lnTo>
                  <a:close/>
                </a:path>
                <a:path w="256540" h="350520">
                  <a:moveTo>
                    <a:pt x="210400" y="128778"/>
                  </a:moveTo>
                  <a:lnTo>
                    <a:pt x="209842" y="128358"/>
                  </a:lnTo>
                  <a:lnTo>
                    <a:pt x="209918" y="128689"/>
                  </a:lnTo>
                  <a:lnTo>
                    <a:pt x="210134" y="128955"/>
                  </a:lnTo>
                  <a:lnTo>
                    <a:pt x="210400" y="128778"/>
                  </a:lnTo>
                  <a:close/>
                </a:path>
                <a:path w="256540" h="350520">
                  <a:moveTo>
                    <a:pt x="210654" y="136969"/>
                  </a:moveTo>
                  <a:lnTo>
                    <a:pt x="209702" y="136042"/>
                  </a:lnTo>
                  <a:lnTo>
                    <a:pt x="209969" y="136448"/>
                  </a:lnTo>
                  <a:lnTo>
                    <a:pt x="209931" y="136893"/>
                  </a:lnTo>
                  <a:lnTo>
                    <a:pt x="210654" y="136969"/>
                  </a:lnTo>
                  <a:close/>
                </a:path>
                <a:path w="256540" h="350520">
                  <a:moveTo>
                    <a:pt x="213639" y="129463"/>
                  </a:moveTo>
                  <a:lnTo>
                    <a:pt x="213537" y="128955"/>
                  </a:lnTo>
                  <a:lnTo>
                    <a:pt x="213169" y="127647"/>
                  </a:lnTo>
                  <a:lnTo>
                    <a:pt x="212928" y="126288"/>
                  </a:lnTo>
                  <a:lnTo>
                    <a:pt x="211747" y="127914"/>
                  </a:lnTo>
                  <a:lnTo>
                    <a:pt x="210400" y="128778"/>
                  </a:lnTo>
                  <a:lnTo>
                    <a:pt x="213233" y="130924"/>
                  </a:lnTo>
                  <a:lnTo>
                    <a:pt x="213639" y="129463"/>
                  </a:lnTo>
                  <a:close/>
                </a:path>
                <a:path w="256540" h="350520">
                  <a:moveTo>
                    <a:pt x="213880" y="124942"/>
                  </a:moveTo>
                  <a:lnTo>
                    <a:pt x="212725" y="125133"/>
                  </a:lnTo>
                  <a:lnTo>
                    <a:pt x="212928" y="126288"/>
                  </a:lnTo>
                  <a:lnTo>
                    <a:pt x="213880" y="124942"/>
                  </a:lnTo>
                  <a:close/>
                </a:path>
                <a:path w="256540" h="350520">
                  <a:moveTo>
                    <a:pt x="218198" y="120116"/>
                  </a:moveTo>
                  <a:lnTo>
                    <a:pt x="215887" y="119367"/>
                  </a:lnTo>
                  <a:lnTo>
                    <a:pt x="215734" y="120662"/>
                  </a:lnTo>
                  <a:lnTo>
                    <a:pt x="216395" y="121259"/>
                  </a:lnTo>
                  <a:lnTo>
                    <a:pt x="216154" y="120713"/>
                  </a:lnTo>
                  <a:lnTo>
                    <a:pt x="217106" y="120269"/>
                  </a:lnTo>
                  <a:lnTo>
                    <a:pt x="218198" y="120116"/>
                  </a:lnTo>
                  <a:close/>
                </a:path>
                <a:path w="256540" h="350520">
                  <a:moveTo>
                    <a:pt x="220078" y="78765"/>
                  </a:moveTo>
                  <a:lnTo>
                    <a:pt x="218160" y="77660"/>
                  </a:lnTo>
                  <a:lnTo>
                    <a:pt x="220040" y="79146"/>
                  </a:lnTo>
                  <a:lnTo>
                    <a:pt x="220078" y="78765"/>
                  </a:lnTo>
                  <a:close/>
                </a:path>
                <a:path w="256540" h="350520">
                  <a:moveTo>
                    <a:pt x="222059" y="98323"/>
                  </a:moveTo>
                  <a:lnTo>
                    <a:pt x="209321" y="98323"/>
                  </a:lnTo>
                  <a:lnTo>
                    <a:pt x="208610" y="98323"/>
                  </a:lnTo>
                  <a:lnTo>
                    <a:pt x="210781" y="99923"/>
                  </a:lnTo>
                  <a:lnTo>
                    <a:pt x="207911" y="101079"/>
                  </a:lnTo>
                  <a:lnTo>
                    <a:pt x="216027" y="104978"/>
                  </a:lnTo>
                  <a:lnTo>
                    <a:pt x="216928" y="107683"/>
                  </a:lnTo>
                  <a:lnTo>
                    <a:pt x="214896" y="106705"/>
                  </a:lnTo>
                  <a:lnTo>
                    <a:pt x="214655" y="108165"/>
                  </a:lnTo>
                  <a:lnTo>
                    <a:pt x="214528" y="108127"/>
                  </a:lnTo>
                  <a:lnTo>
                    <a:pt x="209981" y="107035"/>
                  </a:lnTo>
                  <a:lnTo>
                    <a:pt x="210515" y="108127"/>
                  </a:lnTo>
                  <a:lnTo>
                    <a:pt x="209613" y="107518"/>
                  </a:lnTo>
                  <a:lnTo>
                    <a:pt x="208762" y="106921"/>
                  </a:lnTo>
                  <a:lnTo>
                    <a:pt x="205511" y="105041"/>
                  </a:lnTo>
                  <a:lnTo>
                    <a:pt x="204444" y="103632"/>
                  </a:lnTo>
                  <a:lnTo>
                    <a:pt x="206692" y="107518"/>
                  </a:lnTo>
                  <a:lnTo>
                    <a:pt x="201663" y="106781"/>
                  </a:lnTo>
                  <a:lnTo>
                    <a:pt x="202666" y="109461"/>
                  </a:lnTo>
                  <a:lnTo>
                    <a:pt x="213652" y="109461"/>
                  </a:lnTo>
                  <a:lnTo>
                    <a:pt x="214490" y="108877"/>
                  </a:lnTo>
                  <a:lnTo>
                    <a:pt x="214566" y="109461"/>
                  </a:lnTo>
                  <a:lnTo>
                    <a:pt x="214871" y="110578"/>
                  </a:lnTo>
                  <a:lnTo>
                    <a:pt x="214922" y="110909"/>
                  </a:lnTo>
                  <a:lnTo>
                    <a:pt x="210032" y="112014"/>
                  </a:lnTo>
                  <a:lnTo>
                    <a:pt x="211594" y="110909"/>
                  </a:lnTo>
                  <a:lnTo>
                    <a:pt x="212064" y="110578"/>
                  </a:lnTo>
                  <a:lnTo>
                    <a:pt x="203085" y="110578"/>
                  </a:lnTo>
                  <a:lnTo>
                    <a:pt x="200964" y="110578"/>
                  </a:lnTo>
                  <a:lnTo>
                    <a:pt x="200901" y="110896"/>
                  </a:lnTo>
                  <a:lnTo>
                    <a:pt x="198691" y="107899"/>
                  </a:lnTo>
                  <a:lnTo>
                    <a:pt x="198513" y="107810"/>
                  </a:lnTo>
                  <a:lnTo>
                    <a:pt x="196596" y="107619"/>
                  </a:lnTo>
                  <a:lnTo>
                    <a:pt x="195440" y="111709"/>
                  </a:lnTo>
                  <a:lnTo>
                    <a:pt x="205663" y="111874"/>
                  </a:lnTo>
                  <a:lnTo>
                    <a:pt x="206006" y="115836"/>
                  </a:lnTo>
                  <a:lnTo>
                    <a:pt x="201396" y="114363"/>
                  </a:lnTo>
                  <a:lnTo>
                    <a:pt x="206108" y="117678"/>
                  </a:lnTo>
                  <a:lnTo>
                    <a:pt x="204457" y="118313"/>
                  </a:lnTo>
                  <a:lnTo>
                    <a:pt x="204203" y="116979"/>
                  </a:lnTo>
                  <a:lnTo>
                    <a:pt x="200126" y="115811"/>
                  </a:lnTo>
                  <a:lnTo>
                    <a:pt x="204990" y="119176"/>
                  </a:lnTo>
                  <a:lnTo>
                    <a:pt x="204584" y="118579"/>
                  </a:lnTo>
                  <a:lnTo>
                    <a:pt x="206883" y="119329"/>
                  </a:lnTo>
                  <a:lnTo>
                    <a:pt x="207264" y="120929"/>
                  </a:lnTo>
                  <a:lnTo>
                    <a:pt x="208610" y="122097"/>
                  </a:lnTo>
                  <a:lnTo>
                    <a:pt x="208584" y="122948"/>
                  </a:lnTo>
                  <a:lnTo>
                    <a:pt x="208445" y="123393"/>
                  </a:lnTo>
                  <a:lnTo>
                    <a:pt x="206552" y="122694"/>
                  </a:lnTo>
                  <a:lnTo>
                    <a:pt x="206629" y="126111"/>
                  </a:lnTo>
                  <a:lnTo>
                    <a:pt x="208203" y="125857"/>
                  </a:lnTo>
                  <a:lnTo>
                    <a:pt x="207708" y="126733"/>
                  </a:lnTo>
                  <a:lnTo>
                    <a:pt x="208483" y="127330"/>
                  </a:lnTo>
                  <a:lnTo>
                    <a:pt x="205511" y="127050"/>
                  </a:lnTo>
                  <a:lnTo>
                    <a:pt x="202158" y="125031"/>
                  </a:lnTo>
                  <a:lnTo>
                    <a:pt x="198704" y="122948"/>
                  </a:lnTo>
                  <a:lnTo>
                    <a:pt x="197916" y="125044"/>
                  </a:lnTo>
                  <a:lnTo>
                    <a:pt x="196164" y="126161"/>
                  </a:lnTo>
                  <a:lnTo>
                    <a:pt x="196088" y="127749"/>
                  </a:lnTo>
                  <a:lnTo>
                    <a:pt x="195453" y="125603"/>
                  </a:lnTo>
                  <a:lnTo>
                    <a:pt x="192989" y="126161"/>
                  </a:lnTo>
                  <a:lnTo>
                    <a:pt x="193078" y="126288"/>
                  </a:lnTo>
                  <a:lnTo>
                    <a:pt x="193814" y="127050"/>
                  </a:lnTo>
                  <a:lnTo>
                    <a:pt x="196824" y="132537"/>
                  </a:lnTo>
                  <a:lnTo>
                    <a:pt x="200431" y="136804"/>
                  </a:lnTo>
                  <a:lnTo>
                    <a:pt x="196761" y="135674"/>
                  </a:lnTo>
                  <a:lnTo>
                    <a:pt x="196354" y="135636"/>
                  </a:lnTo>
                  <a:lnTo>
                    <a:pt x="193255" y="134035"/>
                  </a:lnTo>
                  <a:lnTo>
                    <a:pt x="189801" y="135813"/>
                  </a:lnTo>
                  <a:lnTo>
                    <a:pt x="196215" y="136144"/>
                  </a:lnTo>
                  <a:lnTo>
                    <a:pt x="194132" y="138315"/>
                  </a:lnTo>
                  <a:lnTo>
                    <a:pt x="195237" y="137375"/>
                  </a:lnTo>
                  <a:lnTo>
                    <a:pt x="195808" y="139014"/>
                  </a:lnTo>
                  <a:lnTo>
                    <a:pt x="199123" y="140436"/>
                  </a:lnTo>
                  <a:lnTo>
                    <a:pt x="201320" y="141757"/>
                  </a:lnTo>
                  <a:lnTo>
                    <a:pt x="202031" y="138531"/>
                  </a:lnTo>
                  <a:lnTo>
                    <a:pt x="204470" y="139534"/>
                  </a:lnTo>
                  <a:lnTo>
                    <a:pt x="203352" y="141262"/>
                  </a:lnTo>
                  <a:lnTo>
                    <a:pt x="203746" y="142087"/>
                  </a:lnTo>
                  <a:lnTo>
                    <a:pt x="206298" y="144157"/>
                  </a:lnTo>
                  <a:lnTo>
                    <a:pt x="206489" y="141300"/>
                  </a:lnTo>
                  <a:lnTo>
                    <a:pt x="208635" y="142544"/>
                  </a:lnTo>
                  <a:lnTo>
                    <a:pt x="206895" y="141338"/>
                  </a:lnTo>
                  <a:lnTo>
                    <a:pt x="208013" y="140398"/>
                  </a:lnTo>
                  <a:lnTo>
                    <a:pt x="207479" y="139293"/>
                  </a:lnTo>
                  <a:lnTo>
                    <a:pt x="208826" y="139674"/>
                  </a:lnTo>
                  <a:lnTo>
                    <a:pt x="209702" y="139293"/>
                  </a:lnTo>
                  <a:lnTo>
                    <a:pt x="210769" y="138811"/>
                  </a:lnTo>
                  <a:lnTo>
                    <a:pt x="210362" y="138531"/>
                  </a:lnTo>
                  <a:lnTo>
                    <a:pt x="208749" y="137375"/>
                  </a:lnTo>
                  <a:lnTo>
                    <a:pt x="207949" y="136804"/>
                  </a:lnTo>
                  <a:lnTo>
                    <a:pt x="207797" y="136702"/>
                  </a:lnTo>
                  <a:lnTo>
                    <a:pt x="208368" y="135445"/>
                  </a:lnTo>
                  <a:lnTo>
                    <a:pt x="209283" y="135686"/>
                  </a:lnTo>
                  <a:lnTo>
                    <a:pt x="208991" y="135445"/>
                  </a:lnTo>
                  <a:lnTo>
                    <a:pt x="207987" y="134645"/>
                  </a:lnTo>
                  <a:lnTo>
                    <a:pt x="206375" y="133464"/>
                  </a:lnTo>
                  <a:lnTo>
                    <a:pt x="206311" y="133134"/>
                  </a:lnTo>
                  <a:lnTo>
                    <a:pt x="206171" y="132473"/>
                  </a:lnTo>
                  <a:lnTo>
                    <a:pt x="206095" y="133134"/>
                  </a:lnTo>
                  <a:lnTo>
                    <a:pt x="203403" y="130797"/>
                  </a:lnTo>
                  <a:lnTo>
                    <a:pt x="202628" y="127749"/>
                  </a:lnTo>
                  <a:lnTo>
                    <a:pt x="202514" y="127304"/>
                  </a:lnTo>
                  <a:lnTo>
                    <a:pt x="198424" y="127711"/>
                  </a:lnTo>
                  <a:lnTo>
                    <a:pt x="200634" y="125031"/>
                  </a:lnTo>
                  <a:lnTo>
                    <a:pt x="206057" y="127914"/>
                  </a:lnTo>
                  <a:lnTo>
                    <a:pt x="208902" y="129463"/>
                  </a:lnTo>
                  <a:lnTo>
                    <a:pt x="208572" y="131394"/>
                  </a:lnTo>
                  <a:lnTo>
                    <a:pt x="209931" y="132181"/>
                  </a:lnTo>
                  <a:lnTo>
                    <a:pt x="212394" y="131622"/>
                  </a:lnTo>
                  <a:lnTo>
                    <a:pt x="210210" y="129044"/>
                  </a:lnTo>
                  <a:lnTo>
                    <a:pt x="209994" y="129044"/>
                  </a:lnTo>
                  <a:lnTo>
                    <a:pt x="209918" y="128689"/>
                  </a:lnTo>
                  <a:lnTo>
                    <a:pt x="209232" y="127901"/>
                  </a:lnTo>
                  <a:lnTo>
                    <a:pt x="209842" y="128358"/>
                  </a:lnTo>
                  <a:lnTo>
                    <a:pt x="209245" y="125691"/>
                  </a:lnTo>
                  <a:lnTo>
                    <a:pt x="212725" y="125133"/>
                  </a:lnTo>
                  <a:lnTo>
                    <a:pt x="212610" y="124498"/>
                  </a:lnTo>
                  <a:lnTo>
                    <a:pt x="212407" y="123393"/>
                  </a:lnTo>
                  <a:lnTo>
                    <a:pt x="211556" y="118579"/>
                  </a:lnTo>
                  <a:lnTo>
                    <a:pt x="211505" y="118313"/>
                  </a:lnTo>
                  <a:lnTo>
                    <a:pt x="211442" y="117957"/>
                  </a:lnTo>
                  <a:lnTo>
                    <a:pt x="214934" y="115836"/>
                  </a:lnTo>
                  <a:lnTo>
                    <a:pt x="216776" y="114719"/>
                  </a:lnTo>
                  <a:lnTo>
                    <a:pt x="217652" y="112014"/>
                  </a:lnTo>
                  <a:lnTo>
                    <a:pt x="219049" y="107683"/>
                  </a:lnTo>
                  <a:lnTo>
                    <a:pt x="221500" y="100050"/>
                  </a:lnTo>
                  <a:lnTo>
                    <a:pt x="221716" y="99377"/>
                  </a:lnTo>
                  <a:lnTo>
                    <a:pt x="222059" y="98323"/>
                  </a:lnTo>
                  <a:close/>
                </a:path>
                <a:path w="256540" h="350520">
                  <a:moveTo>
                    <a:pt x="222973" y="129501"/>
                  </a:moveTo>
                  <a:lnTo>
                    <a:pt x="222859" y="129349"/>
                  </a:lnTo>
                  <a:lnTo>
                    <a:pt x="222961" y="129514"/>
                  </a:lnTo>
                  <a:close/>
                </a:path>
                <a:path w="256540" h="350520">
                  <a:moveTo>
                    <a:pt x="227393" y="80606"/>
                  </a:moveTo>
                  <a:lnTo>
                    <a:pt x="221716" y="76949"/>
                  </a:lnTo>
                  <a:lnTo>
                    <a:pt x="220218" y="77063"/>
                  </a:lnTo>
                  <a:lnTo>
                    <a:pt x="220078" y="78765"/>
                  </a:lnTo>
                  <a:lnTo>
                    <a:pt x="220319" y="78905"/>
                  </a:lnTo>
                  <a:lnTo>
                    <a:pt x="221018" y="80365"/>
                  </a:lnTo>
                  <a:lnTo>
                    <a:pt x="221068" y="80606"/>
                  </a:lnTo>
                  <a:lnTo>
                    <a:pt x="220268" y="82054"/>
                  </a:lnTo>
                  <a:lnTo>
                    <a:pt x="217957" y="81318"/>
                  </a:lnTo>
                  <a:lnTo>
                    <a:pt x="219087" y="80594"/>
                  </a:lnTo>
                  <a:lnTo>
                    <a:pt x="219760" y="80175"/>
                  </a:lnTo>
                  <a:lnTo>
                    <a:pt x="219062" y="80365"/>
                  </a:lnTo>
                  <a:lnTo>
                    <a:pt x="218795" y="80594"/>
                  </a:lnTo>
                  <a:lnTo>
                    <a:pt x="217716" y="79971"/>
                  </a:lnTo>
                  <a:lnTo>
                    <a:pt x="217043" y="79387"/>
                  </a:lnTo>
                  <a:lnTo>
                    <a:pt x="217195" y="78879"/>
                  </a:lnTo>
                  <a:lnTo>
                    <a:pt x="213080" y="79286"/>
                  </a:lnTo>
                  <a:lnTo>
                    <a:pt x="212623" y="82029"/>
                  </a:lnTo>
                  <a:lnTo>
                    <a:pt x="212547" y="82892"/>
                  </a:lnTo>
                  <a:lnTo>
                    <a:pt x="212826" y="83172"/>
                  </a:lnTo>
                  <a:lnTo>
                    <a:pt x="216230" y="85864"/>
                  </a:lnTo>
                  <a:lnTo>
                    <a:pt x="213360" y="86385"/>
                  </a:lnTo>
                  <a:lnTo>
                    <a:pt x="213144" y="83489"/>
                  </a:lnTo>
                  <a:lnTo>
                    <a:pt x="212826" y="83172"/>
                  </a:lnTo>
                  <a:lnTo>
                    <a:pt x="212483" y="82842"/>
                  </a:lnTo>
                  <a:lnTo>
                    <a:pt x="211670" y="82029"/>
                  </a:lnTo>
                  <a:lnTo>
                    <a:pt x="207899" y="86398"/>
                  </a:lnTo>
                  <a:lnTo>
                    <a:pt x="206883" y="89979"/>
                  </a:lnTo>
                  <a:lnTo>
                    <a:pt x="204609" y="95008"/>
                  </a:lnTo>
                  <a:lnTo>
                    <a:pt x="208534" y="96685"/>
                  </a:lnTo>
                  <a:lnTo>
                    <a:pt x="206908" y="96532"/>
                  </a:lnTo>
                  <a:lnTo>
                    <a:pt x="209207" y="98247"/>
                  </a:lnTo>
                  <a:lnTo>
                    <a:pt x="222084" y="98247"/>
                  </a:lnTo>
                  <a:lnTo>
                    <a:pt x="222580" y="96685"/>
                  </a:lnTo>
                  <a:lnTo>
                    <a:pt x="225894" y="86385"/>
                  </a:lnTo>
                  <a:lnTo>
                    <a:pt x="226352" y="84975"/>
                  </a:lnTo>
                  <a:lnTo>
                    <a:pt x="226644" y="82054"/>
                  </a:lnTo>
                  <a:lnTo>
                    <a:pt x="226695" y="81597"/>
                  </a:lnTo>
                  <a:lnTo>
                    <a:pt x="227393" y="80606"/>
                  </a:lnTo>
                  <a:close/>
                </a:path>
                <a:path w="256540" h="350520">
                  <a:moveTo>
                    <a:pt x="229577" y="80289"/>
                  </a:moveTo>
                  <a:lnTo>
                    <a:pt x="228663" y="78371"/>
                  </a:lnTo>
                  <a:lnTo>
                    <a:pt x="229349" y="78168"/>
                  </a:lnTo>
                  <a:lnTo>
                    <a:pt x="228803" y="77863"/>
                  </a:lnTo>
                  <a:lnTo>
                    <a:pt x="225526" y="77558"/>
                  </a:lnTo>
                  <a:lnTo>
                    <a:pt x="227418" y="79044"/>
                  </a:lnTo>
                  <a:lnTo>
                    <a:pt x="229577" y="80289"/>
                  </a:lnTo>
                  <a:close/>
                </a:path>
                <a:path w="256540" h="350520">
                  <a:moveTo>
                    <a:pt x="251421" y="154228"/>
                  </a:moveTo>
                  <a:lnTo>
                    <a:pt x="251180" y="154355"/>
                  </a:lnTo>
                  <a:lnTo>
                    <a:pt x="251180" y="154482"/>
                  </a:lnTo>
                  <a:lnTo>
                    <a:pt x="251421" y="154228"/>
                  </a:lnTo>
                  <a:close/>
                </a:path>
                <a:path w="256540" h="350520">
                  <a:moveTo>
                    <a:pt x="253911" y="151815"/>
                  </a:moveTo>
                  <a:lnTo>
                    <a:pt x="253479" y="151561"/>
                  </a:lnTo>
                  <a:lnTo>
                    <a:pt x="253911" y="151815"/>
                  </a:lnTo>
                  <a:close/>
                </a:path>
                <a:path w="256540" h="350520">
                  <a:moveTo>
                    <a:pt x="256387" y="138353"/>
                  </a:moveTo>
                  <a:lnTo>
                    <a:pt x="256273" y="138226"/>
                  </a:lnTo>
                  <a:lnTo>
                    <a:pt x="256032" y="137972"/>
                  </a:lnTo>
                  <a:lnTo>
                    <a:pt x="255435" y="137337"/>
                  </a:lnTo>
                  <a:lnTo>
                    <a:pt x="254787" y="137083"/>
                  </a:lnTo>
                  <a:lnTo>
                    <a:pt x="254812" y="136956"/>
                  </a:lnTo>
                  <a:lnTo>
                    <a:pt x="255422" y="137083"/>
                  </a:lnTo>
                  <a:lnTo>
                    <a:pt x="255206" y="136956"/>
                  </a:lnTo>
                  <a:lnTo>
                    <a:pt x="256019" y="137210"/>
                  </a:lnTo>
                  <a:lnTo>
                    <a:pt x="255244" y="136956"/>
                  </a:lnTo>
                  <a:lnTo>
                    <a:pt x="255320" y="136575"/>
                  </a:lnTo>
                  <a:lnTo>
                    <a:pt x="255003" y="136448"/>
                  </a:lnTo>
                  <a:lnTo>
                    <a:pt x="255625" y="136575"/>
                  </a:lnTo>
                  <a:lnTo>
                    <a:pt x="255447" y="136829"/>
                  </a:lnTo>
                  <a:lnTo>
                    <a:pt x="255879" y="136956"/>
                  </a:lnTo>
                  <a:lnTo>
                    <a:pt x="255993" y="136448"/>
                  </a:lnTo>
                  <a:lnTo>
                    <a:pt x="256044" y="136194"/>
                  </a:lnTo>
                  <a:lnTo>
                    <a:pt x="255790" y="135940"/>
                  </a:lnTo>
                  <a:lnTo>
                    <a:pt x="255524" y="135686"/>
                  </a:lnTo>
                  <a:lnTo>
                    <a:pt x="255270" y="135940"/>
                  </a:lnTo>
                  <a:lnTo>
                    <a:pt x="254609" y="135559"/>
                  </a:lnTo>
                  <a:lnTo>
                    <a:pt x="254533" y="135305"/>
                  </a:lnTo>
                  <a:lnTo>
                    <a:pt x="254215" y="135051"/>
                  </a:lnTo>
                  <a:lnTo>
                    <a:pt x="254063" y="134924"/>
                  </a:lnTo>
                  <a:lnTo>
                    <a:pt x="254635" y="134797"/>
                  </a:lnTo>
                  <a:lnTo>
                    <a:pt x="253898" y="134670"/>
                  </a:lnTo>
                  <a:lnTo>
                    <a:pt x="253504" y="134035"/>
                  </a:lnTo>
                  <a:lnTo>
                    <a:pt x="253682" y="133781"/>
                  </a:lnTo>
                  <a:lnTo>
                    <a:pt x="254508" y="133781"/>
                  </a:lnTo>
                  <a:lnTo>
                    <a:pt x="249897" y="128447"/>
                  </a:lnTo>
                  <a:lnTo>
                    <a:pt x="246837" y="130098"/>
                  </a:lnTo>
                  <a:lnTo>
                    <a:pt x="244792" y="130733"/>
                  </a:lnTo>
                  <a:lnTo>
                    <a:pt x="246634" y="132130"/>
                  </a:lnTo>
                  <a:lnTo>
                    <a:pt x="246532" y="134035"/>
                  </a:lnTo>
                  <a:lnTo>
                    <a:pt x="245783" y="135051"/>
                  </a:lnTo>
                  <a:lnTo>
                    <a:pt x="244271" y="134924"/>
                  </a:lnTo>
                  <a:lnTo>
                    <a:pt x="244259" y="136575"/>
                  </a:lnTo>
                  <a:lnTo>
                    <a:pt x="244043" y="136956"/>
                  </a:lnTo>
                  <a:lnTo>
                    <a:pt x="243967" y="138480"/>
                  </a:lnTo>
                  <a:lnTo>
                    <a:pt x="244919" y="139242"/>
                  </a:lnTo>
                  <a:lnTo>
                    <a:pt x="243662" y="139369"/>
                  </a:lnTo>
                  <a:lnTo>
                    <a:pt x="244436" y="140004"/>
                  </a:lnTo>
                  <a:lnTo>
                    <a:pt x="243776" y="140004"/>
                  </a:lnTo>
                  <a:lnTo>
                    <a:pt x="244195" y="140385"/>
                  </a:lnTo>
                  <a:lnTo>
                    <a:pt x="243636" y="140385"/>
                  </a:lnTo>
                  <a:lnTo>
                    <a:pt x="244043" y="140766"/>
                  </a:lnTo>
                  <a:lnTo>
                    <a:pt x="243687" y="140766"/>
                  </a:lnTo>
                  <a:lnTo>
                    <a:pt x="243878" y="141020"/>
                  </a:lnTo>
                  <a:lnTo>
                    <a:pt x="243700" y="140893"/>
                  </a:lnTo>
                  <a:lnTo>
                    <a:pt x="243700" y="141147"/>
                  </a:lnTo>
                  <a:lnTo>
                    <a:pt x="243459" y="141020"/>
                  </a:lnTo>
                  <a:lnTo>
                    <a:pt x="243827" y="141528"/>
                  </a:lnTo>
                  <a:lnTo>
                    <a:pt x="243738" y="141909"/>
                  </a:lnTo>
                  <a:lnTo>
                    <a:pt x="243408" y="142036"/>
                  </a:lnTo>
                  <a:lnTo>
                    <a:pt x="244157" y="142290"/>
                  </a:lnTo>
                  <a:lnTo>
                    <a:pt x="243103" y="142671"/>
                  </a:lnTo>
                  <a:lnTo>
                    <a:pt x="244551" y="143433"/>
                  </a:lnTo>
                  <a:lnTo>
                    <a:pt x="243357" y="143560"/>
                  </a:lnTo>
                  <a:lnTo>
                    <a:pt x="243179" y="143560"/>
                  </a:lnTo>
                  <a:lnTo>
                    <a:pt x="244868" y="144957"/>
                  </a:lnTo>
                  <a:lnTo>
                    <a:pt x="241439" y="144195"/>
                  </a:lnTo>
                  <a:lnTo>
                    <a:pt x="243027" y="145592"/>
                  </a:lnTo>
                  <a:lnTo>
                    <a:pt x="242443" y="145338"/>
                  </a:lnTo>
                  <a:lnTo>
                    <a:pt x="242506" y="146227"/>
                  </a:lnTo>
                  <a:lnTo>
                    <a:pt x="243967" y="146735"/>
                  </a:lnTo>
                  <a:lnTo>
                    <a:pt x="243840" y="146989"/>
                  </a:lnTo>
                  <a:lnTo>
                    <a:pt x="243433" y="146735"/>
                  </a:lnTo>
                  <a:lnTo>
                    <a:pt x="242862" y="146608"/>
                  </a:lnTo>
                  <a:lnTo>
                    <a:pt x="243497" y="146862"/>
                  </a:lnTo>
                  <a:lnTo>
                    <a:pt x="243586" y="146989"/>
                  </a:lnTo>
                  <a:lnTo>
                    <a:pt x="243649" y="147370"/>
                  </a:lnTo>
                  <a:lnTo>
                    <a:pt x="243433" y="147116"/>
                  </a:lnTo>
                  <a:lnTo>
                    <a:pt x="243446" y="147751"/>
                  </a:lnTo>
                  <a:lnTo>
                    <a:pt x="244690" y="148132"/>
                  </a:lnTo>
                  <a:lnTo>
                    <a:pt x="244233" y="148259"/>
                  </a:lnTo>
                  <a:lnTo>
                    <a:pt x="243205" y="147624"/>
                  </a:lnTo>
                  <a:lnTo>
                    <a:pt x="243382" y="148005"/>
                  </a:lnTo>
                  <a:lnTo>
                    <a:pt x="244386" y="148386"/>
                  </a:lnTo>
                  <a:lnTo>
                    <a:pt x="244030" y="148767"/>
                  </a:lnTo>
                  <a:lnTo>
                    <a:pt x="242443" y="148386"/>
                  </a:lnTo>
                  <a:lnTo>
                    <a:pt x="241566" y="148513"/>
                  </a:lnTo>
                  <a:lnTo>
                    <a:pt x="240703" y="149783"/>
                  </a:lnTo>
                  <a:lnTo>
                    <a:pt x="240626" y="150164"/>
                  </a:lnTo>
                  <a:lnTo>
                    <a:pt x="242417" y="152704"/>
                  </a:lnTo>
                  <a:lnTo>
                    <a:pt x="240106" y="153466"/>
                  </a:lnTo>
                  <a:lnTo>
                    <a:pt x="238239" y="152831"/>
                  </a:lnTo>
                  <a:lnTo>
                    <a:pt x="240804" y="154228"/>
                  </a:lnTo>
                  <a:lnTo>
                    <a:pt x="239776" y="153974"/>
                  </a:lnTo>
                  <a:lnTo>
                    <a:pt x="240207" y="154355"/>
                  </a:lnTo>
                  <a:lnTo>
                    <a:pt x="239522" y="154101"/>
                  </a:lnTo>
                  <a:lnTo>
                    <a:pt x="239420" y="154355"/>
                  </a:lnTo>
                  <a:lnTo>
                    <a:pt x="239598" y="154355"/>
                  </a:lnTo>
                  <a:lnTo>
                    <a:pt x="239890" y="154609"/>
                  </a:lnTo>
                  <a:lnTo>
                    <a:pt x="239141" y="154482"/>
                  </a:lnTo>
                  <a:lnTo>
                    <a:pt x="238379" y="154990"/>
                  </a:lnTo>
                  <a:lnTo>
                    <a:pt x="239496" y="156006"/>
                  </a:lnTo>
                  <a:lnTo>
                    <a:pt x="238975" y="156514"/>
                  </a:lnTo>
                  <a:lnTo>
                    <a:pt x="237286" y="156895"/>
                  </a:lnTo>
                  <a:lnTo>
                    <a:pt x="238404" y="159943"/>
                  </a:lnTo>
                  <a:lnTo>
                    <a:pt x="239585" y="161848"/>
                  </a:lnTo>
                  <a:lnTo>
                    <a:pt x="234708" y="161594"/>
                  </a:lnTo>
                  <a:lnTo>
                    <a:pt x="236093" y="163499"/>
                  </a:lnTo>
                  <a:lnTo>
                    <a:pt x="235927" y="163499"/>
                  </a:lnTo>
                  <a:lnTo>
                    <a:pt x="236245" y="163753"/>
                  </a:lnTo>
                  <a:lnTo>
                    <a:pt x="235788" y="164896"/>
                  </a:lnTo>
                  <a:lnTo>
                    <a:pt x="233273" y="170230"/>
                  </a:lnTo>
                  <a:lnTo>
                    <a:pt x="243916" y="169468"/>
                  </a:lnTo>
                  <a:lnTo>
                    <a:pt x="244132" y="169595"/>
                  </a:lnTo>
                  <a:lnTo>
                    <a:pt x="244411" y="169468"/>
                  </a:lnTo>
                  <a:lnTo>
                    <a:pt x="244944" y="169214"/>
                  </a:lnTo>
                  <a:lnTo>
                    <a:pt x="245224" y="168833"/>
                  </a:lnTo>
                  <a:lnTo>
                    <a:pt x="244182" y="167944"/>
                  </a:lnTo>
                  <a:lnTo>
                    <a:pt x="245681" y="168452"/>
                  </a:lnTo>
                  <a:lnTo>
                    <a:pt x="245110" y="167944"/>
                  </a:lnTo>
                  <a:lnTo>
                    <a:pt x="244538" y="167436"/>
                  </a:lnTo>
                  <a:lnTo>
                    <a:pt x="245059" y="167563"/>
                  </a:lnTo>
                  <a:lnTo>
                    <a:pt x="245008" y="167436"/>
                  </a:lnTo>
                  <a:lnTo>
                    <a:pt x="244195" y="166801"/>
                  </a:lnTo>
                  <a:lnTo>
                    <a:pt x="246405" y="167182"/>
                  </a:lnTo>
                  <a:lnTo>
                    <a:pt x="245973" y="166801"/>
                  </a:lnTo>
                  <a:lnTo>
                    <a:pt x="245541" y="166420"/>
                  </a:lnTo>
                  <a:lnTo>
                    <a:pt x="246037" y="166674"/>
                  </a:lnTo>
                  <a:lnTo>
                    <a:pt x="245948" y="166420"/>
                  </a:lnTo>
                  <a:lnTo>
                    <a:pt x="245757" y="165912"/>
                  </a:lnTo>
                  <a:lnTo>
                    <a:pt x="246634" y="166166"/>
                  </a:lnTo>
                  <a:lnTo>
                    <a:pt x="246634" y="165912"/>
                  </a:lnTo>
                  <a:lnTo>
                    <a:pt x="246646" y="165404"/>
                  </a:lnTo>
                  <a:lnTo>
                    <a:pt x="247370" y="164769"/>
                  </a:lnTo>
                  <a:lnTo>
                    <a:pt x="246164" y="163753"/>
                  </a:lnTo>
                  <a:lnTo>
                    <a:pt x="245554" y="163372"/>
                  </a:lnTo>
                  <a:lnTo>
                    <a:pt x="246367" y="163499"/>
                  </a:lnTo>
                  <a:lnTo>
                    <a:pt x="246240" y="163372"/>
                  </a:lnTo>
                  <a:lnTo>
                    <a:pt x="245999" y="163118"/>
                  </a:lnTo>
                  <a:lnTo>
                    <a:pt x="246227" y="163118"/>
                  </a:lnTo>
                  <a:lnTo>
                    <a:pt x="245414" y="162610"/>
                  </a:lnTo>
                  <a:lnTo>
                    <a:pt x="246367" y="162356"/>
                  </a:lnTo>
                  <a:lnTo>
                    <a:pt x="246049" y="161975"/>
                  </a:lnTo>
                  <a:lnTo>
                    <a:pt x="246621" y="162229"/>
                  </a:lnTo>
                  <a:lnTo>
                    <a:pt x="246659" y="161975"/>
                  </a:lnTo>
                  <a:lnTo>
                    <a:pt x="246672" y="161848"/>
                  </a:lnTo>
                  <a:lnTo>
                    <a:pt x="246684" y="161721"/>
                  </a:lnTo>
                  <a:lnTo>
                    <a:pt x="246494" y="161848"/>
                  </a:lnTo>
                  <a:lnTo>
                    <a:pt x="244957" y="161213"/>
                  </a:lnTo>
                  <a:lnTo>
                    <a:pt x="247611" y="161848"/>
                  </a:lnTo>
                  <a:lnTo>
                    <a:pt x="246888" y="161213"/>
                  </a:lnTo>
                  <a:lnTo>
                    <a:pt x="246735" y="161086"/>
                  </a:lnTo>
                  <a:lnTo>
                    <a:pt x="247065" y="160832"/>
                  </a:lnTo>
                  <a:lnTo>
                    <a:pt x="243763" y="159181"/>
                  </a:lnTo>
                  <a:lnTo>
                    <a:pt x="244665" y="159054"/>
                  </a:lnTo>
                  <a:lnTo>
                    <a:pt x="243992" y="158546"/>
                  </a:lnTo>
                  <a:lnTo>
                    <a:pt x="245795" y="159689"/>
                  </a:lnTo>
                  <a:lnTo>
                    <a:pt x="245325" y="159181"/>
                  </a:lnTo>
                  <a:lnTo>
                    <a:pt x="246138" y="159435"/>
                  </a:lnTo>
                  <a:lnTo>
                    <a:pt x="245795" y="159435"/>
                  </a:lnTo>
                  <a:lnTo>
                    <a:pt x="246468" y="159689"/>
                  </a:lnTo>
                  <a:lnTo>
                    <a:pt x="246265" y="159435"/>
                  </a:lnTo>
                  <a:lnTo>
                    <a:pt x="246164" y="159308"/>
                  </a:lnTo>
                  <a:lnTo>
                    <a:pt x="247446" y="159562"/>
                  </a:lnTo>
                  <a:lnTo>
                    <a:pt x="247230" y="159308"/>
                  </a:lnTo>
                  <a:lnTo>
                    <a:pt x="247129" y="159181"/>
                  </a:lnTo>
                  <a:lnTo>
                    <a:pt x="247015" y="159054"/>
                  </a:lnTo>
                  <a:lnTo>
                    <a:pt x="247650" y="159308"/>
                  </a:lnTo>
                  <a:lnTo>
                    <a:pt x="247370" y="159054"/>
                  </a:lnTo>
                  <a:lnTo>
                    <a:pt x="246786" y="158546"/>
                  </a:lnTo>
                  <a:lnTo>
                    <a:pt x="246646" y="158419"/>
                  </a:lnTo>
                  <a:lnTo>
                    <a:pt x="248767" y="158800"/>
                  </a:lnTo>
                  <a:lnTo>
                    <a:pt x="248170" y="158419"/>
                  </a:lnTo>
                  <a:lnTo>
                    <a:pt x="247764" y="158165"/>
                  </a:lnTo>
                  <a:lnTo>
                    <a:pt x="247396" y="157530"/>
                  </a:lnTo>
                  <a:lnTo>
                    <a:pt x="249758" y="158546"/>
                  </a:lnTo>
                  <a:lnTo>
                    <a:pt x="248678" y="157657"/>
                  </a:lnTo>
                  <a:lnTo>
                    <a:pt x="249593" y="157784"/>
                  </a:lnTo>
                  <a:lnTo>
                    <a:pt x="249809" y="157657"/>
                  </a:lnTo>
                  <a:lnTo>
                    <a:pt x="249402" y="157530"/>
                  </a:lnTo>
                  <a:lnTo>
                    <a:pt x="248602" y="157276"/>
                  </a:lnTo>
                  <a:lnTo>
                    <a:pt x="249085" y="157276"/>
                  </a:lnTo>
                  <a:lnTo>
                    <a:pt x="249631" y="157530"/>
                  </a:lnTo>
                  <a:lnTo>
                    <a:pt x="249618" y="157276"/>
                  </a:lnTo>
                  <a:lnTo>
                    <a:pt x="249618" y="157149"/>
                  </a:lnTo>
                  <a:lnTo>
                    <a:pt x="250075" y="157530"/>
                  </a:lnTo>
                  <a:lnTo>
                    <a:pt x="251104" y="157276"/>
                  </a:lnTo>
                  <a:lnTo>
                    <a:pt x="250888" y="157149"/>
                  </a:lnTo>
                  <a:lnTo>
                    <a:pt x="249237" y="156133"/>
                  </a:lnTo>
                  <a:lnTo>
                    <a:pt x="250888" y="156006"/>
                  </a:lnTo>
                  <a:lnTo>
                    <a:pt x="249897" y="155498"/>
                  </a:lnTo>
                  <a:lnTo>
                    <a:pt x="250634" y="155371"/>
                  </a:lnTo>
                  <a:lnTo>
                    <a:pt x="249885" y="154990"/>
                  </a:lnTo>
                  <a:lnTo>
                    <a:pt x="250342" y="155117"/>
                  </a:lnTo>
                  <a:lnTo>
                    <a:pt x="250317" y="154990"/>
                  </a:lnTo>
                  <a:lnTo>
                    <a:pt x="250240" y="154609"/>
                  </a:lnTo>
                  <a:lnTo>
                    <a:pt x="250190" y="154355"/>
                  </a:lnTo>
                  <a:lnTo>
                    <a:pt x="251053" y="155117"/>
                  </a:lnTo>
                  <a:lnTo>
                    <a:pt x="250913" y="155117"/>
                  </a:lnTo>
                  <a:lnTo>
                    <a:pt x="251510" y="155498"/>
                  </a:lnTo>
                  <a:lnTo>
                    <a:pt x="252818" y="155498"/>
                  </a:lnTo>
                  <a:lnTo>
                    <a:pt x="251104" y="154609"/>
                  </a:lnTo>
                  <a:lnTo>
                    <a:pt x="251180" y="154482"/>
                  </a:lnTo>
                  <a:lnTo>
                    <a:pt x="250786" y="154228"/>
                  </a:lnTo>
                  <a:lnTo>
                    <a:pt x="250990" y="153974"/>
                  </a:lnTo>
                  <a:lnTo>
                    <a:pt x="251485" y="154228"/>
                  </a:lnTo>
                  <a:lnTo>
                    <a:pt x="251815" y="153974"/>
                  </a:lnTo>
                  <a:lnTo>
                    <a:pt x="251980" y="153847"/>
                  </a:lnTo>
                  <a:lnTo>
                    <a:pt x="251307" y="153593"/>
                  </a:lnTo>
                  <a:lnTo>
                    <a:pt x="251726" y="153593"/>
                  </a:lnTo>
                  <a:lnTo>
                    <a:pt x="252857" y="153847"/>
                  </a:lnTo>
                  <a:lnTo>
                    <a:pt x="252526" y="153593"/>
                  </a:lnTo>
                  <a:lnTo>
                    <a:pt x="252361" y="153466"/>
                  </a:lnTo>
                  <a:lnTo>
                    <a:pt x="252031" y="153212"/>
                  </a:lnTo>
                  <a:lnTo>
                    <a:pt x="251574" y="152958"/>
                  </a:lnTo>
                  <a:lnTo>
                    <a:pt x="251079" y="153212"/>
                  </a:lnTo>
                  <a:lnTo>
                    <a:pt x="250964" y="152831"/>
                  </a:lnTo>
                  <a:lnTo>
                    <a:pt x="252374" y="152450"/>
                  </a:lnTo>
                  <a:lnTo>
                    <a:pt x="252717" y="152196"/>
                  </a:lnTo>
                  <a:lnTo>
                    <a:pt x="251968" y="151942"/>
                  </a:lnTo>
                  <a:lnTo>
                    <a:pt x="251929" y="151688"/>
                  </a:lnTo>
                  <a:lnTo>
                    <a:pt x="252564" y="151815"/>
                  </a:lnTo>
                  <a:lnTo>
                    <a:pt x="252425" y="151688"/>
                  </a:lnTo>
                  <a:lnTo>
                    <a:pt x="251841" y="151180"/>
                  </a:lnTo>
                  <a:lnTo>
                    <a:pt x="254012" y="152196"/>
                  </a:lnTo>
                  <a:lnTo>
                    <a:pt x="253542" y="151638"/>
                  </a:lnTo>
                  <a:lnTo>
                    <a:pt x="252615" y="151180"/>
                  </a:lnTo>
                  <a:lnTo>
                    <a:pt x="251510" y="150291"/>
                  </a:lnTo>
                  <a:lnTo>
                    <a:pt x="254012" y="151434"/>
                  </a:lnTo>
                  <a:lnTo>
                    <a:pt x="252653" y="150545"/>
                  </a:lnTo>
                  <a:lnTo>
                    <a:pt x="252450" y="150418"/>
                  </a:lnTo>
                  <a:lnTo>
                    <a:pt x="252501" y="150545"/>
                  </a:lnTo>
                  <a:lnTo>
                    <a:pt x="251904" y="150291"/>
                  </a:lnTo>
                  <a:lnTo>
                    <a:pt x="251028" y="149910"/>
                  </a:lnTo>
                  <a:lnTo>
                    <a:pt x="251383" y="149783"/>
                  </a:lnTo>
                  <a:lnTo>
                    <a:pt x="251980" y="150164"/>
                  </a:lnTo>
                  <a:lnTo>
                    <a:pt x="251891" y="149910"/>
                  </a:lnTo>
                  <a:lnTo>
                    <a:pt x="251637" y="149783"/>
                  </a:lnTo>
                  <a:lnTo>
                    <a:pt x="251802" y="149783"/>
                  </a:lnTo>
                  <a:lnTo>
                    <a:pt x="252107" y="150037"/>
                  </a:lnTo>
                  <a:lnTo>
                    <a:pt x="252679" y="150164"/>
                  </a:lnTo>
                  <a:lnTo>
                    <a:pt x="252730" y="149974"/>
                  </a:lnTo>
                  <a:lnTo>
                    <a:pt x="253352" y="150291"/>
                  </a:lnTo>
                  <a:lnTo>
                    <a:pt x="252755" y="149910"/>
                  </a:lnTo>
                  <a:lnTo>
                    <a:pt x="252552" y="149783"/>
                  </a:lnTo>
                  <a:lnTo>
                    <a:pt x="252349" y="149656"/>
                  </a:lnTo>
                  <a:lnTo>
                    <a:pt x="253098" y="149656"/>
                  </a:lnTo>
                  <a:lnTo>
                    <a:pt x="252425" y="148894"/>
                  </a:lnTo>
                  <a:lnTo>
                    <a:pt x="253326" y="149148"/>
                  </a:lnTo>
                  <a:lnTo>
                    <a:pt x="253733" y="148894"/>
                  </a:lnTo>
                  <a:lnTo>
                    <a:pt x="253936" y="148767"/>
                  </a:lnTo>
                  <a:lnTo>
                    <a:pt x="253707" y="148640"/>
                  </a:lnTo>
                  <a:lnTo>
                    <a:pt x="253923" y="148386"/>
                  </a:lnTo>
                  <a:lnTo>
                    <a:pt x="254571" y="148767"/>
                  </a:lnTo>
                  <a:lnTo>
                    <a:pt x="253961" y="148386"/>
                  </a:lnTo>
                  <a:lnTo>
                    <a:pt x="253568" y="147751"/>
                  </a:lnTo>
                  <a:lnTo>
                    <a:pt x="254342" y="147878"/>
                  </a:lnTo>
                  <a:lnTo>
                    <a:pt x="254876" y="147751"/>
                  </a:lnTo>
                  <a:lnTo>
                    <a:pt x="255346" y="147624"/>
                  </a:lnTo>
                  <a:lnTo>
                    <a:pt x="254965" y="147370"/>
                  </a:lnTo>
                  <a:lnTo>
                    <a:pt x="254381" y="146989"/>
                  </a:lnTo>
                  <a:lnTo>
                    <a:pt x="253796" y="146608"/>
                  </a:lnTo>
                  <a:lnTo>
                    <a:pt x="254876" y="146354"/>
                  </a:lnTo>
                  <a:lnTo>
                    <a:pt x="254127" y="146100"/>
                  </a:lnTo>
                  <a:lnTo>
                    <a:pt x="254635" y="145973"/>
                  </a:lnTo>
                  <a:lnTo>
                    <a:pt x="253669" y="145719"/>
                  </a:lnTo>
                  <a:lnTo>
                    <a:pt x="253568" y="145592"/>
                  </a:lnTo>
                  <a:lnTo>
                    <a:pt x="253047" y="144957"/>
                  </a:lnTo>
                  <a:lnTo>
                    <a:pt x="252945" y="144830"/>
                  </a:lnTo>
                  <a:lnTo>
                    <a:pt x="255955" y="145338"/>
                  </a:lnTo>
                  <a:lnTo>
                    <a:pt x="254825" y="144830"/>
                  </a:lnTo>
                  <a:lnTo>
                    <a:pt x="253136" y="144068"/>
                  </a:lnTo>
                  <a:lnTo>
                    <a:pt x="253060" y="143814"/>
                  </a:lnTo>
                  <a:lnTo>
                    <a:pt x="253923" y="144068"/>
                  </a:lnTo>
                  <a:lnTo>
                    <a:pt x="254127" y="143941"/>
                  </a:lnTo>
                  <a:lnTo>
                    <a:pt x="254254" y="144068"/>
                  </a:lnTo>
                  <a:lnTo>
                    <a:pt x="254228" y="143941"/>
                  </a:lnTo>
                  <a:lnTo>
                    <a:pt x="254215" y="143814"/>
                  </a:lnTo>
                  <a:lnTo>
                    <a:pt x="254215" y="143433"/>
                  </a:lnTo>
                  <a:lnTo>
                    <a:pt x="254406" y="143052"/>
                  </a:lnTo>
                  <a:lnTo>
                    <a:pt x="254190" y="142798"/>
                  </a:lnTo>
                  <a:lnTo>
                    <a:pt x="252844" y="142290"/>
                  </a:lnTo>
                  <a:lnTo>
                    <a:pt x="253301" y="142036"/>
                  </a:lnTo>
                  <a:lnTo>
                    <a:pt x="253796" y="142417"/>
                  </a:lnTo>
                  <a:lnTo>
                    <a:pt x="253784" y="142036"/>
                  </a:lnTo>
                  <a:lnTo>
                    <a:pt x="253847" y="142163"/>
                  </a:lnTo>
                  <a:lnTo>
                    <a:pt x="254025" y="142290"/>
                  </a:lnTo>
                  <a:lnTo>
                    <a:pt x="254444" y="142290"/>
                  </a:lnTo>
                  <a:lnTo>
                    <a:pt x="254228" y="142138"/>
                  </a:lnTo>
                  <a:lnTo>
                    <a:pt x="254190" y="141909"/>
                  </a:lnTo>
                  <a:lnTo>
                    <a:pt x="254139" y="141782"/>
                  </a:lnTo>
                  <a:lnTo>
                    <a:pt x="254279" y="141782"/>
                  </a:lnTo>
                  <a:lnTo>
                    <a:pt x="253961" y="141452"/>
                  </a:lnTo>
                  <a:lnTo>
                    <a:pt x="253961" y="141782"/>
                  </a:lnTo>
                  <a:lnTo>
                    <a:pt x="253860" y="141909"/>
                  </a:lnTo>
                  <a:lnTo>
                    <a:pt x="253517" y="141782"/>
                  </a:lnTo>
                  <a:lnTo>
                    <a:pt x="253961" y="141782"/>
                  </a:lnTo>
                  <a:lnTo>
                    <a:pt x="253961" y="141452"/>
                  </a:lnTo>
                  <a:lnTo>
                    <a:pt x="253682" y="141147"/>
                  </a:lnTo>
                  <a:lnTo>
                    <a:pt x="254609" y="141528"/>
                  </a:lnTo>
                  <a:lnTo>
                    <a:pt x="254609" y="141020"/>
                  </a:lnTo>
                  <a:lnTo>
                    <a:pt x="254609" y="140893"/>
                  </a:lnTo>
                  <a:lnTo>
                    <a:pt x="253822" y="140131"/>
                  </a:lnTo>
                  <a:lnTo>
                    <a:pt x="253644" y="139496"/>
                  </a:lnTo>
                  <a:lnTo>
                    <a:pt x="254139" y="139623"/>
                  </a:lnTo>
                  <a:lnTo>
                    <a:pt x="254520" y="139877"/>
                  </a:lnTo>
                  <a:lnTo>
                    <a:pt x="254647" y="140004"/>
                  </a:lnTo>
                  <a:lnTo>
                    <a:pt x="254609" y="139623"/>
                  </a:lnTo>
                  <a:lnTo>
                    <a:pt x="255282" y="139877"/>
                  </a:lnTo>
                  <a:lnTo>
                    <a:pt x="254914" y="140004"/>
                  </a:lnTo>
                  <a:lnTo>
                    <a:pt x="255016" y="140131"/>
                  </a:lnTo>
                  <a:lnTo>
                    <a:pt x="256273" y="140131"/>
                  </a:lnTo>
                  <a:lnTo>
                    <a:pt x="255460" y="139623"/>
                  </a:lnTo>
                  <a:lnTo>
                    <a:pt x="255257" y="139496"/>
                  </a:lnTo>
                  <a:lnTo>
                    <a:pt x="254228" y="138861"/>
                  </a:lnTo>
                  <a:lnTo>
                    <a:pt x="255422" y="138734"/>
                  </a:lnTo>
                  <a:lnTo>
                    <a:pt x="254927" y="138480"/>
                  </a:lnTo>
                  <a:lnTo>
                    <a:pt x="254330" y="137972"/>
                  </a:lnTo>
                  <a:lnTo>
                    <a:pt x="254939" y="138226"/>
                  </a:lnTo>
                  <a:lnTo>
                    <a:pt x="255689" y="138480"/>
                  </a:lnTo>
                  <a:lnTo>
                    <a:pt x="255752" y="138226"/>
                  </a:lnTo>
                  <a:lnTo>
                    <a:pt x="256387" y="138353"/>
                  </a:lnTo>
                  <a:close/>
                </a:path>
              </a:pathLst>
            </a:custGeom>
            <a:solidFill>
              <a:srgbClr val="858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5346" y="8487232"/>
              <a:ext cx="226060" cy="315595"/>
            </a:xfrm>
            <a:custGeom>
              <a:avLst/>
              <a:gdLst/>
              <a:ahLst/>
              <a:cxnLst/>
              <a:rect l="l" t="t" r="r" b="b"/>
              <a:pathLst>
                <a:path w="226059" h="315595">
                  <a:moveTo>
                    <a:pt x="330" y="305206"/>
                  </a:moveTo>
                  <a:lnTo>
                    <a:pt x="215" y="304965"/>
                  </a:lnTo>
                  <a:lnTo>
                    <a:pt x="0" y="304876"/>
                  </a:lnTo>
                  <a:lnTo>
                    <a:pt x="88" y="305003"/>
                  </a:lnTo>
                  <a:lnTo>
                    <a:pt x="330" y="305206"/>
                  </a:lnTo>
                  <a:close/>
                </a:path>
                <a:path w="226059" h="315595">
                  <a:moveTo>
                    <a:pt x="2997" y="315290"/>
                  </a:moveTo>
                  <a:lnTo>
                    <a:pt x="431" y="312178"/>
                  </a:lnTo>
                  <a:lnTo>
                    <a:pt x="266" y="314350"/>
                  </a:lnTo>
                  <a:lnTo>
                    <a:pt x="2997" y="315290"/>
                  </a:lnTo>
                  <a:close/>
                </a:path>
                <a:path w="226059" h="315595">
                  <a:moveTo>
                    <a:pt x="7277" y="306793"/>
                  </a:moveTo>
                  <a:lnTo>
                    <a:pt x="7112" y="306451"/>
                  </a:lnTo>
                  <a:lnTo>
                    <a:pt x="5816" y="303784"/>
                  </a:lnTo>
                  <a:lnTo>
                    <a:pt x="5727" y="303618"/>
                  </a:lnTo>
                  <a:lnTo>
                    <a:pt x="2311" y="303784"/>
                  </a:lnTo>
                  <a:lnTo>
                    <a:pt x="1930" y="303441"/>
                  </a:lnTo>
                  <a:lnTo>
                    <a:pt x="3695" y="306603"/>
                  </a:lnTo>
                  <a:lnTo>
                    <a:pt x="2819" y="306908"/>
                  </a:lnTo>
                  <a:lnTo>
                    <a:pt x="977" y="305752"/>
                  </a:lnTo>
                  <a:lnTo>
                    <a:pt x="330" y="305206"/>
                  </a:lnTo>
                  <a:lnTo>
                    <a:pt x="1689" y="307924"/>
                  </a:lnTo>
                  <a:lnTo>
                    <a:pt x="3352" y="310286"/>
                  </a:lnTo>
                  <a:lnTo>
                    <a:pt x="2019" y="312458"/>
                  </a:lnTo>
                  <a:lnTo>
                    <a:pt x="5105" y="312013"/>
                  </a:lnTo>
                  <a:lnTo>
                    <a:pt x="3822" y="306908"/>
                  </a:lnTo>
                  <a:lnTo>
                    <a:pt x="6908" y="306451"/>
                  </a:lnTo>
                  <a:lnTo>
                    <a:pt x="7277" y="306793"/>
                  </a:lnTo>
                  <a:close/>
                </a:path>
                <a:path w="226059" h="315595">
                  <a:moveTo>
                    <a:pt x="7924" y="303517"/>
                  </a:moveTo>
                  <a:lnTo>
                    <a:pt x="7391" y="303174"/>
                  </a:lnTo>
                  <a:lnTo>
                    <a:pt x="5562" y="303263"/>
                  </a:lnTo>
                  <a:lnTo>
                    <a:pt x="5727" y="303618"/>
                  </a:lnTo>
                  <a:lnTo>
                    <a:pt x="7924" y="303517"/>
                  </a:lnTo>
                  <a:close/>
                </a:path>
                <a:path w="226059" h="315595">
                  <a:moveTo>
                    <a:pt x="7988" y="288290"/>
                  </a:moveTo>
                  <a:lnTo>
                    <a:pt x="5715" y="287020"/>
                  </a:lnTo>
                  <a:lnTo>
                    <a:pt x="6197" y="288290"/>
                  </a:lnTo>
                  <a:lnTo>
                    <a:pt x="7988" y="288290"/>
                  </a:lnTo>
                  <a:close/>
                </a:path>
                <a:path w="226059" h="315595">
                  <a:moveTo>
                    <a:pt x="10172" y="294970"/>
                  </a:moveTo>
                  <a:lnTo>
                    <a:pt x="9969" y="294640"/>
                  </a:lnTo>
                  <a:lnTo>
                    <a:pt x="9575" y="294411"/>
                  </a:lnTo>
                  <a:lnTo>
                    <a:pt x="9499" y="294640"/>
                  </a:lnTo>
                  <a:lnTo>
                    <a:pt x="10172" y="294970"/>
                  </a:lnTo>
                  <a:close/>
                </a:path>
                <a:path w="226059" h="315595">
                  <a:moveTo>
                    <a:pt x="10579" y="288290"/>
                  </a:moveTo>
                  <a:lnTo>
                    <a:pt x="9766" y="285750"/>
                  </a:lnTo>
                  <a:lnTo>
                    <a:pt x="10096" y="288290"/>
                  </a:lnTo>
                  <a:lnTo>
                    <a:pt x="10579" y="288290"/>
                  </a:lnTo>
                  <a:close/>
                </a:path>
                <a:path w="226059" h="315595">
                  <a:moveTo>
                    <a:pt x="11582" y="302983"/>
                  </a:moveTo>
                  <a:lnTo>
                    <a:pt x="10642" y="299770"/>
                  </a:lnTo>
                  <a:lnTo>
                    <a:pt x="8470" y="296989"/>
                  </a:lnTo>
                  <a:lnTo>
                    <a:pt x="8356" y="296189"/>
                  </a:lnTo>
                  <a:lnTo>
                    <a:pt x="8280" y="295656"/>
                  </a:lnTo>
                  <a:lnTo>
                    <a:pt x="6159" y="295656"/>
                  </a:lnTo>
                  <a:lnTo>
                    <a:pt x="1409" y="295656"/>
                  </a:lnTo>
                  <a:lnTo>
                    <a:pt x="1435" y="296189"/>
                  </a:lnTo>
                  <a:lnTo>
                    <a:pt x="1968" y="298018"/>
                  </a:lnTo>
                  <a:lnTo>
                    <a:pt x="2514" y="296189"/>
                  </a:lnTo>
                  <a:lnTo>
                    <a:pt x="2857" y="296900"/>
                  </a:lnTo>
                  <a:lnTo>
                    <a:pt x="5588" y="297853"/>
                  </a:lnTo>
                  <a:lnTo>
                    <a:pt x="5930" y="298551"/>
                  </a:lnTo>
                  <a:lnTo>
                    <a:pt x="2590" y="300151"/>
                  </a:lnTo>
                  <a:lnTo>
                    <a:pt x="7391" y="303174"/>
                  </a:lnTo>
                  <a:lnTo>
                    <a:pt x="11582" y="302983"/>
                  </a:lnTo>
                  <a:close/>
                </a:path>
                <a:path w="226059" h="315595">
                  <a:moveTo>
                    <a:pt x="12026" y="298335"/>
                  </a:moveTo>
                  <a:lnTo>
                    <a:pt x="11938" y="297815"/>
                  </a:lnTo>
                  <a:lnTo>
                    <a:pt x="11544" y="297180"/>
                  </a:lnTo>
                  <a:lnTo>
                    <a:pt x="11430" y="297535"/>
                  </a:lnTo>
                  <a:lnTo>
                    <a:pt x="11328" y="297967"/>
                  </a:lnTo>
                  <a:lnTo>
                    <a:pt x="11531" y="298653"/>
                  </a:lnTo>
                  <a:lnTo>
                    <a:pt x="12026" y="298335"/>
                  </a:lnTo>
                  <a:close/>
                </a:path>
                <a:path w="226059" h="315595">
                  <a:moveTo>
                    <a:pt x="12090" y="295910"/>
                  </a:moveTo>
                  <a:lnTo>
                    <a:pt x="10172" y="294970"/>
                  </a:lnTo>
                  <a:lnTo>
                    <a:pt x="11544" y="297180"/>
                  </a:lnTo>
                  <a:lnTo>
                    <a:pt x="11785" y="297180"/>
                  </a:lnTo>
                  <a:lnTo>
                    <a:pt x="12090" y="295910"/>
                  </a:lnTo>
                  <a:close/>
                </a:path>
                <a:path w="226059" h="315595">
                  <a:moveTo>
                    <a:pt x="13944" y="294640"/>
                  </a:moveTo>
                  <a:lnTo>
                    <a:pt x="13360" y="293370"/>
                  </a:lnTo>
                  <a:lnTo>
                    <a:pt x="12776" y="292100"/>
                  </a:lnTo>
                  <a:lnTo>
                    <a:pt x="12192" y="290830"/>
                  </a:lnTo>
                  <a:lnTo>
                    <a:pt x="11391" y="290830"/>
                  </a:lnTo>
                  <a:lnTo>
                    <a:pt x="10985" y="289560"/>
                  </a:lnTo>
                  <a:lnTo>
                    <a:pt x="10274" y="289560"/>
                  </a:lnTo>
                  <a:lnTo>
                    <a:pt x="9690" y="289560"/>
                  </a:lnTo>
                  <a:lnTo>
                    <a:pt x="9690" y="292100"/>
                  </a:lnTo>
                  <a:lnTo>
                    <a:pt x="7772" y="291706"/>
                  </a:lnTo>
                  <a:lnTo>
                    <a:pt x="7835" y="290830"/>
                  </a:lnTo>
                  <a:lnTo>
                    <a:pt x="9690" y="292100"/>
                  </a:lnTo>
                  <a:lnTo>
                    <a:pt x="9690" y="289560"/>
                  </a:lnTo>
                  <a:lnTo>
                    <a:pt x="6692" y="289560"/>
                  </a:lnTo>
                  <a:lnTo>
                    <a:pt x="4470" y="289560"/>
                  </a:lnTo>
                  <a:lnTo>
                    <a:pt x="4991" y="290830"/>
                  </a:lnTo>
                  <a:lnTo>
                    <a:pt x="6248" y="291401"/>
                  </a:lnTo>
                  <a:lnTo>
                    <a:pt x="3378" y="290830"/>
                  </a:lnTo>
                  <a:lnTo>
                    <a:pt x="7239" y="293077"/>
                  </a:lnTo>
                  <a:lnTo>
                    <a:pt x="2552" y="290779"/>
                  </a:lnTo>
                  <a:lnTo>
                    <a:pt x="4978" y="294068"/>
                  </a:lnTo>
                  <a:lnTo>
                    <a:pt x="8051" y="294068"/>
                  </a:lnTo>
                  <a:lnTo>
                    <a:pt x="7950" y="293484"/>
                  </a:lnTo>
                  <a:lnTo>
                    <a:pt x="9575" y="294411"/>
                  </a:lnTo>
                  <a:lnTo>
                    <a:pt x="9956" y="293370"/>
                  </a:lnTo>
                  <a:lnTo>
                    <a:pt x="12217" y="295910"/>
                  </a:lnTo>
                  <a:lnTo>
                    <a:pt x="12661" y="294640"/>
                  </a:lnTo>
                  <a:lnTo>
                    <a:pt x="10452" y="293370"/>
                  </a:lnTo>
                  <a:lnTo>
                    <a:pt x="13944" y="294640"/>
                  </a:lnTo>
                  <a:close/>
                </a:path>
                <a:path w="226059" h="315595">
                  <a:moveTo>
                    <a:pt x="14617" y="290830"/>
                  </a:moveTo>
                  <a:lnTo>
                    <a:pt x="13881" y="289801"/>
                  </a:lnTo>
                  <a:lnTo>
                    <a:pt x="13525" y="289560"/>
                  </a:lnTo>
                  <a:lnTo>
                    <a:pt x="14363" y="290830"/>
                  </a:lnTo>
                  <a:lnTo>
                    <a:pt x="14617" y="290830"/>
                  </a:lnTo>
                  <a:close/>
                </a:path>
                <a:path w="226059" h="315595">
                  <a:moveTo>
                    <a:pt x="16052" y="293370"/>
                  </a:moveTo>
                  <a:lnTo>
                    <a:pt x="14363" y="290830"/>
                  </a:lnTo>
                  <a:lnTo>
                    <a:pt x="12192" y="290830"/>
                  </a:lnTo>
                  <a:lnTo>
                    <a:pt x="16052" y="293370"/>
                  </a:lnTo>
                  <a:close/>
                </a:path>
                <a:path w="226059" h="315595">
                  <a:moveTo>
                    <a:pt x="25933" y="228663"/>
                  </a:moveTo>
                  <a:lnTo>
                    <a:pt x="23710" y="226618"/>
                  </a:lnTo>
                  <a:lnTo>
                    <a:pt x="25158" y="228358"/>
                  </a:lnTo>
                  <a:lnTo>
                    <a:pt x="25933" y="228663"/>
                  </a:lnTo>
                  <a:close/>
                </a:path>
                <a:path w="226059" h="315595">
                  <a:moveTo>
                    <a:pt x="26301" y="216204"/>
                  </a:moveTo>
                  <a:lnTo>
                    <a:pt x="25285" y="215722"/>
                  </a:lnTo>
                  <a:lnTo>
                    <a:pt x="24447" y="215455"/>
                  </a:lnTo>
                  <a:lnTo>
                    <a:pt x="24942" y="216090"/>
                  </a:lnTo>
                  <a:lnTo>
                    <a:pt x="26301" y="216204"/>
                  </a:lnTo>
                  <a:close/>
                </a:path>
                <a:path w="226059" h="315595">
                  <a:moveTo>
                    <a:pt x="26670" y="239458"/>
                  </a:moveTo>
                  <a:lnTo>
                    <a:pt x="25107" y="238493"/>
                  </a:lnTo>
                  <a:lnTo>
                    <a:pt x="25476" y="238785"/>
                  </a:lnTo>
                  <a:lnTo>
                    <a:pt x="26466" y="239522"/>
                  </a:lnTo>
                  <a:lnTo>
                    <a:pt x="26670" y="239458"/>
                  </a:lnTo>
                  <a:close/>
                </a:path>
                <a:path w="226059" h="315595">
                  <a:moveTo>
                    <a:pt x="28028" y="209550"/>
                  </a:moveTo>
                  <a:lnTo>
                    <a:pt x="27241" y="208280"/>
                  </a:lnTo>
                  <a:lnTo>
                    <a:pt x="27965" y="209550"/>
                  </a:lnTo>
                  <a:close/>
                </a:path>
                <a:path w="226059" h="315595">
                  <a:moveTo>
                    <a:pt x="28613" y="220243"/>
                  </a:moveTo>
                  <a:lnTo>
                    <a:pt x="27584" y="218122"/>
                  </a:lnTo>
                  <a:lnTo>
                    <a:pt x="26009" y="217843"/>
                  </a:lnTo>
                  <a:lnTo>
                    <a:pt x="27127" y="218871"/>
                  </a:lnTo>
                  <a:lnTo>
                    <a:pt x="27457" y="219570"/>
                  </a:lnTo>
                  <a:lnTo>
                    <a:pt x="27813" y="220268"/>
                  </a:lnTo>
                  <a:lnTo>
                    <a:pt x="28613" y="220243"/>
                  </a:lnTo>
                  <a:close/>
                </a:path>
                <a:path w="226059" h="315595">
                  <a:moveTo>
                    <a:pt x="42075" y="179235"/>
                  </a:moveTo>
                  <a:lnTo>
                    <a:pt x="41871" y="178574"/>
                  </a:lnTo>
                  <a:lnTo>
                    <a:pt x="40868" y="177647"/>
                  </a:lnTo>
                  <a:lnTo>
                    <a:pt x="38150" y="176123"/>
                  </a:lnTo>
                  <a:lnTo>
                    <a:pt x="39484" y="177622"/>
                  </a:lnTo>
                  <a:lnTo>
                    <a:pt x="40754" y="178562"/>
                  </a:lnTo>
                  <a:lnTo>
                    <a:pt x="42075" y="179235"/>
                  </a:lnTo>
                  <a:close/>
                </a:path>
                <a:path w="226059" h="315595">
                  <a:moveTo>
                    <a:pt x="44056" y="192430"/>
                  </a:moveTo>
                  <a:lnTo>
                    <a:pt x="41389" y="190766"/>
                  </a:lnTo>
                  <a:lnTo>
                    <a:pt x="43243" y="192481"/>
                  </a:lnTo>
                  <a:lnTo>
                    <a:pt x="44056" y="192430"/>
                  </a:lnTo>
                  <a:close/>
                </a:path>
                <a:path w="226059" h="315595">
                  <a:moveTo>
                    <a:pt x="50152" y="158750"/>
                  </a:moveTo>
                  <a:lnTo>
                    <a:pt x="49161" y="157835"/>
                  </a:lnTo>
                  <a:lnTo>
                    <a:pt x="48780" y="158750"/>
                  </a:lnTo>
                  <a:lnTo>
                    <a:pt x="50152" y="158750"/>
                  </a:lnTo>
                  <a:close/>
                </a:path>
                <a:path w="226059" h="315595">
                  <a:moveTo>
                    <a:pt x="51358" y="179070"/>
                  </a:moveTo>
                  <a:lnTo>
                    <a:pt x="50152" y="176530"/>
                  </a:lnTo>
                  <a:lnTo>
                    <a:pt x="48094" y="177800"/>
                  </a:lnTo>
                  <a:lnTo>
                    <a:pt x="48971" y="179070"/>
                  </a:lnTo>
                  <a:lnTo>
                    <a:pt x="51358" y="179070"/>
                  </a:lnTo>
                  <a:close/>
                </a:path>
                <a:path w="226059" h="315595">
                  <a:moveTo>
                    <a:pt x="52984" y="220980"/>
                  </a:moveTo>
                  <a:lnTo>
                    <a:pt x="50469" y="218440"/>
                  </a:lnTo>
                  <a:lnTo>
                    <a:pt x="48437" y="218440"/>
                  </a:lnTo>
                  <a:lnTo>
                    <a:pt x="47840" y="215900"/>
                  </a:lnTo>
                  <a:lnTo>
                    <a:pt x="29768" y="215900"/>
                  </a:lnTo>
                  <a:lnTo>
                    <a:pt x="27724" y="215900"/>
                  </a:lnTo>
                  <a:lnTo>
                    <a:pt x="27813" y="217170"/>
                  </a:lnTo>
                  <a:lnTo>
                    <a:pt x="27533" y="217170"/>
                  </a:lnTo>
                  <a:lnTo>
                    <a:pt x="29032" y="218440"/>
                  </a:lnTo>
                  <a:lnTo>
                    <a:pt x="28816" y="218440"/>
                  </a:lnTo>
                  <a:lnTo>
                    <a:pt x="30619" y="220980"/>
                  </a:lnTo>
                  <a:lnTo>
                    <a:pt x="31508" y="224790"/>
                  </a:lnTo>
                  <a:lnTo>
                    <a:pt x="28663" y="224790"/>
                  </a:lnTo>
                  <a:lnTo>
                    <a:pt x="27178" y="223520"/>
                  </a:lnTo>
                  <a:lnTo>
                    <a:pt x="24536" y="227330"/>
                  </a:lnTo>
                  <a:lnTo>
                    <a:pt x="34036" y="233680"/>
                  </a:lnTo>
                  <a:lnTo>
                    <a:pt x="27876" y="234950"/>
                  </a:lnTo>
                  <a:lnTo>
                    <a:pt x="26289" y="234950"/>
                  </a:lnTo>
                  <a:lnTo>
                    <a:pt x="23329" y="232410"/>
                  </a:lnTo>
                  <a:lnTo>
                    <a:pt x="22809" y="233680"/>
                  </a:lnTo>
                  <a:lnTo>
                    <a:pt x="24676" y="234950"/>
                  </a:lnTo>
                  <a:lnTo>
                    <a:pt x="29337" y="237490"/>
                  </a:lnTo>
                  <a:lnTo>
                    <a:pt x="27228" y="238760"/>
                  </a:lnTo>
                  <a:lnTo>
                    <a:pt x="23380" y="236220"/>
                  </a:lnTo>
                  <a:lnTo>
                    <a:pt x="26746" y="238760"/>
                  </a:lnTo>
                  <a:lnTo>
                    <a:pt x="30264" y="240030"/>
                  </a:lnTo>
                  <a:lnTo>
                    <a:pt x="30175" y="238760"/>
                  </a:lnTo>
                  <a:lnTo>
                    <a:pt x="30073" y="237490"/>
                  </a:lnTo>
                  <a:lnTo>
                    <a:pt x="33032" y="241300"/>
                  </a:lnTo>
                  <a:lnTo>
                    <a:pt x="28625" y="241300"/>
                  </a:lnTo>
                  <a:lnTo>
                    <a:pt x="35979" y="243840"/>
                  </a:lnTo>
                  <a:lnTo>
                    <a:pt x="30594" y="243840"/>
                  </a:lnTo>
                  <a:lnTo>
                    <a:pt x="26466" y="240030"/>
                  </a:lnTo>
                  <a:lnTo>
                    <a:pt x="19939" y="242570"/>
                  </a:lnTo>
                  <a:lnTo>
                    <a:pt x="27597" y="247650"/>
                  </a:lnTo>
                  <a:lnTo>
                    <a:pt x="20726" y="248920"/>
                  </a:lnTo>
                  <a:lnTo>
                    <a:pt x="22847" y="252730"/>
                  </a:lnTo>
                  <a:lnTo>
                    <a:pt x="22212" y="255270"/>
                  </a:lnTo>
                  <a:lnTo>
                    <a:pt x="24396" y="259080"/>
                  </a:lnTo>
                  <a:lnTo>
                    <a:pt x="20548" y="256540"/>
                  </a:lnTo>
                  <a:lnTo>
                    <a:pt x="17094" y="255270"/>
                  </a:lnTo>
                  <a:lnTo>
                    <a:pt x="14465" y="252730"/>
                  </a:lnTo>
                  <a:lnTo>
                    <a:pt x="13144" y="254000"/>
                  </a:lnTo>
                  <a:lnTo>
                    <a:pt x="21564" y="259080"/>
                  </a:lnTo>
                  <a:lnTo>
                    <a:pt x="15265" y="257810"/>
                  </a:lnTo>
                  <a:lnTo>
                    <a:pt x="20193" y="260350"/>
                  </a:lnTo>
                  <a:lnTo>
                    <a:pt x="16357" y="264160"/>
                  </a:lnTo>
                  <a:lnTo>
                    <a:pt x="23634" y="267970"/>
                  </a:lnTo>
                  <a:lnTo>
                    <a:pt x="22085" y="267970"/>
                  </a:lnTo>
                  <a:lnTo>
                    <a:pt x="22694" y="270510"/>
                  </a:lnTo>
                  <a:lnTo>
                    <a:pt x="21590" y="269240"/>
                  </a:lnTo>
                  <a:lnTo>
                    <a:pt x="19392" y="266700"/>
                  </a:lnTo>
                  <a:lnTo>
                    <a:pt x="20713" y="269240"/>
                  </a:lnTo>
                  <a:lnTo>
                    <a:pt x="11379" y="266700"/>
                  </a:lnTo>
                  <a:lnTo>
                    <a:pt x="10896" y="266700"/>
                  </a:lnTo>
                  <a:lnTo>
                    <a:pt x="10833" y="267970"/>
                  </a:lnTo>
                  <a:lnTo>
                    <a:pt x="15976" y="269240"/>
                  </a:lnTo>
                  <a:lnTo>
                    <a:pt x="15455" y="270510"/>
                  </a:lnTo>
                  <a:lnTo>
                    <a:pt x="13881" y="270510"/>
                  </a:lnTo>
                  <a:lnTo>
                    <a:pt x="15379" y="271780"/>
                  </a:lnTo>
                  <a:lnTo>
                    <a:pt x="13398" y="270510"/>
                  </a:lnTo>
                  <a:lnTo>
                    <a:pt x="11963" y="269240"/>
                  </a:lnTo>
                  <a:lnTo>
                    <a:pt x="10033" y="267970"/>
                  </a:lnTo>
                  <a:lnTo>
                    <a:pt x="7531" y="269240"/>
                  </a:lnTo>
                  <a:lnTo>
                    <a:pt x="12814" y="273050"/>
                  </a:lnTo>
                  <a:lnTo>
                    <a:pt x="12204" y="275590"/>
                  </a:lnTo>
                  <a:lnTo>
                    <a:pt x="11099" y="274320"/>
                  </a:lnTo>
                  <a:lnTo>
                    <a:pt x="9702" y="276860"/>
                  </a:lnTo>
                  <a:lnTo>
                    <a:pt x="9334" y="276860"/>
                  </a:lnTo>
                  <a:lnTo>
                    <a:pt x="11074" y="279400"/>
                  </a:lnTo>
                  <a:lnTo>
                    <a:pt x="9499" y="279400"/>
                  </a:lnTo>
                  <a:lnTo>
                    <a:pt x="10668" y="280670"/>
                  </a:lnTo>
                  <a:lnTo>
                    <a:pt x="8305" y="279400"/>
                  </a:lnTo>
                  <a:lnTo>
                    <a:pt x="11722" y="281940"/>
                  </a:lnTo>
                  <a:lnTo>
                    <a:pt x="12661" y="285750"/>
                  </a:lnTo>
                  <a:lnTo>
                    <a:pt x="10998" y="285750"/>
                  </a:lnTo>
                  <a:lnTo>
                    <a:pt x="13881" y="289801"/>
                  </a:lnTo>
                  <a:lnTo>
                    <a:pt x="17297" y="292100"/>
                  </a:lnTo>
                  <a:lnTo>
                    <a:pt x="16281" y="289560"/>
                  </a:lnTo>
                  <a:lnTo>
                    <a:pt x="18364" y="290385"/>
                  </a:lnTo>
                  <a:lnTo>
                    <a:pt x="18249" y="290830"/>
                  </a:lnTo>
                  <a:lnTo>
                    <a:pt x="18503" y="290449"/>
                  </a:lnTo>
                  <a:lnTo>
                    <a:pt x="19443" y="290830"/>
                  </a:lnTo>
                  <a:lnTo>
                    <a:pt x="18770" y="290068"/>
                  </a:lnTo>
                  <a:lnTo>
                    <a:pt x="18503" y="289775"/>
                  </a:lnTo>
                  <a:lnTo>
                    <a:pt x="18313" y="289560"/>
                  </a:lnTo>
                  <a:lnTo>
                    <a:pt x="16065" y="287020"/>
                  </a:lnTo>
                  <a:lnTo>
                    <a:pt x="18859" y="288290"/>
                  </a:lnTo>
                  <a:lnTo>
                    <a:pt x="18554" y="289560"/>
                  </a:lnTo>
                  <a:lnTo>
                    <a:pt x="18529" y="289801"/>
                  </a:lnTo>
                  <a:lnTo>
                    <a:pt x="18770" y="290068"/>
                  </a:lnTo>
                  <a:lnTo>
                    <a:pt x="19100" y="289560"/>
                  </a:lnTo>
                  <a:lnTo>
                    <a:pt x="18846" y="287020"/>
                  </a:lnTo>
                  <a:lnTo>
                    <a:pt x="18465" y="283210"/>
                  </a:lnTo>
                  <a:lnTo>
                    <a:pt x="20078" y="280670"/>
                  </a:lnTo>
                  <a:lnTo>
                    <a:pt x="21678" y="278130"/>
                  </a:lnTo>
                  <a:lnTo>
                    <a:pt x="23672" y="275590"/>
                  </a:lnTo>
                  <a:lnTo>
                    <a:pt x="25679" y="273050"/>
                  </a:lnTo>
                  <a:lnTo>
                    <a:pt x="24587" y="271780"/>
                  </a:lnTo>
                  <a:lnTo>
                    <a:pt x="23456" y="270510"/>
                  </a:lnTo>
                  <a:lnTo>
                    <a:pt x="27025" y="270510"/>
                  </a:lnTo>
                  <a:lnTo>
                    <a:pt x="32766" y="269240"/>
                  </a:lnTo>
                  <a:lnTo>
                    <a:pt x="27482" y="265430"/>
                  </a:lnTo>
                  <a:lnTo>
                    <a:pt x="29019" y="265430"/>
                  </a:lnTo>
                  <a:lnTo>
                    <a:pt x="29184" y="264160"/>
                  </a:lnTo>
                  <a:lnTo>
                    <a:pt x="34899" y="262890"/>
                  </a:lnTo>
                  <a:lnTo>
                    <a:pt x="35534" y="259080"/>
                  </a:lnTo>
                  <a:lnTo>
                    <a:pt x="33909" y="257810"/>
                  </a:lnTo>
                  <a:lnTo>
                    <a:pt x="35293" y="256540"/>
                  </a:lnTo>
                  <a:lnTo>
                    <a:pt x="36233" y="255270"/>
                  </a:lnTo>
                  <a:lnTo>
                    <a:pt x="34759" y="254000"/>
                  </a:lnTo>
                  <a:lnTo>
                    <a:pt x="32016" y="254000"/>
                  </a:lnTo>
                  <a:lnTo>
                    <a:pt x="29514" y="250190"/>
                  </a:lnTo>
                  <a:lnTo>
                    <a:pt x="27622" y="248920"/>
                  </a:lnTo>
                  <a:lnTo>
                    <a:pt x="33477" y="250190"/>
                  </a:lnTo>
                  <a:lnTo>
                    <a:pt x="31864" y="250190"/>
                  </a:lnTo>
                  <a:lnTo>
                    <a:pt x="37350" y="251460"/>
                  </a:lnTo>
                  <a:lnTo>
                    <a:pt x="34937" y="251460"/>
                  </a:lnTo>
                  <a:lnTo>
                    <a:pt x="39585" y="254000"/>
                  </a:lnTo>
                  <a:lnTo>
                    <a:pt x="36499" y="248920"/>
                  </a:lnTo>
                  <a:lnTo>
                    <a:pt x="39001" y="247650"/>
                  </a:lnTo>
                  <a:lnTo>
                    <a:pt x="41998" y="246380"/>
                  </a:lnTo>
                  <a:lnTo>
                    <a:pt x="40373" y="243840"/>
                  </a:lnTo>
                  <a:lnTo>
                    <a:pt x="41871" y="245110"/>
                  </a:lnTo>
                  <a:lnTo>
                    <a:pt x="45110" y="245110"/>
                  </a:lnTo>
                  <a:lnTo>
                    <a:pt x="39801" y="241300"/>
                  </a:lnTo>
                  <a:lnTo>
                    <a:pt x="38735" y="240030"/>
                  </a:lnTo>
                  <a:lnTo>
                    <a:pt x="41059" y="240030"/>
                  </a:lnTo>
                  <a:lnTo>
                    <a:pt x="42138" y="241300"/>
                  </a:lnTo>
                  <a:lnTo>
                    <a:pt x="43637" y="243840"/>
                  </a:lnTo>
                  <a:lnTo>
                    <a:pt x="46570" y="241300"/>
                  </a:lnTo>
                  <a:lnTo>
                    <a:pt x="45720" y="240030"/>
                  </a:lnTo>
                  <a:lnTo>
                    <a:pt x="44030" y="237490"/>
                  </a:lnTo>
                  <a:lnTo>
                    <a:pt x="42329" y="234950"/>
                  </a:lnTo>
                  <a:lnTo>
                    <a:pt x="47218" y="233680"/>
                  </a:lnTo>
                  <a:lnTo>
                    <a:pt x="45910" y="232410"/>
                  </a:lnTo>
                  <a:lnTo>
                    <a:pt x="44589" y="231140"/>
                  </a:lnTo>
                  <a:lnTo>
                    <a:pt x="42951" y="232410"/>
                  </a:lnTo>
                  <a:lnTo>
                    <a:pt x="41097" y="229870"/>
                  </a:lnTo>
                  <a:lnTo>
                    <a:pt x="45085" y="229870"/>
                  </a:lnTo>
                  <a:lnTo>
                    <a:pt x="46151" y="232410"/>
                  </a:lnTo>
                  <a:lnTo>
                    <a:pt x="52920" y="232410"/>
                  </a:lnTo>
                  <a:lnTo>
                    <a:pt x="51219" y="229870"/>
                  </a:lnTo>
                  <a:lnTo>
                    <a:pt x="47802" y="224790"/>
                  </a:lnTo>
                  <a:lnTo>
                    <a:pt x="46088" y="222250"/>
                  </a:lnTo>
                  <a:lnTo>
                    <a:pt x="52984" y="220980"/>
                  </a:lnTo>
                  <a:close/>
                </a:path>
                <a:path w="226059" h="315595">
                  <a:moveTo>
                    <a:pt x="54775" y="218617"/>
                  </a:moveTo>
                  <a:lnTo>
                    <a:pt x="53632" y="217970"/>
                  </a:lnTo>
                  <a:lnTo>
                    <a:pt x="54000" y="218300"/>
                  </a:lnTo>
                  <a:lnTo>
                    <a:pt x="54368" y="218643"/>
                  </a:lnTo>
                  <a:lnTo>
                    <a:pt x="54775" y="218617"/>
                  </a:lnTo>
                  <a:close/>
                </a:path>
                <a:path w="226059" h="315595">
                  <a:moveTo>
                    <a:pt x="55067" y="144830"/>
                  </a:moveTo>
                  <a:lnTo>
                    <a:pt x="52082" y="143510"/>
                  </a:lnTo>
                  <a:lnTo>
                    <a:pt x="53822" y="146050"/>
                  </a:lnTo>
                  <a:lnTo>
                    <a:pt x="55067" y="144830"/>
                  </a:lnTo>
                  <a:close/>
                </a:path>
                <a:path w="226059" h="315595">
                  <a:moveTo>
                    <a:pt x="61506" y="130721"/>
                  </a:moveTo>
                  <a:lnTo>
                    <a:pt x="60960" y="129590"/>
                  </a:lnTo>
                  <a:lnTo>
                    <a:pt x="61506" y="130721"/>
                  </a:lnTo>
                  <a:close/>
                </a:path>
                <a:path w="226059" h="315595">
                  <a:moveTo>
                    <a:pt x="61925" y="132080"/>
                  </a:moveTo>
                  <a:lnTo>
                    <a:pt x="61531" y="130810"/>
                  </a:lnTo>
                  <a:lnTo>
                    <a:pt x="61861" y="132080"/>
                  </a:lnTo>
                  <a:close/>
                </a:path>
                <a:path w="226059" h="315595">
                  <a:moveTo>
                    <a:pt x="65239" y="133350"/>
                  </a:moveTo>
                  <a:lnTo>
                    <a:pt x="62826" y="132080"/>
                  </a:lnTo>
                  <a:lnTo>
                    <a:pt x="61925" y="132080"/>
                  </a:lnTo>
                  <a:lnTo>
                    <a:pt x="62776" y="133350"/>
                  </a:lnTo>
                  <a:lnTo>
                    <a:pt x="65239" y="133350"/>
                  </a:lnTo>
                  <a:close/>
                </a:path>
                <a:path w="226059" h="315595">
                  <a:moveTo>
                    <a:pt x="65862" y="118414"/>
                  </a:moveTo>
                  <a:lnTo>
                    <a:pt x="64465" y="117475"/>
                  </a:lnTo>
                  <a:lnTo>
                    <a:pt x="64681" y="117906"/>
                  </a:lnTo>
                  <a:lnTo>
                    <a:pt x="65214" y="118186"/>
                  </a:lnTo>
                  <a:lnTo>
                    <a:pt x="65862" y="118414"/>
                  </a:lnTo>
                  <a:close/>
                </a:path>
                <a:path w="226059" h="315595">
                  <a:moveTo>
                    <a:pt x="86944" y="69850"/>
                  </a:moveTo>
                  <a:lnTo>
                    <a:pt x="85699" y="68580"/>
                  </a:lnTo>
                  <a:lnTo>
                    <a:pt x="86791" y="69850"/>
                  </a:lnTo>
                  <a:lnTo>
                    <a:pt x="86944" y="69850"/>
                  </a:lnTo>
                  <a:close/>
                </a:path>
                <a:path w="226059" h="315595">
                  <a:moveTo>
                    <a:pt x="92608" y="142240"/>
                  </a:moveTo>
                  <a:lnTo>
                    <a:pt x="91033" y="140970"/>
                  </a:lnTo>
                  <a:lnTo>
                    <a:pt x="90906" y="140970"/>
                  </a:lnTo>
                  <a:lnTo>
                    <a:pt x="92608" y="142240"/>
                  </a:lnTo>
                  <a:close/>
                </a:path>
                <a:path w="226059" h="315595">
                  <a:moveTo>
                    <a:pt x="94272" y="52197"/>
                  </a:moveTo>
                  <a:lnTo>
                    <a:pt x="93776" y="51473"/>
                  </a:lnTo>
                  <a:lnTo>
                    <a:pt x="92671" y="51181"/>
                  </a:lnTo>
                  <a:lnTo>
                    <a:pt x="90081" y="52578"/>
                  </a:lnTo>
                  <a:lnTo>
                    <a:pt x="93357" y="54076"/>
                  </a:lnTo>
                  <a:lnTo>
                    <a:pt x="93878" y="53073"/>
                  </a:lnTo>
                  <a:lnTo>
                    <a:pt x="94272" y="52197"/>
                  </a:lnTo>
                  <a:close/>
                </a:path>
                <a:path w="226059" h="315595">
                  <a:moveTo>
                    <a:pt x="95542" y="134620"/>
                  </a:moveTo>
                  <a:lnTo>
                    <a:pt x="64770" y="134620"/>
                  </a:lnTo>
                  <a:lnTo>
                    <a:pt x="56362" y="134620"/>
                  </a:lnTo>
                  <a:lnTo>
                    <a:pt x="69469" y="140970"/>
                  </a:lnTo>
                  <a:lnTo>
                    <a:pt x="66484" y="143510"/>
                  </a:lnTo>
                  <a:lnTo>
                    <a:pt x="64249" y="140970"/>
                  </a:lnTo>
                  <a:lnTo>
                    <a:pt x="65849" y="146050"/>
                  </a:lnTo>
                  <a:lnTo>
                    <a:pt x="62293" y="144780"/>
                  </a:lnTo>
                  <a:lnTo>
                    <a:pt x="62014" y="143510"/>
                  </a:lnTo>
                  <a:lnTo>
                    <a:pt x="54914" y="142240"/>
                  </a:lnTo>
                  <a:lnTo>
                    <a:pt x="52285" y="140970"/>
                  </a:lnTo>
                  <a:lnTo>
                    <a:pt x="49352" y="142240"/>
                  </a:lnTo>
                  <a:lnTo>
                    <a:pt x="57594" y="143510"/>
                  </a:lnTo>
                  <a:lnTo>
                    <a:pt x="57785" y="146050"/>
                  </a:lnTo>
                  <a:lnTo>
                    <a:pt x="55156" y="144868"/>
                  </a:lnTo>
                  <a:lnTo>
                    <a:pt x="56095" y="147320"/>
                  </a:lnTo>
                  <a:lnTo>
                    <a:pt x="54597" y="146050"/>
                  </a:lnTo>
                  <a:lnTo>
                    <a:pt x="54076" y="147320"/>
                  </a:lnTo>
                  <a:lnTo>
                    <a:pt x="52654" y="146050"/>
                  </a:lnTo>
                  <a:lnTo>
                    <a:pt x="50863" y="148590"/>
                  </a:lnTo>
                  <a:lnTo>
                    <a:pt x="51714" y="147320"/>
                  </a:lnTo>
                  <a:lnTo>
                    <a:pt x="50825" y="148590"/>
                  </a:lnTo>
                  <a:lnTo>
                    <a:pt x="49949" y="149860"/>
                  </a:lnTo>
                  <a:lnTo>
                    <a:pt x="55714" y="152400"/>
                  </a:lnTo>
                  <a:lnTo>
                    <a:pt x="56032" y="153670"/>
                  </a:lnTo>
                  <a:lnTo>
                    <a:pt x="53289" y="152400"/>
                  </a:lnTo>
                  <a:lnTo>
                    <a:pt x="52158" y="152400"/>
                  </a:lnTo>
                  <a:lnTo>
                    <a:pt x="52590" y="151130"/>
                  </a:lnTo>
                  <a:lnTo>
                    <a:pt x="51803" y="151130"/>
                  </a:lnTo>
                  <a:lnTo>
                    <a:pt x="46329" y="149860"/>
                  </a:lnTo>
                  <a:lnTo>
                    <a:pt x="53987" y="153670"/>
                  </a:lnTo>
                  <a:lnTo>
                    <a:pt x="48869" y="152400"/>
                  </a:lnTo>
                  <a:lnTo>
                    <a:pt x="50838" y="153670"/>
                  </a:lnTo>
                  <a:lnTo>
                    <a:pt x="53555" y="154940"/>
                  </a:lnTo>
                  <a:lnTo>
                    <a:pt x="50025" y="153670"/>
                  </a:lnTo>
                  <a:lnTo>
                    <a:pt x="49479" y="154940"/>
                  </a:lnTo>
                  <a:lnTo>
                    <a:pt x="50685" y="154940"/>
                  </a:lnTo>
                  <a:lnTo>
                    <a:pt x="48602" y="157010"/>
                  </a:lnTo>
                  <a:lnTo>
                    <a:pt x="47383" y="156210"/>
                  </a:lnTo>
                  <a:lnTo>
                    <a:pt x="48437" y="157175"/>
                  </a:lnTo>
                  <a:lnTo>
                    <a:pt x="48133" y="157480"/>
                  </a:lnTo>
                  <a:lnTo>
                    <a:pt x="49123" y="157797"/>
                  </a:lnTo>
                  <a:lnTo>
                    <a:pt x="49301" y="157480"/>
                  </a:lnTo>
                  <a:lnTo>
                    <a:pt x="49212" y="157835"/>
                  </a:lnTo>
                  <a:lnTo>
                    <a:pt x="51981" y="158750"/>
                  </a:lnTo>
                  <a:lnTo>
                    <a:pt x="50152" y="158750"/>
                  </a:lnTo>
                  <a:lnTo>
                    <a:pt x="51549" y="160020"/>
                  </a:lnTo>
                  <a:lnTo>
                    <a:pt x="46266" y="160020"/>
                  </a:lnTo>
                  <a:lnTo>
                    <a:pt x="47485" y="161429"/>
                  </a:lnTo>
                  <a:lnTo>
                    <a:pt x="48488" y="162560"/>
                  </a:lnTo>
                  <a:lnTo>
                    <a:pt x="47625" y="162560"/>
                  </a:lnTo>
                  <a:lnTo>
                    <a:pt x="49860" y="165100"/>
                  </a:lnTo>
                  <a:lnTo>
                    <a:pt x="49657" y="166370"/>
                  </a:lnTo>
                  <a:lnTo>
                    <a:pt x="52628" y="171450"/>
                  </a:lnTo>
                  <a:lnTo>
                    <a:pt x="49618" y="168910"/>
                  </a:lnTo>
                  <a:lnTo>
                    <a:pt x="47091" y="170180"/>
                  </a:lnTo>
                  <a:lnTo>
                    <a:pt x="56045" y="173990"/>
                  </a:lnTo>
                  <a:lnTo>
                    <a:pt x="55105" y="175260"/>
                  </a:lnTo>
                  <a:lnTo>
                    <a:pt x="50495" y="172720"/>
                  </a:lnTo>
                  <a:lnTo>
                    <a:pt x="54025" y="179070"/>
                  </a:lnTo>
                  <a:lnTo>
                    <a:pt x="49085" y="175260"/>
                  </a:lnTo>
                  <a:lnTo>
                    <a:pt x="51295" y="177800"/>
                  </a:lnTo>
                  <a:lnTo>
                    <a:pt x="51968" y="179070"/>
                  </a:lnTo>
                  <a:lnTo>
                    <a:pt x="55753" y="181610"/>
                  </a:lnTo>
                  <a:lnTo>
                    <a:pt x="52565" y="181610"/>
                  </a:lnTo>
                  <a:lnTo>
                    <a:pt x="51955" y="180340"/>
                  </a:lnTo>
                  <a:lnTo>
                    <a:pt x="49860" y="180340"/>
                  </a:lnTo>
                  <a:lnTo>
                    <a:pt x="49060" y="180340"/>
                  </a:lnTo>
                  <a:lnTo>
                    <a:pt x="48552" y="181610"/>
                  </a:lnTo>
                  <a:lnTo>
                    <a:pt x="50101" y="182880"/>
                  </a:lnTo>
                  <a:lnTo>
                    <a:pt x="46875" y="181610"/>
                  </a:lnTo>
                  <a:lnTo>
                    <a:pt x="44386" y="181610"/>
                  </a:lnTo>
                  <a:lnTo>
                    <a:pt x="42075" y="180340"/>
                  </a:lnTo>
                  <a:lnTo>
                    <a:pt x="42532" y="181610"/>
                  </a:lnTo>
                  <a:lnTo>
                    <a:pt x="38887" y="181610"/>
                  </a:lnTo>
                  <a:lnTo>
                    <a:pt x="41224" y="182880"/>
                  </a:lnTo>
                  <a:lnTo>
                    <a:pt x="39674" y="182880"/>
                  </a:lnTo>
                  <a:lnTo>
                    <a:pt x="44970" y="186690"/>
                  </a:lnTo>
                  <a:lnTo>
                    <a:pt x="39382" y="186690"/>
                  </a:lnTo>
                  <a:lnTo>
                    <a:pt x="45123" y="189230"/>
                  </a:lnTo>
                  <a:lnTo>
                    <a:pt x="41592" y="189230"/>
                  </a:lnTo>
                  <a:lnTo>
                    <a:pt x="41452" y="190500"/>
                  </a:lnTo>
                  <a:lnTo>
                    <a:pt x="47650" y="193040"/>
                  </a:lnTo>
                  <a:lnTo>
                    <a:pt x="48742" y="194310"/>
                  </a:lnTo>
                  <a:lnTo>
                    <a:pt x="48679" y="195580"/>
                  </a:lnTo>
                  <a:lnTo>
                    <a:pt x="48996" y="196850"/>
                  </a:lnTo>
                  <a:lnTo>
                    <a:pt x="48158" y="196850"/>
                  </a:lnTo>
                  <a:lnTo>
                    <a:pt x="45262" y="193040"/>
                  </a:lnTo>
                  <a:lnTo>
                    <a:pt x="43040" y="195580"/>
                  </a:lnTo>
                  <a:lnTo>
                    <a:pt x="40233" y="195580"/>
                  </a:lnTo>
                  <a:lnTo>
                    <a:pt x="39636" y="198094"/>
                  </a:lnTo>
                  <a:lnTo>
                    <a:pt x="36906" y="196850"/>
                  </a:lnTo>
                  <a:lnTo>
                    <a:pt x="37452" y="195580"/>
                  </a:lnTo>
                  <a:lnTo>
                    <a:pt x="31203" y="194310"/>
                  </a:lnTo>
                  <a:lnTo>
                    <a:pt x="37592" y="199390"/>
                  </a:lnTo>
                  <a:lnTo>
                    <a:pt x="35864" y="200660"/>
                  </a:lnTo>
                  <a:lnTo>
                    <a:pt x="33159" y="199390"/>
                  </a:lnTo>
                  <a:lnTo>
                    <a:pt x="33680" y="203200"/>
                  </a:lnTo>
                  <a:lnTo>
                    <a:pt x="38303" y="204470"/>
                  </a:lnTo>
                  <a:lnTo>
                    <a:pt x="42443" y="208280"/>
                  </a:lnTo>
                  <a:lnTo>
                    <a:pt x="38938" y="207010"/>
                  </a:lnTo>
                  <a:lnTo>
                    <a:pt x="38201" y="205740"/>
                  </a:lnTo>
                  <a:lnTo>
                    <a:pt x="35166" y="204470"/>
                  </a:lnTo>
                  <a:lnTo>
                    <a:pt x="32308" y="204470"/>
                  </a:lnTo>
                  <a:lnTo>
                    <a:pt x="33197" y="208280"/>
                  </a:lnTo>
                  <a:lnTo>
                    <a:pt x="31838" y="210820"/>
                  </a:lnTo>
                  <a:lnTo>
                    <a:pt x="29146" y="209550"/>
                  </a:lnTo>
                  <a:lnTo>
                    <a:pt x="28028" y="209550"/>
                  </a:lnTo>
                  <a:lnTo>
                    <a:pt x="28816" y="210820"/>
                  </a:lnTo>
                  <a:lnTo>
                    <a:pt x="24434" y="212090"/>
                  </a:lnTo>
                  <a:lnTo>
                    <a:pt x="27990" y="214630"/>
                  </a:lnTo>
                  <a:lnTo>
                    <a:pt x="47536" y="214630"/>
                  </a:lnTo>
                  <a:lnTo>
                    <a:pt x="49403" y="215900"/>
                  </a:lnTo>
                  <a:lnTo>
                    <a:pt x="55321" y="217170"/>
                  </a:lnTo>
                  <a:lnTo>
                    <a:pt x="54762" y="219710"/>
                  </a:lnTo>
                  <a:lnTo>
                    <a:pt x="57061" y="220980"/>
                  </a:lnTo>
                  <a:lnTo>
                    <a:pt x="61544" y="214630"/>
                  </a:lnTo>
                  <a:lnTo>
                    <a:pt x="57023" y="210820"/>
                  </a:lnTo>
                  <a:lnTo>
                    <a:pt x="55524" y="209550"/>
                  </a:lnTo>
                  <a:lnTo>
                    <a:pt x="60553" y="212090"/>
                  </a:lnTo>
                  <a:lnTo>
                    <a:pt x="56730" y="209550"/>
                  </a:lnTo>
                  <a:lnTo>
                    <a:pt x="58737" y="209550"/>
                  </a:lnTo>
                  <a:lnTo>
                    <a:pt x="56857" y="208280"/>
                  </a:lnTo>
                  <a:lnTo>
                    <a:pt x="54978" y="207010"/>
                  </a:lnTo>
                  <a:lnTo>
                    <a:pt x="59651" y="208280"/>
                  </a:lnTo>
                  <a:lnTo>
                    <a:pt x="59347" y="207010"/>
                  </a:lnTo>
                  <a:lnTo>
                    <a:pt x="60096" y="208280"/>
                  </a:lnTo>
                  <a:lnTo>
                    <a:pt x="59385" y="207010"/>
                  </a:lnTo>
                  <a:lnTo>
                    <a:pt x="57975" y="204470"/>
                  </a:lnTo>
                  <a:lnTo>
                    <a:pt x="61531" y="204470"/>
                  </a:lnTo>
                  <a:lnTo>
                    <a:pt x="58051" y="203200"/>
                  </a:lnTo>
                  <a:lnTo>
                    <a:pt x="58547" y="201930"/>
                  </a:lnTo>
                  <a:lnTo>
                    <a:pt x="62738" y="204470"/>
                  </a:lnTo>
                  <a:lnTo>
                    <a:pt x="62484" y="203200"/>
                  </a:lnTo>
                  <a:lnTo>
                    <a:pt x="59753" y="201930"/>
                  </a:lnTo>
                  <a:lnTo>
                    <a:pt x="61760" y="201930"/>
                  </a:lnTo>
                  <a:lnTo>
                    <a:pt x="60286" y="200660"/>
                  </a:lnTo>
                  <a:lnTo>
                    <a:pt x="58813" y="199390"/>
                  </a:lnTo>
                  <a:lnTo>
                    <a:pt x="63449" y="200660"/>
                  </a:lnTo>
                  <a:lnTo>
                    <a:pt x="63017" y="200660"/>
                  </a:lnTo>
                  <a:lnTo>
                    <a:pt x="68935" y="201930"/>
                  </a:lnTo>
                  <a:lnTo>
                    <a:pt x="65951" y="199390"/>
                  </a:lnTo>
                  <a:lnTo>
                    <a:pt x="62966" y="196850"/>
                  </a:lnTo>
                  <a:lnTo>
                    <a:pt x="66217" y="196850"/>
                  </a:lnTo>
                  <a:lnTo>
                    <a:pt x="60388" y="194310"/>
                  </a:lnTo>
                  <a:lnTo>
                    <a:pt x="59397" y="191770"/>
                  </a:lnTo>
                  <a:lnTo>
                    <a:pt x="62014" y="193040"/>
                  </a:lnTo>
                  <a:lnTo>
                    <a:pt x="63957" y="194310"/>
                  </a:lnTo>
                  <a:lnTo>
                    <a:pt x="64439" y="193040"/>
                  </a:lnTo>
                  <a:lnTo>
                    <a:pt x="66382" y="194310"/>
                  </a:lnTo>
                  <a:lnTo>
                    <a:pt x="67691" y="193040"/>
                  </a:lnTo>
                  <a:lnTo>
                    <a:pt x="66598" y="191770"/>
                  </a:lnTo>
                  <a:lnTo>
                    <a:pt x="65798" y="191770"/>
                  </a:lnTo>
                  <a:lnTo>
                    <a:pt x="64274" y="190500"/>
                  </a:lnTo>
                  <a:lnTo>
                    <a:pt x="66332" y="189230"/>
                  </a:lnTo>
                  <a:lnTo>
                    <a:pt x="68948" y="191770"/>
                  </a:lnTo>
                  <a:lnTo>
                    <a:pt x="66408" y="189230"/>
                  </a:lnTo>
                  <a:lnTo>
                    <a:pt x="67246" y="186690"/>
                  </a:lnTo>
                  <a:lnTo>
                    <a:pt x="68135" y="185420"/>
                  </a:lnTo>
                  <a:lnTo>
                    <a:pt x="65773" y="181610"/>
                  </a:lnTo>
                  <a:lnTo>
                    <a:pt x="67779" y="181610"/>
                  </a:lnTo>
                  <a:lnTo>
                    <a:pt x="68783" y="184150"/>
                  </a:lnTo>
                  <a:lnTo>
                    <a:pt x="69977" y="184150"/>
                  </a:lnTo>
                  <a:lnTo>
                    <a:pt x="74866" y="182880"/>
                  </a:lnTo>
                  <a:lnTo>
                    <a:pt x="71158" y="179070"/>
                  </a:lnTo>
                  <a:lnTo>
                    <a:pt x="67462" y="175260"/>
                  </a:lnTo>
                  <a:lnTo>
                    <a:pt x="72682" y="175260"/>
                  </a:lnTo>
                  <a:lnTo>
                    <a:pt x="78435" y="173990"/>
                  </a:lnTo>
                  <a:lnTo>
                    <a:pt x="77673" y="171450"/>
                  </a:lnTo>
                  <a:lnTo>
                    <a:pt x="76517" y="167640"/>
                  </a:lnTo>
                  <a:lnTo>
                    <a:pt x="81140" y="165100"/>
                  </a:lnTo>
                  <a:lnTo>
                    <a:pt x="79603" y="163830"/>
                  </a:lnTo>
                  <a:lnTo>
                    <a:pt x="82181" y="162560"/>
                  </a:lnTo>
                  <a:lnTo>
                    <a:pt x="79171" y="160020"/>
                  </a:lnTo>
                  <a:lnTo>
                    <a:pt x="81661" y="158750"/>
                  </a:lnTo>
                  <a:lnTo>
                    <a:pt x="78295" y="154940"/>
                  </a:lnTo>
                  <a:lnTo>
                    <a:pt x="79451" y="156210"/>
                  </a:lnTo>
                  <a:lnTo>
                    <a:pt x="81419" y="156210"/>
                  </a:lnTo>
                  <a:lnTo>
                    <a:pt x="82156" y="157480"/>
                  </a:lnTo>
                  <a:lnTo>
                    <a:pt x="82257" y="156210"/>
                  </a:lnTo>
                  <a:lnTo>
                    <a:pt x="81229" y="153670"/>
                  </a:lnTo>
                  <a:lnTo>
                    <a:pt x="83629" y="153670"/>
                  </a:lnTo>
                  <a:lnTo>
                    <a:pt x="84734" y="154940"/>
                  </a:lnTo>
                  <a:lnTo>
                    <a:pt x="86931" y="152400"/>
                  </a:lnTo>
                  <a:lnTo>
                    <a:pt x="88823" y="148590"/>
                  </a:lnTo>
                  <a:lnTo>
                    <a:pt x="87731" y="147320"/>
                  </a:lnTo>
                  <a:lnTo>
                    <a:pt x="86639" y="146050"/>
                  </a:lnTo>
                  <a:lnTo>
                    <a:pt x="86715" y="144780"/>
                  </a:lnTo>
                  <a:lnTo>
                    <a:pt x="89420" y="146050"/>
                  </a:lnTo>
                  <a:lnTo>
                    <a:pt x="91376" y="147320"/>
                  </a:lnTo>
                  <a:lnTo>
                    <a:pt x="92290" y="146050"/>
                  </a:lnTo>
                  <a:lnTo>
                    <a:pt x="91757" y="144780"/>
                  </a:lnTo>
                  <a:lnTo>
                    <a:pt x="91236" y="143510"/>
                  </a:lnTo>
                  <a:lnTo>
                    <a:pt x="89433" y="140970"/>
                  </a:lnTo>
                  <a:lnTo>
                    <a:pt x="90906" y="140970"/>
                  </a:lnTo>
                  <a:lnTo>
                    <a:pt x="89204" y="139700"/>
                  </a:lnTo>
                  <a:lnTo>
                    <a:pt x="90030" y="138430"/>
                  </a:lnTo>
                  <a:lnTo>
                    <a:pt x="92316" y="140970"/>
                  </a:lnTo>
                  <a:lnTo>
                    <a:pt x="93497" y="140970"/>
                  </a:lnTo>
                  <a:lnTo>
                    <a:pt x="91884" y="138430"/>
                  </a:lnTo>
                  <a:lnTo>
                    <a:pt x="90258" y="135890"/>
                  </a:lnTo>
                  <a:lnTo>
                    <a:pt x="95542" y="134620"/>
                  </a:lnTo>
                  <a:close/>
                </a:path>
                <a:path w="226059" h="315595">
                  <a:moveTo>
                    <a:pt x="102565" y="52070"/>
                  </a:moveTo>
                  <a:lnTo>
                    <a:pt x="102044" y="52070"/>
                  </a:lnTo>
                  <a:lnTo>
                    <a:pt x="102552" y="52324"/>
                  </a:lnTo>
                  <a:lnTo>
                    <a:pt x="102565" y="52070"/>
                  </a:lnTo>
                  <a:close/>
                </a:path>
                <a:path w="226059" h="315595">
                  <a:moveTo>
                    <a:pt x="106565" y="52019"/>
                  </a:moveTo>
                  <a:lnTo>
                    <a:pt x="106324" y="50800"/>
                  </a:lnTo>
                  <a:lnTo>
                    <a:pt x="104368" y="49530"/>
                  </a:lnTo>
                  <a:lnTo>
                    <a:pt x="106565" y="52019"/>
                  </a:lnTo>
                  <a:close/>
                </a:path>
                <a:path w="226059" h="315595">
                  <a:moveTo>
                    <a:pt x="106578" y="52070"/>
                  </a:moveTo>
                  <a:lnTo>
                    <a:pt x="102362" y="49530"/>
                  </a:lnTo>
                  <a:lnTo>
                    <a:pt x="103835" y="52070"/>
                  </a:lnTo>
                  <a:lnTo>
                    <a:pt x="106578" y="52070"/>
                  </a:lnTo>
                  <a:close/>
                </a:path>
                <a:path w="226059" h="315595">
                  <a:moveTo>
                    <a:pt x="113538" y="34632"/>
                  </a:moveTo>
                  <a:lnTo>
                    <a:pt x="112001" y="33985"/>
                  </a:lnTo>
                  <a:lnTo>
                    <a:pt x="112801" y="34467"/>
                  </a:lnTo>
                  <a:lnTo>
                    <a:pt x="113271" y="34632"/>
                  </a:lnTo>
                  <a:lnTo>
                    <a:pt x="113538" y="34632"/>
                  </a:lnTo>
                  <a:close/>
                </a:path>
                <a:path w="226059" h="315595">
                  <a:moveTo>
                    <a:pt x="116293" y="16586"/>
                  </a:moveTo>
                  <a:lnTo>
                    <a:pt x="115468" y="16332"/>
                  </a:lnTo>
                  <a:lnTo>
                    <a:pt x="114769" y="16256"/>
                  </a:lnTo>
                  <a:lnTo>
                    <a:pt x="114592" y="16548"/>
                  </a:lnTo>
                  <a:lnTo>
                    <a:pt x="115430" y="16738"/>
                  </a:lnTo>
                  <a:lnTo>
                    <a:pt x="115938" y="16713"/>
                  </a:lnTo>
                  <a:lnTo>
                    <a:pt x="116293" y="16586"/>
                  </a:lnTo>
                  <a:close/>
                </a:path>
                <a:path w="226059" h="315595">
                  <a:moveTo>
                    <a:pt x="117487" y="20383"/>
                  </a:moveTo>
                  <a:lnTo>
                    <a:pt x="116535" y="20205"/>
                  </a:lnTo>
                  <a:lnTo>
                    <a:pt x="116141" y="20535"/>
                  </a:lnTo>
                  <a:lnTo>
                    <a:pt x="116293" y="21043"/>
                  </a:lnTo>
                  <a:lnTo>
                    <a:pt x="116840" y="20891"/>
                  </a:lnTo>
                  <a:lnTo>
                    <a:pt x="117297" y="20701"/>
                  </a:lnTo>
                  <a:lnTo>
                    <a:pt x="117487" y="20383"/>
                  </a:lnTo>
                  <a:close/>
                </a:path>
                <a:path w="226059" h="315595">
                  <a:moveTo>
                    <a:pt x="117716" y="36703"/>
                  </a:moveTo>
                  <a:lnTo>
                    <a:pt x="113347" y="33020"/>
                  </a:lnTo>
                  <a:lnTo>
                    <a:pt x="112991" y="33020"/>
                  </a:lnTo>
                  <a:lnTo>
                    <a:pt x="114376" y="35560"/>
                  </a:lnTo>
                  <a:lnTo>
                    <a:pt x="115087" y="35560"/>
                  </a:lnTo>
                  <a:lnTo>
                    <a:pt x="117716" y="36703"/>
                  </a:lnTo>
                  <a:close/>
                </a:path>
                <a:path w="226059" h="315595">
                  <a:moveTo>
                    <a:pt x="119291" y="37833"/>
                  </a:moveTo>
                  <a:lnTo>
                    <a:pt x="119176" y="37350"/>
                  </a:lnTo>
                  <a:lnTo>
                    <a:pt x="117716" y="36703"/>
                  </a:lnTo>
                  <a:lnTo>
                    <a:pt x="118986" y="37769"/>
                  </a:lnTo>
                  <a:lnTo>
                    <a:pt x="119291" y="37833"/>
                  </a:lnTo>
                  <a:close/>
                </a:path>
                <a:path w="226059" h="315595">
                  <a:moveTo>
                    <a:pt x="119862" y="15773"/>
                  </a:moveTo>
                  <a:lnTo>
                    <a:pt x="119468" y="15062"/>
                  </a:lnTo>
                  <a:lnTo>
                    <a:pt x="116789" y="13970"/>
                  </a:lnTo>
                  <a:lnTo>
                    <a:pt x="119837" y="16179"/>
                  </a:lnTo>
                  <a:lnTo>
                    <a:pt x="119862" y="15773"/>
                  </a:lnTo>
                  <a:close/>
                </a:path>
                <a:path w="226059" h="315595">
                  <a:moveTo>
                    <a:pt x="119976" y="20320"/>
                  </a:moveTo>
                  <a:lnTo>
                    <a:pt x="118414" y="19050"/>
                  </a:lnTo>
                  <a:lnTo>
                    <a:pt x="118351" y="20320"/>
                  </a:lnTo>
                  <a:lnTo>
                    <a:pt x="119976" y="20320"/>
                  </a:lnTo>
                  <a:close/>
                </a:path>
                <a:path w="226059" h="315595">
                  <a:moveTo>
                    <a:pt x="121246" y="7620"/>
                  </a:moveTo>
                  <a:lnTo>
                    <a:pt x="120256" y="6350"/>
                  </a:lnTo>
                  <a:lnTo>
                    <a:pt x="121005" y="7620"/>
                  </a:lnTo>
                  <a:lnTo>
                    <a:pt x="121246" y="7620"/>
                  </a:lnTo>
                  <a:close/>
                </a:path>
                <a:path w="226059" h="315595">
                  <a:moveTo>
                    <a:pt x="144449" y="28714"/>
                  </a:moveTo>
                  <a:lnTo>
                    <a:pt x="144335" y="27940"/>
                  </a:lnTo>
                  <a:lnTo>
                    <a:pt x="144043" y="27940"/>
                  </a:lnTo>
                  <a:lnTo>
                    <a:pt x="144449" y="28714"/>
                  </a:lnTo>
                  <a:close/>
                </a:path>
                <a:path w="226059" h="315595">
                  <a:moveTo>
                    <a:pt x="144703" y="29210"/>
                  </a:moveTo>
                  <a:lnTo>
                    <a:pt x="144449" y="28714"/>
                  </a:lnTo>
                  <a:lnTo>
                    <a:pt x="144526" y="29210"/>
                  </a:lnTo>
                  <a:lnTo>
                    <a:pt x="144703" y="29210"/>
                  </a:lnTo>
                  <a:close/>
                </a:path>
                <a:path w="226059" h="315595">
                  <a:moveTo>
                    <a:pt x="152996" y="22860"/>
                  </a:moveTo>
                  <a:lnTo>
                    <a:pt x="151282" y="19050"/>
                  </a:lnTo>
                  <a:lnTo>
                    <a:pt x="150406" y="16510"/>
                  </a:lnTo>
                  <a:lnTo>
                    <a:pt x="149974" y="15240"/>
                  </a:lnTo>
                  <a:lnTo>
                    <a:pt x="150533" y="15240"/>
                  </a:lnTo>
                  <a:lnTo>
                    <a:pt x="149288" y="13970"/>
                  </a:lnTo>
                  <a:lnTo>
                    <a:pt x="148348" y="13017"/>
                  </a:lnTo>
                  <a:lnTo>
                    <a:pt x="148348" y="20320"/>
                  </a:lnTo>
                  <a:lnTo>
                    <a:pt x="145681" y="21945"/>
                  </a:lnTo>
                  <a:lnTo>
                    <a:pt x="142836" y="19050"/>
                  </a:lnTo>
                  <a:lnTo>
                    <a:pt x="148348" y="20320"/>
                  </a:lnTo>
                  <a:lnTo>
                    <a:pt x="148348" y="13017"/>
                  </a:lnTo>
                  <a:lnTo>
                    <a:pt x="145554" y="10160"/>
                  </a:lnTo>
                  <a:lnTo>
                    <a:pt x="141808" y="6350"/>
                  </a:lnTo>
                  <a:lnTo>
                    <a:pt x="138925" y="5080"/>
                  </a:lnTo>
                  <a:lnTo>
                    <a:pt x="136042" y="3810"/>
                  </a:lnTo>
                  <a:lnTo>
                    <a:pt x="132626" y="1270"/>
                  </a:lnTo>
                  <a:lnTo>
                    <a:pt x="130759" y="0"/>
                  </a:lnTo>
                  <a:lnTo>
                    <a:pt x="126720" y="1270"/>
                  </a:lnTo>
                  <a:lnTo>
                    <a:pt x="128587" y="2540"/>
                  </a:lnTo>
                  <a:lnTo>
                    <a:pt x="130327" y="5080"/>
                  </a:lnTo>
                  <a:lnTo>
                    <a:pt x="126060" y="3810"/>
                  </a:lnTo>
                  <a:lnTo>
                    <a:pt x="129895" y="6350"/>
                  </a:lnTo>
                  <a:lnTo>
                    <a:pt x="130403" y="10160"/>
                  </a:lnTo>
                  <a:lnTo>
                    <a:pt x="124650" y="5080"/>
                  </a:lnTo>
                  <a:lnTo>
                    <a:pt x="121767" y="2540"/>
                  </a:lnTo>
                  <a:lnTo>
                    <a:pt x="120307" y="6350"/>
                  </a:lnTo>
                  <a:lnTo>
                    <a:pt x="121920" y="5080"/>
                  </a:lnTo>
                  <a:lnTo>
                    <a:pt x="121856" y="6350"/>
                  </a:lnTo>
                  <a:lnTo>
                    <a:pt x="124117" y="7620"/>
                  </a:lnTo>
                  <a:lnTo>
                    <a:pt x="121246" y="7620"/>
                  </a:lnTo>
                  <a:lnTo>
                    <a:pt x="124244" y="11430"/>
                  </a:lnTo>
                  <a:lnTo>
                    <a:pt x="126644" y="11430"/>
                  </a:lnTo>
                  <a:lnTo>
                    <a:pt x="123659" y="13970"/>
                  </a:lnTo>
                  <a:lnTo>
                    <a:pt x="121691" y="13970"/>
                  </a:lnTo>
                  <a:lnTo>
                    <a:pt x="121373" y="12700"/>
                  </a:lnTo>
                  <a:lnTo>
                    <a:pt x="120243" y="11430"/>
                  </a:lnTo>
                  <a:lnTo>
                    <a:pt x="124244" y="11430"/>
                  </a:lnTo>
                  <a:lnTo>
                    <a:pt x="121920" y="10160"/>
                  </a:lnTo>
                  <a:lnTo>
                    <a:pt x="120764" y="10160"/>
                  </a:lnTo>
                  <a:lnTo>
                    <a:pt x="119278" y="8890"/>
                  </a:lnTo>
                  <a:lnTo>
                    <a:pt x="118262" y="11430"/>
                  </a:lnTo>
                  <a:lnTo>
                    <a:pt x="116255" y="11430"/>
                  </a:lnTo>
                  <a:lnTo>
                    <a:pt x="118859" y="13970"/>
                  </a:lnTo>
                  <a:lnTo>
                    <a:pt x="119468" y="15062"/>
                  </a:lnTo>
                  <a:lnTo>
                    <a:pt x="119900" y="15240"/>
                  </a:lnTo>
                  <a:lnTo>
                    <a:pt x="119862" y="15773"/>
                  </a:lnTo>
                  <a:lnTo>
                    <a:pt x="120281" y="16510"/>
                  </a:lnTo>
                  <a:lnTo>
                    <a:pt x="119837" y="16179"/>
                  </a:lnTo>
                  <a:lnTo>
                    <a:pt x="119811" y="16510"/>
                  </a:lnTo>
                  <a:lnTo>
                    <a:pt x="116509" y="15240"/>
                  </a:lnTo>
                  <a:lnTo>
                    <a:pt x="117602" y="16510"/>
                  </a:lnTo>
                  <a:lnTo>
                    <a:pt x="116293" y="17780"/>
                  </a:lnTo>
                  <a:lnTo>
                    <a:pt x="117589" y="17780"/>
                  </a:lnTo>
                  <a:lnTo>
                    <a:pt x="119202" y="19050"/>
                  </a:lnTo>
                  <a:lnTo>
                    <a:pt x="119646" y="19050"/>
                  </a:lnTo>
                  <a:lnTo>
                    <a:pt x="119976" y="20320"/>
                  </a:lnTo>
                  <a:lnTo>
                    <a:pt x="122313" y="20320"/>
                  </a:lnTo>
                  <a:lnTo>
                    <a:pt x="124866" y="24130"/>
                  </a:lnTo>
                  <a:lnTo>
                    <a:pt x="119380" y="22860"/>
                  </a:lnTo>
                  <a:lnTo>
                    <a:pt x="116738" y="22860"/>
                  </a:lnTo>
                  <a:lnTo>
                    <a:pt x="116395" y="21590"/>
                  </a:lnTo>
                  <a:lnTo>
                    <a:pt x="114287" y="22860"/>
                  </a:lnTo>
                  <a:lnTo>
                    <a:pt x="110871" y="21590"/>
                  </a:lnTo>
                  <a:lnTo>
                    <a:pt x="113144" y="25400"/>
                  </a:lnTo>
                  <a:lnTo>
                    <a:pt x="112776" y="25400"/>
                  </a:lnTo>
                  <a:lnTo>
                    <a:pt x="114808" y="29210"/>
                  </a:lnTo>
                  <a:lnTo>
                    <a:pt x="119037" y="26670"/>
                  </a:lnTo>
                  <a:lnTo>
                    <a:pt x="120637" y="31750"/>
                  </a:lnTo>
                  <a:lnTo>
                    <a:pt x="119380" y="33020"/>
                  </a:lnTo>
                  <a:lnTo>
                    <a:pt x="109499" y="25400"/>
                  </a:lnTo>
                  <a:lnTo>
                    <a:pt x="112344" y="30480"/>
                  </a:lnTo>
                  <a:lnTo>
                    <a:pt x="115925" y="30480"/>
                  </a:lnTo>
                  <a:lnTo>
                    <a:pt x="118745" y="35560"/>
                  </a:lnTo>
                  <a:lnTo>
                    <a:pt x="119176" y="37350"/>
                  </a:lnTo>
                  <a:lnTo>
                    <a:pt x="120878" y="38100"/>
                  </a:lnTo>
                  <a:lnTo>
                    <a:pt x="119291" y="37833"/>
                  </a:lnTo>
                  <a:lnTo>
                    <a:pt x="119367" y="38100"/>
                  </a:lnTo>
                  <a:lnTo>
                    <a:pt x="118986" y="37769"/>
                  </a:lnTo>
                  <a:lnTo>
                    <a:pt x="113360" y="36830"/>
                  </a:lnTo>
                  <a:lnTo>
                    <a:pt x="116344" y="40640"/>
                  </a:lnTo>
                  <a:lnTo>
                    <a:pt x="114554" y="39370"/>
                  </a:lnTo>
                  <a:lnTo>
                    <a:pt x="109143" y="35560"/>
                  </a:lnTo>
                  <a:lnTo>
                    <a:pt x="110693" y="35560"/>
                  </a:lnTo>
                  <a:lnTo>
                    <a:pt x="103009" y="31750"/>
                  </a:lnTo>
                  <a:lnTo>
                    <a:pt x="106768" y="34290"/>
                  </a:lnTo>
                  <a:lnTo>
                    <a:pt x="110121" y="38100"/>
                  </a:lnTo>
                  <a:lnTo>
                    <a:pt x="108407" y="39370"/>
                  </a:lnTo>
                  <a:lnTo>
                    <a:pt x="103136" y="35560"/>
                  </a:lnTo>
                  <a:lnTo>
                    <a:pt x="100596" y="36830"/>
                  </a:lnTo>
                  <a:lnTo>
                    <a:pt x="108013" y="44450"/>
                  </a:lnTo>
                  <a:lnTo>
                    <a:pt x="112052" y="48260"/>
                  </a:lnTo>
                  <a:lnTo>
                    <a:pt x="109969" y="46990"/>
                  </a:lnTo>
                  <a:lnTo>
                    <a:pt x="107873" y="45720"/>
                  </a:lnTo>
                  <a:lnTo>
                    <a:pt x="105879" y="45720"/>
                  </a:lnTo>
                  <a:lnTo>
                    <a:pt x="102476" y="43180"/>
                  </a:lnTo>
                  <a:lnTo>
                    <a:pt x="102247" y="45720"/>
                  </a:lnTo>
                  <a:lnTo>
                    <a:pt x="97688" y="43180"/>
                  </a:lnTo>
                  <a:lnTo>
                    <a:pt x="102222" y="46990"/>
                  </a:lnTo>
                  <a:lnTo>
                    <a:pt x="98259" y="45720"/>
                  </a:lnTo>
                  <a:lnTo>
                    <a:pt x="104825" y="49530"/>
                  </a:lnTo>
                  <a:lnTo>
                    <a:pt x="104089" y="48260"/>
                  </a:lnTo>
                  <a:lnTo>
                    <a:pt x="105676" y="48260"/>
                  </a:lnTo>
                  <a:lnTo>
                    <a:pt x="109486" y="50800"/>
                  </a:lnTo>
                  <a:lnTo>
                    <a:pt x="108597" y="52070"/>
                  </a:lnTo>
                  <a:lnTo>
                    <a:pt x="106972" y="52070"/>
                  </a:lnTo>
                  <a:lnTo>
                    <a:pt x="110413" y="54610"/>
                  </a:lnTo>
                  <a:lnTo>
                    <a:pt x="106857" y="53467"/>
                  </a:lnTo>
                  <a:lnTo>
                    <a:pt x="106807" y="53340"/>
                  </a:lnTo>
                  <a:lnTo>
                    <a:pt x="106464" y="53340"/>
                  </a:lnTo>
                  <a:lnTo>
                    <a:pt x="104482" y="53340"/>
                  </a:lnTo>
                  <a:lnTo>
                    <a:pt x="102552" y="52324"/>
                  </a:lnTo>
                  <a:lnTo>
                    <a:pt x="102501" y="53340"/>
                  </a:lnTo>
                  <a:lnTo>
                    <a:pt x="104749" y="54610"/>
                  </a:lnTo>
                  <a:lnTo>
                    <a:pt x="103403" y="54610"/>
                  </a:lnTo>
                  <a:lnTo>
                    <a:pt x="103403" y="58420"/>
                  </a:lnTo>
                  <a:lnTo>
                    <a:pt x="102019" y="59690"/>
                  </a:lnTo>
                  <a:lnTo>
                    <a:pt x="100088" y="58420"/>
                  </a:lnTo>
                  <a:lnTo>
                    <a:pt x="98958" y="57150"/>
                  </a:lnTo>
                  <a:lnTo>
                    <a:pt x="100596" y="57150"/>
                  </a:lnTo>
                  <a:lnTo>
                    <a:pt x="97917" y="54927"/>
                  </a:lnTo>
                  <a:lnTo>
                    <a:pt x="100431" y="55880"/>
                  </a:lnTo>
                  <a:lnTo>
                    <a:pt x="103403" y="58420"/>
                  </a:lnTo>
                  <a:lnTo>
                    <a:pt x="103403" y="54610"/>
                  </a:lnTo>
                  <a:lnTo>
                    <a:pt x="102387" y="54610"/>
                  </a:lnTo>
                  <a:lnTo>
                    <a:pt x="97421" y="52070"/>
                  </a:lnTo>
                  <a:lnTo>
                    <a:pt x="100812" y="54610"/>
                  </a:lnTo>
                  <a:lnTo>
                    <a:pt x="99999" y="54610"/>
                  </a:lnTo>
                  <a:lnTo>
                    <a:pt x="98044" y="53340"/>
                  </a:lnTo>
                  <a:lnTo>
                    <a:pt x="97332" y="52070"/>
                  </a:lnTo>
                  <a:lnTo>
                    <a:pt x="97078" y="54610"/>
                  </a:lnTo>
                  <a:lnTo>
                    <a:pt x="93357" y="54610"/>
                  </a:lnTo>
                  <a:lnTo>
                    <a:pt x="92367" y="57150"/>
                  </a:lnTo>
                  <a:lnTo>
                    <a:pt x="90906" y="58420"/>
                  </a:lnTo>
                  <a:lnTo>
                    <a:pt x="93802" y="62230"/>
                  </a:lnTo>
                  <a:lnTo>
                    <a:pt x="92214" y="60960"/>
                  </a:lnTo>
                  <a:lnTo>
                    <a:pt x="89979" y="59690"/>
                  </a:lnTo>
                  <a:lnTo>
                    <a:pt x="87083" y="60960"/>
                  </a:lnTo>
                  <a:lnTo>
                    <a:pt x="91630" y="63500"/>
                  </a:lnTo>
                  <a:lnTo>
                    <a:pt x="87185" y="64770"/>
                  </a:lnTo>
                  <a:lnTo>
                    <a:pt x="89611" y="64770"/>
                  </a:lnTo>
                  <a:lnTo>
                    <a:pt x="91782" y="67310"/>
                  </a:lnTo>
                  <a:lnTo>
                    <a:pt x="91160" y="69850"/>
                  </a:lnTo>
                  <a:lnTo>
                    <a:pt x="86944" y="69850"/>
                  </a:lnTo>
                  <a:lnTo>
                    <a:pt x="88188" y="71120"/>
                  </a:lnTo>
                  <a:lnTo>
                    <a:pt x="81368" y="71120"/>
                  </a:lnTo>
                  <a:lnTo>
                    <a:pt x="83743" y="72390"/>
                  </a:lnTo>
                  <a:lnTo>
                    <a:pt x="85725" y="72390"/>
                  </a:lnTo>
                  <a:lnTo>
                    <a:pt x="86436" y="73660"/>
                  </a:lnTo>
                  <a:lnTo>
                    <a:pt x="88442" y="73660"/>
                  </a:lnTo>
                  <a:lnTo>
                    <a:pt x="90055" y="78740"/>
                  </a:lnTo>
                  <a:lnTo>
                    <a:pt x="84620" y="76200"/>
                  </a:lnTo>
                  <a:lnTo>
                    <a:pt x="85382" y="78359"/>
                  </a:lnTo>
                  <a:lnTo>
                    <a:pt x="84823" y="78244"/>
                  </a:lnTo>
                  <a:lnTo>
                    <a:pt x="85445" y="78524"/>
                  </a:lnTo>
                  <a:lnTo>
                    <a:pt x="85534" y="78740"/>
                  </a:lnTo>
                  <a:lnTo>
                    <a:pt x="87858" y="80010"/>
                  </a:lnTo>
                  <a:lnTo>
                    <a:pt x="82702" y="80010"/>
                  </a:lnTo>
                  <a:lnTo>
                    <a:pt x="87693" y="82550"/>
                  </a:lnTo>
                  <a:lnTo>
                    <a:pt x="85280" y="83820"/>
                  </a:lnTo>
                  <a:lnTo>
                    <a:pt x="84582" y="82550"/>
                  </a:lnTo>
                  <a:lnTo>
                    <a:pt x="83870" y="81280"/>
                  </a:lnTo>
                  <a:lnTo>
                    <a:pt x="81991" y="80010"/>
                  </a:lnTo>
                  <a:lnTo>
                    <a:pt x="83045" y="81280"/>
                  </a:lnTo>
                  <a:lnTo>
                    <a:pt x="80721" y="80010"/>
                  </a:lnTo>
                  <a:lnTo>
                    <a:pt x="83324" y="82550"/>
                  </a:lnTo>
                  <a:lnTo>
                    <a:pt x="78232" y="81280"/>
                  </a:lnTo>
                  <a:lnTo>
                    <a:pt x="80289" y="85090"/>
                  </a:lnTo>
                  <a:lnTo>
                    <a:pt x="79133" y="85090"/>
                  </a:lnTo>
                  <a:lnTo>
                    <a:pt x="82486" y="87630"/>
                  </a:lnTo>
                  <a:lnTo>
                    <a:pt x="75374" y="86360"/>
                  </a:lnTo>
                  <a:lnTo>
                    <a:pt x="81394" y="91440"/>
                  </a:lnTo>
                  <a:lnTo>
                    <a:pt x="80657" y="91440"/>
                  </a:lnTo>
                  <a:lnTo>
                    <a:pt x="83908" y="93980"/>
                  </a:lnTo>
                  <a:lnTo>
                    <a:pt x="80276" y="95250"/>
                  </a:lnTo>
                  <a:lnTo>
                    <a:pt x="79133" y="95250"/>
                  </a:lnTo>
                  <a:lnTo>
                    <a:pt x="79387" y="96520"/>
                  </a:lnTo>
                  <a:lnTo>
                    <a:pt x="83312" y="97790"/>
                  </a:lnTo>
                  <a:lnTo>
                    <a:pt x="85242" y="99060"/>
                  </a:lnTo>
                  <a:lnTo>
                    <a:pt x="82169" y="101600"/>
                  </a:lnTo>
                  <a:lnTo>
                    <a:pt x="83058" y="101600"/>
                  </a:lnTo>
                  <a:lnTo>
                    <a:pt x="86982" y="106680"/>
                  </a:lnTo>
                  <a:lnTo>
                    <a:pt x="80238" y="106680"/>
                  </a:lnTo>
                  <a:lnTo>
                    <a:pt x="78727" y="100330"/>
                  </a:lnTo>
                  <a:lnTo>
                    <a:pt x="73469" y="100330"/>
                  </a:lnTo>
                  <a:lnTo>
                    <a:pt x="76136" y="102870"/>
                  </a:lnTo>
                  <a:lnTo>
                    <a:pt x="77520" y="105410"/>
                  </a:lnTo>
                  <a:lnTo>
                    <a:pt x="77711" y="107950"/>
                  </a:lnTo>
                  <a:lnTo>
                    <a:pt x="74841" y="109220"/>
                  </a:lnTo>
                  <a:lnTo>
                    <a:pt x="71869" y="110490"/>
                  </a:lnTo>
                  <a:lnTo>
                    <a:pt x="67056" y="110490"/>
                  </a:lnTo>
                  <a:lnTo>
                    <a:pt x="70929" y="113030"/>
                  </a:lnTo>
                  <a:lnTo>
                    <a:pt x="71843" y="115570"/>
                  </a:lnTo>
                  <a:lnTo>
                    <a:pt x="66992" y="111760"/>
                  </a:lnTo>
                  <a:lnTo>
                    <a:pt x="68084" y="113030"/>
                  </a:lnTo>
                  <a:lnTo>
                    <a:pt x="69900" y="115570"/>
                  </a:lnTo>
                  <a:lnTo>
                    <a:pt x="71361" y="116840"/>
                  </a:lnTo>
                  <a:lnTo>
                    <a:pt x="73418" y="121920"/>
                  </a:lnTo>
                  <a:lnTo>
                    <a:pt x="62357" y="114300"/>
                  </a:lnTo>
                  <a:lnTo>
                    <a:pt x="67170" y="119380"/>
                  </a:lnTo>
                  <a:lnTo>
                    <a:pt x="65862" y="119380"/>
                  </a:lnTo>
                  <a:lnTo>
                    <a:pt x="68478" y="120650"/>
                  </a:lnTo>
                  <a:lnTo>
                    <a:pt x="66586" y="121920"/>
                  </a:lnTo>
                  <a:lnTo>
                    <a:pt x="66725" y="124460"/>
                  </a:lnTo>
                  <a:lnTo>
                    <a:pt x="62179" y="121920"/>
                  </a:lnTo>
                  <a:lnTo>
                    <a:pt x="63830" y="120650"/>
                  </a:lnTo>
                  <a:lnTo>
                    <a:pt x="58762" y="119380"/>
                  </a:lnTo>
                  <a:lnTo>
                    <a:pt x="63627" y="123190"/>
                  </a:lnTo>
                  <a:lnTo>
                    <a:pt x="62738" y="124460"/>
                  </a:lnTo>
                  <a:lnTo>
                    <a:pt x="63779" y="127000"/>
                  </a:lnTo>
                  <a:lnTo>
                    <a:pt x="68072" y="128270"/>
                  </a:lnTo>
                  <a:lnTo>
                    <a:pt x="69176" y="129540"/>
                  </a:lnTo>
                  <a:lnTo>
                    <a:pt x="68732" y="129540"/>
                  </a:lnTo>
                  <a:lnTo>
                    <a:pt x="69824" y="130810"/>
                  </a:lnTo>
                  <a:lnTo>
                    <a:pt x="66205" y="130810"/>
                  </a:lnTo>
                  <a:lnTo>
                    <a:pt x="60553" y="127000"/>
                  </a:lnTo>
                  <a:lnTo>
                    <a:pt x="62623" y="128752"/>
                  </a:lnTo>
                  <a:lnTo>
                    <a:pt x="60096" y="127063"/>
                  </a:lnTo>
                  <a:lnTo>
                    <a:pt x="61468" y="128562"/>
                  </a:lnTo>
                  <a:lnTo>
                    <a:pt x="60896" y="129463"/>
                  </a:lnTo>
                  <a:lnTo>
                    <a:pt x="60960" y="129590"/>
                  </a:lnTo>
                  <a:lnTo>
                    <a:pt x="63093" y="129146"/>
                  </a:lnTo>
                  <a:lnTo>
                    <a:pt x="65087" y="130810"/>
                  </a:lnTo>
                  <a:lnTo>
                    <a:pt x="64274" y="130810"/>
                  </a:lnTo>
                  <a:lnTo>
                    <a:pt x="65239" y="133350"/>
                  </a:lnTo>
                  <a:lnTo>
                    <a:pt x="96100" y="133350"/>
                  </a:lnTo>
                  <a:lnTo>
                    <a:pt x="94145" y="132080"/>
                  </a:lnTo>
                  <a:lnTo>
                    <a:pt x="93052" y="130810"/>
                  </a:lnTo>
                  <a:lnTo>
                    <a:pt x="96278" y="130810"/>
                  </a:lnTo>
                  <a:lnTo>
                    <a:pt x="97726" y="133350"/>
                  </a:lnTo>
                  <a:lnTo>
                    <a:pt x="101523" y="130810"/>
                  </a:lnTo>
                  <a:lnTo>
                    <a:pt x="94335" y="124460"/>
                  </a:lnTo>
                  <a:lnTo>
                    <a:pt x="96431" y="121920"/>
                  </a:lnTo>
                  <a:lnTo>
                    <a:pt x="97485" y="120650"/>
                  </a:lnTo>
                  <a:lnTo>
                    <a:pt x="104482" y="123190"/>
                  </a:lnTo>
                  <a:lnTo>
                    <a:pt x="102158" y="120650"/>
                  </a:lnTo>
                  <a:lnTo>
                    <a:pt x="97485" y="115570"/>
                  </a:lnTo>
                  <a:lnTo>
                    <a:pt x="105270" y="118110"/>
                  </a:lnTo>
                  <a:lnTo>
                    <a:pt x="104279" y="115570"/>
                  </a:lnTo>
                  <a:lnTo>
                    <a:pt x="107873" y="115570"/>
                  </a:lnTo>
                  <a:lnTo>
                    <a:pt x="104140" y="113030"/>
                  </a:lnTo>
                  <a:lnTo>
                    <a:pt x="105295" y="113030"/>
                  </a:lnTo>
                  <a:lnTo>
                    <a:pt x="108445" y="114300"/>
                  </a:lnTo>
                  <a:lnTo>
                    <a:pt x="108140" y="113030"/>
                  </a:lnTo>
                  <a:lnTo>
                    <a:pt x="107530" y="110490"/>
                  </a:lnTo>
                  <a:lnTo>
                    <a:pt x="106565" y="107950"/>
                  </a:lnTo>
                  <a:lnTo>
                    <a:pt x="108877" y="107950"/>
                  </a:lnTo>
                  <a:lnTo>
                    <a:pt x="106603" y="106680"/>
                  </a:lnTo>
                  <a:lnTo>
                    <a:pt x="104330" y="105410"/>
                  </a:lnTo>
                  <a:lnTo>
                    <a:pt x="107340" y="102870"/>
                  </a:lnTo>
                  <a:lnTo>
                    <a:pt x="105994" y="101739"/>
                  </a:lnTo>
                  <a:lnTo>
                    <a:pt x="110528" y="102870"/>
                  </a:lnTo>
                  <a:lnTo>
                    <a:pt x="104038" y="99060"/>
                  </a:lnTo>
                  <a:lnTo>
                    <a:pt x="105714" y="97790"/>
                  </a:lnTo>
                  <a:lnTo>
                    <a:pt x="106857" y="99060"/>
                  </a:lnTo>
                  <a:lnTo>
                    <a:pt x="108432" y="99060"/>
                  </a:lnTo>
                  <a:lnTo>
                    <a:pt x="109181" y="100330"/>
                  </a:lnTo>
                  <a:lnTo>
                    <a:pt x="111467" y="97790"/>
                  </a:lnTo>
                  <a:lnTo>
                    <a:pt x="112598" y="96520"/>
                  </a:lnTo>
                  <a:lnTo>
                    <a:pt x="113423" y="92710"/>
                  </a:lnTo>
                  <a:lnTo>
                    <a:pt x="114046" y="87630"/>
                  </a:lnTo>
                  <a:lnTo>
                    <a:pt x="116878" y="83820"/>
                  </a:lnTo>
                  <a:lnTo>
                    <a:pt x="117817" y="82550"/>
                  </a:lnTo>
                  <a:lnTo>
                    <a:pt x="118986" y="82550"/>
                  </a:lnTo>
                  <a:lnTo>
                    <a:pt x="117233" y="80848"/>
                  </a:lnTo>
                  <a:lnTo>
                    <a:pt x="117233" y="82435"/>
                  </a:lnTo>
                  <a:lnTo>
                    <a:pt x="111442" y="81280"/>
                  </a:lnTo>
                  <a:lnTo>
                    <a:pt x="112788" y="80010"/>
                  </a:lnTo>
                  <a:lnTo>
                    <a:pt x="115544" y="80010"/>
                  </a:lnTo>
                  <a:lnTo>
                    <a:pt x="117233" y="82435"/>
                  </a:lnTo>
                  <a:lnTo>
                    <a:pt x="117233" y="80848"/>
                  </a:lnTo>
                  <a:lnTo>
                    <a:pt x="116382" y="80010"/>
                  </a:lnTo>
                  <a:lnTo>
                    <a:pt x="117182" y="80010"/>
                  </a:lnTo>
                  <a:lnTo>
                    <a:pt x="118059" y="78740"/>
                  </a:lnTo>
                  <a:lnTo>
                    <a:pt x="119595" y="80010"/>
                  </a:lnTo>
                  <a:lnTo>
                    <a:pt x="120764" y="80010"/>
                  </a:lnTo>
                  <a:lnTo>
                    <a:pt x="121462" y="81280"/>
                  </a:lnTo>
                  <a:lnTo>
                    <a:pt x="123850" y="81280"/>
                  </a:lnTo>
                  <a:lnTo>
                    <a:pt x="119049" y="76200"/>
                  </a:lnTo>
                  <a:lnTo>
                    <a:pt x="123812" y="77470"/>
                  </a:lnTo>
                  <a:lnTo>
                    <a:pt x="122275" y="76200"/>
                  </a:lnTo>
                  <a:lnTo>
                    <a:pt x="120777" y="74930"/>
                  </a:lnTo>
                  <a:lnTo>
                    <a:pt x="117500" y="71120"/>
                  </a:lnTo>
                  <a:lnTo>
                    <a:pt x="127406" y="72390"/>
                  </a:lnTo>
                  <a:lnTo>
                    <a:pt x="125107" y="71120"/>
                  </a:lnTo>
                  <a:lnTo>
                    <a:pt x="124790" y="69850"/>
                  </a:lnTo>
                  <a:lnTo>
                    <a:pt x="124434" y="69850"/>
                  </a:lnTo>
                  <a:lnTo>
                    <a:pt x="125679" y="68580"/>
                  </a:lnTo>
                  <a:lnTo>
                    <a:pt x="127990" y="69850"/>
                  </a:lnTo>
                  <a:lnTo>
                    <a:pt x="126873" y="68580"/>
                  </a:lnTo>
                  <a:lnTo>
                    <a:pt x="124968" y="67310"/>
                  </a:lnTo>
                  <a:lnTo>
                    <a:pt x="127698" y="68580"/>
                  </a:lnTo>
                  <a:lnTo>
                    <a:pt x="127266" y="67310"/>
                  </a:lnTo>
                  <a:lnTo>
                    <a:pt x="125666" y="66040"/>
                  </a:lnTo>
                  <a:lnTo>
                    <a:pt x="126288" y="66040"/>
                  </a:lnTo>
                  <a:lnTo>
                    <a:pt x="125564" y="65481"/>
                  </a:lnTo>
                  <a:lnTo>
                    <a:pt x="127469" y="65735"/>
                  </a:lnTo>
                  <a:lnTo>
                    <a:pt x="125806" y="65112"/>
                  </a:lnTo>
                  <a:lnTo>
                    <a:pt x="125374" y="65138"/>
                  </a:lnTo>
                  <a:lnTo>
                    <a:pt x="125463" y="65405"/>
                  </a:lnTo>
                  <a:lnTo>
                    <a:pt x="121450" y="62230"/>
                  </a:lnTo>
                  <a:lnTo>
                    <a:pt x="126822" y="64757"/>
                  </a:lnTo>
                  <a:lnTo>
                    <a:pt x="130048" y="63500"/>
                  </a:lnTo>
                  <a:lnTo>
                    <a:pt x="126326" y="60960"/>
                  </a:lnTo>
                  <a:lnTo>
                    <a:pt x="127596" y="59690"/>
                  </a:lnTo>
                  <a:lnTo>
                    <a:pt x="133426" y="62230"/>
                  </a:lnTo>
                  <a:lnTo>
                    <a:pt x="130175" y="57150"/>
                  </a:lnTo>
                  <a:lnTo>
                    <a:pt x="131457" y="55880"/>
                  </a:lnTo>
                  <a:lnTo>
                    <a:pt x="133388" y="57150"/>
                  </a:lnTo>
                  <a:lnTo>
                    <a:pt x="131191" y="54610"/>
                  </a:lnTo>
                  <a:lnTo>
                    <a:pt x="133781" y="53340"/>
                  </a:lnTo>
                  <a:lnTo>
                    <a:pt x="132562" y="53340"/>
                  </a:lnTo>
                  <a:lnTo>
                    <a:pt x="133057" y="52070"/>
                  </a:lnTo>
                  <a:lnTo>
                    <a:pt x="135115" y="50800"/>
                  </a:lnTo>
                  <a:lnTo>
                    <a:pt x="136601" y="52070"/>
                  </a:lnTo>
                  <a:lnTo>
                    <a:pt x="135915" y="50800"/>
                  </a:lnTo>
                  <a:lnTo>
                    <a:pt x="136867" y="49530"/>
                  </a:lnTo>
                  <a:lnTo>
                    <a:pt x="133832" y="46990"/>
                  </a:lnTo>
                  <a:lnTo>
                    <a:pt x="139395" y="46990"/>
                  </a:lnTo>
                  <a:lnTo>
                    <a:pt x="137210" y="45720"/>
                  </a:lnTo>
                  <a:lnTo>
                    <a:pt x="138950" y="43180"/>
                  </a:lnTo>
                  <a:lnTo>
                    <a:pt x="136283" y="41910"/>
                  </a:lnTo>
                  <a:lnTo>
                    <a:pt x="137909" y="40640"/>
                  </a:lnTo>
                  <a:lnTo>
                    <a:pt x="139433" y="41910"/>
                  </a:lnTo>
                  <a:lnTo>
                    <a:pt x="141046" y="41910"/>
                  </a:lnTo>
                  <a:lnTo>
                    <a:pt x="138087" y="39370"/>
                  </a:lnTo>
                  <a:lnTo>
                    <a:pt x="139382" y="38100"/>
                  </a:lnTo>
                  <a:lnTo>
                    <a:pt x="140665" y="36830"/>
                  </a:lnTo>
                  <a:lnTo>
                    <a:pt x="141452" y="36830"/>
                  </a:lnTo>
                  <a:lnTo>
                    <a:pt x="142735" y="35560"/>
                  </a:lnTo>
                  <a:lnTo>
                    <a:pt x="140792" y="33020"/>
                  </a:lnTo>
                  <a:lnTo>
                    <a:pt x="139827" y="31750"/>
                  </a:lnTo>
                  <a:lnTo>
                    <a:pt x="140385" y="30480"/>
                  </a:lnTo>
                  <a:lnTo>
                    <a:pt x="146215" y="31750"/>
                  </a:lnTo>
                  <a:lnTo>
                    <a:pt x="145923" y="30480"/>
                  </a:lnTo>
                  <a:lnTo>
                    <a:pt x="141706" y="27940"/>
                  </a:lnTo>
                  <a:lnTo>
                    <a:pt x="144043" y="27940"/>
                  </a:lnTo>
                  <a:lnTo>
                    <a:pt x="146113" y="26670"/>
                  </a:lnTo>
                  <a:lnTo>
                    <a:pt x="147853" y="26670"/>
                  </a:lnTo>
                  <a:lnTo>
                    <a:pt x="145630" y="24130"/>
                  </a:lnTo>
                  <a:lnTo>
                    <a:pt x="144526" y="22860"/>
                  </a:lnTo>
                  <a:lnTo>
                    <a:pt x="146570" y="22860"/>
                  </a:lnTo>
                  <a:lnTo>
                    <a:pt x="152996" y="22860"/>
                  </a:lnTo>
                  <a:close/>
                </a:path>
                <a:path w="226059" h="315595">
                  <a:moveTo>
                    <a:pt x="153022" y="17780"/>
                  </a:moveTo>
                  <a:lnTo>
                    <a:pt x="151879" y="16510"/>
                  </a:lnTo>
                  <a:lnTo>
                    <a:pt x="151130" y="15240"/>
                  </a:lnTo>
                  <a:lnTo>
                    <a:pt x="150533" y="15240"/>
                  </a:lnTo>
                  <a:lnTo>
                    <a:pt x="153022" y="17780"/>
                  </a:lnTo>
                  <a:close/>
                </a:path>
                <a:path w="226059" h="315595">
                  <a:moveTo>
                    <a:pt x="193446" y="167944"/>
                  </a:moveTo>
                  <a:lnTo>
                    <a:pt x="191160" y="165531"/>
                  </a:lnTo>
                  <a:lnTo>
                    <a:pt x="191604" y="165785"/>
                  </a:lnTo>
                  <a:lnTo>
                    <a:pt x="191338" y="165531"/>
                  </a:lnTo>
                  <a:lnTo>
                    <a:pt x="190004" y="164261"/>
                  </a:lnTo>
                  <a:lnTo>
                    <a:pt x="191719" y="164896"/>
                  </a:lnTo>
                  <a:lnTo>
                    <a:pt x="191363" y="164261"/>
                  </a:lnTo>
                  <a:lnTo>
                    <a:pt x="191084" y="163753"/>
                  </a:lnTo>
                  <a:lnTo>
                    <a:pt x="191579" y="164007"/>
                  </a:lnTo>
                  <a:lnTo>
                    <a:pt x="191338" y="163753"/>
                  </a:lnTo>
                  <a:lnTo>
                    <a:pt x="190017" y="162356"/>
                  </a:lnTo>
                  <a:lnTo>
                    <a:pt x="168732" y="162356"/>
                  </a:lnTo>
                  <a:lnTo>
                    <a:pt x="168452" y="162356"/>
                  </a:lnTo>
                  <a:lnTo>
                    <a:pt x="168935" y="162991"/>
                  </a:lnTo>
                  <a:lnTo>
                    <a:pt x="169202" y="163118"/>
                  </a:lnTo>
                  <a:lnTo>
                    <a:pt x="167398" y="165531"/>
                  </a:lnTo>
                  <a:lnTo>
                    <a:pt x="166522" y="167436"/>
                  </a:lnTo>
                  <a:lnTo>
                    <a:pt x="166408" y="171754"/>
                  </a:lnTo>
                  <a:lnTo>
                    <a:pt x="170827" y="176199"/>
                  </a:lnTo>
                  <a:lnTo>
                    <a:pt x="183540" y="178612"/>
                  </a:lnTo>
                  <a:lnTo>
                    <a:pt x="183984" y="178866"/>
                  </a:lnTo>
                  <a:lnTo>
                    <a:pt x="185991" y="178104"/>
                  </a:lnTo>
                  <a:lnTo>
                    <a:pt x="186766" y="177342"/>
                  </a:lnTo>
                  <a:lnTo>
                    <a:pt x="184848" y="175056"/>
                  </a:lnTo>
                  <a:lnTo>
                    <a:pt x="187972" y="176580"/>
                  </a:lnTo>
                  <a:lnTo>
                    <a:pt x="186677" y="175056"/>
                  </a:lnTo>
                  <a:lnTo>
                    <a:pt x="185826" y="174040"/>
                  </a:lnTo>
                  <a:lnTo>
                    <a:pt x="186994" y="174167"/>
                  </a:lnTo>
                  <a:lnTo>
                    <a:pt x="187223" y="174421"/>
                  </a:lnTo>
                  <a:lnTo>
                    <a:pt x="186918" y="174040"/>
                  </a:lnTo>
                  <a:lnTo>
                    <a:pt x="185381" y="172135"/>
                  </a:lnTo>
                  <a:lnTo>
                    <a:pt x="190182" y="173659"/>
                  </a:lnTo>
                  <a:lnTo>
                    <a:pt x="188976" y="172135"/>
                  </a:lnTo>
                  <a:lnTo>
                    <a:pt x="188569" y="171627"/>
                  </a:lnTo>
                  <a:lnTo>
                    <a:pt x="189547" y="172224"/>
                  </a:lnTo>
                  <a:lnTo>
                    <a:pt x="189522" y="171627"/>
                  </a:lnTo>
                  <a:lnTo>
                    <a:pt x="189318" y="170484"/>
                  </a:lnTo>
                  <a:lnTo>
                    <a:pt x="191109" y="171373"/>
                  </a:lnTo>
                  <a:lnTo>
                    <a:pt x="191287" y="170484"/>
                  </a:lnTo>
                  <a:lnTo>
                    <a:pt x="191477" y="169595"/>
                  </a:lnTo>
                  <a:lnTo>
                    <a:pt x="193446" y="167944"/>
                  </a:lnTo>
                  <a:close/>
                </a:path>
                <a:path w="226059" h="315595">
                  <a:moveTo>
                    <a:pt x="196329" y="109905"/>
                  </a:moveTo>
                  <a:lnTo>
                    <a:pt x="195973" y="109778"/>
                  </a:lnTo>
                  <a:lnTo>
                    <a:pt x="195935" y="109905"/>
                  </a:lnTo>
                  <a:lnTo>
                    <a:pt x="196329" y="109905"/>
                  </a:lnTo>
                  <a:close/>
                </a:path>
                <a:path w="226059" h="315595">
                  <a:moveTo>
                    <a:pt x="197612" y="104025"/>
                  </a:moveTo>
                  <a:lnTo>
                    <a:pt x="197497" y="103873"/>
                  </a:lnTo>
                  <a:lnTo>
                    <a:pt x="197599" y="104038"/>
                  </a:lnTo>
                  <a:close/>
                </a:path>
                <a:path w="226059" h="315595">
                  <a:moveTo>
                    <a:pt x="213918" y="138480"/>
                  </a:moveTo>
                  <a:lnTo>
                    <a:pt x="213042" y="137845"/>
                  </a:lnTo>
                  <a:lnTo>
                    <a:pt x="213918" y="138480"/>
                  </a:lnTo>
                  <a:close/>
                </a:path>
                <a:path w="226059" h="315595">
                  <a:moveTo>
                    <a:pt x="220421" y="112318"/>
                  </a:moveTo>
                  <a:lnTo>
                    <a:pt x="218986" y="110286"/>
                  </a:lnTo>
                  <a:lnTo>
                    <a:pt x="195846" y="110286"/>
                  </a:lnTo>
                  <a:lnTo>
                    <a:pt x="195541" y="110286"/>
                  </a:lnTo>
                  <a:lnTo>
                    <a:pt x="195973" y="111302"/>
                  </a:lnTo>
                  <a:lnTo>
                    <a:pt x="195618" y="112064"/>
                  </a:lnTo>
                  <a:lnTo>
                    <a:pt x="194792" y="112445"/>
                  </a:lnTo>
                  <a:lnTo>
                    <a:pt x="196354" y="113207"/>
                  </a:lnTo>
                  <a:lnTo>
                    <a:pt x="193840" y="113715"/>
                  </a:lnTo>
                  <a:lnTo>
                    <a:pt x="196723" y="116001"/>
                  </a:lnTo>
                  <a:lnTo>
                    <a:pt x="217119" y="116001"/>
                  </a:lnTo>
                  <a:lnTo>
                    <a:pt x="215836" y="115239"/>
                  </a:lnTo>
                  <a:lnTo>
                    <a:pt x="216916" y="114985"/>
                  </a:lnTo>
                  <a:lnTo>
                    <a:pt x="217893" y="115747"/>
                  </a:lnTo>
                  <a:lnTo>
                    <a:pt x="218008" y="115112"/>
                  </a:lnTo>
                  <a:lnTo>
                    <a:pt x="218084" y="115366"/>
                  </a:lnTo>
                  <a:lnTo>
                    <a:pt x="218465" y="115620"/>
                  </a:lnTo>
                  <a:lnTo>
                    <a:pt x="219405" y="115747"/>
                  </a:lnTo>
                  <a:lnTo>
                    <a:pt x="218795" y="115112"/>
                  </a:lnTo>
                  <a:lnTo>
                    <a:pt x="219062" y="115239"/>
                  </a:lnTo>
                  <a:lnTo>
                    <a:pt x="219036" y="115112"/>
                  </a:lnTo>
                  <a:lnTo>
                    <a:pt x="219011" y="114985"/>
                  </a:lnTo>
                  <a:lnTo>
                    <a:pt x="218922" y="114604"/>
                  </a:lnTo>
                  <a:lnTo>
                    <a:pt x="218668" y="114528"/>
                  </a:lnTo>
                  <a:lnTo>
                    <a:pt x="219227" y="114604"/>
                  </a:lnTo>
                  <a:lnTo>
                    <a:pt x="219151" y="114477"/>
                  </a:lnTo>
                  <a:lnTo>
                    <a:pt x="219062" y="114350"/>
                  </a:lnTo>
                  <a:lnTo>
                    <a:pt x="218503" y="113487"/>
                  </a:lnTo>
                  <a:lnTo>
                    <a:pt x="218503" y="114503"/>
                  </a:lnTo>
                  <a:lnTo>
                    <a:pt x="218262" y="114604"/>
                  </a:lnTo>
                  <a:lnTo>
                    <a:pt x="217538" y="114350"/>
                  </a:lnTo>
                  <a:lnTo>
                    <a:pt x="218503" y="114503"/>
                  </a:lnTo>
                  <a:lnTo>
                    <a:pt x="218503" y="113487"/>
                  </a:lnTo>
                  <a:lnTo>
                    <a:pt x="218160" y="112953"/>
                  </a:lnTo>
                  <a:lnTo>
                    <a:pt x="220103" y="113969"/>
                  </a:lnTo>
                  <a:lnTo>
                    <a:pt x="220294" y="112953"/>
                  </a:lnTo>
                  <a:lnTo>
                    <a:pt x="220421" y="112318"/>
                  </a:lnTo>
                  <a:close/>
                </a:path>
                <a:path w="226059" h="315595">
                  <a:moveTo>
                    <a:pt x="221386" y="123621"/>
                  </a:moveTo>
                  <a:lnTo>
                    <a:pt x="217932" y="121335"/>
                  </a:lnTo>
                  <a:lnTo>
                    <a:pt x="217170" y="120827"/>
                  </a:lnTo>
                  <a:lnTo>
                    <a:pt x="216395" y="120319"/>
                  </a:lnTo>
                  <a:lnTo>
                    <a:pt x="215633" y="119811"/>
                  </a:lnTo>
                  <a:lnTo>
                    <a:pt x="215633" y="119049"/>
                  </a:lnTo>
                  <a:lnTo>
                    <a:pt x="217424" y="119938"/>
                  </a:lnTo>
                  <a:lnTo>
                    <a:pt x="217893" y="119811"/>
                  </a:lnTo>
                  <a:lnTo>
                    <a:pt x="218135" y="120065"/>
                  </a:lnTo>
                  <a:lnTo>
                    <a:pt x="218160" y="119811"/>
                  </a:lnTo>
                  <a:lnTo>
                    <a:pt x="218224" y="119049"/>
                  </a:lnTo>
                  <a:lnTo>
                    <a:pt x="218249" y="118668"/>
                  </a:lnTo>
                  <a:lnTo>
                    <a:pt x="218376" y="118414"/>
                  </a:lnTo>
                  <a:lnTo>
                    <a:pt x="218960" y="117652"/>
                  </a:lnTo>
                  <a:lnTo>
                    <a:pt x="218605" y="116890"/>
                  </a:lnTo>
                  <a:lnTo>
                    <a:pt x="217322" y="116128"/>
                  </a:lnTo>
                  <a:lnTo>
                    <a:pt x="193967" y="116128"/>
                  </a:lnTo>
                  <a:lnTo>
                    <a:pt x="193713" y="116128"/>
                  </a:lnTo>
                  <a:lnTo>
                    <a:pt x="196748" y="119811"/>
                  </a:lnTo>
                  <a:lnTo>
                    <a:pt x="189433" y="117017"/>
                  </a:lnTo>
                  <a:lnTo>
                    <a:pt x="191947" y="120332"/>
                  </a:lnTo>
                  <a:lnTo>
                    <a:pt x="191490" y="120446"/>
                  </a:lnTo>
                  <a:lnTo>
                    <a:pt x="191135" y="120192"/>
                  </a:lnTo>
                  <a:lnTo>
                    <a:pt x="191109" y="121335"/>
                  </a:lnTo>
                  <a:lnTo>
                    <a:pt x="190893" y="122224"/>
                  </a:lnTo>
                  <a:lnTo>
                    <a:pt x="193903" y="123875"/>
                  </a:lnTo>
                  <a:lnTo>
                    <a:pt x="193548" y="124383"/>
                  </a:lnTo>
                  <a:lnTo>
                    <a:pt x="192709" y="123875"/>
                  </a:lnTo>
                  <a:lnTo>
                    <a:pt x="191503" y="123240"/>
                  </a:lnTo>
                  <a:lnTo>
                    <a:pt x="192824" y="124002"/>
                  </a:lnTo>
                  <a:lnTo>
                    <a:pt x="192963" y="124383"/>
                  </a:lnTo>
                  <a:lnTo>
                    <a:pt x="193052" y="124891"/>
                  </a:lnTo>
                  <a:lnTo>
                    <a:pt x="192925" y="125272"/>
                  </a:lnTo>
                  <a:lnTo>
                    <a:pt x="192532" y="124764"/>
                  </a:lnTo>
                  <a:lnTo>
                    <a:pt x="192278" y="126288"/>
                  </a:lnTo>
                  <a:lnTo>
                    <a:pt x="194906" y="127431"/>
                  </a:lnTo>
                  <a:lnTo>
                    <a:pt x="193814" y="127685"/>
                  </a:lnTo>
                  <a:lnTo>
                    <a:pt x="191770" y="125907"/>
                  </a:lnTo>
                  <a:lnTo>
                    <a:pt x="192024" y="126923"/>
                  </a:lnTo>
                  <a:lnTo>
                    <a:pt x="194081" y="128066"/>
                  </a:lnTo>
                  <a:lnTo>
                    <a:pt x="193167" y="128701"/>
                  </a:lnTo>
                  <a:lnTo>
                    <a:pt x="189750" y="127558"/>
                  </a:lnTo>
                  <a:lnTo>
                    <a:pt x="187718" y="127558"/>
                  </a:lnTo>
                  <a:lnTo>
                    <a:pt x="184772" y="130733"/>
                  </a:lnTo>
                  <a:lnTo>
                    <a:pt x="187794" y="137718"/>
                  </a:lnTo>
                  <a:lnTo>
                    <a:pt x="182245" y="139115"/>
                  </a:lnTo>
                  <a:lnTo>
                    <a:pt x="180619" y="138480"/>
                  </a:lnTo>
                  <a:lnTo>
                    <a:pt x="178308" y="137210"/>
                  </a:lnTo>
                  <a:lnTo>
                    <a:pt x="183426" y="141274"/>
                  </a:lnTo>
                  <a:lnTo>
                    <a:pt x="183159" y="141147"/>
                  </a:lnTo>
                  <a:lnTo>
                    <a:pt x="181254" y="140258"/>
                  </a:lnTo>
                  <a:lnTo>
                    <a:pt x="182067" y="141147"/>
                  </a:lnTo>
                  <a:lnTo>
                    <a:pt x="181610" y="141020"/>
                  </a:lnTo>
                  <a:lnTo>
                    <a:pt x="181038" y="141020"/>
                  </a:lnTo>
                  <a:lnTo>
                    <a:pt x="180632" y="140639"/>
                  </a:lnTo>
                  <a:lnTo>
                    <a:pt x="180340" y="140893"/>
                  </a:lnTo>
                  <a:lnTo>
                    <a:pt x="180708" y="141147"/>
                  </a:lnTo>
                  <a:lnTo>
                    <a:pt x="181241" y="141782"/>
                  </a:lnTo>
                  <a:lnTo>
                    <a:pt x="179616" y="141401"/>
                  </a:lnTo>
                  <a:lnTo>
                    <a:pt x="177711" y="142290"/>
                  </a:lnTo>
                  <a:lnTo>
                    <a:pt x="179717" y="145084"/>
                  </a:lnTo>
                  <a:lnTo>
                    <a:pt x="178308" y="146227"/>
                  </a:lnTo>
                  <a:lnTo>
                    <a:pt x="174409" y="146481"/>
                  </a:lnTo>
                  <a:lnTo>
                    <a:pt x="175488" y="154228"/>
                  </a:lnTo>
                  <a:lnTo>
                    <a:pt x="175602" y="154609"/>
                  </a:lnTo>
                  <a:lnTo>
                    <a:pt x="177317" y="159054"/>
                  </a:lnTo>
                  <a:lnTo>
                    <a:pt x="166484" y="157276"/>
                  </a:lnTo>
                  <a:lnTo>
                    <a:pt x="168668" y="162229"/>
                  </a:lnTo>
                  <a:lnTo>
                    <a:pt x="191135" y="162229"/>
                  </a:lnTo>
                  <a:lnTo>
                    <a:pt x="192239" y="162102"/>
                  </a:lnTo>
                  <a:lnTo>
                    <a:pt x="191706" y="161213"/>
                  </a:lnTo>
                  <a:lnTo>
                    <a:pt x="192900" y="161848"/>
                  </a:lnTo>
                  <a:lnTo>
                    <a:pt x="193065" y="161213"/>
                  </a:lnTo>
                  <a:lnTo>
                    <a:pt x="193179" y="160832"/>
                  </a:lnTo>
                  <a:lnTo>
                    <a:pt x="193281" y="160451"/>
                  </a:lnTo>
                  <a:lnTo>
                    <a:pt x="192786" y="160832"/>
                  </a:lnTo>
                  <a:lnTo>
                    <a:pt x="190030" y="159054"/>
                  </a:lnTo>
                  <a:lnTo>
                    <a:pt x="189636" y="158800"/>
                  </a:lnTo>
                  <a:lnTo>
                    <a:pt x="195300" y="160959"/>
                  </a:lnTo>
                  <a:lnTo>
                    <a:pt x="193687" y="159054"/>
                  </a:lnTo>
                  <a:lnTo>
                    <a:pt x="194030" y="158800"/>
                  </a:lnTo>
                  <a:lnTo>
                    <a:pt x="194538" y="158419"/>
                  </a:lnTo>
                  <a:lnTo>
                    <a:pt x="187883" y="153593"/>
                  </a:lnTo>
                  <a:lnTo>
                    <a:pt x="189928" y="153720"/>
                  </a:lnTo>
                  <a:lnTo>
                    <a:pt x="189788" y="153593"/>
                  </a:lnTo>
                  <a:lnTo>
                    <a:pt x="188633" y="152450"/>
                  </a:lnTo>
                  <a:lnTo>
                    <a:pt x="192176" y="155371"/>
                  </a:lnTo>
                  <a:lnTo>
                    <a:pt x="191350" y="154228"/>
                  </a:lnTo>
                  <a:lnTo>
                    <a:pt x="193052" y="155117"/>
                  </a:lnTo>
                  <a:lnTo>
                    <a:pt x="192252" y="154990"/>
                  </a:lnTo>
                  <a:lnTo>
                    <a:pt x="193687" y="155625"/>
                  </a:lnTo>
                  <a:lnTo>
                    <a:pt x="193446" y="155117"/>
                  </a:lnTo>
                  <a:lnTo>
                    <a:pt x="193205" y="154609"/>
                  </a:lnTo>
                  <a:lnTo>
                    <a:pt x="195922" y="155625"/>
                  </a:lnTo>
                  <a:lnTo>
                    <a:pt x="195389" y="154609"/>
                  </a:lnTo>
                  <a:lnTo>
                    <a:pt x="195186" y="154228"/>
                  </a:lnTo>
                  <a:lnTo>
                    <a:pt x="196519" y="154990"/>
                  </a:lnTo>
                  <a:lnTo>
                    <a:pt x="195897" y="154228"/>
                  </a:lnTo>
                  <a:lnTo>
                    <a:pt x="194640" y="152704"/>
                  </a:lnTo>
                  <a:lnTo>
                    <a:pt x="199224" y="154228"/>
                  </a:lnTo>
                  <a:lnTo>
                    <a:pt x="197675" y="152704"/>
                  </a:lnTo>
                  <a:lnTo>
                    <a:pt x="197408" y="152450"/>
                  </a:lnTo>
                  <a:lnTo>
                    <a:pt x="197281" y="152323"/>
                  </a:lnTo>
                  <a:lnTo>
                    <a:pt x="196748" y="150672"/>
                  </a:lnTo>
                  <a:lnTo>
                    <a:pt x="201536" y="153847"/>
                  </a:lnTo>
                  <a:lnTo>
                    <a:pt x="199529" y="151434"/>
                  </a:lnTo>
                  <a:lnTo>
                    <a:pt x="201523" y="151942"/>
                  </a:lnTo>
                  <a:lnTo>
                    <a:pt x="202057" y="151688"/>
                  </a:lnTo>
                  <a:lnTo>
                    <a:pt x="201549" y="151434"/>
                  </a:lnTo>
                  <a:lnTo>
                    <a:pt x="200025" y="150672"/>
                  </a:lnTo>
                  <a:lnTo>
                    <a:pt x="199529" y="150418"/>
                  </a:lnTo>
                  <a:lnTo>
                    <a:pt x="200647" y="150418"/>
                  </a:lnTo>
                  <a:lnTo>
                    <a:pt x="201752" y="151180"/>
                  </a:lnTo>
                  <a:lnTo>
                    <a:pt x="201879" y="150418"/>
                  </a:lnTo>
                  <a:lnTo>
                    <a:pt x="202780" y="151180"/>
                  </a:lnTo>
                  <a:lnTo>
                    <a:pt x="205130" y="151180"/>
                  </a:lnTo>
                  <a:lnTo>
                    <a:pt x="204355" y="150418"/>
                  </a:lnTo>
                  <a:lnTo>
                    <a:pt x="201510" y="147624"/>
                  </a:lnTo>
                  <a:lnTo>
                    <a:pt x="205257" y="147878"/>
                  </a:lnTo>
                  <a:lnTo>
                    <a:pt x="204927" y="147624"/>
                  </a:lnTo>
                  <a:lnTo>
                    <a:pt x="203250" y="146354"/>
                  </a:lnTo>
                  <a:lnTo>
                    <a:pt x="204952" y="146354"/>
                  </a:lnTo>
                  <a:lnTo>
                    <a:pt x="203441" y="145211"/>
                  </a:lnTo>
                  <a:lnTo>
                    <a:pt x="204419" y="145719"/>
                  </a:lnTo>
                  <a:lnTo>
                    <a:pt x="204406" y="145211"/>
                  </a:lnTo>
                  <a:lnTo>
                    <a:pt x="204393" y="143941"/>
                  </a:lnTo>
                  <a:lnTo>
                    <a:pt x="205917" y="145719"/>
                  </a:lnTo>
                  <a:lnTo>
                    <a:pt x="206019" y="146100"/>
                  </a:lnTo>
                  <a:lnTo>
                    <a:pt x="206908" y="146735"/>
                  </a:lnTo>
                  <a:lnTo>
                    <a:pt x="209791" y="147243"/>
                  </a:lnTo>
                  <a:lnTo>
                    <a:pt x="206387" y="144449"/>
                  </a:lnTo>
                  <a:lnTo>
                    <a:pt x="206590" y="144322"/>
                  </a:lnTo>
                  <a:lnTo>
                    <a:pt x="207200" y="143941"/>
                  </a:lnTo>
                  <a:lnTo>
                    <a:pt x="206641" y="143941"/>
                  </a:lnTo>
                  <a:lnTo>
                    <a:pt x="206578" y="144322"/>
                  </a:lnTo>
                  <a:lnTo>
                    <a:pt x="206197" y="143941"/>
                  </a:lnTo>
                  <a:lnTo>
                    <a:pt x="205816" y="143560"/>
                  </a:lnTo>
                  <a:lnTo>
                    <a:pt x="206400" y="142925"/>
                  </a:lnTo>
                  <a:lnTo>
                    <a:pt x="207403" y="143687"/>
                  </a:lnTo>
                  <a:lnTo>
                    <a:pt x="208661" y="142925"/>
                  </a:lnTo>
                  <a:lnTo>
                    <a:pt x="207225" y="142417"/>
                  </a:lnTo>
                  <a:lnTo>
                    <a:pt x="208216" y="142163"/>
                  </a:lnTo>
                  <a:lnTo>
                    <a:pt x="210616" y="143306"/>
                  </a:lnTo>
                  <a:lnTo>
                    <a:pt x="209524" y="142163"/>
                  </a:lnTo>
                  <a:lnTo>
                    <a:pt x="209169" y="141782"/>
                  </a:lnTo>
                  <a:lnTo>
                    <a:pt x="208648" y="141274"/>
                  </a:lnTo>
                  <a:lnTo>
                    <a:pt x="208521" y="141147"/>
                  </a:lnTo>
                  <a:lnTo>
                    <a:pt x="208127" y="140766"/>
                  </a:lnTo>
                  <a:lnTo>
                    <a:pt x="206946" y="141147"/>
                  </a:lnTo>
                  <a:lnTo>
                    <a:pt x="206844" y="140258"/>
                  </a:lnTo>
                  <a:lnTo>
                    <a:pt x="210146" y="139750"/>
                  </a:lnTo>
                  <a:lnTo>
                    <a:pt x="211061" y="139115"/>
                  </a:lnTo>
                  <a:lnTo>
                    <a:pt x="209499" y="138353"/>
                  </a:lnTo>
                  <a:lnTo>
                    <a:pt x="209524" y="137718"/>
                  </a:lnTo>
                  <a:lnTo>
                    <a:pt x="210858" y="138353"/>
                  </a:lnTo>
                  <a:lnTo>
                    <a:pt x="210464" y="137718"/>
                  </a:lnTo>
                  <a:lnTo>
                    <a:pt x="209588" y="136321"/>
                  </a:lnTo>
                  <a:lnTo>
                    <a:pt x="213956" y="139623"/>
                  </a:lnTo>
                  <a:lnTo>
                    <a:pt x="213080" y="137909"/>
                  </a:lnTo>
                  <a:lnTo>
                    <a:pt x="211302" y="136702"/>
                  </a:lnTo>
                  <a:lnTo>
                    <a:pt x="210972" y="136321"/>
                  </a:lnTo>
                  <a:lnTo>
                    <a:pt x="209207" y="134289"/>
                  </a:lnTo>
                  <a:lnTo>
                    <a:pt x="214299" y="137718"/>
                  </a:lnTo>
                  <a:lnTo>
                    <a:pt x="211810" y="135305"/>
                  </a:lnTo>
                  <a:lnTo>
                    <a:pt x="211289" y="134797"/>
                  </a:lnTo>
                  <a:lnTo>
                    <a:pt x="211302" y="135305"/>
                  </a:lnTo>
                  <a:lnTo>
                    <a:pt x="209804" y="134289"/>
                  </a:lnTo>
                  <a:lnTo>
                    <a:pt x="208305" y="133273"/>
                  </a:lnTo>
                  <a:lnTo>
                    <a:pt x="209130" y="133146"/>
                  </a:lnTo>
                  <a:lnTo>
                    <a:pt x="210324" y="134035"/>
                  </a:lnTo>
                  <a:lnTo>
                    <a:pt x="210210" y="133527"/>
                  </a:lnTo>
                  <a:lnTo>
                    <a:pt x="209727" y="133146"/>
                  </a:lnTo>
                  <a:lnTo>
                    <a:pt x="210083" y="133146"/>
                  </a:lnTo>
                  <a:lnTo>
                    <a:pt x="210680" y="133654"/>
                  </a:lnTo>
                  <a:lnTo>
                    <a:pt x="211886" y="134289"/>
                  </a:lnTo>
                  <a:lnTo>
                    <a:pt x="211886" y="133781"/>
                  </a:lnTo>
                  <a:lnTo>
                    <a:pt x="213334" y="134924"/>
                  </a:lnTo>
                  <a:lnTo>
                    <a:pt x="212242" y="133781"/>
                  </a:lnTo>
                  <a:lnTo>
                    <a:pt x="211645" y="133146"/>
                  </a:lnTo>
                  <a:lnTo>
                    <a:pt x="211404" y="132892"/>
                  </a:lnTo>
                  <a:lnTo>
                    <a:pt x="213080" y="133019"/>
                  </a:lnTo>
                  <a:lnTo>
                    <a:pt x="212991" y="132892"/>
                  </a:lnTo>
                  <a:lnTo>
                    <a:pt x="211874" y="131241"/>
                  </a:lnTo>
                  <a:lnTo>
                    <a:pt x="213779" y="132003"/>
                  </a:lnTo>
                  <a:lnTo>
                    <a:pt x="215341" y="131241"/>
                  </a:lnTo>
                  <a:lnTo>
                    <a:pt x="214845" y="130860"/>
                  </a:lnTo>
                  <a:lnTo>
                    <a:pt x="214617" y="130860"/>
                  </a:lnTo>
                  <a:lnTo>
                    <a:pt x="214744" y="130784"/>
                  </a:lnTo>
                  <a:lnTo>
                    <a:pt x="215455" y="130352"/>
                  </a:lnTo>
                  <a:lnTo>
                    <a:pt x="216776" y="131368"/>
                  </a:lnTo>
                  <a:lnTo>
                    <a:pt x="215569" y="130352"/>
                  </a:lnTo>
                  <a:lnTo>
                    <a:pt x="215379" y="129844"/>
                  </a:lnTo>
                  <a:lnTo>
                    <a:pt x="214960" y="128701"/>
                  </a:lnTo>
                  <a:lnTo>
                    <a:pt x="216636" y="129209"/>
                  </a:lnTo>
                  <a:lnTo>
                    <a:pt x="216763" y="129336"/>
                  </a:lnTo>
                  <a:lnTo>
                    <a:pt x="219024" y="128828"/>
                  </a:lnTo>
                  <a:lnTo>
                    <a:pt x="217855" y="127685"/>
                  </a:lnTo>
                  <a:lnTo>
                    <a:pt x="216027" y="125907"/>
                  </a:lnTo>
                  <a:lnTo>
                    <a:pt x="218528" y="125653"/>
                  </a:lnTo>
                  <a:lnTo>
                    <a:pt x="217754" y="125272"/>
                  </a:lnTo>
                  <a:lnTo>
                    <a:pt x="216979" y="124891"/>
                  </a:lnTo>
                  <a:lnTo>
                    <a:pt x="218173" y="124637"/>
                  </a:lnTo>
                  <a:lnTo>
                    <a:pt x="217589" y="124383"/>
                  </a:lnTo>
                  <a:lnTo>
                    <a:pt x="216128" y="123748"/>
                  </a:lnTo>
                  <a:lnTo>
                    <a:pt x="214922" y="121335"/>
                  </a:lnTo>
                  <a:lnTo>
                    <a:pt x="221386" y="123621"/>
                  </a:lnTo>
                  <a:close/>
                </a:path>
                <a:path w="226059" h="315595">
                  <a:moveTo>
                    <a:pt x="224459" y="111048"/>
                  </a:moveTo>
                  <a:lnTo>
                    <a:pt x="222605" y="109397"/>
                  </a:lnTo>
                  <a:lnTo>
                    <a:pt x="221881" y="108762"/>
                  </a:lnTo>
                  <a:lnTo>
                    <a:pt x="221742" y="108635"/>
                  </a:lnTo>
                  <a:lnTo>
                    <a:pt x="197281" y="108635"/>
                  </a:lnTo>
                  <a:lnTo>
                    <a:pt x="196443" y="108635"/>
                  </a:lnTo>
                  <a:lnTo>
                    <a:pt x="196291" y="108635"/>
                  </a:lnTo>
                  <a:lnTo>
                    <a:pt x="196811" y="109270"/>
                  </a:lnTo>
                  <a:lnTo>
                    <a:pt x="195973" y="109524"/>
                  </a:lnTo>
                  <a:lnTo>
                    <a:pt x="196329" y="109905"/>
                  </a:lnTo>
                  <a:lnTo>
                    <a:pt x="218960" y="109905"/>
                  </a:lnTo>
                  <a:lnTo>
                    <a:pt x="218871" y="108762"/>
                  </a:lnTo>
                  <a:lnTo>
                    <a:pt x="219938" y="109143"/>
                  </a:lnTo>
                  <a:lnTo>
                    <a:pt x="220649" y="109905"/>
                  </a:lnTo>
                  <a:lnTo>
                    <a:pt x="220853" y="110413"/>
                  </a:lnTo>
                  <a:lnTo>
                    <a:pt x="220941" y="109397"/>
                  </a:lnTo>
                  <a:lnTo>
                    <a:pt x="222351" y="110286"/>
                  </a:lnTo>
                  <a:lnTo>
                    <a:pt x="221500" y="110413"/>
                  </a:lnTo>
                  <a:lnTo>
                    <a:pt x="221640" y="110794"/>
                  </a:lnTo>
                  <a:lnTo>
                    <a:pt x="224459" y="111048"/>
                  </a:lnTo>
                  <a:close/>
                </a:path>
                <a:path w="226059" h="315595">
                  <a:moveTo>
                    <a:pt x="225704" y="101523"/>
                  </a:moveTo>
                  <a:lnTo>
                    <a:pt x="225158" y="100761"/>
                  </a:lnTo>
                  <a:lnTo>
                    <a:pt x="224790" y="100253"/>
                  </a:lnTo>
                  <a:lnTo>
                    <a:pt x="224078" y="100761"/>
                  </a:lnTo>
                  <a:lnTo>
                    <a:pt x="222783" y="99745"/>
                  </a:lnTo>
                  <a:lnTo>
                    <a:pt x="222745" y="98983"/>
                  </a:lnTo>
                  <a:lnTo>
                    <a:pt x="221869" y="97840"/>
                  </a:lnTo>
                  <a:lnTo>
                    <a:pt x="223202" y="97840"/>
                  </a:lnTo>
                  <a:lnTo>
                    <a:pt x="221627" y="97205"/>
                  </a:lnTo>
                  <a:lnTo>
                    <a:pt x="221259" y="96189"/>
                  </a:lnTo>
                  <a:lnTo>
                    <a:pt x="221030" y="95554"/>
                  </a:lnTo>
                  <a:lnTo>
                    <a:pt x="221538" y="95046"/>
                  </a:lnTo>
                  <a:lnTo>
                    <a:pt x="223393" y="95173"/>
                  </a:lnTo>
                  <a:lnTo>
                    <a:pt x="223316" y="95046"/>
                  </a:lnTo>
                  <a:lnTo>
                    <a:pt x="215468" y="81203"/>
                  </a:lnTo>
                  <a:lnTo>
                    <a:pt x="207848" y="84505"/>
                  </a:lnTo>
                  <a:lnTo>
                    <a:pt x="202984" y="85648"/>
                  </a:lnTo>
                  <a:lnTo>
                    <a:pt x="206451" y="89458"/>
                  </a:lnTo>
                  <a:lnTo>
                    <a:pt x="205676" y="93522"/>
                  </a:lnTo>
                  <a:lnTo>
                    <a:pt x="203263" y="96189"/>
                  </a:lnTo>
                  <a:lnTo>
                    <a:pt x="199948" y="95300"/>
                  </a:lnTo>
                  <a:lnTo>
                    <a:pt x="199364" y="99110"/>
                  </a:lnTo>
                  <a:lnTo>
                    <a:pt x="198310" y="100507"/>
                  </a:lnTo>
                  <a:lnTo>
                    <a:pt x="198094" y="102285"/>
                  </a:lnTo>
                  <a:lnTo>
                    <a:pt x="197612" y="104025"/>
                  </a:lnTo>
                  <a:lnTo>
                    <a:pt x="199453" y="105968"/>
                  </a:lnTo>
                  <a:lnTo>
                    <a:pt x="196583" y="105968"/>
                  </a:lnTo>
                  <a:lnTo>
                    <a:pt x="197980" y="107873"/>
                  </a:lnTo>
                  <a:lnTo>
                    <a:pt x="196545" y="107492"/>
                  </a:lnTo>
                  <a:lnTo>
                    <a:pt x="197027" y="108127"/>
                  </a:lnTo>
                  <a:lnTo>
                    <a:pt x="197154" y="108381"/>
                  </a:lnTo>
                  <a:lnTo>
                    <a:pt x="221462" y="108381"/>
                  </a:lnTo>
                  <a:lnTo>
                    <a:pt x="220891" y="107873"/>
                  </a:lnTo>
                  <a:lnTo>
                    <a:pt x="220459" y="107492"/>
                  </a:lnTo>
                  <a:lnTo>
                    <a:pt x="223177" y="107619"/>
                  </a:lnTo>
                  <a:lnTo>
                    <a:pt x="223037" y="107492"/>
                  </a:lnTo>
                  <a:lnTo>
                    <a:pt x="222186" y="106730"/>
                  </a:lnTo>
                  <a:lnTo>
                    <a:pt x="222415" y="106730"/>
                  </a:lnTo>
                  <a:lnTo>
                    <a:pt x="221818" y="106476"/>
                  </a:lnTo>
                  <a:lnTo>
                    <a:pt x="221157" y="105714"/>
                  </a:lnTo>
                  <a:lnTo>
                    <a:pt x="221056" y="105460"/>
                  </a:lnTo>
                  <a:lnTo>
                    <a:pt x="222364" y="105968"/>
                  </a:lnTo>
                  <a:lnTo>
                    <a:pt x="223888" y="107111"/>
                  </a:lnTo>
                  <a:lnTo>
                    <a:pt x="224116" y="106476"/>
                  </a:lnTo>
                  <a:lnTo>
                    <a:pt x="225552" y="106730"/>
                  </a:lnTo>
                  <a:lnTo>
                    <a:pt x="225374" y="106476"/>
                  </a:lnTo>
                  <a:lnTo>
                    <a:pt x="224663" y="105460"/>
                  </a:lnTo>
                  <a:lnTo>
                    <a:pt x="224218" y="104825"/>
                  </a:lnTo>
                  <a:lnTo>
                    <a:pt x="223926" y="104063"/>
                  </a:lnTo>
                  <a:lnTo>
                    <a:pt x="223875" y="103936"/>
                  </a:lnTo>
                  <a:lnTo>
                    <a:pt x="223494" y="104063"/>
                  </a:lnTo>
                  <a:lnTo>
                    <a:pt x="222872" y="103682"/>
                  </a:lnTo>
                  <a:lnTo>
                    <a:pt x="222516" y="103301"/>
                  </a:lnTo>
                  <a:lnTo>
                    <a:pt x="222618" y="102920"/>
                  </a:lnTo>
                  <a:lnTo>
                    <a:pt x="223939" y="103555"/>
                  </a:lnTo>
                  <a:lnTo>
                    <a:pt x="223659" y="103225"/>
                  </a:lnTo>
                  <a:lnTo>
                    <a:pt x="225209" y="103936"/>
                  </a:lnTo>
                  <a:lnTo>
                    <a:pt x="223608" y="103098"/>
                  </a:lnTo>
                  <a:lnTo>
                    <a:pt x="223685" y="102920"/>
                  </a:lnTo>
                  <a:lnTo>
                    <a:pt x="223926" y="102285"/>
                  </a:lnTo>
                  <a:lnTo>
                    <a:pt x="223304" y="101777"/>
                  </a:lnTo>
                  <a:lnTo>
                    <a:pt x="224624" y="102285"/>
                  </a:lnTo>
                  <a:lnTo>
                    <a:pt x="224116" y="102793"/>
                  </a:lnTo>
                  <a:lnTo>
                    <a:pt x="225018" y="103301"/>
                  </a:lnTo>
                  <a:lnTo>
                    <a:pt x="225615" y="101777"/>
                  </a:lnTo>
                  <a:lnTo>
                    <a:pt x="225704" y="101523"/>
                  </a:lnTo>
                  <a:close/>
                </a:path>
              </a:pathLst>
            </a:custGeom>
            <a:solidFill>
              <a:srgbClr val="858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927100" y="6057900"/>
            <a:ext cx="11856720" cy="364744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485900" marR="887094" indent="-1308100">
              <a:lnSpc>
                <a:spcPts val="4100"/>
              </a:lnSpc>
              <a:spcBef>
                <a:spcPts val="420"/>
              </a:spcBef>
            </a:pPr>
            <a:r>
              <a:rPr sz="3600" spc="-235" dirty="0">
                <a:solidFill>
                  <a:srgbClr val="535353"/>
                </a:solidFill>
                <a:latin typeface="Microsoft Sans Serif"/>
                <a:cs typeface="Microsoft Sans Serif"/>
              </a:rPr>
              <a:t>Paměť</a:t>
            </a:r>
            <a:r>
              <a:rPr sz="3600" spc="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6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je</a:t>
            </a:r>
            <a:r>
              <a:rPr sz="360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600" spc="-210" dirty="0">
                <a:solidFill>
                  <a:srgbClr val="535353"/>
                </a:solidFill>
                <a:latin typeface="Microsoft Sans Serif"/>
                <a:cs typeface="Microsoft Sans Serif"/>
              </a:rPr>
              <a:t>aktivní</a:t>
            </a:r>
            <a:r>
              <a:rPr sz="360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600" spc="-225" dirty="0">
                <a:solidFill>
                  <a:srgbClr val="535353"/>
                </a:solidFill>
                <a:latin typeface="Microsoft Sans Serif"/>
                <a:cs typeface="Microsoft Sans Serif"/>
              </a:rPr>
              <a:t>proces</a:t>
            </a:r>
            <a:r>
              <a:rPr sz="3600" spc="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600" spc="-47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3600" spc="-434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6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nikoliv</a:t>
            </a:r>
            <a:r>
              <a:rPr sz="360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600" spc="-200" dirty="0">
                <a:solidFill>
                  <a:srgbClr val="535353"/>
                </a:solidFill>
                <a:latin typeface="Microsoft Sans Serif"/>
                <a:cs typeface="Microsoft Sans Serif"/>
              </a:rPr>
              <a:t>pouhý</a:t>
            </a:r>
            <a:r>
              <a:rPr sz="3600" spc="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6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otisk</a:t>
            </a:r>
            <a:r>
              <a:rPr sz="360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600" spc="-260" dirty="0">
                <a:solidFill>
                  <a:srgbClr val="535353"/>
                </a:solidFill>
                <a:latin typeface="Microsoft Sans Serif"/>
                <a:cs typeface="Microsoft Sans Serif"/>
              </a:rPr>
              <a:t>jevů,</a:t>
            </a:r>
            <a:r>
              <a:rPr sz="3600" spc="-2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600" spc="-210" dirty="0">
                <a:solidFill>
                  <a:srgbClr val="535353"/>
                </a:solidFill>
                <a:latin typeface="Microsoft Sans Serif"/>
                <a:cs typeface="Microsoft Sans Serif"/>
              </a:rPr>
              <a:t>událostí</a:t>
            </a:r>
            <a:r>
              <a:rPr sz="3600" spc="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600" spc="-225" dirty="0">
                <a:solidFill>
                  <a:srgbClr val="535353"/>
                </a:solidFill>
                <a:latin typeface="Microsoft Sans Serif"/>
                <a:cs typeface="Microsoft Sans Serif"/>
              </a:rPr>
              <a:t>či </a:t>
            </a:r>
            <a:r>
              <a:rPr sz="3600" spc="-944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600" spc="-160" dirty="0">
                <a:solidFill>
                  <a:srgbClr val="535353"/>
                </a:solidFill>
                <a:latin typeface="Microsoft Sans Serif"/>
                <a:cs typeface="Microsoft Sans Serif"/>
              </a:rPr>
              <a:t>předmětů</a:t>
            </a:r>
            <a:r>
              <a:rPr sz="3600" spc="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6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reálného</a:t>
            </a:r>
            <a:r>
              <a:rPr sz="3600" spc="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600" spc="-240" dirty="0">
                <a:solidFill>
                  <a:srgbClr val="535353"/>
                </a:solidFill>
                <a:latin typeface="Microsoft Sans Serif"/>
                <a:cs typeface="Microsoft Sans Serif"/>
              </a:rPr>
              <a:t>vnějšího</a:t>
            </a:r>
            <a:r>
              <a:rPr sz="3600" spc="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600" spc="-47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3600" spc="-4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600" spc="-140" dirty="0">
                <a:solidFill>
                  <a:srgbClr val="535353"/>
                </a:solidFill>
                <a:latin typeface="Microsoft Sans Serif"/>
                <a:cs typeface="Microsoft Sans Serif"/>
              </a:rPr>
              <a:t>vnitřního</a:t>
            </a:r>
            <a:r>
              <a:rPr sz="3600" spc="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600" spc="-305" dirty="0">
                <a:solidFill>
                  <a:srgbClr val="535353"/>
                </a:solidFill>
                <a:latin typeface="Microsoft Sans Serif"/>
                <a:cs typeface="Microsoft Sans Serif"/>
              </a:rPr>
              <a:t>světa.</a:t>
            </a:r>
            <a:endParaRPr sz="3600">
              <a:latin typeface="Microsoft Sans Serif"/>
              <a:cs typeface="Microsoft Sans Serif"/>
            </a:endParaRPr>
          </a:p>
          <a:p>
            <a:pPr marL="12700" marR="381000">
              <a:lnSpc>
                <a:spcPts val="3500"/>
              </a:lnSpc>
              <a:spcBef>
                <a:spcPts val="2580"/>
              </a:spcBef>
            </a:pPr>
            <a:r>
              <a:rPr sz="3100" spc="-120" dirty="0">
                <a:solidFill>
                  <a:srgbClr val="535353"/>
                </a:solidFill>
                <a:latin typeface="Microsoft Sans Serif"/>
                <a:cs typeface="Microsoft Sans Serif"/>
              </a:rPr>
              <a:t>paměť</a:t>
            </a:r>
            <a:r>
              <a:rPr sz="3100" spc="3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1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je</a:t>
            </a:r>
            <a:r>
              <a:rPr sz="3100" spc="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100" spc="-245" dirty="0">
                <a:solidFill>
                  <a:srgbClr val="535353"/>
                </a:solidFill>
                <a:latin typeface="Microsoft Sans Serif"/>
                <a:cs typeface="Microsoft Sans Serif"/>
              </a:rPr>
              <a:t>způsob,</a:t>
            </a:r>
            <a:r>
              <a:rPr sz="3100" spc="-21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100" spc="-254" dirty="0">
                <a:solidFill>
                  <a:srgbClr val="535353"/>
                </a:solidFill>
                <a:latin typeface="Microsoft Sans Serif"/>
                <a:cs typeface="Microsoft Sans Serif"/>
              </a:rPr>
              <a:t>jak</a:t>
            </a:r>
            <a:r>
              <a:rPr sz="3100" spc="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100" spc="-265" dirty="0">
                <a:solidFill>
                  <a:srgbClr val="535353"/>
                </a:solidFill>
                <a:latin typeface="Microsoft Sans Serif"/>
                <a:cs typeface="Microsoft Sans Serif"/>
              </a:rPr>
              <a:t>zaznamenat</a:t>
            </a:r>
            <a:r>
              <a:rPr sz="3100" spc="3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100" spc="-165" dirty="0">
                <a:solidFill>
                  <a:srgbClr val="535353"/>
                </a:solidFill>
                <a:latin typeface="Microsoft Sans Serif"/>
                <a:cs typeface="Microsoft Sans Serif"/>
              </a:rPr>
              <a:t>minulost</a:t>
            </a:r>
            <a:r>
              <a:rPr sz="3100" spc="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100" spc="-40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3100" spc="-37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100" spc="-165" dirty="0">
                <a:solidFill>
                  <a:srgbClr val="535353"/>
                </a:solidFill>
                <a:latin typeface="Microsoft Sans Serif"/>
                <a:cs typeface="Microsoft Sans Serif"/>
              </a:rPr>
              <a:t>později</a:t>
            </a:r>
            <a:r>
              <a:rPr sz="3100" spc="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100" spc="-350" dirty="0">
                <a:solidFill>
                  <a:srgbClr val="535353"/>
                </a:solidFill>
                <a:latin typeface="Microsoft Sans Serif"/>
                <a:cs typeface="Microsoft Sans Serif"/>
              </a:rPr>
              <a:t>se</a:t>
            </a:r>
            <a:r>
              <a:rPr sz="3100" spc="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100" spc="-229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3100" spc="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100" spc="-170" dirty="0">
                <a:solidFill>
                  <a:srgbClr val="535353"/>
                </a:solidFill>
                <a:latin typeface="Microsoft Sans Serif"/>
                <a:cs typeface="Microsoft Sans Serif"/>
              </a:rPr>
              <a:t>ní</a:t>
            </a:r>
            <a:r>
              <a:rPr sz="3100" spc="3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100" spc="-105" dirty="0">
                <a:solidFill>
                  <a:srgbClr val="535353"/>
                </a:solidFill>
                <a:latin typeface="Microsoft Sans Serif"/>
                <a:cs typeface="Microsoft Sans Serif"/>
              </a:rPr>
              <a:t>vrátit</a:t>
            </a:r>
            <a:r>
              <a:rPr sz="3100" spc="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100" spc="-40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3100" spc="-37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100" spc="-135" dirty="0">
                <a:solidFill>
                  <a:srgbClr val="535353"/>
                </a:solidFill>
                <a:latin typeface="Microsoft Sans Serif"/>
                <a:cs typeface="Microsoft Sans Serif"/>
              </a:rPr>
              <a:t>ovlivnit </a:t>
            </a:r>
            <a:r>
              <a:rPr sz="3100" spc="-81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1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tak</a:t>
            </a:r>
            <a:r>
              <a:rPr sz="3100" spc="3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100" spc="-130" dirty="0">
                <a:solidFill>
                  <a:srgbClr val="535353"/>
                </a:solidFill>
                <a:latin typeface="Microsoft Sans Serif"/>
                <a:cs typeface="Microsoft Sans Serif"/>
              </a:rPr>
              <a:t>přítomnost.</a:t>
            </a:r>
            <a:endParaRPr sz="3100">
              <a:latin typeface="Microsoft Sans Serif"/>
              <a:cs typeface="Microsoft Sans Serif"/>
            </a:endParaRPr>
          </a:p>
          <a:p>
            <a:pPr marL="12700" marR="5080">
              <a:lnSpc>
                <a:spcPts val="3500"/>
              </a:lnSpc>
            </a:pPr>
            <a:r>
              <a:rPr sz="3100" spc="-240" dirty="0">
                <a:solidFill>
                  <a:srgbClr val="535353"/>
                </a:solidFill>
                <a:latin typeface="Microsoft Sans Serif"/>
                <a:cs typeface="Microsoft Sans Serif"/>
              </a:rPr>
              <a:t>bez</a:t>
            </a:r>
            <a:r>
              <a:rPr sz="3100" spc="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100" spc="-175" dirty="0">
                <a:solidFill>
                  <a:srgbClr val="535353"/>
                </a:solidFill>
                <a:latin typeface="Microsoft Sans Serif"/>
                <a:cs typeface="Microsoft Sans Serif"/>
              </a:rPr>
              <a:t>paměti</a:t>
            </a:r>
            <a:r>
              <a:rPr sz="3100" spc="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100" spc="-229" dirty="0">
                <a:solidFill>
                  <a:srgbClr val="535353"/>
                </a:solidFill>
                <a:latin typeface="Microsoft Sans Serif"/>
                <a:cs typeface="Microsoft Sans Serif"/>
              </a:rPr>
              <a:t>by</a:t>
            </a:r>
            <a:r>
              <a:rPr sz="3100" spc="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100" spc="-155" dirty="0">
                <a:solidFill>
                  <a:srgbClr val="535353"/>
                </a:solidFill>
                <a:latin typeface="Microsoft Sans Serif"/>
                <a:cs typeface="Microsoft Sans Serif"/>
              </a:rPr>
              <a:t>bylo</a:t>
            </a:r>
            <a:r>
              <a:rPr sz="3100" spc="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100" spc="-190" dirty="0">
                <a:solidFill>
                  <a:srgbClr val="535353"/>
                </a:solidFill>
                <a:latin typeface="Microsoft Sans Serif"/>
                <a:cs typeface="Microsoft Sans Serif"/>
              </a:rPr>
              <a:t>jen</a:t>
            </a:r>
            <a:r>
              <a:rPr sz="3100" spc="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1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tady</a:t>
            </a:r>
            <a:r>
              <a:rPr sz="3100" spc="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100" spc="-40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3100" spc="-37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100" spc="-85" dirty="0">
                <a:solidFill>
                  <a:srgbClr val="535353"/>
                </a:solidFill>
                <a:latin typeface="Microsoft Sans Serif"/>
                <a:cs typeface="Microsoft Sans Serif"/>
              </a:rPr>
              <a:t>teď,</a:t>
            </a:r>
            <a:r>
              <a:rPr sz="31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100" spc="-200" dirty="0">
                <a:solidFill>
                  <a:srgbClr val="535353"/>
                </a:solidFill>
                <a:latin typeface="Microsoft Sans Serif"/>
                <a:cs typeface="Microsoft Sans Serif"/>
              </a:rPr>
              <a:t>nic</a:t>
            </a:r>
            <a:r>
              <a:rPr sz="310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100" spc="-175" dirty="0">
                <a:solidFill>
                  <a:srgbClr val="535353"/>
                </a:solidFill>
                <a:latin typeface="Microsoft Sans Serif"/>
                <a:cs typeface="Microsoft Sans Serif"/>
              </a:rPr>
              <a:t>nového</a:t>
            </a:r>
            <a:r>
              <a:rPr sz="3100" spc="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100" spc="-195" dirty="0">
                <a:solidFill>
                  <a:srgbClr val="535353"/>
                </a:solidFill>
                <a:latin typeface="Microsoft Sans Serif"/>
                <a:cs typeface="Microsoft Sans Serif"/>
              </a:rPr>
              <a:t>bychom</a:t>
            </a:r>
            <a:r>
              <a:rPr sz="3100" spc="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100" spc="-290" dirty="0">
                <a:solidFill>
                  <a:srgbClr val="535353"/>
                </a:solidFill>
                <a:latin typeface="Microsoft Sans Serif"/>
                <a:cs typeface="Microsoft Sans Serif"/>
              </a:rPr>
              <a:t>si</a:t>
            </a:r>
            <a:r>
              <a:rPr sz="3100" spc="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100" spc="-190" dirty="0">
                <a:solidFill>
                  <a:srgbClr val="535353"/>
                </a:solidFill>
                <a:latin typeface="Microsoft Sans Serif"/>
                <a:cs typeface="Microsoft Sans Serif"/>
              </a:rPr>
              <a:t>neosvojili,</a:t>
            </a:r>
            <a:r>
              <a:rPr sz="31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100" spc="-200" dirty="0">
                <a:solidFill>
                  <a:srgbClr val="535353"/>
                </a:solidFill>
                <a:latin typeface="Microsoft Sans Serif"/>
                <a:cs typeface="Microsoft Sans Serif"/>
              </a:rPr>
              <a:t>nic</a:t>
            </a:r>
            <a:r>
              <a:rPr sz="3100" spc="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100" spc="-254" dirty="0">
                <a:solidFill>
                  <a:srgbClr val="535353"/>
                </a:solidFill>
                <a:latin typeface="Microsoft Sans Serif"/>
                <a:cs typeface="Microsoft Sans Serif"/>
              </a:rPr>
              <a:t>znova </a:t>
            </a:r>
            <a:r>
              <a:rPr sz="3100" spc="-81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1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nepoznali, </a:t>
            </a:r>
            <a:r>
              <a:rPr sz="3100" spc="-190" dirty="0">
                <a:solidFill>
                  <a:srgbClr val="535353"/>
                </a:solidFill>
                <a:latin typeface="Microsoft Sans Serif"/>
                <a:cs typeface="Microsoft Sans Serif"/>
              </a:rPr>
              <a:t>neměli </a:t>
            </a:r>
            <a:r>
              <a:rPr sz="3100" spc="-195" dirty="0">
                <a:solidFill>
                  <a:srgbClr val="535353"/>
                </a:solidFill>
                <a:latin typeface="Microsoft Sans Serif"/>
                <a:cs typeface="Microsoft Sans Serif"/>
              </a:rPr>
              <a:t>bychom </a:t>
            </a:r>
            <a:r>
              <a:rPr sz="3100" spc="-165" dirty="0">
                <a:solidFill>
                  <a:srgbClr val="535353"/>
                </a:solidFill>
                <a:latin typeface="Microsoft Sans Serif"/>
                <a:cs typeface="Microsoft Sans Serif"/>
              </a:rPr>
              <a:t>vědomí </a:t>
            </a:r>
            <a:r>
              <a:rPr sz="3100" spc="-270" dirty="0">
                <a:solidFill>
                  <a:srgbClr val="535353"/>
                </a:solidFill>
                <a:latin typeface="Microsoft Sans Serif"/>
                <a:cs typeface="Microsoft Sans Serif"/>
              </a:rPr>
              <a:t>sebe</a:t>
            </a:r>
            <a:r>
              <a:rPr sz="3100" spc="-26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100" spc="-365" dirty="0">
                <a:solidFill>
                  <a:srgbClr val="535353"/>
                </a:solidFill>
                <a:latin typeface="Microsoft Sans Serif"/>
                <a:cs typeface="Microsoft Sans Serif"/>
              </a:rPr>
              <a:t>sama</a:t>
            </a:r>
            <a:r>
              <a:rPr sz="3100" spc="-36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100" spc="640" dirty="0">
                <a:solidFill>
                  <a:srgbClr val="535353"/>
                </a:solidFill>
                <a:latin typeface="Microsoft Sans Serif"/>
                <a:cs typeface="Microsoft Sans Serif"/>
              </a:rPr>
              <a:t>– </a:t>
            </a:r>
            <a:r>
              <a:rPr sz="3100" spc="-130" dirty="0">
                <a:solidFill>
                  <a:srgbClr val="535353"/>
                </a:solidFill>
                <a:latin typeface="Microsoft Sans Serif"/>
                <a:cs typeface="Microsoft Sans Serif"/>
              </a:rPr>
              <a:t>kontinuitu </a:t>
            </a:r>
            <a:r>
              <a:rPr sz="3100" spc="-265" dirty="0">
                <a:solidFill>
                  <a:srgbClr val="535353"/>
                </a:solidFill>
                <a:latin typeface="Microsoft Sans Serif"/>
                <a:cs typeface="Microsoft Sans Serif"/>
              </a:rPr>
              <a:t>já</a:t>
            </a:r>
            <a:r>
              <a:rPr sz="3100" spc="-26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100" spc="-254" dirty="0">
                <a:solidFill>
                  <a:srgbClr val="535353"/>
                </a:solidFill>
                <a:latin typeface="Microsoft Sans Serif"/>
                <a:cs typeface="Microsoft Sans Serif"/>
              </a:rPr>
              <a:t>jsem</a:t>
            </a:r>
            <a:r>
              <a:rPr sz="3100" spc="-2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100" spc="-265" dirty="0">
                <a:solidFill>
                  <a:srgbClr val="535353"/>
                </a:solidFill>
                <a:latin typeface="Microsoft Sans Serif"/>
                <a:cs typeface="Microsoft Sans Serif"/>
              </a:rPr>
              <a:t>já</a:t>
            </a:r>
            <a:r>
              <a:rPr sz="3100" spc="-26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100" spc="-90" dirty="0">
                <a:solidFill>
                  <a:srgbClr val="535353"/>
                </a:solidFill>
                <a:latin typeface="Microsoft Sans Serif"/>
                <a:cs typeface="Microsoft Sans Serif"/>
              </a:rPr>
              <a:t>při </a:t>
            </a:r>
            <a:r>
              <a:rPr sz="3100" spc="-8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100" spc="-229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3100" spc="-40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3100" spc="-325" dirty="0">
                <a:solidFill>
                  <a:srgbClr val="535353"/>
                </a:solidFill>
                <a:latin typeface="Microsoft Sans Serif"/>
                <a:cs typeface="Microsoft Sans Serif"/>
              </a:rPr>
              <a:t>ž</a:t>
            </a:r>
            <a:r>
              <a:rPr sz="3100" spc="-145" dirty="0">
                <a:solidFill>
                  <a:srgbClr val="535353"/>
                </a:solidFill>
                <a:latin typeface="Microsoft Sans Serif"/>
                <a:cs typeface="Microsoft Sans Serif"/>
              </a:rPr>
              <a:t>d</a:t>
            </a:r>
            <a:r>
              <a:rPr sz="3100" spc="-220" dirty="0">
                <a:solidFill>
                  <a:srgbClr val="535353"/>
                </a:solidFill>
                <a:latin typeface="Microsoft Sans Serif"/>
                <a:cs typeface="Microsoft Sans Serif"/>
              </a:rPr>
              <a:t>ém</a:t>
            </a:r>
            <a:r>
              <a:rPr sz="3100" spc="3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100" spc="-145" dirty="0">
                <a:solidFill>
                  <a:srgbClr val="535353"/>
                </a:solidFill>
                <a:latin typeface="Microsoft Sans Serif"/>
                <a:cs typeface="Microsoft Sans Serif"/>
              </a:rPr>
              <a:t>p</a:t>
            </a:r>
            <a:r>
              <a:rPr sz="3100" spc="-60" dirty="0">
                <a:solidFill>
                  <a:srgbClr val="535353"/>
                </a:solidFill>
                <a:latin typeface="Microsoft Sans Serif"/>
                <a:cs typeface="Microsoft Sans Serif"/>
              </a:rPr>
              <a:t>ro</a:t>
            </a:r>
            <a:r>
              <a:rPr sz="3100" spc="-110" dirty="0">
                <a:solidFill>
                  <a:srgbClr val="535353"/>
                </a:solidFill>
                <a:latin typeface="Microsoft Sans Serif"/>
                <a:cs typeface="Microsoft Sans Serif"/>
              </a:rPr>
              <a:t>b</a:t>
            </a:r>
            <a:r>
              <a:rPr sz="3100" spc="-210" dirty="0">
                <a:solidFill>
                  <a:srgbClr val="535353"/>
                </a:solidFill>
                <a:latin typeface="Microsoft Sans Serif"/>
                <a:cs typeface="Microsoft Sans Serif"/>
              </a:rPr>
              <a:t>u</a:t>
            </a:r>
            <a:r>
              <a:rPr sz="3100" spc="-375" dirty="0">
                <a:solidFill>
                  <a:srgbClr val="535353"/>
                </a:solidFill>
                <a:latin typeface="Microsoft Sans Serif"/>
                <a:cs typeface="Microsoft Sans Serif"/>
              </a:rPr>
              <a:t>z</a:t>
            </a:r>
            <a:r>
              <a:rPr sz="3100" spc="-225" dirty="0">
                <a:solidFill>
                  <a:srgbClr val="535353"/>
                </a:solidFill>
                <a:latin typeface="Microsoft Sans Serif"/>
                <a:cs typeface="Microsoft Sans Serif"/>
              </a:rPr>
              <a:t>en</a:t>
            </a:r>
            <a:r>
              <a:rPr sz="3100" spc="-125" dirty="0">
                <a:solidFill>
                  <a:srgbClr val="535353"/>
                </a:solidFill>
                <a:latin typeface="Microsoft Sans Serif"/>
                <a:cs typeface="Microsoft Sans Serif"/>
              </a:rPr>
              <a:t>í</a:t>
            </a:r>
            <a:endParaRPr sz="3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9100" y="850900"/>
            <a:ext cx="45523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80" dirty="0"/>
              <a:t>VYTĚSNĚNÍ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700" y="3403600"/>
            <a:ext cx="7426959" cy="4853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0" indent="-520700">
              <a:lnSpc>
                <a:spcPct val="100000"/>
              </a:lnSpc>
              <a:spcBef>
                <a:spcPts val="100"/>
              </a:spcBef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265" dirty="0">
                <a:solidFill>
                  <a:srgbClr val="535353"/>
                </a:solidFill>
                <a:latin typeface="Microsoft Sans Serif"/>
                <a:cs typeface="Microsoft Sans Serif"/>
              </a:rPr>
              <a:t>emoční</a:t>
            </a:r>
            <a:r>
              <a:rPr sz="4600" spc="2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165" dirty="0">
                <a:solidFill>
                  <a:srgbClr val="535353"/>
                </a:solidFill>
                <a:latin typeface="Microsoft Sans Serif"/>
                <a:cs typeface="Microsoft Sans Serif"/>
              </a:rPr>
              <a:t>faktory</a:t>
            </a:r>
            <a:endParaRPr sz="4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535353"/>
              </a:buClr>
              <a:buFont typeface="Microsoft Sans Serif"/>
              <a:buChar char="•"/>
            </a:pPr>
            <a:endParaRPr sz="4650">
              <a:latin typeface="Microsoft Sans Serif"/>
              <a:cs typeface="Microsoft Sans Serif"/>
            </a:endParaRPr>
          </a:p>
          <a:p>
            <a:pPr marL="533400" indent="-520700">
              <a:lnSpc>
                <a:spcPct val="100000"/>
              </a:lnSpc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245" dirty="0">
                <a:solidFill>
                  <a:srgbClr val="535353"/>
                </a:solidFill>
                <a:latin typeface="Microsoft Sans Serif"/>
                <a:cs typeface="Microsoft Sans Serif"/>
              </a:rPr>
              <a:t>problematické</a:t>
            </a:r>
            <a:r>
              <a:rPr sz="4600" spc="3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155" dirty="0">
                <a:solidFill>
                  <a:srgbClr val="535353"/>
                </a:solidFill>
                <a:latin typeface="Microsoft Sans Serif"/>
                <a:cs typeface="Microsoft Sans Serif"/>
              </a:rPr>
              <a:t>doložit</a:t>
            </a:r>
            <a:endParaRPr sz="4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535353"/>
              </a:buClr>
              <a:buFont typeface="Microsoft Sans Serif"/>
              <a:buChar char="•"/>
            </a:pPr>
            <a:endParaRPr sz="4750">
              <a:latin typeface="Microsoft Sans Serif"/>
              <a:cs typeface="Microsoft Sans Serif"/>
            </a:endParaRPr>
          </a:p>
          <a:p>
            <a:pPr marL="533400" indent="-520700">
              <a:lnSpc>
                <a:spcPct val="100000"/>
              </a:lnSpc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340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4600" spc="-175" dirty="0">
                <a:solidFill>
                  <a:srgbClr val="535353"/>
                </a:solidFill>
                <a:latin typeface="Microsoft Sans Serif"/>
                <a:cs typeface="Microsoft Sans Serif"/>
              </a:rPr>
              <a:t>y</a:t>
            </a:r>
            <a:r>
              <a:rPr sz="4600" spc="-105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4600" spc="-340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4600" spc="-600" dirty="0">
                <a:solidFill>
                  <a:srgbClr val="535353"/>
                </a:solidFill>
                <a:latin typeface="Microsoft Sans Serif"/>
                <a:cs typeface="Microsoft Sans Serif"/>
              </a:rPr>
              <a:t>á</a:t>
            </a:r>
            <a:r>
              <a:rPr sz="4600" dirty="0">
                <a:solidFill>
                  <a:srgbClr val="535353"/>
                </a:solidFill>
                <a:latin typeface="Microsoft Sans Serif"/>
                <a:cs typeface="Microsoft Sans Serif"/>
              </a:rPr>
              <a:t>ř</a:t>
            </a:r>
            <a:r>
              <a:rPr sz="4600" spc="-330" dirty="0">
                <a:solidFill>
                  <a:srgbClr val="535353"/>
                </a:solidFill>
                <a:latin typeface="Microsoft Sans Serif"/>
                <a:cs typeface="Microsoft Sans Serif"/>
              </a:rPr>
              <a:t>en</a:t>
            </a:r>
            <a:r>
              <a:rPr sz="46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í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180" dirty="0">
                <a:solidFill>
                  <a:srgbClr val="535353"/>
                </a:solidFill>
                <a:latin typeface="Microsoft Sans Serif"/>
                <a:cs typeface="Microsoft Sans Serif"/>
              </a:rPr>
              <a:t>f</a:t>
            </a:r>
            <a:r>
              <a:rPr sz="4600" spc="-60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600" spc="-270" dirty="0">
                <a:solidFill>
                  <a:srgbClr val="535353"/>
                </a:solidFill>
                <a:latin typeface="Microsoft Sans Serif"/>
                <a:cs typeface="Microsoft Sans Serif"/>
              </a:rPr>
              <a:t>le</a:t>
            </a:r>
            <a:r>
              <a:rPr sz="4600" spc="-675" dirty="0">
                <a:solidFill>
                  <a:srgbClr val="535353"/>
                </a:solidFill>
                <a:latin typeface="Microsoft Sans Serif"/>
                <a:cs typeface="Microsoft Sans Serif"/>
              </a:rPr>
              <a:t>š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4600" spc="-385" dirty="0">
                <a:solidFill>
                  <a:srgbClr val="535353"/>
                </a:solidFill>
                <a:latin typeface="Microsoft Sans Serif"/>
                <a:cs typeface="Microsoft Sans Serif"/>
              </a:rPr>
              <a:t>ý</a:t>
            </a:r>
            <a:r>
              <a:rPr sz="4600" spc="-345" dirty="0">
                <a:solidFill>
                  <a:srgbClr val="535353"/>
                </a:solidFill>
                <a:latin typeface="Microsoft Sans Serif"/>
                <a:cs typeface="Microsoft Sans Serif"/>
              </a:rPr>
              <a:t>ch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340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4600" spc="-330" dirty="0">
                <a:solidFill>
                  <a:srgbClr val="535353"/>
                </a:solidFill>
                <a:latin typeface="Microsoft Sans Serif"/>
                <a:cs typeface="Microsoft Sans Serif"/>
              </a:rPr>
              <a:t>z</a:t>
            </a:r>
            <a:r>
              <a:rPr sz="4600" spc="-370" dirty="0">
                <a:solidFill>
                  <a:srgbClr val="535353"/>
                </a:solidFill>
                <a:latin typeface="Microsoft Sans Serif"/>
                <a:cs typeface="Microsoft Sans Serif"/>
              </a:rPr>
              <a:t>p</a:t>
            </a:r>
            <a:r>
              <a:rPr sz="4600" spc="-210" dirty="0">
                <a:solidFill>
                  <a:srgbClr val="535353"/>
                </a:solidFill>
                <a:latin typeface="Microsoft Sans Serif"/>
                <a:cs typeface="Microsoft Sans Serif"/>
              </a:rPr>
              <a:t>omín</a:t>
            </a:r>
            <a:r>
              <a:rPr sz="4600" spc="-350" dirty="0">
                <a:solidFill>
                  <a:srgbClr val="535353"/>
                </a:solidFill>
                <a:latin typeface="Microsoft Sans Serif"/>
                <a:cs typeface="Microsoft Sans Serif"/>
              </a:rPr>
              <a:t>ek</a:t>
            </a:r>
            <a:endParaRPr sz="4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535353"/>
              </a:buClr>
              <a:buFont typeface="Microsoft Sans Serif"/>
              <a:buChar char="•"/>
            </a:pPr>
            <a:endParaRPr sz="4650">
              <a:latin typeface="Microsoft Sans Serif"/>
              <a:cs typeface="Microsoft Sans Serif"/>
            </a:endParaRPr>
          </a:p>
          <a:p>
            <a:pPr marL="533400" indent="-520700">
              <a:lnSpc>
                <a:spcPct val="100000"/>
              </a:lnSpc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385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46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on</a:t>
            </a:r>
            <a:r>
              <a:rPr sz="4600" spc="-365" dirty="0">
                <a:solidFill>
                  <a:srgbClr val="535353"/>
                </a:solidFill>
                <a:latin typeface="Microsoft Sans Serif"/>
                <a:cs typeface="Microsoft Sans Serif"/>
              </a:rPr>
              <a:t>s</a:t>
            </a:r>
            <a:r>
              <a:rPr sz="4600" spc="-21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4600" spc="180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u</a:t>
            </a:r>
            <a:r>
              <a:rPr sz="4600" spc="-340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4600" spc="11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4600" spc="-165" dirty="0">
                <a:solidFill>
                  <a:srgbClr val="535353"/>
                </a:solidFill>
                <a:latin typeface="Microsoft Sans Serif"/>
                <a:cs typeface="Microsoft Sans Serif"/>
              </a:rPr>
              <a:t>i</a:t>
            </a:r>
            <a:r>
              <a:rPr sz="4600" spc="-365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46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í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p</a:t>
            </a:r>
            <a:r>
              <a:rPr sz="4600" spc="-165" dirty="0">
                <a:solidFill>
                  <a:srgbClr val="535353"/>
                </a:solidFill>
                <a:latin typeface="Microsoft Sans Serif"/>
                <a:cs typeface="Microsoft Sans Serif"/>
              </a:rPr>
              <a:t>o</a:t>
            </a:r>
            <a:r>
              <a:rPr sz="4600" spc="-340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4600" spc="-60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h</a:t>
            </a:r>
            <a:r>
              <a:rPr sz="4600" spc="-60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p</a:t>
            </a:r>
            <a:r>
              <a:rPr sz="4600" spc="-60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600" spc="-290" dirty="0">
                <a:solidFill>
                  <a:srgbClr val="535353"/>
                </a:solidFill>
                <a:latin typeface="Microsoft Sans Serif"/>
                <a:cs typeface="Microsoft Sans Serif"/>
              </a:rPr>
              <a:t>m</a:t>
            </a:r>
            <a:r>
              <a:rPr sz="4600" spc="-355" dirty="0">
                <a:solidFill>
                  <a:srgbClr val="535353"/>
                </a:solidFill>
                <a:latin typeface="Microsoft Sans Serif"/>
                <a:cs typeface="Microsoft Sans Serif"/>
              </a:rPr>
              <a:t>ě</a:t>
            </a:r>
            <a:r>
              <a:rPr sz="4600" spc="11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46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i</a:t>
            </a:r>
            <a:endParaRPr sz="4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D2DA74-75C7-C9E0-06EA-0AC07C3E5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100" y="850900"/>
            <a:ext cx="9372600" cy="2215991"/>
          </a:xfrm>
        </p:spPr>
        <p:txBody>
          <a:bodyPr/>
          <a:lstStyle/>
          <a:p>
            <a:r>
              <a:rPr lang="cs-CZ" dirty="0"/>
              <a:t>Vybavíte si slova ze začátku hodiny?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063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0" y="495300"/>
            <a:ext cx="531368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spc="-280" dirty="0"/>
              <a:t>konekcionistický</a:t>
            </a:r>
            <a:r>
              <a:rPr sz="4600" spc="30" dirty="0"/>
              <a:t> </a:t>
            </a:r>
            <a:r>
              <a:rPr sz="4600" spc="-225" dirty="0"/>
              <a:t>model</a:t>
            </a:r>
            <a:endParaRPr sz="46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F15C1-F711-E97A-BF2D-25B08B16D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0DA042B-14A0-81E2-1461-2227089FCC4C}"/>
              </a:ext>
            </a:extLst>
          </p:cNvPr>
          <p:cNvSpPr txBox="1"/>
          <p:nvPr/>
        </p:nvSpPr>
        <p:spPr>
          <a:xfrm>
            <a:off x="6083300" y="368300"/>
            <a:ext cx="117665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60" dirty="0">
                <a:solidFill>
                  <a:srgbClr val="535353"/>
                </a:solidFill>
                <a:latin typeface="Microsoft Sans Serif"/>
                <a:cs typeface="Microsoft Sans Serif"/>
              </a:rPr>
              <a:t>p</a:t>
            </a:r>
            <a:r>
              <a:rPr sz="3400" spc="-44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34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m</a:t>
            </a:r>
            <a:r>
              <a:rPr sz="3400" spc="80" dirty="0">
                <a:solidFill>
                  <a:srgbClr val="535353"/>
                </a:solidFill>
                <a:latin typeface="Microsoft Sans Serif"/>
                <a:cs typeface="Microsoft Sans Serif"/>
              </a:rPr>
              <a:t>ěť</a:t>
            </a:r>
            <a:endParaRPr sz="3400">
              <a:latin typeface="Microsoft Sans Serif"/>
              <a:cs typeface="Microsoft Sans Serif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6CFB262-B5E1-9439-C763-71317AC44543}"/>
              </a:ext>
            </a:extLst>
          </p:cNvPr>
          <p:cNvSpPr txBox="1"/>
          <p:nvPr/>
        </p:nvSpPr>
        <p:spPr>
          <a:xfrm>
            <a:off x="2171700" y="1816100"/>
            <a:ext cx="1929764" cy="10388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76200" marR="5080" indent="-63500">
              <a:lnSpc>
                <a:spcPts val="3900"/>
              </a:lnSpc>
              <a:spcBef>
                <a:spcPts val="380"/>
              </a:spcBef>
            </a:pPr>
            <a:r>
              <a:rPr sz="3400" spc="-160" dirty="0">
                <a:solidFill>
                  <a:srgbClr val="535353"/>
                </a:solidFill>
                <a:latin typeface="Microsoft Sans Serif"/>
                <a:cs typeface="Microsoft Sans Serif"/>
              </a:rPr>
              <a:t>d</a:t>
            </a:r>
            <a:r>
              <a:rPr sz="3400" spc="-270" dirty="0">
                <a:solidFill>
                  <a:srgbClr val="535353"/>
                </a:solidFill>
                <a:latin typeface="Microsoft Sans Serif"/>
                <a:cs typeface="Microsoft Sans Serif"/>
              </a:rPr>
              <a:t>e</a:t>
            </a:r>
            <a:r>
              <a:rPr sz="3400" spc="-250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3400" spc="-170" dirty="0">
                <a:solidFill>
                  <a:srgbClr val="535353"/>
                </a:solidFill>
                <a:latin typeface="Microsoft Sans Serif"/>
                <a:cs typeface="Microsoft Sans Serif"/>
              </a:rPr>
              <a:t>l</a:t>
            </a:r>
            <a:r>
              <a:rPr sz="3400" spc="-41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3400" spc="80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3400" spc="-44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3400" spc="8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3400" spc="-125" dirty="0">
                <a:solidFill>
                  <a:srgbClr val="535353"/>
                </a:solidFill>
                <a:latin typeface="Microsoft Sans Serif"/>
                <a:cs typeface="Microsoft Sans Serif"/>
              </a:rPr>
              <a:t>i</a:t>
            </a:r>
            <a:r>
              <a:rPr sz="3400" spc="-270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3400" spc="-229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3400" spc="-155" dirty="0">
                <a:solidFill>
                  <a:srgbClr val="535353"/>
                </a:solidFill>
                <a:latin typeface="Microsoft Sans Serif"/>
                <a:cs typeface="Microsoft Sans Serif"/>
              </a:rPr>
              <a:t>í  </a:t>
            </a:r>
            <a:r>
              <a:rPr sz="3400" spc="-125" dirty="0">
                <a:solidFill>
                  <a:srgbClr val="535353"/>
                </a:solidFill>
                <a:latin typeface="Microsoft Sans Serif"/>
                <a:cs typeface="Microsoft Sans Serif"/>
              </a:rPr>
              <a:t>(explicitní)</a:t>
            </a:r>
            <a:endParaRPr sz="3400">
              <a:latin typeface="Microsoft Sans Serif"/>
              <a:cs typeface="Microsoft Sans Serif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CB414C8-9D39-03BC-E404-EF28455A5273}"/>
              </a:ext>
            </a:extLst>
          </p:cNvPr>
          <p:cNvSpPr txBox="1"/>
          <p:nvPr/>
        </p:nvSpPr>
        <p:spPr>
          <a:xfrm>
            <a:off x="3556000" y="3556000"/>
            <a:ext cx="1946274" cy="10388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01600" marR="5080" indent="-88900">
              <a:lnSpc>
                <a:spcPts val="3900"/>
              </a:lnSpc>
              <a:spcBef>
                <a:spcPts val="380"/>
              </a:spcBef>
            </a:pPr>
            <a:r>
              <a:rPr sz="3400" spc="-210" dirty="0">
                <a:solidFill>
                  <a:srgbClr val="535353"/>
                </a:solidFill>
                <a:latin typeface="Microsoft Sans Serif"/>
                <a:cs typeface="Microsoft Sans Serif"/>
              </a:rPr>
              <a:t>e</a:t>
            </a:r>
            <a:r>
              <a:rPr sz="34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p</a:t>
            </a:r>
            <a:r>
              <a:rPr sz="3400" spc="-155" dirty="0">
                <a:solidFill>
                  <a:srgbClr val="535353"/>
                </a:solidFill>
                <a:latin typeface="Microsoft Sans Serif"/>
                <a:cs typeface="Microsoft Sans Serif"/>
              </a:rPr>
              <a:t>i</a:t>
            </a:r>
            <a:r>
              <a:rPr sz="3400" spc="-395" dirty="0">
                <a:solidFill>
                  <a:srgbClr val="535353"/>
                </a:solidFill>
                <a:latin typeface="Microsoft Sans Serif"/>
                <a:cs typeface="Microsoft Sans Serif"/>
              </a:rPr>
              <a:t>z</a:t>
            </a:r>
            <a:r>
              <a:rPr sz="3400" spc="-105" dirty="0">
                <a:solidFill>
                  <a:srgbClr val="535353"/>
                </a:solidFill>
                <a:latin typeface="Microsoft Sans Serif"/>
                <a:cs typeface="Microsoft Sans Serif"/>
              </a:rPr>
              <a:t>o</a:t>
            </a:r>
            <a:r>
              <a:rPr sz="3400" spc="-110" dirty="0">
                <a:solidFill>
                  <a:srgbClr val="535353"/>
                </a:solidFill>
                <a:latin typeface="Microsoft Sans Serif"/>
                <a:cs typeface="Microsoft Sans Serif"/>
              </a:rPr>
              <a:t>d</a:t>
            </a:r>
            <a:r>
              <a:rPr sz="3400" spc="-200" dirty="0">
                <a:solidFill>
                  <a:srgbClr val="535353"/>
                </a:solidFill>
                <a:latin typeface="Microsoft Sans Serif"/>
                <a:cs typeface="Microsoft Sans Serif"/>
              </a:rPr>
              <a:t>ic</a:t>
            </a:r>
            <a:r>
              <a:rPr sz="3400" spc="-280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3400" spc="-290" dirty="0">
                <a:solidFill>
                  <a:srgbClr val="535353"/>
                </a:solidFill>
                <a:latin typeface="Microsoft Sans Serif"/>
                <a:cs typeface="Microsoft Sans Serif"/>
              </a:rPr>
              <a:t>á  </a:t>
            </a:r>
            <a:r>
              <a:rPr sz="3400" spc="-160" dirty="0">
                <a:solidFill>
                  <a:srgbClr val="535353"/>
                </a:solidFill>
                <a:latin typeface="Microsoft Sans Serif"/>
                <a:cs typeface="Microsoft Sans Serif"/>
              </a:rPr>
              <a:t>(události)</a:t>
            </a:r>
            <a:endParaRPr sz="3400" dirty="0">
              <a:latin typeface="Microsoft Sans Serif"/>
              <a:cs typeface="Microsoft Sans Serif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C0618FB-749B-335D-AAB4-783350213F5F}"/>
              </a:ext>
            </a:extLst>
          </p:cNvPr>
          <p:cNvSpPr txBox="1"/>
          <p:nvPr/>
        </p:nvSpPr>
        <p:spPr>
          <a:xfrm>
            <a:off x="520700" y="3556000"/>
            <a:ext cx="2019300" cy="10388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93700" marR="5080" indent="-381000">
              <a:lnSpc>
                <a:spcPts val="3900"/>
              </a:lnSpc>
              <a:spcBef>
                <a:spcPts val="380"/>
              </a:spcBef>
            </a:pPr>
            <a:r>
              <a:rPr sz="3400" spc="-365" dirty="0">
                <a:solidFill>
                  <a:srgbClr val="535353"/>
                </a:solidFill>
                <a:latin typeface="Microsoft Sans Serif"/>
                <a:cs typeface="Microsoft Sans Serif"/>
              </a:rPr>
              <a:t>sém</a:t>
            </a:r>
            <a:r>
              <a:rPr sz="3400" spc="-33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3400" spc="-229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3400" spc="8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3400" spc="-200" dirty="0">
                <a:solidFill>
                  <a:srgbClr val="535353"/>
                </a:solidFill>
                <a:latin typeface="Microsoft Sans Serif"/>
                <a:cs typeface="Microsoft Sans Serif"/>
              </a:rPr>
              <a:t>ic</a:t>
            </a:r>
            <a:r>
              <a:rPr sz="3400" spc="-280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3400" spc="-290" dirty="0">
                <a:solidFill>
                  <a:srgbClr val="535353"/>
                </a:solidFill>
                <a:latin typeface="Microsoft Sans Serif"/>
                <a:cs typeface="Microsoft Sans Serif"/>
              </a:rPr>
              <a:t>á  </a:t>
            </a:r>
            <a:r>
              <a:rPr sz="3400" spc="-170" dirty="0">
                <a:solidFill>
                  <a:srgbClr val="535353"/>
                </a:solidFill>
                <a:latin typeface="Microsoft Sans Serif"/>
                <a:cs typeface="Microsoft Sans Serif"/>
              </a:rPr>
              <a:t>(fakta)</a:t>
            </a:r>
            <a:endParaRPr sz="3400" dirty="0">
              <a:latin typeface="Microsoft Sans Serif"/>
              <a:cs typeface="Microsoft Sans Serif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928B7B10-C1F1-CDE8-0383-3D5539794B09}"/>
              </a:ext>
            </a:extLst>
          </p:cNvPr>
          <p:cNvSpPr txBox="1"/>
          <p:nvPr/>
        </p:nvSpPr>
        <p:spPr>
          <a:xfrm>
            <a:off x="381000" y="6832600"/>
            <a:ext cx="4717415" cy="15341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-34925" algn="ctr">
              <a:lnSpc>
                <a:spcPts val="3900"/>
              </a:lnSpc>
              <a:spcBef>
                <a:spcPts val="380"/>
              </a:spcBef>
            </a:pPr>
            <a:r>
              <a:rPr sz="3400" spc="-175" dirty="0">
                <a:solidFill>
                  <a:srgbClr val="535353"/>
                </a:solidFill>
                <a:latin typeface="Microsoft Sans Serif"/>
                <a:cs typeface="Microsoft Sans Serif"/>
              </a:rPr>
              <a:t>procedurální</a:t>
            </a:r>
            <a:r>
              <a:rPr sz="3400" spc="2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4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dovednosti </a:t>
            </a:r>
            <a:r>
              <a:rPr sz="3400" spc="-18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400" spc="-114" dirty="0">
                <a:solidFill>
                  <a:srgbClr val="535353"/>
                </a:solidFill>
                <a:latin typeface="Microsoft Sans Serif"/>
                <a:cs typeface="Microsoft Sans Serif"/>
              </a:rPr>
              <a:t>(n</a:t>
            </a:r>
            <a:r>
              <a:rPr sz="3400" spc="-44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3400" spc="-160" dirty="0">
                <a:solidFill>
                  <a:srgbClr val="535353"/>
                </a:solidFill>
                <a:latin typeface="Microsoft Sans Serif"/>
                <a:cs typeface="Microsoft Sans Serif"/>
              </a:rPr>
              <a:t>p</a:t>
            </a:r>
            <a:r>
              <a:rPr sz="3400" dirty="0">
                <a:solidFill>
                  <a:srgbClr val="535353"/>
                </a:solidFill>
                <a:latin typeface="Microsoft Sans Serif"/>
                <a:cs typeface="Microsoft Sans Serif"/>
              </a:rPr>
              <a:t>ř</a:t>
            </a:r>
            <a:r>
              <a:rPr sz="3400" spc="-345" dirty="0">
                <a:solidFill>
                  <a:srgbClr val="535353"/>
                </a:solidFill>
                <a:latin typeface="Microsoft Sans Serif"/>
                <a:cs typeface="Microsoft Sans Serif"/>
              </a:rPr>
              <a:t>.</a:t>
            </a:r>
            <a:r>
              <a:rPr sz="3400" spc="-23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400" spc="-75" dirty="0">
                <a:solidFill>
                  <a:srgbClr val="535353"/>
                </a:solidFill>
                <a:latin typeface="Microsoft Sans Serif"/>
                <a:cs typeface="Microsoft Sans Serif"/>
              </a:rPr>
              <a:t>mo</a:t>
            </a:r>
            <a:r>
              <a:rPr sz="3400" spc="-35" dirty="0">
                <a:solidFill>
                  <a:srgbClr val="535353"/>
                </a:solidFill>
                <a:latin typeface="Microsoft Sans Serif"/>
                <a:cs typeface="Microsoft Sans Serif"/>
              </a:rPr>
              <a:t>to</a:t>
            </a:r>
            <a:r>
              <a:rPr sz="3400" spc="60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3400" spc="-200" dirty="0">
                <a:solidFill>
                  <a:srgbClr val="535353"/>
                </a:solidFill>
                <a:latin typeface="Microsoft Sans Serif"/>
                <a:cs typeface="Microsoft Sans Serif"/>
              </a:rPr>
              <a:t>ic</a:t>
            </a:r>
            <a:r>
              <a:rPr sz="3400" spc="-280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3400" spc="-305" dirty="0">
                <a:solidFill>
                  <a:srgbClr val="535353"/>
                </a:solidFill>
                <a:latin typeface="Microsoft Sans Serif"/>
                <a:cs typeface="Microsoft Sans Serif"/>
              </a:rPr>
              <a:t>é,</a:t>
            </a:r>
            <a:r>
              <a:rPr sz="3400" spc="-23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400" spc="-160" dirty="0">
                <a:solidFill>
                  <a:srgbClr val="535353"/>
                </a:solidFill>
                <a:latin typeface="Microsoft Sans Serif"/>
                <a:cs typeface="Microsoft Sans Serif"/>
              </a:rPr>
              <a:t>p</a:t>
            </a:r>
            <a:r>
              <a:rPr sz="3400" spc="-190" dirty="0">
                <a:solidFill>
                  <a:srgbClr val="535353"/>
                </a:solidFill>
                <a:latin typeface="Microsoft Sans Serif"/>
                <a:cs typeface="Microsoft Sans Serif"/>
              </a:rPr>
              <a:t>erce</a:t>
            </a:r>
            <a:r>
              <a:rPr sz="3400" spc="-220" dirty="0">
                <a:solidFill>
                  <a:srgbClr val="535353"/>
                </a:solidFill>
                <a:latin typeface="Microsoft Sans Serif"/>
                <a:cs typeface="Microsoft Sans Serif"/>
              </a:rPr>
              <a:t>p</a:t>
            </a:r>
            <a:r>
              <a:rPr sz="3400" spc="-285" dirty="0">
                <a:solidFill>
                  <a:srgbClr val="535353"/>
                </a:solidFill>
                <a:latin typeface="Microsoft Sans Serif"/>
                <a:cs typeface="Microsoft Sans Serif"/>
              </a:rPr>
              <a:t>č</a:t>
            </a:r>
            <a:r>
              <a:rPr sz="3400" spc="-229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3400" spc="-250" dirty="0">
                <a:solidFill>
                  <a:srgbClr val="535353"/>
                </a:solidFill>
                <a:latin typeface="Microsoft Sans Serif"/>
                <a:cs typeface="Microsoft Sans Serif"/>
              </a:rPr>
              <a:t>í,  </a:t>
            </a:r>
            <a:r>
              <a:rPr sz="3400" spc="-170" dirty="0">
                <a:solidFill>
                  <a:srgbClr val="535353"/>
                </a:solidFill>
                <a:latin typeface="Microsoft Sans Serif"/>
                <a:cs typeface="Microsoft Sans Serif"/>
              </a:rPr>
              <a:t>kognitivní)</a:t>
            </a:r>
            <a:endParaRPr sz="3400">
              <a:latin typeface="Microsoft Sans Serif"/>
              <a:cs typeface="Microsoft Sans Serif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BC8BDD79-FFD4-C850-133A-B110991B0C95}"/>
              </a:ext>
            </a:extLst>
          </p:cNvPr>
          <p:cNvGrpSpPr/>
          <p:nvPr/>
        </p:nvGrpSpPr>
        <p:grpSpPr>
          <a:xfrm>
            <a:off x="3308350" y="1301750"/>
            <a:ext cx="5130800" cy="647700"/>
            <a:chOff x="3308350" y="1301750"/>
            <a:chExt cx="5130800" cy="64770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B791B5AA-24E3-C4FA-3FCF-CFDABD7ED0FD}"/>
                </a:ext>
              </a:extLst>
            </p:cNvPr>
            <p:cNvSpPr/>
            <p:nvPr/>
          </p:nvSpPr>
          <p:spPr>
            <a:xfrm>
              <a:off x="3314700" y="1308100"/>
              <a:ext cx="3352800" cy="635000"/>
            </a:xfrm>
            <a:custGeom>
              <a:avLst/>
              <a:gdLst/>
              <a:ahLst/>
              <a:cxnLst/>
              <a:rect l="l" t="t" r="r" b="b"/>
              <a:pathLst>
                <a:path w="3352800" h="635000">
                  <a:moveTo>
                    <a:pt x="3352800" y="0"/>
                  </a:moveTo>
                  <a:lnTo>
                    <a:pt x="0" y="634999"/>
                  </a:lnTo>
                </a:path>
              </a:pathLst>
            </a:custGeom>
            <a:ln w="12700">
              <a:solidFill>
                <a:srgbClr val="5A5F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0DFA469-2CD1-0EF4-22B1-CB36F818AA7D}"/>
                </a:ext>
              </a:extLst>
            </p:cNvPr>
            <p:cNvSpPr/>
            <p:nvPr/>
          </p:nvSpPr>
          <p:spPr>
            <a:xfrm>
              <a:off x="6667500" y="1308100"/>
              <a:ext cx="1765300" cy="533400"/>
            </a:xfrm>
            <a:custGeom>
              <a:avLst/>
              <a:gdLst/>
              <a:ahLst/>
              <a:cxnLst/>
              <a:rect l="l" t="t" r="r" b="b"/>
              <a:pathLst>
                <a:path w="1765300" h="533400">
                  <a:moveTo>
                    <a:pt x="0" y="0"/>
                  </a:moveTo>
                  <a:lnTo>
                    <a:pt x="1765300" y="533400"/>
                  </a:lnTo>
                </a:path>
              </a:pathLst>
            </a:custGeom>
            <a:ln w="12700">
              <a:solidFill>
                <a:srgbClr val="5A5F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5A431C95-0EDC-EA75-0425-6B9F9BE1EDD1}"/>
              </a:ext>
            </a:extLst>
          </p:cNvPr>
          <p:cNvGrpSpPr/>
          <p:nvPr/>
        </p:nvGrpSpPr>
        <p:grpSpPr>
          <a:xfrm>
            <a:off x="1454150" y="2927350"/>
            <a:ext cx="10290810" cy="3872229"/>
            <a:chOff x="1454150" y="2927350"/>
            <a:chExt cx="10290810" cy="3872229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47E0641F-9547-D331-3C33-FB3EFE30AF4F}"/>
                </a:ext>
              </a:extLst>
            </p:cNvPr>
            <p:cNvSpPr/>
            <p:nvPr/>
          </p:nvSpPr>
          <p:spPr>
            <a:xfrm>
              <a:off x="2908300" y="2933700"/>
              <a:ext cx="1358900" cy="584200"/>
            </a:xfrm>
            <a:custGeom>
              <a:avLst/>
              <a:gdLst/>
              <a:ahLst/>
              <a:cxnLst/>
              <a:rect l="l" t="t" r="r" b="b"/>
              <a:pathLst>
                <a:path w="1358900" h="584200">
                  <a:moveTo>
                    <a:pt x="0" y="0"/>
                  </a:moveTo>
                  <a:lnTo>
                    <a:pt x="1358900" y="584200"/>
                  </a:lnTo>
                </a:path>
              </a:pathLst>
            </a:custGeom>
            <a:ln w="12700">
              <a:solidFill>
                <a:srgbClr val="5A5F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50785C9E-6E10-F536-8B06-88F42D41A17F}"/>
                </a:ext>
              </a:extLst>
            </p:cNvPr>
            <p:cNvSpPr/>
            <p:nvPr/>
          </p:nvSpPr>
          <p:spPr>
            <a:xfrm>
              <a:off x="1460500" y="2946400"/>
              <a:ext cx="1473200" cy="622300"/>
            </a:xfrm>
            <a:custGeom>
              <a:avLst/>
              <a:gdLst/>
              <a:ahLst/>
              <a:cxnLst/>
              <a:rect l="l" t="t" r="r" b="b"/>
              <a:pathLst>
                <a:path w="1473200" h="622300">
                  <a:moveTo>
                    <a:pt x="1473200" y="0"/>
                  </a:moveTo>
                  <a:lnTo>
                    <a:pt x="0" y="622300"/>
                  </a:lnTo>
                </a:path>
              </a:pathLst>
            </a:custGeom>
            <a:ln w="12700">
              <a:solidFill>
                <a:srgbClr val="5A5F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FA7973E8-38B2-0C7E-51D7-98BE99F32704}"/>
                </a:ext>
              </a:extLst>
            </p:cNvPr>
            <p:cNvSpPr/>
            <p:nvPr/>
          </p:nvSpPr>
          <p:spPr>
            <a:xfrm>
              <a:off x="2751970" y="2963875"/>
              <a:ext cx="5879465" cy="3808095"/>
            </a:xfrm>
            <a:custGeom>
              <a:avLst/>
              <a:gdLst/>
              <a:ahLst/>
              <a:cxnLst/>
              <a:rect l="l" t="t" r="r" b="b"/>
              <a:pathLst>
                <a:path w="5879465" h="3808095">
                  <a:moveTo>
                    <a:pt x="5879351" y="0"/>
                  </a:moveTo>
                  <a:lnTo>
                    <a:pt x="0" y="3807800"/>
                  </a:lnTo>
                </a:path>
              </a:pathLst>
            </a:custGeom>
            <a:ln w="12700">
              <a:solidFill>
                <a:srgbClr val="5A5F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ECFD7326-B57A-B117-4D37-8AAFEFEF6834}"/>
                </a:ext>
              </a:extLst>
            </p:cNvPr>
            <p:cNvSpPr/>
            <p:nvPr/>
          </p:nvSpPr>
          <p:spPr>
            <a:xfrm>
              <a:off x="6681172" y="2959939"/>
              <a:ext cx="1946275" cy="3815715"/>
            </a:xfrm>
            <a:custGeom>
              <a:avLst/>
              <a:gdLst/>
              <a:ahLst/>
              <a:cxnLst/>
              <a:rect l="l" t="t" r="r" b="b"/>
              <a:pathLst>
                <a:path w="1946275" h="3815715">
                  <a:moveTo>
                    <a:pt x="1945924" y="0"/>
                  </a:moveTo>
                  <a:lnTo>
                    <a:pt x="0" y="3815672"/>
                  </a:lnTo>
                </a:path>
              </a:pathLst>
            </a:custGeom>
            <a:ln w="12700">
              <a:solidFill>
                <a:srgbClr val="5A5F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F15122E2-6864-BC72-5784-B64AE7A9AC97}"/>
                </a:ext>
              </a:extLst>
            </p:cNvPr>
            <p:cNvSpPr/>
            <p:nvPr/>
          </p:nvSpPr>
          <p:spPr>
            <a:xfrm>
              <a:off x="8647408" y="2960790"/>
              <a:ext cx="3091180" cy="3832225"/>
            </a:xfrm>
            <a:custGeom>
              <a:avLst/>
              <a:gdLst/>
              <a:ahLst/>
              <a:cxnLst/>
              <a:rect l="l" t="t" r="r" b="b"/>
              <a:pathLst>
                <a:path w="3091179" h="3832225">
                  <a:moveTo>
                    <a:pt x="0" y="0"/>
                  </a:moveTo>
                  <a:lnTo>
                    <a:pt x="3090670" y="3832019"/>
                  </a:lnTo>
                </a:path>
              </a:pathLst>
            </a:custGeom>
            <a:ln w="12700">
              <a:solidFill>
                <a:srgbClr val="5A5F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5997DB51-2620-C1AD-7613-2C1C8E8D2A35}"/>
                </a:ext>
              </a:extLst>
            </p:cNvPr>
            <p:cNvSpPr/>
            <p:nvPr/>
          </p:nvSpPr>
          <p:spPr>
            <a:xfrm>
              <a:off x="8650094" y="2954961"/>
              <a:ext cx="528320" cy="3144520"/>
            </a:xfrm>
            <a:custGeom>
              <a:avLst/>
              <a:gdLst/>
              <a:ahLst/>
              <a:cxnLst/>
              <a:rect l="l" t="t" r="r" b="b"/>
              <a:pathLst>
                <a:path w="528320" h="3144520">
                  <a:moveTo>
                    <a:pt x="0" y="0"/>
                  </a:moveTo>
                  <a:lnTo>
                    <a:pt x="528092" y="3144299"/>
                  </a:lnTo>
                </a:path>
              </a:pathLst>
            </a:custGeom>
            <a:ln w="12700">
              <a:solidFill>
                <a:srgbClr val="5A5F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>
            <a:extLst>
              <a:ext uri="{FF2B5EF4-FFF2-40B4-BE49-F238E27FC236}">
                <a16:creationId xmlns:a16="http://schemas.microsoft.com/office/drawing/2014/main" id="{41A7BF4E-C625-06B0-86C9-9A876038DEF9}"/>
              </a:ext>
            </a:extLst>
          </p:cNvPr>
          <p:cNvSpPr txBox="1"/>
          <p:nvPr/>
        </p:nvSpPr>
        <p:spPr>
          <a:xfrm>
            <a:off x="5803900" y="6832600"/>
            <a:ext cx="2133600" cy="15341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-4445" algn="ctr">
              <a:lnSpc>
                <a:spcPts val="3900"/>
              </a:lnSpc>
              <a:spcBef>
                <a:spcPts val="380"/>
              </a:spcBef>
            </a:pPr>
            <a:r>
              <a:rPr sz="3400" spc="-175" dirty="0">
                <a:solidFill>
                  <a:srgbClr val="535353"/>
                </a:solidFill>
                <a:latin typeface="Microsoft Sans Serif"/>
                <a:cs typeface="Microsoft Sans Serif"/>
              </a:rPr>
              <a:t>priming </a:t>
            </a:r>
            <a:r>
              <a:rPr sz="3400" spc="-17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400" spc="-180" dirty="0">
                <a:solidFill>
                  <a:srgbClr val="535353"/>
                </a:solidFill>
                <a:latin typeface="Microsoft Sans Serif"/>
                <a:cs typeface="Microsoft Sans Serif"/>
              </a:rPr>
              <a:t>(percepční </a:t>
            </a:r>
            <a:r>
              <a:rPr sz="3400" spc="-17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400" spc="-365" dirty="0">
                <a:solidFill>
                  <a:srgbClr val="535353"/>
                </a:solidFill>
                <a:latin typeface="Microsoft Sans Serif"/>
                <a:cs typeface="Microsoft Sans Serif"/>
              </a:rPr>
              <a:t>sém</a:t>
            </a:r>
            <a:r>
              <a:rPr sz="3400" spc="-33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3400" spc="-229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3400" spc="8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3400" spc="-200" dirty="0">
                <a:solidFill>
                  <a:srgbClr val="535353"/>
                </a:solidFill>
                <a:latin typeface="Microsoft Sans Serif"/>
                <a:cs typeface="Microsoft Sans Serif"/>
              </a:rPr>
              <a:t>ic</a:t>
            </a:r>
            <a:r>
              <a:rPr sz="3400" spc="-280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3400" spc="-285" dirty="0">
                <a:solidFill>
                  <a:srgbClr val="535353"/>
                </a:solidFill>
                <a:latin typeface="Microsoft Sans Serif"/>
                <a:cs typeface="Microsoft Sans Serif"/>
              </a:rPr>
              <a:t>ý</a:t>
            </a:r>
            <a:r>
              <a:rPr sz="3400" spc="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400" dirty="0">
                <a:solidFill>
                  <a:srgbClr val="535353"/>
                </a:solidFill>
                <a:latin typeface="Microsoft Sans Serif"/>
                <a:cs typeface="Microsoft Sans Serif"/>
              </a:rPr>
              <a:t>)</a:t>
            </a:r>
            <a:endParaRPr sz="3400">
              <a:latin typeface="Microsoft Sans Serif"/>
              <a:cs typeface="Microsoft Sans Serif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7A8B3BBE-7449-44D6-3307-E20E96A54C1A}"/>
              </a:ext>
            </a:extLst>
          </p:cNvPr>
          <p:cNvSpPr txBox="1"/>
          <p:nvPr/>
        </p:nvSpPr>
        <p:spPr>
          <a:xfrm>
            <a:off x="8089900" y="6184900"/>
            <a:ext cx="221234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95" dirty="0">
                <a:solidFill>
                  <a:srgbClr val="535353"/>
                </a:solidFill>
                <a:latin typeface="Microsoft Sans Serif"/>
                <a:cs typeface="Microsoft Sans Serif"/>
              </a:rPr>
              <a:t>podmiňování</a:t>
            </a:r>
            <a:endParaRPr sz="3400">
              <a:latin typeface="Microsoft Sans Serif"/>
              <a:cs typeface="Microsoft Sans Serif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99AF5564-7504-6886-222B-366863FD538B}"/>
              </a:ext>
            </a:extLst>
          </p:cNvPr>
          <p:cNvSpPr txBox="1"/>
          <p:nvPr/>
        </p:nvSpPr>
        <p:spPr>
          <a:xfrm>
            <a:off x="10668000" y="6832600"/>
            <a:ext cx="2149475" cy="15341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algn="ctr">
              <a:lnSpc>
                <a:spcPts val="3900"/>
              </a:lnSpc>
              <a:spcBef>
                <a:spcPts val="380"/>
              </a:spcBef>
            </a:pPr>
            <a:r>
              <a:rPr sz="3400" spc="-229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3400" spc="-355" dirty="0">
                <a:solidFill>
                  <a:srgbClr val="535353"/>
                </a:solidFill>
                <a:latin typeface="Microsoft Sans Serif"/>
                <a:cs typeface="Microsoft Sans Serif"/>
              </a:rPr>
              <a:t>e</a:t>
            </a:r>
            <a:r>
              <a:rPr sz="3400" spc="-36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3400" spc="-270" dirty="0">
                <a:solidFill>
                  <a:srgbClr val="535353"/>
                </a:solidFill>
                <a:latin typeface="Microsoft Sans Serif"/>
                <a:cs typeface="Microsoft Sans Serif"/>
              </a:rPr>
              <a:t>soci</a:t>
            </a:r>
            <a:r>
              <a:rPr sz="3400" spc="-34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3400" spc="8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3400" spc="-125" dirty="0">
                <a:solidFill>
                  <a:srgbClr val="535353"/>
                </a:solidFill>
                <a:latin typeface="Microsoft Sans Serif"/>
                <a:cs typeface="Microsoft Sans Serif"/>
              </a:rPr>
              <a:t>i</a:t>
            </a:r>
            <a:r>
              <a:rPr sz="3400" spc="-270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3400" spc="-229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3400" spc="-155" dirty="0">
                <a:solidFill>
                  <a:srgbClr val="535353"/>
                </a:solidFill>
                <a:latin typeface="Microsoft Sans Serif"/>
                <a:cs typeface="Microsoft Sans Serif"/>
              </a:rPr>
              <a:t>í  </a:t>
            </a:r>
            <a:r>
              <a:rPr sz="34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(habituace, </a:t>
            </a:r>
            <a:r>
              <a:rPr sz="3400" spc="-21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400" spc="-240" dirty="0">
                <a:solidFill>
                  <a:srgbClr val="535353"/>
                </a:solidFill>
                <a:latin typeface="Microsoft Sans Serif"/>
                <a:cs typeface="Microsoft Sans Serif"/>
              </a:rPr>
              <a:t>senzitizace)</a:t>
            </a:r>
            <a:endParaRPr sz="3400">
              <a:latin typeface="Microsoft Sans Serif"/>
              <a:cs typeface="Microsoft Sans Serif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0E8478A3-AE33-CE75-CF22-8C715F694A30}"/>
              </a:ext>
            </a:extLst>
          </p:cNvPr>
          <p:cNvSpPr txBox="1"/>
          <p:nvPr/>
        </p:nvSpPr>
        <p:spPr>
          <a:xfrm>
            <a:off x="10477500" y="9055100"/>
            <a:ext cx="19507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60" dirty="0">
                <a:solidFill>
                  <a:srgbClr val="535353"/>
                </a:solidFill>
                <a:latin typeface="Microsoft Sans Serif"/>
                <a:cs typeface="Microsoft Sans Serif"/>
              </a:rPr>
              <a:t>S</a:t>
            </a:r>
            <a:r>
              <a:rPr sz="2800" spc="-130" dirty="0">
                <a:solidFill>
                  <a:srgbClr val="535353"/>
                </a:solidFill>
                <a:latin typeface="Microsoft Sans Serif"/>
                <a:cs typeface="Microsoft Sans Serif"/>
              </a:rPr>
              <a:t>q</a:t>
            </a:r>
            <a:r>
              <a:rPr sz="2800" spc="-190" dirty="0">
                <a:solidFill>
                  <a:srgbClr val="535353"/>
                </a:solidFill>
                <a:latin typeface="Microsoft Sans Serif"/>
                <a:cs typeface="Microsoft Sans Serif"/>
              </a:rPr>
              <a:t>u</a:t>
            </a:r>
            <a:r>
              <a:rPr sz="2800" spc="-110" dirty="0">
                <a:solidFill>
                  <a:srgbClr val="535353"/>
                </a:solidFill>
                <a:latin typeface="Microsoft Sans Serif"/>
                <a:cs typeface="Microsoft Sans Serif"/>
              </a:rPr>
              <a:t>ire</a:t>
            </a:r>
            <a:r>
              <a:rPr sz="2800" spc="3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800" spc="-105" dirty="0">
                <a:solidFill>
                  <a:srgbClr val="535353"/>
                </a:solidFill>
                <a:latin typeface="Microsoft Sans Serif"/>
                <a:cs typeface="Microsoft Sans Serif"/>
              </a:rPr>
              <a:t>(1990)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2AB1196F-1C8A-AB97-D487-A43578550731}"/>
              </a:ext>
            </a:extLst>
          </p:cNvPr>
          <p:cNvSpPr txBox="1"/>
          <p:nvPr/>
        </p:nvSpPr>
        <p:spPr>
          <a:xfrm>
            <a:off x="7467600" y="1816100"/>
            <a:ext cx="2348230" cy="10388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79400" marR="5080" indent="-266700">
              <a:lnSpc>
                <a:spcPts val="3900"/>
              </a:lnSpc>
              <a:spcBef>
                <a:spcPts val="380"/>
              </a:spcBef>
            </a:pPr>
            <a:r>
              <a:rPr sz="3400" spc="-229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3400" spc="-210" dirty="0">
                <a:solidFill>
                  <a:srgbClr val="535353"/>
                </a:solidFill>
                <a:latin typeface="Microsoft Sans Serif"/>
                <a:cs typeface="Microsoft Sans Serif"/>
              </a:rPr>
              <a:t>e</a:t>
            </a:r>
            <a:r>
              <a:rPr sz="34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d</a:t>
            </a:r>
            <a:r>
              <a:rPr sz="3400" spc="-270" dirty="0">
                <a:solidFill>
                  <a:srgbClr val="535353"/>
                </a:solidFill>
                <a:latin typeface="Microsoft Sans Serif"/>
                <a:cs typeface="Microsoft Sans Serif"/>
              </a:rPr>
              <a:t>e</a:t>
            </a:r>
            <a:r>
              <a:rPr sz="3400" spc="-250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3400" spc="-170" dirty="0">
                <a:solidFill>
                  <a:srgbClr val="535353"/>
                </a:solidFill>
                <a:latin typeface="Microsoft Sans Serif"/>
                <a:cs typeface="Microsoft Sans Serif"/>
              </a:rPr>
              <a:t>l</a:t>
            </a:r>
            <a:r>
              <a:rPr sz="3400" spc="-41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3400" spc="80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3400" spc="-44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3400" spc="8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3400" spc="-125" dirty="0">
                <a:solidFill>
                  <a:srgbClr val="535353"/>
                </a:solidFill>
                <a:latin typeface="Microsoft Sans Serif"/>
                <a:cs typeface="Microsoft Sans Serif"/>
              </a:rPr>
              <a:t>i</a:t>
            </a:r>
            <a:r>
              <a:rPr sz="3400" spc="-270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3400" spc="-229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3400" spc="-155" dirty="0">
                <a:solidFill>
                  <a:srgbClr val="535353"/>
                </a:solidFill>
                <a:latin typeface="Microsoft Sans Serif"/>
                <a:cs typeface="Microsoft Sans Serif"/>
              </a:rPr>
              <a:t>í  </a:t>
            </a:r>
            <a:r>
              <a:rPr sz="3400" spc="-125" dirty="0">
                <a:solidFill>
                  <a:srgbClr val="535353"/>
                </a:solidFill>
                <a:latin typeface="Microsoft Sans Serif"/>
                <a:cs typeface="Microsoft Sans Serif"/>
              </a:rPr>
              <a:t>(implicitní)</a:t>
            </a:r>
            <a:endParaRPr sz="3400">
              <a:latin typeface="Microsoft Sans Serif"/>
              <a:cs typeface="Microsoft Sans Serif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CB89AF24-BE45-0058-1E90-E4199924CF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53600" y="152400"/>
            <a:ext cx="2936875" cy="10388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3900"/>
              </a:lnSpc>
              <a:spcBef>
                <a:spcPts val="380"/>
              </a:spcBef>
            </a:pPr>
            <a:r>
              <a:rPr sz="3400" u="heavy" spc="-130" dirty="0">
                <a:uFill>
                  <a:solidFill>
                    <a:srgbClr val="535353"/>
                  </a:solidFill>
                </a:uFill>
              </a:rPr>
              <a:t>paměť</a:t>
            </a:r>
            <a:r>
              <a:rPr sz="3400" u="heavy" spc="25" dirty="0">
                <a:uFill>
                  <a:solidFill>
                    <a:srgbClr val="535353"/>
                  </a:solidFill>
                </a:uFill>
              </a:rPr>
              <a:t> </a:t>
            </a:r>
            <a:r>
              <a:rPr sz="3400" u="heavy" spc="-229" dirty="0">
                <a:uFill>
                  <a:solidFill>
                    <a:srgbClr val="535353"/>
                  </a:solidFill>
                </a:uFill>
              </a:rPr>
              <a:t>jako </a:t>
            </a:r>
            <a:r>
              <a:rPr sz="3400" spc="-225" dirty="0"/>
              <a:t> </a:t>
            </a:r>
            <a:r>
              <a:rPr sz="3400" u="heavy" spc="-260" dirty="0">
                <a:uFill>
                  <a:solidFill>
                    <a:srgbClr val="535353"/>
                  </a:solidFill>
                </a:uFill>
              </a:rPr>
              <a:t>sou</a:t>
            </a:r>
            <a:r>
              <a:rPr sz="3400" u="heavy" spc="-270" dirty="0">
                <a:uFill>
                  <a:solidFill>
                    <a:srgbClr val="535353"/>
                  </a:solidFill>
                </a:uFill>
              </a:rPr>
              <a:t>s</a:t>
            </a:r>
            <a:r>
              <a:rPr sz="3400" u="heavy" spc="-155" dirty="0">
                <a:uFill>
                  <a:solidFill>
                    <a:srgbClr val="535353"/>
                  </a:solidFill>
                </a:uFill>
              </a:rPr>
              <a:t>t</a:t>
            </a:r>
            <a:r>
              <a:rPr sz="3400" u="heavy" spc="-525" dirty="0">
                <a:uFill>
                  <a:solidFill>
                    <a:srgbClr val="535353"/>
                  </a:solidFill>
                </a:uFill>
              </a:rPr>
              <a:t>a</a:t>
            </a:r>
            <a:r>
              <a:rPr sz="3400" u="heavy" spc="-250" dirty="0">
                <a:uFill>
                  <a:solidFill>
                    <a:srgbClr val="535353"/>
                  </a:solidFill>
                </a:uFill>
              </a:rPr>
              <a:t>v</a:t>
            </a:r>
            <a:r>
              <a:rPr sz="3400" u="heavy" spc="-440" dirty="0">
                <a:uFill>
                  <a:solidFill>
                    <a:srgbClr val="535353"/>
                  </a:solidFill>
                </a:uFill>
              </a:rPr>
              <a:t>a</a:t>
            </a:r>
            <a:r>
              <a:rPr sz="3400" u="heavy" spc="40" dirty="0">
                <a:uFill>
                  <a:solidFill>
                    <a:srgbClr val="535353"/>
                  </a:solidFill>
                </a:uFill>
              </a:rPr>
              <a:t> </a:t>
            </a:r>
            <a:r>
              <a:rPr sz="3400" u="heavy" spc="-340" dirty="0">
                <a:uFill>
                  <a:solidFill>
                    <a:srgbClr val="535353"/>
                  </a:solidFill>
                </a:uFill>
              </a:rPr>
              <a:t>sys</a:t>
            </a:r>
            <a:r>
              <a:rPr sz="3400" u="heavy" spc="-195" dirty="0">
                <a:uFill>
                  <a:solidFill>
                    <a:srgbClr val="535353"/>
                  </a:solidFill>
                </a:uFill>
              </a:rPr>
              <a:t>t</a:t>
            </a:r>
            <a:r>
              <a:rPr sz="3400" u="heavy" spc="-240" dirty="0">
                <a:uFill>
                  <a:solidFill>
                    <a:srgbClr val="535353"/>
                  </a:solidFill>
                </a:uFill>
              </a:rPr>
              <a:t>ém</a:t>
            </a:r>
            <a:r>
              <a:rPr sz="3400" u="heavy" spc="-225" dirty="0">
                <a:uFill>
                  <a:solidFill>
                    <a:srgbClr val="535353"/>
                  </a:solidFill>
                </a:uFill>
              </a:rPr>
              <a:t>ů</a:t>
            </a:r>
            <a:endParaRPr sz="3400"/>
          </a:p>
        </p:txBody>
      </p:sp>
    </p:spTree>
    <p:extLst>
      <p:ext uri="{BB962C8B-B14F-4D97-AF65-F5344CB8AC3E}">
        <p14:creationId xmlns:p14="http://schemas.microsoft.com/office/powerpoint/2010/main" val="2621243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400" y="330200"/>
            <a:ext cx="11442065" cy="21640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4368800" marR="5080" indent="-4356100">
              <a:lnSpc>
                <a:spcPts val="8200"/>
              </a:lnSpc>
              <a:spcBef>
                <a:spcPts val="640"/>
              </a:spcBef>
            </a:pPr>
            <a:r>
              <a:rPr spc="-1280" dirty="0"/>
              <a:t>E</a:t>
            </a:r>
            <a:r>
              <a:rPr spc="-1135" dirty="0"/>
              <a:t>P</a:t>
            </a:r>
            <a:r>
              <a:rPr spc="-175" dirty="0"/>
              <a:t>IZ</a:t>
            </a:r>
            <a:r>
              <a:rPr spc="320" dirty="0"/>
              <a:t>O</a:t>
            </a:r>
            <a:r>
              <a:rPr spc="125" dirty="0"/>
              <a:t>D</a:t>
            </a:r>
            <a:r>
              <a:rPr spc="-420" dirty="0"/>
              <a:t>IC</a:t>
            </a:r>
            <a:r>
              <a:rPr spc="-985" dirty="0"/>
              <a:t>K</a:t>
            </a:r>
            <a:r>
              <a:rPr dirty="0"/>
              <a:t>Á</a:t>
            </a:r>
            <a:r>
              <a:rPr spc="-345" dirty="0"/>
              <a:t> </a:t>
            </a:r>
            <a:r>
              <a:rPr dirty="0"/>
              <a:t>A</a:t>
            </a:r>
            <a:r>
              <a:rPr spc="85" dirty="0"/>
              <a:t> </a:t>
            </a:r>
            <a:r>
              <a:rPr spc="-1430" dirty="0"/>
              <a:t>S</a:t>
            </a:r>
            <a:r>
              <a:rPr spc="-1280" dirty="0"/>
              <a:t>É</a:t>
            </a:r>
            <a:r>
              <a:rPr spc="-380" dirty="0"/>
              <a:t>M</a:t>
            </a:r>
            <a:r>
              <a:rPr spc="25" dirty="0"/>
              <a:t>ANT</a:t>
            </a:r>
            <a:r>
              <a:rPr spc="-420" dirty="0"/>
              <a:t>IC</a:t>
            </a:r>
            <a:r>
              <a:rPr spc="-985" dirty="0"/>
              <a:t>K</a:t>
            </a:r>
            <a:r>
              <a:rPr dirty="0"/>
              <a:t>Á  </a:t>
            </a:r>
            <a:r>
              <a:rPr spc="-745" dirty="0"/>
              <a:t>PAMĚŤ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700" y="2754376"/>
            <a:ext cx="11403330" cy="3641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110"/>
              </a:spcBef>
              <a:buSzPct val="81818"/>
              <a:buChar char="•"/>
              <a:tabLst>
                <a:tab pos="393065" algn="l"/>
                <a:tab pos="393700" algn="l"/>
              </a:tabLst>
            </a:pPr>
            <a:r>
              <a:rPr sz="3300" spc="-52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3300" spc="-220" dirty="0">
                <a:solidFill>
                  <a:srgbClr val="535353"/>
                </a:solidFill>
                <a:latin typeface="Microsoft Sans Serif"/>
                <a:cs typeface="Microsoft Sans Serif"/>
              </a:rPr>
              <a:t>u</a:t>
            </a:r>
            <a:r>
              <a:rPr sz="3300" spc="-114" dirty="0">
                <a:solidFill>
                  <a:srgbClr val="535353"/>
                </a:solidFill>
                <a:latin typeface="Microsoft Sans Serif"/>
                <a:cs typeface="Microsoft Sans Serif"/>
              </a:rPr>
              <a:t>l</a:t>
            </a:r>
            <a:r>
              <a:rPr sz="3300" spc="-260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3300" spc="-175" dirty="0">
                <a:solidFill>
                  <a:srgbClr val="535353"/>
                </a:solidFill>
                <a:latin typeface="Microsoft Sans Serif"/>
                <a:cs typeface="Microsoft Sans Serif"/>
              </a:rPr>
              <a:t>in</a:t>
            </a:r>
            <a:r>
              <a:rPr sz="3300" spc="-425" dirty="0">
                <a:solidFill>
                  <a:srgbClr val="535353"/>
                </a:solidFill>
                <a:latin typeface="Microsoft Sans Serif"/>
                <a:cs typeface="Microsoft Sans Serif"/>
              </a:rPr>
              <a:t>g</a:t>
            </a:r>
            <a:r>
              <a:rPr sz="3300" spc="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300" spc="-180" dirty="0">
                <a:solidFill>
                  <a:srgbClr val="535353"/>
                </a:solidFill>
                <a:latin typeface="Microsoft Sans Serif"/>
                <a:cs typeface="Microsoft Sans Serif"/>
              </a:rPr>
              <a:t>1972</a:t>
            </a:r>
            <a:endParaRPr sz="3300">
              <a:latin typeface="Microsoft Sans Serif"/>
              <a:cs typeface="Microsoft Sans Serif"/>
            </a:endParaRPr>
          </a:p>
          <a:p>
            <a:pPr marL="393700" marR="222250" indent="-381000">
              <a:lnSpc>
                <a:spcPct val="113599"/>
              </a:lnSpc>
              <a:spcBef>
                <a:spcPts val="3300"/>
              </a:spcBef>
              <a:buSzPct val="81818"/>
              <a:buChar char="•"/>
              <a:tabLst>
                <a:tab pos="393065" algn="l"/>
                <a:tab pos="393700" algn="l"/>
              </a:tabLst>
            </a:pPr>
            <a:r>
              <a:rPr sz="3300" b="1" spc="5" dirty="0">
                <a:solidFill>
                  <a:srgbClr val="535353"/>
                </a:solidFill>
                <a:latin typeface="Georgia"/>
                <a:cs typeface="Georgia"/>
              </a:rPr>
              <a:t>epizodická </a:t>
            </a:r>
            <a:r>
              <a:rPr sz="3300" spc="5" dirty="0">
                <a:solidFill>
                  <a:srgbClr val="535353"/>
                </a:solidFill>
                <a:latin typeface="Georgia"/>
                <a:cs typeface="Georgia"/>
              </a:rPr>
              <a:t>paměť – </a:t>
            </a:r>
            <a:r>
              <a:rPr sz="3300" dirty="0">
                <a:solidFill>
                  <a:srgbClr val="535353"/>
                </a:solidFill>
                <a:latin typeface="Georgia"/>
                <a:cs typeface="Georgia"/>
              </a:rPr>
              <a:t>ukládání událostí </a:t>
            </a:r>
            <a:r>
              <a:rPr sz="3300" spc="5" dirty="0">
                <a:solidFill>
                  <a:srgbClr val="535353"/>
                </a:solidFill>
                <a:latin typeface="Georgia"/>
                <a:cs typeface="Georgia"/>
              </a:rPr>
              <a:t>a </a:t>
            </a:r>
            <a:r>
              <a:rPr sz="3300" dirty="0">
                <a:solidFill>
                  <a:srgbClr val="535353"/>
                </a:solidFill>
                <a:latin typeface="Georgia"/>
                <a:cs typeface="Georgia"/>
              </a:rPr>
              <a:t>poznatků </a:t>
            </a:r>
            <a:r>
              <a:rPr sz="3300" spc="5" dirty="0">
                <a:solidFill>
                  <a:srgbClr val="535353"/>
                </a:solidFill>
                <a:latin typeface="Georgia"/>
                <a:cs typeface="Georgia"/>
              </a:rPr>
              <a:t>o </a:t>
            </a:r>
            <a:r>
              <a:rPr sz="3300" dirty="0">
                <a:solidFill>
                  <a:srgbClr val="535353"/>
                </a:solidFill>
                <a:latin typeface="Georgia"/>
                <a:cs typeface="Georgia"/>
              </a:rPr>
              <a:t>nich, </a:t>
            </a:r>
            <a:r>
              <a:rPr sz="3300" spc="-785" dirty="0">
                <a:solidFill>
                  <a:srgbClr val="535353"/>
                </a:solidFill>
                <a:latin typeface="Georgia"/>
                <a:cs typeface="Georgia"/>
              </a:rPr>
              <a:t> </a:t>
            </a:r>
            <a:r>
              <a:rPr sz="3300" dirty="0">
                <a:solidFill>
                  <a:srgbClr val="535353"/>
                </a:solidFill>
                <a:latin typeface="Georgia"/>
                <a:cs typeface="Georgia"/>
              </a:rPr>
              <a:t>osobní minulost; autonoetické vědění</a:t>
            </a:r>
            <a:endParaRPr sz="3300">
              <a:latin typeface="Georgia"/>
              <a:cs typeface="Georgia"/>
            </a:endParaRPr>
          </a:p>
          <a:p>
            <a:pPr marL="393700" marR="5080" indent="-381000">
              <a:lnSpc>
                <a:spcPct val="113599"/>
              </a:lnSpc>
              <a:spcBef>
                <a:spcPts val="3204"/>
              </a:spcBef>
              <a:buSzPct val="81818"/>
              <a:buChar char="•"/>
              <a:tabLst>
                <a:tab pos="393065" algn="l"/>
                <a:tab pos="393700" algn="l"/>
              </a:tabLst>
            </a:pPr>
            <a:r>
              <a:rPr sz="3300" b="1" spc="5" dirty="0">
                <a:solidFill>
                  <a:srgbClr val="535353"/>
                </a:solidFill>
                <a:latin typeface="Georgia"/>
                <a:cs typeface="Georgia"/>
              </a:rPr>
              <a:t>sémantická </a:t>
            </a:r>
            <a:r>
              <a:rPr sz="3300" spc="5" dirty="0">
                <a:solidFill>
                  <a:srgbClr val="535353"/>
                </a:solidFill>
                <a:latin typeface="Georgia"/>
                <a:cs typeface="Georgia"/>
              </a:rPr>
              <a:t>paměť – </a:t>
            </a:r>
            <a:r>
              <a:rPr sz="3300" dirty="0">
                <a:solidFill>
                  <a:srgbClr val="535353"/>
                </a:solidFill>
                <a:latin typeface="Georgia"/>
                <a:cs typeface="Georgia"/>
              </a:rPr>
              <a:t>fakta, znalosti </a:t>
            </a:r>
            <a:r>
              <a:rPr sz="3300" spc="5" dirty="0">
                <a:solidFill>
                  <a:srgbClr val="535353"/>
                </a:solidFill>
                <a:latin typeface="Georgia"/>
                <a:cs typeface="Georgia"/>
              </a:rPr>
              <a:t>o </a:t>
            </a:r>
            <a:r>
              <a:rPr sz="3300" dirty="0">
                <a:solidFill>
                  <a:srgbClr val="535353"/>
                </a:solidFill>
                <a:latin typeface="Georgia"/>
                <a:cs typeface="Georgia"/>
              </a:rPr>
              <a:t>světě, </a:t>
            </a:r>
            <a:r>
              <a:rPr sz="3300" spc="5" dirty="0">
                <a:solidFill>
                  <a:srgbClr val="535353"/>
                </a:solidFill>
                <a:latin typeface="Georgia"/>
                <a:cs typeface="Georgia"/>
              </a:rPr>
              <a:t>významy </a:t>
            </a:r>
            <a:r>
              <a:rPr sz="3300" dirty="0">
                <a:solidFill>
                  <a:srgbClr val="535353"/>
                </a:solidFill>
                <a:latin typeface="Georgia"/>
                <a:cs typeface="Georgia"/>
              </a:rPr>
              <a:t>slov, </a:t>
            </a:r>
            <a:r>
              <a:rPr sz="3300" spc="-785" dirty="0">
                <a:solidFill>
                  <a:srgbClr val="535353"/>
                </a:solidFill>
                <a:latin typeface="Georgia"/>
                <a:cs typeface="Georgia"/>
              </a:rPr>
              <a:t> </a:t>
            </a:r>
            <a:r>
              <a:rPr sz="3300" spc="5" dirty="0">
                <a:solidFill>
                  <a:srgbClr val="535353"/>
                </a:solidFill>
                <a:latin typeface="Georgia"/>
                <a:cs typeface="Georgia"/>
              </a:rPr>
              <a:t>pravidla…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700" y="7767625"/>
            <a:ext cx="10704195" cy="119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 marR="5080" indent="-381000">
              <a:lnSpc>
                <a:spcPct val="116199"/>
              </a:lnSpc>
              <a:spcBef>
                <a:spcPts val="95"/>
              </a:spcBef>
              <a:buSzPct val="81818"/>
              <a:buChar char="•"/>
              <a:tabLst>
                <a:tab pos="393065" algn="l"/>
                <a:tab pos="393700" algn="l"/>
              </a:tabLst>
            </a:pPr>
            <a:r>
              <a:rPr sz="3300" spc="-204" dirty="0">
                <a:solidFill>
                  <a:srgbClr val="535353"/>
                </a:solidFill>
                <a:latin typeface="Microsoft Sans Serif"/>
                <a:cs typeface="Microsoft Sans Serif"/>
              </a:rPr>
              <a:t>doklady</a:t>
            </a:r>
            <a:r>
              <a:rPr sz="3300" spc="6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300" spc="-340" dirty="0">
                <a:solidFill>
                  <a:srgbClr val="535353"/>
                </a:solidFill>
                <a:latin typeface="Microsoft Sans Serif"/>
                <a:cs typeface="Microsoft Sans Serif"/>
              </a:rPr>
              <a:t>z</a:t>
            </a:r>
            <a:r>
              <a:rPr sz="3300" spc="6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300" spc="-210" dirty="0">
                <a:solidFill>
                  <a:srgbClr val="535353"/>
                </a:solidFill>
                <a:latin typeface="Microsoft Sans Serif"/>
                <a:cs typeface="Microsoft Sans Serif"/>
              </a:rPr>
              <a:t>neuropsychologických</a:t>
            </a:r>
            <a:r>
              <a:rPr sz="3300" spc="6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300" spc="-195" dirty="0">
                <a:solidFill>
                  <a:srgbClr val="535353"/>
                </a:solidFill>
                <a:latin typeface="Microsoft Sans Serif"/>
                <a:cs typeface="Microsoft Sans Serif"/>
              </a:rPr>
              <a:t>studií,</a:t>
            </a:r>
            <a:r>
              <a:rPr sz="3300" spc="-21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300" spc="-195" dirty="0">
                <a:solidFill>
                  <a:srgbClr val="535353"/>
                </a:solidFill>
                <a:latin typeface="Microsoft Sans Serif"/>
                <a:cs typeface="Microsoft Sans Serif"/>
              </a:rPr>
              <a:t>studie</a:t>
            </a:r>
            <a:r>
              <a:rPr sz="3300" spc="6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300" spc="-365" dirty="0">
                <a:solidFill>
                  <a:srgbClr val="535353"/>
                </a:solidFill>
                <a:latin typeface="Microsoft Sans Serif"/>
                <a:cs typeface="Microsoft Sans Serif"/>
              </a:rPr>
              <a:t>se</a:t>
            </a:r>
            <a:r>
              <a:rPr sz="3300" spc="6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300" spc="-220" dirty="0">
                <a:solidFill>
                  <a:srgbClr val="535353"/>
                </a:solidFill>
                <a:latin typeface="Microsoft Sans Serif"/>
                <a:cs typeface="Microsoft Sans Serif"/>
              </a:rPr>
              <a:t>zobrazovacími </a:t>
            </a:r>
            <a:r>
              <a:rPr sz="3300" spc="-86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300" spc="-200" dirty="0">
                <a:solidFill>
                  <a:srgbClr val="535353"/>
                </a:solidFill>
                <a:latin typeface="Microsoft Sans Serif"/>
                <a:cs typeface="Microsoft Sans Serif"/>
              </a:rPr>
              <a:t>technikami</a:t>
            </a:r>
            <a:endParaRPr sz="3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1800" y="441117"/>
            <a:ext cx="10629900" cy="2076531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42900" marR="5080" indent="1422400">
              <a:lnSpc>
                <a:spcPts val="8200"/>
              </a:lnSpc>
              <a:spcBef>
                <a:spcPts val="640"/>
              </a:spcBef>
            </a:pPr>
            <a:r>
              <a:rPr sz="5400" spc="125" dirty="0"/>
              <a:t>D</a:t>
            </a:r>
            <a:r>
              <a:rPr sz="5400" spc="-1280" dirty="0"/>
              <a:t>E</a:t>
            </a:r>
            <a:r>
              <a:rPr sz="5400" spc="-985" dirty="0"/>
              <a:t>K</a:t>
            </a:r>
            <a:r>
              <a:rPr sz="5400" spc="-635" dirty="0"/>
              <a:t>L</a:t>
            </a:r>
            <a:r>
              <a:rPr sz="5400" spc="-540" dirty="0"/>
              <a:t>AR</a:t>
            </a:r>
            <a:r>
              <a:rPr sz="5400" spc="-725" dirty="0"/>
              <a:t>A</a:t>
            </a:r>
            <a:r>
              <a:rPr sz="5400" spc="-280" dirty="0"/>
              <a:t>T</a:t>
            </a:r>
            <a:r>
              <a:rPr sz="5400" spc="-310" dirty="0"/>
              <a:t>I</a:t>
            </a:r>
            <a:r>
              <a:rPr sz="5400" spc="-725" dirty="0"/>
              <a:t>V</a:t>
            </a:r>
            <a:r>
              <a:rPr sz="5400" spc="-80" dirty="0"/>
              <a:t>NÍ</a:t>
            </a:r>
            <a:r>
              <a:rPr sz="5400" spc="-345" dirty="0"/>
              <a:t> </a:t>
            </a:r>
            <a:r>
              <a:rPr sz="5400" dirty="0"/>
              <a:t>A  </a:t>
            </a:r>
            <a:r>
              <a:rPr sz="5400" spc="-459" dirty="0"/>
              <a:t>PROCEDURÁLNÍ</a:t>
            </a:r>
            <a:r>
              <a:rPr sz="5400" spc="15" dirty="0"/>
              <a:t> </a:t>
            </a:r>
            <a:r>
              <a:rPr sz="5400" spc="-745" dirty="0"/>
              <a:t>PAMĚŤ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6A1D05A8-D831-F83F-0EB1-9477D78137AA}"/>
              </a:ext>
            </a:extLst>
          </p:cNvPr>
          <p:cNvSpPr txBox="1">
            <a:spLocks/>
          </p:cNvSpPr>
          <p:nvPr/>
        </p:nvSpPr>
        <p:spPr>
          <a:xfrm>
            <a:off x="482600" y="4701540"/>
            <a:ext cx="12124690" cy="3497579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>
            <a:lvl1pPr marL="0">
              <a:defRPr sz="4600" b="0" i="0">
                <a:solidFill>
                  <a:srgbClr val="535353"/>
                </a:solidFill>
                <a:latin typeface="Microsoft Sans Serif"/>
                <a:ea typeface="+mn-ea"/>
                <a:cs typeface="Microsoft Sans Serif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44500">
              <a:spcBef>
                <a:spcPts val="880"/>
              </a:spcBef>
            </a:pPr>
            <a:r>
              <a:rPr lang="en-GB" kern="0" spc="-190"/>
              <a:t>C</a:t>
            </a:r>
            <a:r>
              <a:rPr lang="en-GB" kern="0" spc="-165"/>
              <a:t>oh</a:t>
            </a:r>
            <a:r>
              <a:rPr lang="en-GB" kern="0" spc="-295"/>
              <a:t>en</a:t>
            </a:r>
            <a:r>
              <a:rPr lang="en-GB" kern="0" spc="50"/>
              <a:t> </a:t>
            </a:r>
            <a:r>
              <a:rPr lang="en-GB" kern="0" spc="-535"/>
              <a:t>a</a:t>
            </a:r>
            <a:r>
              <a:rPr lang="en-GB" kern="0" spc="50"/>
              <a:t> </a:t>
            </a:r>
            <a:r>
              <a:rPr lang="en-GB" kern="0" spc="-819"/>
              <a:t>S</a:t>
            </a:r>
            <a:r>
              <a:rPr lang="en-GB" kern="0" spc="-195"/>
              <a:t>q</a:t>
            </a:r>
            <a:r>
              <a:rPr lang="en-GB" kern="0" spc="-280"/>
              <a:t>u</a:t>
            </a:r>
            <a:r>
              <a:rPr lang="en-GB" kern="0" spc="-165"/>
              <a:t>ire</a:t>
            </a:r>
            <a:r>
              <a:rPr lang="en-GB" kern="0" spc="50"/>
              <a:t> </a:t>
            </a:r>
            <a:r>
              <a:rPr lang="en-GB" kern="0" spc="-170"/>
              <a:t>(1980</a:t>
            </a:r>
            <a:r>
              <a:rPr lang="en-GB" kern="0" spc="-110"/>
              <a:t>)</a:t>
            </a:r>
            <a:r>
              <a:rPr lang="en-GB" kern="0" spc="45"/>
              <a:t> </a:t>
            </a:r>
            <a:r>
              <a:rPr lang="en-GB" kern="0" spc="844"/>
              <a:t>–</a:t>
            </a:r>
          </a:p>
          <a:p>
            <a:pPr marL="444500">
              <a:spcBef>
                <a:spcPts val="780"/>
              </a:spcBef>
            </a:pPr>
            <a:r>
              <a:rPr lang="en-GB" b="1" kern="0">
                <a:latin typeface="Georgia"/>
                <a:cs typeface="Georgia"/>
              </a:rPr>
              <a:t>de</a:t>
            </a:r>
            <a:r>
              <a:rPr lang="en-GB" b="1" kern="0" spc="-5">
                <a:latin typeface="Georgia"/>
                <a:cs typeface="Georgia"/>
              </a:rPr>
              <a:t>kl</a:t>
            </a:r>
            <a:r>
              <a:rPr lang="en-GB" b="1" kern="0">
                <a:latin typeface="Georgia"/>
                <a:cs typeface="Georgia"/>
              </a:rPr>
              <a:t>a</a:t>
            </a:r>
            <a:r>
              <a:rPr lang="en-GB" b="1" kern="0" spc="-5">
                <a:latin typeface="Georgia"/>
                <a:cs typeface="Georgia"/>
              </a:rPr>
              <a:t>ra</a:t>
            </a:r>
            <a:r>
              <a:rPr lang="en-GB" b="1" kern="0">
                <a:latin typeface="Georgia"/>
                <a:cs typeface="Georgia"/>
              </a:rPr>
              <a:t>t</a:t>
            </a:r>
            <a:r>
              <a:rPr lang="en-GB" b="1" kern="0" spc="-5">
                <a:latin typeface="Georgia"/>
                <a:cs typeface="Georgia"/>
              </a:rPr>
              <a:t>i</a:t>
            </a:r>
            <a:r>
              <a:rPr lang="en-GB" b="1" kern="0">
                <a:latin typeface="Georgia"/>
                <a:cs typeface="Georgia"/>
              </a:rPr>
              <a:t>v</a:t>
            </a:r>
            <a:r>
              <a:rPr lang="en-GB" b="1" kern="0" spc="-5">
                <a:latin typeface="Georgia"/>
                <a:cs typeface="Georgia"/>
              </a:rPr>
              <a:t>n</a:t>
            </a:r>
            <a:r>
              <a:rPr lang="en-GB" b="1" kern="0">
                <a:latin typeface="Georgia"/>
                <a:cs typeface="Georgia"/>
              </a:rPr>
              <a:t>í</a:t>
            </a:r>
            <a:r>
              <a:rPr lang="en-GB" b="1" kern="0" spc="95">
                <a:latin typeface="Georgia"/>
                <a:cs typeface="Georgia"/>
              </a:rPr>
              <a:t> </a:t>
            </a:r>
            <a:r>
              <a:rPr lang="en-GB" kern="0" spc="-195"/>
              <a:t>p</a:t>
            </a:r>
            <a:r>
              <a:rPr lang="en-GB" kern="0" spc="-535"/>
              <a:t>a</a:t>
            </a:r>
            <a:r>
              <a:rPr lang="en-GB" kern="0" spc="-254"/>
              <a:t>m</a:t>
            </a:r>
            <a:r>
              <a:rPr lang="en-GB" kern="0" spc="100"/>
              <a:t>ěť</a:t>
            </a:r>
            <a:r>
              <a:rPr lang="en-GB" kern="0" spc="45"/>
              <a:t> </a:t>
            </a:r>
            <a:r>
              <a:rPr lang="en-GB" kern="0" spc="-305"/>
              <a:t>v</a:t>
            </a:r>
            <a:r>
              <a:rPr lang="en-GB" kern="0" spc="-600"/>
              <a:t>s</a:t>
            </a:r>
            <a:r>
              <a:rPr lang="en-GB" kern="0" spc="50"/>
              <a:t> </a:t>
            </a:r>
            <a:r>
              <a:rPr lang="en-GB" b="1" kern="0" spc="-5">
                <a:latin typeface="Georgia"/>
                <a:cs typeface="Georgia"/>
              </a:rPr>
              <a:t>n</a:t>
            </a:r>
            <a:r>
              <a:rPr lang="en-GB" b="1" kern="0">
                <a:latin typeface="Georgia"/>
                <a:cs typeface="Georgia"/>
              </a:rPr>
              <a:t>ede</a:t>
            </a:r>
            <a:r>
              <a:rPr lang="en-GB" b="1" kern="0" spc="-5">
                <a:latin typeface="Georgia"/>
                <a:cs typeface="Georgia"/>
              </a:rPr>
              <a:t>kl</a:t>
            </a:r>
            <a:r>
              <a:rPr lang="en-GB" b="1" kern="0">
                <a:latin typeface="Georgia"/>
                <a:cs typeface="Georgia"/>
              </a:rPr>
              <a:t>a</a:t>
            </a:r>
            <a:r>
              <a:rPr lang="en-GB" b="1" kern="0" spc="-5">
                <a:latin typeface="Georgia"/>
                <a:cs typeface="Georgia"/>
              </a:rPr>
              <a:t>ra</a:t>
            </a:r>
            <a:r>
              <a:rPr lang="en-GB" b="1" kern="0">
                <a:latin typeface="Georgia"/>
                <a:cs typeface="Georgia"/>
              </a:rPr>
              <a:t>t</a:t>
            </a:r>
            <a:r>
              <a:rPr lang="en-GB" b="1" kern="0" spc="-5">
                <a:latin typeface="Georgia"/>
                <a:cs typeface="Georgia"/>
              </a:rPr>
              <a:t>i</a:t>
            </a:r>
            <a:r>
              <a:rPr lang="en-GB" b="1" kern="0">
                <a:latin typeface="Georgia"/>
                <a:cs typeface="Georgia"/>
              </a:rPr>
              <a:t>v</a:t>
            </a:r>
            <a:r>
              <a:rPr lang="en-GB" b="1" kern="0" spc="-5">
                <a:latin typeface="Georgia"/>
                <a:cs typeface="Georgia"/>
              </a:rPr>
              <a:t>n</a:t>
            </a:r>
            <a:r>
              <a:rPr lang="en-GB" b="1" kern="0">
                <a:latin typeface="Georgia"/>
                <a:cs typeface="Georgia"/>
              </a:rPr>
              <a:t>í</a:t>
            </a:r>
            <a:r>
              <a:rPr lang="en-GB" b="1" kern="0" spc="95">
                <a:latin typeface="Georgia"/>
                <a:cs typeface="Georgia"/>
              </a:rPr>
              <a:t> </a:t>
            </a:r>
            <a:r>
              <a:rPr lang="en-GB" kern="0" spc="-195"/>
              <a:t>p</a:t>
            </a:r>
            <a:r>
              <a:rPr lang="en-GB" kern="0" spc="-535"/>
              <a:t>a</a:t>
            </a:r>
            <a:r>
              <a:rPr lang="en-GB" kern="0" spc="-254"/>
              <a:t>m</a:t>
            </a:r>
            <a:r>
              <a:rPr lang="en-GB" kern="0" spc="-320"/>
              <a:t>ě</a:t>
            </a:r>
            <a:r>
              <a:rPr lang="en-GB" kern="0" spc="95"/>
              <a:t>t</a:t>
            </a:r>
            <a:r>
              <a:rPr lang="en-GB" kern="0" spc="-165"/>
              <a:t>i</a:t>
            </a:r>
          </a:p>
          <a:p>
            <a:pPr marL="533400" indent="-520700">
              <a:spcBef>
                <a:spcPts val="880"/>
              </a:spcBef>
              <a:buSzPct val="81578"/>
              <a:buFontTx/>
              <a:buChar char="‣"/>
              <a:tabLst>
                <a:tab pos="532765" algn="l"/>
                <a:tab pos="533400" algn="l"/>
              </a:tabLst>
            </a:pPr>
            <a:r>
              <a:rPr lang="en-GB" sz="3800" kern="0" spc="-215"/>
              <a:t>deklarativní</a:t>
            </a:r>
            <a:r>
              <a:rPr lang="en-GB" sz="3800" kern="0" spc="45"/>
              <a:t> </a:t>
            </a:r>
            <a:r>
              <a:rPr lang="en-GB" sz="3800" kern="0" spc="785"/>
              <a:t>–</a:t>
            </a:r>
            <a:r>
              <a:rPr lang="en-GB" sz="3800" kern="0" spc="45"/>
              <a:t> </a:t>
            </a:r>
            <a:r>
              <a:rPr lang="en-GB" sz="3800" kern="0" spc="-185"/>
              <a:t>explicitní,</a:t>
            </a:r>
            <a:r>
              <a:rPr lang="en-GB" sz="3800" kern="0" spc="-640"/>
              <a:t> </a:t>
            </a:r>
            <a:r>
              <a:rPr lang="en-GB" sz="3800" kern="0" spc="-165"/>
              <a:t>“vím,</a:t>
            </a:r>
            <a:r>
              <a:rPr lang="en-GB" sz="3800" kern="0" spc="-260"/>
              <a:t> </a:t>
            </a:r>
            <a:r>
              <a:rPr lang="en-GB" sz="3800" kern="0" spc="-345"/>
              <a:t>že</a:t>
            </a:r>
            <a:r>
              <a:rPr lang="en-GB" sz="3800" kern="0" spc="45"/>
              <a:t> </a:t>
            </a:r>
            <a:r>
              <a:rPr lang="en-GB" sz="3800" kern="0" spc="944"/>
              <a:t>…”</a:t>
            </a:r>
            <a:r>
              <a:rPr lang="en-GB" sz="3800" kern="0" spc="-260"/>
              <a:t> </a:t>
            </a:r>
            <a:r>
              <a:rPr lang="en-GB" sz="3800" kern="0" spc="-80"/>
              <a:t>-</a:t>
            </a:r>
            <a:r>
              <a:rPr lang="en-GB" sz="3800" kern="0" spc="45"/>
              <a:t> </a:t>
            </a:r>
            <a:r>
              <a:rPr lang="en-GB" sz="3800" kern="0" spc="-300"/>
              <a:t>sémantická</a:t>
            </a:r>
            <a:r>
              <a:rPr lang="en-GB" sz="3800" kern="0" spc="45"/>
              <a:t> </a:t>
            </a:r>
            <a:r>
              <a:rPr lang="en-GB" sz="3800" kern="0" spc="-495"/>
              <a:t>a</a:t>
            </a:r>
            <a:r>
              <a:rPr lang="en-GB" sz="3800" kern="0" spc="45"/>
              <a:t> </a:t>
            </a:r>
            <a:r>
              <a:rPr lang="en-GB" sz="3800" kern="0" spc="-260"/>
              <a:t>epizodická</a:t>
            </a:r>
            <a:endParaRPr lang="en-GB" sz="3800" kern="0"/>
          </a:p>
          <a:p>
            <a:pPr marL="533400" marR="879475" indent="-520700">
              <a:lnSpc>
                <a:spcPct val="111800"/>
              </a:lnSpc>
              <a:spcBef>
                <a:spcPts val="300"/>
              </a:spcBef>
              <a:buSzPct val="81578"/>
              <a:buFontTx/>
              <a:buChar char="‣"/>
              <a:tabLst>
                <a:tab pos="532765" algn="l"/>
                <a:tab pos="533400" algn="l"/>
              </a:tabLst>
            </a:pPr>
            <a:r>
              <a:rPr lang="en-GB" sz="3800" kern="0" spc="-225"/>
              <a:t>nedeklarativní</a:t>
            </a:r>
            <a:r>
              <a:rPr lang="en-GB" sz="3800" kern="0" spc="50"/>
              <a:t> </a:t>
            </a:r>
            <a:r>
              <a:rPr lang="en-GB" sz="3800" kern="0" spc="785"/>
              <a:t>–</a:t>
            </a:r>
            <a:r>
              <a:rPr lang="en-GB" sz="3800" kern="0" spc="55"/>
              <a:t> </a:t>
            </a:r>
            <a:r>
              <a:rPr lang="en-GB" sz="3800" kern="0" spc="-190"/>
              <a:t>implicitní;</a:t>
            </a:r>
            <a:r>
              <a:rPr lang="en-GB" sz="3800" kern="0" spc="-254"/>
              <a:t> </a:t>
            </a:r>
            <a:r>
              <a:rPr lang="en-GB" sz="3800" kern="0" spc="-240"/>
              <a:t>různé</a:t>
            </a:r>
            <a:r>
              <a:rPr lang="en-GB" sz="3800" kern="0" spc="55"/>
              <a:t> </a:t>
            </a:r>
            <a:r>
              <a:rPr lang="en-GB" sz="3800" kern="0" spc="-240"/>
              <a:t>typy:</a:t>
            </a:r>
            <a:r>
              <a:rPr lang="en-GB" sz="3800" kern="0" spc="-254"/>
              <a:t> </a:t>
            </a:r>
            <a:r>
              <a:rPr lang="en-GB" sz="3800" kern="0" spc="-195"/>
              <a:t>procedurální</a:t>
            </a:r>
            <a:r>
              <a:rPr lang="en-GB" sz="3800" kern="0" spc="55"/>
              <a:t> </a:t>
            </a:r>
            <a:r>
              <a:rPr lang="en-GB" sz="3800" kern="0" spc="-140"/>
              <a:t>(“vím, </a:t>
            </a:r>
            <a:r>
              <a:rPr lang="en-GB" sz="3800" kern="0" spc="-994"/>
              <a:t> </a:t>
            </a:r>
            <a:r>
              <a:rPr lang="en-GB" sz="3800" kern="0" spc="-190"/>
              <a:t>j</a:t>
            </a:r>
            <a:r>
              <a:rPr lang="en-GB" sz="3800" kern="0" spc="-465"/>
              <a:t>a</a:t>
            </a:r>
            <a:r>
              <a:rPr lang="en-GB" sz="3800" kern="0" spc="-280"/>
              <a:t>k</a:t>
            </a:r>
            <a:r>
              <a:rPr lang="en-GB" sz="3800" kern="0" spc="375"/>
              <a:t>…”),</a:t>
            </a:r>
            <a:r>
              <a:rPr lang="en-GB" sz="3800" kern="0" spc="-260"/>
              <a:t> </a:t>
            </a:r>
            <a:r>
              <a:rPr lang="en-GB" sz="3800" kern="0" spc="-180"/>
              <a:t>p</a:t>
            </a:r>
            <a:r>
              <a:rPr lang="en-GB" sz="3800" kern="0" spc="-114"/>
              <a:t>o</a:t>
            </a:r>
            <a:r>
              <a:rPr lang="en-GB" sz="3800" kern="0" spc="-120"/>
              <a:t>d</a:t>
            </a:r>
            <a:r>
              <a:rPr lang="en-GB" sz="3800" kern="0" spc="-195"/>
              <a:t>mi</a:t>
            </a:r>
            <a:r>
              <a:rPr lang="en-GB" sz="3800" kern="0" spc="-260"/>
              <a:t>ň</a:t>
            </a:r>
            <a:r>
              <a:rPr lang="en-GB" sz="3800" kern="0" spc="-135"/>
              <a:t>o</a:t>
            </a:r>
            <a:r>
              <a:rPr lang="en-GB" sz="3800" kern="0" spc="-280"/>
              <a:t>v</a:t>
            </a:r>
            <a:r>
              <a:rPr lang="en-GB" sz="3800" kern="0" spc="-495"/>
              <a:t>á</a:t>
            </a:r>
            <a:r>
              <a:rPr lang="en-GB" sz="3800" kern="0" spc="-260"/>
              <a:t>n</a:t>
            </a:r>
            <a:r>
              <a:rPr lang="en-GB" sz="3800" kern="0" spc="-270"/>
              <a:t>í,</a:t>
            </a:r>
            <a:r>
              <a:rPr lang="en-GB" sz="3800" kern="0" spc="-260"/>
              <a:t> </a:t>
            </a:r>
            <a:r>
              <a:rPr lang="en-GB" sz="3800" kern="0" spc="-180"/>
              <a:t>p</a:t>
            </a:r>
            <a:r>
              <a:rPr lang="en-GB" sz="3800" kern="0" spc="90"/>
              <a:t>r</a:t>
            </a:r>
            <a:r>
              <a:rPr lang="en-GB" sz="3800" kern="0" spc="-200"/>
              <a:t>imin</a:t>
            </a:r>
            <a:r>
              <a:rPr lang="en-GB" sz="3800" kern="0" spc="-495"/>
              <a:t>g</a:t>
            </a:r>
            <a:r>
              <a:rPr lang="en-GB" sz="3800" kern="0" spc="-385"/>
              <a:t>,</a:t>
            </a:r>
            <a:r>
              <a:rPr lang="en-GB" sz="3800" kern="0" spc="-260"/>
              <a:t> h</a:t>
            </a:r>
            <a:r>
              <a:rPr lang="en-GB" sz="3800" kern="0" spc="-495"/>
              <a:t>a</a:t>
            </a:r>
            <a:r>
              <a:rPr lang="en-GB" sz="3800" kern="0" spc="-180"/>
              <a:t>b</a:t>
            </a:r>
            <a:r>
              <a:rPr lang="en-GB" sz="3800" kern="0" spc="-30"/>
              <a:t>i</a:t>
            </a:r>
            <a:r>
              <a:rPr lang="en-GB" sz="3800" kern="0" spc="-40"/>
              <a:t>t</a:t>
            </a:r>
            <a:r>
              <a:rPr lang="en-GB" sz="3800" kern="0" spc="-260"/>
              <a:t>u</a:t>
            </a:r>
            <a:r>
              <a:rPr lang="en-GB" sz="3800" kern="0" spc="-495"/>
              <a:t>a</a:t>
            </a:r>
            <a:r>
              <a:rPr lang="en-GB" sz="3800" kern="0" spc="345"/>
              <a:t>ce…</a:t>
            </a:r>
            <a:endParaRPr lang="en-GB" sz="3800" kern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4708ADD-8E3E-8983-F420-AD7BC99BDA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AAA20796-4067-3706-9723-A53D5FC1F601}"/>
              </a:ext>
            </a:extLst>
          </p:cNvPr>
          <p:cNvSpPr txBox="1"/>
          <p:nvPr/>
        </p:nvSpPr>
        <p:spPr>
          <a:xfrm>
            <a:off x="696912" y="3259074"/>
            <a:ext cx="1169606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spc="-330" dirty="0">
                <a:solidFill>
                  <a:srgbClr val="535353"/>
                </a:solidFill>
                <a:latin typeface="Microsoft Sans Serif"/>
                <a:cs typeface="Microsoft Sans Serif"/>
              </a:rPr>
              <a:t>Tulvingův</a:t>
            </a:r>
            <a:r>
              <a:rPr sz="410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100" spc="-60" dirty="0">
                <a:solidFill>
                  <a:srgbClr val="535353"/>
                </a:solidFill>
                <a:latin typeface="Microsoft Sans Serif"/>
                <a:cs typeface="Microsoft Sans Serif"/>
              </a:rPr>
              <a:t>třetí</a:t>
            </a:r>
            <a:r>
              <a:rPr sz="41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100" spc="-340" dirty="0">
                <a:solidFill>
                  <a:srgbClr val="535353"/>
                </a:solidFill>
                <a:latin typeface="Microsoft Sans Serif"/>
                <a:cs typeface="Microsoft Sans Serif"/>
              </a:rPr>
              <a:t>systém</a:t>
            </a:r>
            <a:r>
              <a:rPr sz="410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100" spc="-180" dirty="0">
                <a:solidFill>
                  <a:srgbClr val="535353"/>
                </a:solidFill>
                <a:latin typeface="Microsoft Sans Serif"/>
                <a:cs typeface="Microsoft Sans Serif"/>
              </a:rPr>
              <a:t>dlouhodobé</a:t>
            </a:r>
            <a:r>
              <a:rPr sz="410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100" spc="-229" dirty="0">
                <a:solidFill>
                  <a:srgbClr val="535353"/>
                </a:solidFill>
                <a:latin typeface="Microsoft Sans Serif"/>
                <a:cs typeface="Microsoft Sans Serif"/>
              </a:rPr>
              <a:t>paměti</a:t>
            </a:r>
            <a:r>
              <a:rPr sz="41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100" spc="844" dirty="0">
                <a:solidFill>
                  <a:srgbClr val="535353"/>
                </a:solidFill>
                <a:latin typeface="Microsoft Sans Serif"/>
                <a:cs typeface="Microsoft Sans Serif"/>
              </a:rPr>
              <a:t>–</a:t>
            </a:r>
            <a:r>
              <a:rPr sz="410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100" spc="-210" dirty="0">
                <a:solidFill>
                  <a:srgbClr val="535353"/>
                </a:solidFill>
                <a:latin typeface="Microsoft Sans Serif"/>
                <a:cs typeface="Microsoft Sans Serif"/>
              </a:rPr>
              <a:t>procedurální</a:t>
            </a:r>
            <a:endParaRPr sz="41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6100" y="850900"/>
            <a:ext cx="9372600" cy="2052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420"/>
              </a:lnSpc>
              <a:spcBef>
                <a:spcPts val="100"/>
              </a:spcBef>
            </a:pPr>
            <a:r>
              <a:rPr sz="5400" spc="-1785" dirty="0"/>
              <a:t>P</a:t>
            </a:r>
            <a:r>
              <a:rPr sz="5400" spc="-170" dirty="0"/>
              <a:t>A</a:t>
            </a:r>
            <a:r>
              <a:rPr sz="5400" spc="-215" dirty="0"/>
              <a:t>M</a:t>
            </a:r>
            <a:r>
              <a:rPr sz="5400" spc="-1280" dirty="0"/>
              <a:t>Ě</a:t>
            </a:r>
            <a:r>
              <a:rPr sz="5400" spc="-275" dirty="0"/>
              <a:t>Ť</a:t>
            </a:r>
            <a:r>
              <a:rPr sz="5400" spc="-925" dirty="0"/>
              <a:t> </a:t>
            </a:r>
            <a:r>
              <a:rPr sz="5400" spc="-525" dirty="0"/>
              <a:t>V</a:t>
            </a:r>
            <a:r>
              <a:rPr sz="5400" spc="85" dirty="0"/>
              <a:t> </a:t>
            </a:r>
            <a:r>
              <a:rPr sz="5400" spc="-985" dirty="0"/>
              <a:t>K</a:t>
            </a:r>
            <a:r>
              <a:rPr sz="5400" dirty="0"/>
              <a:t>A</a:t>
            </a:r>
            <a:r>
              <a:rPr sz="5400" spc="170" dirty="0"/>
              <a:t>Ž</a:t>
            </a:r>
            <a:r>
              <a:rPr sz="5400" spc="125" dirty="0"/>
              <a:t>D</a:t>
            </a:r>
            <a:r>
              <a:rPr sz="5400" spc="320" dirty="0"/>
              <a:t>O</a:t>
            </a:r>
            <a:r>
              <a:rPr sz="5400" spc="125" dirty="0"/>
              <a:t>D</a:t>
            </a:r>
            <a:r>
              <a:rPr sz="5400" spc="-1280" dirty="0"/>
              <a:t>E</a:t>
            </a:r>
            <a:r>
              <a:rPr sz="5400" spc="-45" dirty="0"/>
              <a:t>NNÍM</a:t>
            </a:r>
          </a:p>
          <a:p>
            <a:pPr algn="ctr">
              <a:lnSpc>
                <a:spcPts val="8420"/>
              </a:lnSpc>
            </a:pPr>
            <a:r>
              <a:rPr sz="5400" spc="-490" dirty="0"/>
              <a:t>ŽIVOTĚ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700" y="3049777"/>
            <a:ext cx="12157075" cy="663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82600" indent="-469900">
              <a:lnSpc>
                <a:spcPct val="100000"/>
              </a:lnSpc>
              <a:spcBef>
                <a:spcPts val="135"/>
              </a:spcBef>
              <a:buSzPct val="81927"/>
              <a:buChar char="•"/>
              <a:tabLst>
                <a:tab pos="481965" algn="l"/>
                <a:tab pos="482600" algn="l"/>
              </a:tabLst>
            </a:pPr>
            <a:r>
              <a:rPr sz="4150" spc="-265" dirty="0">
                <a:solidFill>
                  <a:srgbClr val="535353"/>
                </a:solidFill>
                <a:latin typeface="Microsoft Sans Serif"/>
                <a:cs typeface="Microsoft Sans Serif"/>
              </a:rPr>
              <a:t>posun</a:t>
            </a:r>
            <a:r>
              <a:rPr sz="415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150" spc="-110" dirty="0">
                <a:solidFill>
                  <a:srgbClr val="535353"/>
                </a:solidFill>
                <a:latin typeface="Microsoft Sans Serif"/>
                <a:cs typeface="Microsoft Sans Serif"/>
              </a:rPr>
              <a:t>od</a:t>
            </a:r>
            <a:r>
              <a:rPr sz="415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150" spc="-155" dirty="0">
                <a:solidFill>
                  <a:srgbClr val="535353"/>
                </a:solidFill>
                <a:latin typeface="Microsoft Sans Serif"/>
                <a:cs typeface="Microsoft Sans Serif"/>
              </a:rPr>
              <a:t>metafory</a:t>
            </a:r>
            <a:r>
              <a:rPr sz="415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150" spc="-300" dirty="0">
                <a:solidFill>
                  <a:srgbClr val="535353"/>
                </a:solidFill>
                <a:latin typeface="Microsoft Sans Serif"/>
                <a:cs typeface="Microsoft Sans Serif"/>
              </a:rPr>
              <a:t>skladiště</a:t>
            </a:r>
            <a:r>
              <a:rPr sz="4150" spc="6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150" spc="-290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415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15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metafoře</a:t>
            </a:r>
            <a:r>
              <a:rPr sz="4150" spc="6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150" spc="-240" dirty="0">
                <a:solidFill>
                  <a:srgbClr val="535353"/>
                </a:solidFill>
                <a:latin typeface="Microsoft Sans Serif"/>
                <a:cs typeface="Microsoft Sans Serif"/>
              </a:rPr>
              <a:t>korespondence</a:t>
            </a:r>
            <a:endParaRPr sz="415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700" y="5259117"/>
            <a:ext cx="9866630" cy="3394710"/>
          </a:xfrm>
          <a:prstGeom prst="rect">
            <a:avLst/>
          </a:prstGeom>
        </p:spPr>
        <p:txBody>
          <a:bodyPr vert="horz" wrap="square" lIns="0" tIns="335280" rIns="0" bIns="0" rtlCol="0">
            <a:spAutoFit/>
          </a:bodyPr>
          <a:lstStyle/>
          <a:p>
            <a:pPr marL="482600" indent="-469900">
              <a:lnSpc>
                <a:spcPct val="100000"/>
              </a:lnSpc>
              <a:spcBef>
                <a:spcPts val="2640"/>
              </a:spcBef>
              <a:buSzPct val="81927"/>
              <a:buChar char="•"/>
              <a:tabLst>
                <a:tab pos="481965" algn="l"/>
                <a:tab pos="482600" algn="l"/>
              </a:tabLst>
            </a:pPr>
            <a:r>
              <a:rPr sz="4150" spc="-275" dirty="0">
                <a:solidFill>
                  <a:srgbClr val="535353"/>
                </a:solidFill>
                <a:latin typeface="Microsoft Sans Serif"/>
                <a:cs typeface="Microsoft Sans Serif"/>
              </a:rPr>
              <a:t>ekologická</a:t>
            </a:r>
            <a:r>
              <a:rPr sz="4150" spc="6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150" spc="-240" dirty="0">
                <a:solidFill>
                  <a:srgbClr val="535353"/>
                </a:solidFill>
                <a:latin typeface="Microsoft Sans Serif"/>
                <a:cs typeface="Microsoft Sans Serif"/>
              </a:rPr>
              <a:t>validita</a:t>
            </a:r>
            <a:r>
              <a:rPr sz="4150" spc="6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150" spc="-165" dirty="0">
                <a:solidFill>
                  <a:srgbClr val="535353"/>
                </a:solidFill>
                <a:latin typeface="Microsoft Sans Serif"/>
                <a:cs typeface="Microsoft Sans Serif"/>
              </a:rPr>
              <a:t>laboratorních</a:t>
            </a:r>
            <a:r>
              <a:rPr sz="4150" spc="6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150" spc="-300" dirty="0">
                <a:solidFill>
                  <a:srgbClr val="535353"/>
                </a:solidFill>
                <a:latin typeface="Microsoft Sans Serif"/>
                <a:cs typeface="Microsoft Sans Serif"/>
              </a:rPr>
              <a:t>výzkumů</a:t>
            </a:r>
            <a:endParaRPr sz="4150">
              <a:latin typeface="Microsoft Sans Serif"/>
              <a:cs typeface="Microsoft Sans Serif"/>
            </a:endParaRPr>
          </a:p>
          <a:p>
            <a:pPr marL="838200" lvl="1" indent="-304800">
              <a:lnSpc>
                <a:spcPct val="100000"/>
              </a:lnSpc>
              <a:spcBef>
                <a:spcPts val="1670"/>
              </a:spcBef>
              <a:buClr>
                <a:srgbClr val="CCB400"/>
              </a:buClr>
              <a:buSzPct val="81481"/>
              <a:buChar char="•"/>
              <a:tabLst>
                <a:tab pos="837565" algn="l"/>
                <a:tab pos="838200" algn="l"/>
              </a:tabLst>
            </a:pPr>
            <a:r>
              <a:rPr sz="2700" spc="-130" dirty="0">
                <a:solidFill>
                  <a:srgbClr val="646B86"/>
                </a:solidFill>
                <a:latin typeface="Microsoft Sans Serif"/>
                <a:cs typeface="Microsoft Sans Serif"/>
              </a:rPr>
              <a:t>reprezentativnost</a:t>
            </a:r>
            <a:endParaRPr sz="2700">
              <a:latin typeface="Microsoft Sans Serif"/>
              <a:cs typeface="Microsoft Sans Serif"/>
            </a:endParaRPr>
          </a:p>
          <a:p>
            <a:pPr marL="838200" lvl="1" indent="-304800">
              <a:lnSpc>
                <a:spcPct val="100000"/>
              </a:lnSpc>
              <a:spcBef>
                <a:spcPts val="1260"/>
              </a:spcBef>
              <a:buClr>
                <a:srgbClr val="CCB400"/>
              </a:buClr>
              <a:buSzPct val="81481"/>
              <a:buChar char="•"/>
              <a:tabLst>
                <a:tab pos="837565" algn="l"/>
                <a:tab pos="838200" algn="l"/>
              </a:tabLst>
            </a:pPr>
            <a:r>
              <a:rPr sz="2700" spc="-135" dirty="0">
                <a:solidFill>
                  <a:srgbClr val="646B86"/>
                </a:solidFill>
                <a:latin typeface="Microsoft Sans Serif"/>
                <a:cs typeface="Microsoft Sans Serif"/>
              </a:rPr>
              <a:t>zobecnitelnost</a:t>
            </a:r>
            <a:endParaRPr sz="2700">
              <a:latin typeface="Microsoft Sans Serif"/>
              <a:cs typeface="Microsoft Sans Serif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CCB400"/>
              </a:buClr>
              <a:buFont typeface="Microsoft Sans Serif"/>
              <a:buChar char="•"/>
            </a:pPr>
            <a:endParaRPr sz="4050">
              <a:latin typeface="Microsoft Sans Serif"/>
              <a:cs typeface="Microsoft Sans Serif"/>
            </a:endParaRPr>
          </a:p>
          <a:p>
            <a:pPr marL="482600" indent="-469900">
              <a:lnSpc>
                <a:spcPct val="100000"/>
              </a:lnSpc>
              <a:buSzPct val="81927"/>
              <a:buChar char="•"/>
              <a:tabLst>
                <a:tab pos="481965" algn="l"/>
                <a:tab pos="482600" algn="l"/>
              </a:tabLst>
            </a:pPr>
            <a:r>
              <a:rPr sz="4150" spc="-175" dirty="0">
                <a:solidFill>
                  <a:srgbClr val="535353"/>
                </a:solidFill>
                <a:latin typeface="Microsoft Sans Serif"/>
                <a:cs typeface="Microsoft Sans Serif"/>
              </a:rPr>
              <a:t>p</a:t>
            </a:r>
            <a:r>
              <a:rPr sz="4150" spc="10" dirty="0">
                <a:solidFill>
                  <a:srgbClr val="535353"/>
                </a:solidFill>
                <a:latin typeface="Microsoft Sans Serif"/>
                <a:cs typeface="Microsoft Sans Serif"/>
              </a:rPr>
              <a:t>ř</a:t>
            </a:r>
            <a:r>
              <a:rPr sz="4150" spc="-240" dirty="0">
                <a:solidFill>
                  <a:srgbClr val="535353"/>
                </a:solidFill>
                <a:latin typeface="Microsoft Sans Serif"/>
                <a:cs typeface="Microsoft Sans Serif"/>
              </a:rPr>
              <a:t>e</a:t>
            </a:r>
            <a:r>
              <a:rPr sz="4150" spc="-245" dirty="0">
                <a:solidFill>
                  <a:srgbClr val="535353"/>
                </a:solidFill>
                <a:latin typeface="Microsoft Sans Serif"/>
                <a:cs typeface="Microsoft Sans Serif"/>
              </a:rPr>
              <a:t>d</a:t>
            </a:r>
            <a:r>
              <a:rPr sz="4150" spc="-229" dirty="0">
                <a:solidFill>
                  <a:srgbClr val="535353"/>
                </a:solidFill>
                <a:latin typeface="Microsoft Sans Serif"/>
                <a:cs typeface="Microsoft Sans Serif"/>
              </a:rPr>
              <a:t>m</a:t>
            </a:r>
            <a:r>
              <a:rPr sz="4150" spc="-305" dirty="0">
                <a:solidFill>
                  <a:srgbClr val="535353"/>
                </a:solidFill>
                <a:latin typeface="Microsoft Sans Serif"/>
                <a:cs typeface="Microsoft Sans Serif"/>
              </a:rPr>
              <a:t>ě</a:t>
            </a:r>
            <a:r>
              <a:rPr sz="4150" spc="11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4150" spc="6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150" spc="-355" dirty="0">
                <a:solidFill>
                  <a:srgbClr val="535353"/>
                </a:solidFill>
                <a:latin typeface="Microsoft Sans Serif"/>
                <a:cs typeface="Microsoft Sans Serif"/>
              </a:rPr>
              <a:t>z</a:t>
            </a:r>
            <a:r>
              <a:rPr sz="4150" spc="-400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4150" spc="-150" dirty="0">
                <a:solidFill>
                  <a:srgbClr val="535353"/>
                </a:solidFill>
                <a:latin typeface="Microsoft Sans Serif"/>
                <a:cs typeface="Microsoft Sans Serif"/>
              </a:rPr>
              <a:t>ou</a:t>
            </a:r>
            <a:r>
              <a:rPr sz="4150" spc="-455" dirty="0">
                <a:solidFill>
                  <a:srgbClr val="535353"/>
                </a:solidFill>
                <a:latin typeface="Microsoft Sans Serif"/>
                <a:cs typeface="Microsoft Sans Serif"/>
              </a:rPr>
              <a:t>m</a:t>
            </a:r>
            <a:r>
              <a:rPr sz="415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á</a:t>
            </a:r>
            <a:r>
              <a:rPr sz="4150" spc="-265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4150" spc="-290" dirty="0">
                <a:solidFill>
                  <a:srgbClr val="535353"/>
                </a:solidFill>
                <a:latin typeface="Microsoft Sans Serif"/>
                <a:cs typeface="Microsoft Sans Serif"/>
              </a:rPr>
              <a:t>í,</a:t>
            </a:r>
            <a:r>
              <a:rPr sz="4150" spc="-28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150" spc="-180" dirty="0">
                <a:solidFill>
                  <a:srgbClr val="535353"/>
                </a:solidFill>
                <a:latin typeface="Microsoft Sans Serif"/>
                <a:cs typeface="Microsoft Sans Serif"/>
              </a:rPr>
              <a:t>me</a:t>
            </a:r>
            <a:r>
              <a:rPr sz="4150" spc="-8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4150" spc="-110" dirty="0">
                <a:solidFill>
                  <a:srgbClr val="535353"/>
                </a:solidFill>
                <a:latin typeface="Microsoft Sans Serif"/>
                <a:cs typeface="Microsoft Sans Serif"/>
              </a:rPr>
              <a:t>o</a:t>
            </a:r>
            <a:r>
              <a:rPr sz="4150" spc="-114" dirty="0">
                <a:solidFill>
                  <a:srgbClr val="535353"/>
                </a:solidFill>
                <a:latin typeface="Microsoft Sans Serif"/>
                <a:cs typeface="Microsoft Sans Serif"/>
              </a:rPr>
              <a:t>d</a:t>
            </a:r>
            <a:r>
              <a:rPr sz="4150" spc="-52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150" spc="6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150" spc="-52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150" spc="6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150" spc="-175" dirty="0">
                <a:solidFill>
                  <a:srgbClr val="535353"/>
                </a:solidFill>
                <a:latin typeface="Microsoft Sans Serif"/>
                <a:cs typeface="Microsoft Sans Serif"/>
              </a:rPr>
              <a:t>p</a:t>
            </a:r>
            <a:r>
              <a:rPr sz="4150" spc="-145" dirty="0">
                <a:solidFill>
                  <a:srgbClr val="535353"/>
                </a:solidFill>
                <a:latin typeface="Microsoft Sans Serif"/>
                <a:cs typeface="Microsoft Sans Serif"/>
              </a:rPr>
              <a:t>ros</a:t>
            </a:r>
            <a:r>
              <a:rPr sz="4150" spc="-9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4150" spc="10" dirty="0">
                <a:solidFill>
                  <a:srgbClr val="535353"/>
                </a:solidFill>
                <a:latin typeface="Microsoft Sans Serif"/>
                <a:cs typeface="Microsoft Sans Serif"/>
              </a:rPr>
              <a:t>ř</a:t>
            </a:r>
            <a:r>
              <a:rPr sz="4150" spc="-240" dirty="0">
                <a:solidFill>
                  <a:srgbClr val="535353"/>
                </a:solidFill>
                <a:latin typeface="Microsoft Sans Serif"/>
                <a:cs typeface="Microsoft Sans Serif"/>
              </a:rPr>
              <a:t>e</a:t>
            </a:r>
            <a:r>
              <a:rPr sz="4150" spc="-245" dirty="0">
                <a:solidFill>
                  <a:srgbClr val="535353"/>
                </a:solidFill>
                <a:latin typeface="Microsoft Sans Serif"/>
                <a:cs typeface="Microsoft Sans Serif"/>
              </a:rPr>
              <a:t>d</a:t>
            </a:r>
            <a:r>
              <a:rPr sz="4150" spc="-160" dirty="0">
                <a:solidFill>
                  <a:srgbClr val="535353"/>
                </a:solidFill>
                <a:latin typeface="Microsoft Sans Serif"/>
                <a:cs typeface="Microsoft Sans Serif"/>
              </a:rPr>
              <a:t>í</a:t>
            </a:r>
            <a:r>
              <a:rPr sz="4150" spc="6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150" spc="-315" dirty="0">
                <a:solidFill>
                  <a:srgbClr val="535353"/>
                </a:solidFill>
                <a:latin typeface="Microsoft Sans Serif"/>
                <a:cs typeface="Microsoft Sans Serif"/>
              </a:rPr>
              <a:t>s</a:t>
            </a:r>
            <a:r>
              <a:rPr sz="4150" spc="-18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4150" spc="-265" dirty="0">
                <a:solidFill>
                  <a:srgbClr val="535353"/>
                </a:solidFill>
                <a:latin typeface="Microsoft Sans Serif"/>
                <a:cs typeface="Microsoft Sans Serif"/>
              </a:rPr>
              <a:t>u</a:t>
            </a:r>
            <a:r>
              <a:rPr sz="4150" spc="-175" dirty="0">
                <a:solidFill>
                  <a:srgbClr val="535353"/>
                </a:solidFill>
                <a:latin typeface="Microsoft Sans Serif"/>
                <a:cs typeface="Microsoft Sans Serif"/>
              </a:rPr>
              <a:t>d</a:t>
            </a:r>
            <a:r>
              <a:rPr sz="4150" spc="-160" dirty="0">
                <a:solidFill>
                  <a:srgbClr val="535353"/>
                </a:solidFill>
                <a:latin typeface="Microsoft Sans Serif"/>
                <a:cs typeface="Microsoft Sans Serif"/>
              </a:rPr>
              <a:t>ií</a:t>
            </a:r>
            <a:endParaRPr sz="41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35500" y="850900"/>
            <a:ext cx="37217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20" dirty="0"/>
              <a:t>AMNÉZIE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700" y="2737104"/>
            <a:ext cx="7759700" cy="642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SzPct val="81481"/>
              <a:buChar char="•"/>
              <a:tabLst>
                <a:tab pos="469265" algn="l"/>
                <a:tab pos="469900" algn="l"/>
              </a:tabLst>
            </a:pPr>
            <a:r>
              <a:rPr sz="4050" spc="-85" dirty="0">
                <a:solidFill>
                  <a:srgbClr val="535353"/>
                </a:solidFill>
                <a:latin typeface="Microsoft Sans Serif"/>
                <a:cs typeface="Microsoft Sans Serif"/>
              </a:rPr>
              <a:t>re</a:t>
            </a:r>
            <a:r>
              <a:rPr sz="4050" spc="-6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4050" spc="-180" dirty="0">
                <a:solidFill>
                  <a:srgbClr val="535353"/>
                </a:solidFill>
                <a:latin typeface="Microsoft Sans Serif"/>
                <a:cs typeface="Microsoft Sans Serif"/>
              </a:rPr>
              <a:t>ro</a:t>
            </a:r>
            <a:r>
              <a:rPr sz="4050" spc="-229" dirty="0">
                <a:solidFill>
                  <a:srgbClr val="535353"/>
                </a:solidFill>
                <a:latin typeface="Microsoft Sans Serif"/>
                <a:cs typeface="Microsoft Sans Serif"/>
              </a:rPr>
              <a:t>g</a:t>
            </a:r>
            <a:r>
              <a:rPr sz="4050" spc="-200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4050" spc="-335" dirty="0">
                <a:solidFill>
                  <a:srgbClr val="535353"/>
                </a:solidFill>
                <a:latin typeface="Microsoft Sans Serif"/>
                <a:cs typeface="Microsoft Sans Serif"/>
              </a:rPr>
              <a:t>á</a:t>
            </a:r>
            <a:r>
              <a:rPr sz="4050" spc="-190" dirty="0">
                <a:solidFill>
                  <a:srgbClr val="535353"/>
                </a:solidFill>
                <a:latin typeface="Microsoft Sans Serif"/>
                <a:cs typeface="Microsoft Sans Serif"/>
              </a:rPr>
              <a:t>d</a:t>
            </a:r>
            <a:r>
              <a:rPr sz="4050" spc="-275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4050" spc="-165" dirty="0">
                <a:solidFill>
                  <a:srgbClr val="535353"/>
                </a:solidFill>
                <a:latin typeface="Microsoft Sans Serif"/>
                <a:cs typeface="Microsoft Sans Serif"/>
              </a:rPr>
              <a:t>í</a:t>
            </a:r>
            <a:r>
              <a:rPr sz="405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050" spc="-300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4050" spc="-595" dirty="0">
                <a:solidFill>
                  <a:srgbClr val="535353"/>
                </a:solidFill>
                <a:latin typeface="Microsoft Sans Serif"/>
                <a:cs typeface="Microsoft Sans Serif"/>
              </a:rPr>
              <a:t>s</a:t>
            </a:r>
            <a:r>
              <a:rPr sz="405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050" spc="-52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050" spc="-275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4050" spc="95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4050" spc="-220" dirty="0">
                <a:solidFill>
                  <a:srgbClr val="535353"/>
                </a:solidFill>
                <a:latin typeface="Microsoft Sans Serif"/>
                <a:cs typeface="Microsoft Sans Serif"/>
              </a:rPr>
              <a:t>ero</a:t>
            </a:r>
            <a:r>
              <a:rPr sz="4050" spc="-254" dirty="0">
                <a:solidFill>
                  <a:srgbClr val="535353"/>
                </a:solidFill>
                <a:latin typeface="Microsoft Sans Serif"/>
                <a:cs typeface="Microsoft Sans Serif"/>
              </a:rPr>
              <a:t>g</a:t>
            </a:r>
            <a:r>
              <a:rPr sz="4050" spc="-200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4050" spc="-335" dirty="0">
                <a:solidFill>
                  <a:srgbClr val="535353"/>
                </a:solidFill>
                <a:latin typeface="Microsoft Sans Serif"/>
                <a:cs typeface="Microsoft Sans Serif"/>
              </a:rPr>
              <a:t>á</a:t>
            </a:r>
            <a:r>
              <a:rPr sz="4050" spc="-190" dirty="0">
                <a:solidFill>
                  <a:srgbClr val="535353"/>
                </a:solidFill>
                <a:latin typeface="Microsoft Sans Serif"/>
                <a:cs typeface="Microsoft Sans Serif"/>
              </a:rPr>
              <a:t>d</a:t>
            </a:r>
            <a:r>
              <a:rPr sz="4050" spc="-275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4050" spc="-165" dirty="0">
                <a:solidFill>
                  <a:srgbClr val="535353"/>
                </a:solidFill>
                <a:latin typeface="Microsoft Sans Serif"/>
                <a:cs typeface="Microsoft Sans Serif"/>
              </a:rPr>
              <a:t>í</a:t>
            </a:r>
            <a:r>
              <a:rPr sz="405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050" spc="-52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050" spc="-265" dirty="0">
                <a:solidFill>
                  <a:srgbClr val="535353"/>
                </a:solidFill>
                <a:latin typeface="Microsoft Sans Serif"/>
                <a:cs typeface="Microsoft Sans Serif"/>
              </a:rPr>
              <a:t>mn</a:t>
            </a:r>
            <a:r>
              <a:rPr sz="4050" spc="-305" dirty="0">
                <a:solidFill>
                  <a:srgbClr val="535353"/>
                </a:solidFill>
                <a:latin typeface="Microsoft Sans Serif"/>
                <a:cs typeface="Microsoft Sans Serif"/>
              </a:rPr>
              <a:t>ézie</a:t>
            </a:r>
            <a:endParaRPr sz="40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700" y="5093919"/>
            <a:ext cx="11185525" cy="1422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13199"/>
              </a:lnSpc>
              <a:spcBef>
                <a:spcPts val="95"/>
              </a:spcBef>
              <a:buSzPct val="81481"/>
              <a:buChar char="•"/>
              <a:tabLst>
                <a:tab pos="469265" algn="l"/>
                <a:tab pos="469900" algn="l"/>
              </a:tabLst>
            </a:pPr>
            <a:r>
              <a:rPr sz="4050" spc="-340" dirty="0">
                <a:solidFill>
                  <a:srgbClr val="535353"/>
                </a:solidFill>
                <a:latin typeface="Microsoft Sans Serif"/>
                <a:cs typeface="Microsoft Sans Serif"/>
              </a:rPr>
              <a:t>významně</a:t>
            </a:r>
            <a:r>
              <a:rPr sz="405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050" spc="-290" dirty="0">
                <a:solidFill>
                  <a:srgbClr val="535353"/>
                </a:solidFill>
                <a:latin typeface="Microsoft Sans Serif"/>
                <a:cs typeface="Microsoft Sans Serif"/>
              </a:rPr>
              <a:t>častěji</a:t>
            </a:r>
            <a:r>
              <a:rPr sz="405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050" spc="-275" dirty="0">
                <a:solidFill>
                  <a:srgbClr val="535353"/>
                </a:solidFill>
                <a:latin typeface="Microsoft Sans Serif"/>
                <a:cs typeface="Microsoft Sans Serif"/>
              </a:rPr>
              <a:t>postižena</a:t>
            </a:r>
            <a:r>
              <a:rPr sz="405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050" spc="-229" dirty="0">
                <a:solidFill>
                  <a:srgbClr val="535353"/>
                </a:solidFill>
                <a:latin typeface="Microsoft Sans Serif"/>
                <a:cs typeface="Microsoft Sans Serif"/>
              </a:rPr>
              <a:t>deklarativní</a:t>
            </a:r>
            <a:r>
              <a:rPr sz="405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050" spc="-155" dirty="0">
                <a:solidFill>
                  <a:srgbClr val="535353"/>
                </a:solidFill>
                <a:latin typeface="Microsoft Sans Serif"/>
                <a:cs typeface="Microsoft Sans Serif"/>
              </a:rPr>
              <a:t>paměť</a:t>
            </a:r>
            <a:r>
              <a:rPr sz="405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050" spc="-65" dirty="0">
                <a:solidFill>
                  <a:srgbClr val="535353"/>
                </a:solidFill>
                <a:latin typeface="Microsoft Sans Serif"/>
                <a:cs typeface="Microsoft Sans Serif"/>
              </a:rPr>
              <a:t>oproti </a:t>
            </a:r>
            <a:r>
              <a:rPr sz="4050" spc="-106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050" spc="-210" dirty="0">
                <a:solidFill>
                  <a:srgbClr val="535353"/>
                </a:solidFill>
                <a:latin typeface="Microsoft Sans Serif"/>
                <a:cs typeface="Microsoft Sans Serif"/>
              </a:rPr>
              <a:t>procedurální</a:t>
            </a:r>
            <a:endParaRPr sz="405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700" y="8299704"/>
            <a:ext cx="9286240" cy="642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SzPct val="81481"/>
              <a:buChar char="•"/>
              <a:tabLst>
                <a:tab pos="469265" algn="l"/>
                <a:tab pos="469900" algn="l"/>
              </a:tabLst>
            </a:pPr>
            <a:r>
              <a:rPr sz="4050" spc="-204" dirty="0">
                <a:solidFill>
                  <a:srgbClr val="535353"/>
                </a:solidFill>
                <a:latin typeface="Microsoft Sans Serif"/>
                <a:cs typeface="Microsoft Sans Serif"/>
              </a:rPr>
              <a:t>metodologické</a:t>
            </a:r>
            <a:r>
              <a:rPr sz="4050" spc="2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050" spc="-204" dirty="0">
                <a:solidFill>
                  <a:srgbClr val="535353"/>
                </a:solidFill>
                <a:latin typeface="Microsoft Sans Serif"/>
                <a:cs typeface="Microsoft Sans Serif"/>
              </a:rPr>
              <a:t>problémy</a:t>
            </a:r>
            <a:r>
              <a:rPr sz="4050" spc="3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050" spc="-270" dirty="0">
                <a:solidFill>
                  <a:srgbClr val="535353"/>
                </a:solidFill>
                <a:latin typeface="Microsoft Sans Serif"/>
                <a:cs typeface="Microsoft Sans Serif"/>
              </a:rPr>
              <a:t>u</a:t>
            </a:r>
            <a:r>
              <a:rPr sz="4050" spc="2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050" spc="-240" dirty="0">
                <a:solidFill>
                  <a:srgbClr val="535353"/>
                </a:solidFill>
                <a:latin typeface="Microsoft Sans Serif"/>
                <a:cs typeface="Microsoft Sans Serif"/>
              </a:rPr>
              <a:t>studié</a:t>
            </a:r>
            <a:r>
              <a:rPr sz="4050" spc="3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050" spc="-315" dirty="0">
                <a:solidFill>
                  <a:srgbClr val="535353"/>
                </a:solidFill>
                <a:latin typeface="Microsoft Sans Serif"/>
                <a:cs typeface="Microsoft Sans Serif"/>
              </a:rPr>
              <a:t>amneziků</a:t>
            </a:r>
            <a:endParaRPr sz="405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53500" y="1473200"/>
            <a:ext cx="3695700" cy="30099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159854" y="4747189"/>
            <a:ext cx="3024505" cy="259715"/>
          </a:xfrm>
          <a:prstGeom prst="rect">
            <a:avLst/>
          </a:prstGeom>
          <a:solidFill>
            <a:srgbClr val="E6ECF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0"/>
              </a:lnSpc>
            </a:pPr>
            <a:r>
              <a:rPr sz="1800" dirty="0">
                <a:solidFill>
                  <a:srgbClr val="5A5F5E"/>
                </a:solidFill>
                <a:latin typeface="Arial MT"/>
                <a:cs typeface="Arial MT"/>
              </a:rPr>
              <a:t>Henry</a:t>
            </a:r>
            <a:r>
              <a:rPr sz="1800" spc="-20" dirty="0">
                <a:solidFill>
                  <a:srgbClr val="5A5F5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A5F5E"/>
                </a:solidFill>
                <a:latin typeface="Arial MT"/>
                <a:cs typeface="Arial MT"/>
              </a:rPr>
              <a:t>Molaison</a:t>
            </a:r>
            <a:r>
              <a:rPr sz="1800" spc="-20" dirty="0">
                <a:solidFill>
                  <a:srgbClr val="5A5F5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A5F5E"/>
                </a:solidFill>
                <a:latin typeface="Arial MT"/>
                <a:cs typeface="Arial MT"/>
              </a:rPr>
              <a:t>(1926</a:t>
            </a:r>
            <a:r>
              <a:rPr sz="1800" spc="-15" dirty="0">
                <a:solidFill>
                  <a:srgbClr val="5A5F5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A5F5E"/>
                </a:solidFill>
                <a:latin typeface="Arial MT"/>
                <a:cs typeface="Arial MT"/>
              </a:rPr>
              <a:t>-</a:t>
            </a:r>
            <a:r>
              <a:rPr sz="1800" spc="-20" dirty="0">
                <a:solidFill>
                  <a:srgbClr val="5A5F5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A5F5E"/>
                </a:solidFill>
                <a:latin typeface="Arial MT"/>
                <a:cs typeface="Arial MT"/>
              </a:rPr>
              <a:t>2008)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02DB9-5BFD-D8DC-6D48-DAC0DCE3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Tělesná paměť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5D04109-68F5-293E-9865-CC99C980A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700" y="2517648"/>
            <a:ext cx="10253980" cy="707886"/>
          </a:xfrm>
        </p:spPr>
        <p:txBody>
          <a:bodyPr/>
          <a:lstStyle/>
          <a:p>
            <a:r>
              <a:rPr lang="en-GB" dirty="0"/>
              <a:t>https://youtu.be/IT_tW3EVDK8</a:t>
            </a:r>
          </a:p>
        </p:txBody>
      </p:sp>
    </p:spTree>
    <p:extLst>
      <p:ext uri="{BB962C8B-B14F-4D97-AF65-F5344CB8AC3E}">
        <p14:creationId xmlns:p14="http://schemas.microsoft.com/office/powerpoint/2010/main" val="27574133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3300" y="850900"/>
            <a:ext cx="84562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5" dirty="0"/>
              <a:t>MIMOŘÁDNÁ</a:t>
            </a:r>
            <a:r>
              <a:rPr spc="35" dirty="0"/>
              <a:t> </a:t>
            </a:r>
            <a:r>
              <a:rPr spc="-745" dirty="0"/>
              <a:t>PAMĚŤ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700" y="3009900"/>
            <a:ext cx="965771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0" indent="-520700">
              <a:lnSpc>
                <a:spcPct val="100000"/>
              </a:lnSpc>
              <a:spcBef>
                <a:spcPts val="100"/>
              </a:spcBef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405" dirty="0">
                <a:solidFill>
                  <a:srgbClr val="535353"/>
                </a:solidFill>
                <a:latin typeface="Microsoft Sans Serif"/>
                <a:cs typeface="Microsoft Sans Serif"/>
              </a:rPr>
              <a:t>L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u</a:t>
            </a:r>
            <a:r>
              <a:rPr sz="4600" spc="110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4600" spc="-220" dirty="0">
                <a:solidFill>
                  <a:srgbClr val="535353"/>
                </a:solidFill>
                <a:latin typeface="Microsoft Sans Serif"/>
                <a:cs typeface="Microsoft Sans Serif"/>
              </a:rPr>
              <a:t>ij</a:t>
            </a:r>
            <a:r>
              <a:rPr sz="4600" spc="-53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600" spc="-465" dirty="0">
                <a:solidFill>
                  <a:srgbClr val="535353"/>
                </a:solidFill>
                <a:latin typeface="Microsoft Sans Serif"/>
                <a:cs typeface="Microsoft Sans Serif"/>
              </a:rPr>
              <a:t>:</a:t>
            </a:r>
            <a:r>
              <a:rPr sz="4600" spc="-31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45" dirty="0">
                <a:solidFill>
                  <a:srgbClr val="535353"/>
                </a:solidFill>
                <a:latin typeface="Microsoft Sans Serif"/>
                <a:cs typeface="Microsoft Sans Serif"/>
              </a:rPr>
              <a:t>M</a:t>
            </a:r>
            <a:r>
              <a:rPr sz="4600" spc="-60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600" spc="-390" dirty="0">
                <a:solidFill>
                  <a:srgbClr val="535353"/>
                </a:solidFill>
                <a:latin typeface="Microsoft Sans Serif"/>
                <a:cs typeface="Microsoft Sans Serif"/>
              </a:rPr>
              <a:t>lá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340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4600" spc="-245" dirty="0">
                <a:solidFill>
                  <a:srgbClr val="535353"/>
                </a:solidFill>
                <a:latin typeface="Microsoft Sans Serif"/>
                <a:cs typeface="Microsoft Sans Serif"/>
              </a:rPr>
              <a:t>ih</a:t>
            </a:r>
            <a:r>
              <a:rPr sz="4600" spc="-60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70" dirty="0">
                <a:solidFill>
                  <a:srgbClr val="535353"/>
                </a:solidFill>
                <a:latin typeface="Microsoft Sans Serif"/>
                <a:cs typeface="Microsoft Sans Serif"/>
              </a:rPr>
              <a:t>o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409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4600" spc="-270" dirty="0">
                <a:solidFill>
                  <a:srgbClr val="535353"/>
                </a:solidFill>
                <a:latin typeface="Microsoft Sans Serif"/>
                <a:cs typeface="Microsoft Sans Serif"/>
              </a:rPr>
              <a:t>el</a:t>
            </a:r>
            <a:r>
              <a:rPr sz="4600" spc="-350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4600" spc="-355" dirty="0">
                <a:solidFill>
                  <a:srgbClr val="535353"/>
                </a:solidFill>
                <a:latin typeface="Microsoft Sans Serif"/>
                <a:cs typeface="Microsoft Sans Serif"/>
              </a:rPr>
              <a:t>é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p</a:t>
            </a:r>
            <a:r>
              <a:rPr sz="4600" spc="-60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600" spc="-290" dirty="0">
                <a:solidFill>
                  <a:srgbClr val="535353"/>
                </a:solidFill>
                <a:latin typeface="Microsoft Sans Serif"/>
                <a:cs typeface="Microsoft Sans Serif"/>
              </a:rPr>
              <a:t>m</a:t>
            </a:r>
            <a:r>
              <a:rPr sz="4600" spc="-355" dirty="0">
                <a:solidFill>
                  <a:srgbClr val="535353"/>
                </a:solidFill>
                <a:latin typeface="Microsoft Sans Serif"/>
                <a:cs typeface="Microsoft Sans Serif"/>
              </a:rPr>
              <a:t>ě</a:t>
            </a:r>
            <a:r>
              <a:rPr sz="4600" spc="11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46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i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175" dirty="0">
                <a:solidFill>
                  <a:srgbClr val="535353"/>
                </a:solidFill>
                <a:latin typeface="Microsoft Sans Serif"/>
                <a:cs typeface="Microsoft Sans Serif"/>
              </a:rPr>
              <a:t>(1973)</a:t>
            </a:r>
            <a:endParaRPr sz="4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700" y="6129878"/>
            <a:ext cx="11866880" cy="298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0" marR="5080" indent="-520700">
              <a:lnSpc>
                <a:spcPct val="112300"/>
              </a:lnSpc>
              <a:spcBef>
                <a:spcPts val="100"/>
              </a:spcBef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265" dirty="0">
                <a:solidFill>
                  <a:srgbClr val="535353"/>
                </a:solidFill>
                <a:latin typeface="Microsoft Sans Serif"/>
                <a:cs typeface="Microsoft Sans Serif"/>
              </a:rPr>
              <a:t>mnemonici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950" dirty="0">
                <a:solidFill>
                  <a:srgbClr val="535353"/>
                </a:solidFill>
                <a:latin typeface="Microsoft Sans Serif"/>
                <a:cs typeface="Microsoft Sans Serif"/>
              </a:rPr>
              <a:t>–</a:t>
            </a:r>
            <a:r>
              <a:rPr sz="4600" spc="6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320" dirty="0">
                <a:solidFill>
                  <a:srgbClr val="535353"/>
                </a:solidFill>
                <a:latin typeface="Microsoft Sans Serif"/>
                <a:cs typeface="Microsoft Sans Serif"/>
              </a:rPr>
              <a:t>někdy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85" dirty="0">
                <a:solidFill>
                  <a:srgbClr val="535353"/>
                </a:solidFill>
                <a:latin typeface="Microsoft Sans Serif"/>
                <a:cs typeface="Microsoft Sans Serif"/>
              </a:rPr>
              <a:t>vrozené</a:t>
            </a:r>
            <a:r>
              <a:rPr sz="4600" spc="6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95" dirty="0">
                <a:solidFill>
                  <a:srgbClr val="535353"/>
                </a:solidFill>
                <a:latin typeface="Microsoft Sans Serif"/>
                <a:cs typeface="Microsoft Sans Serif"/>
              </a:rPr>
              <a:t>schopnosti,</a:t>
            </a:r>
            <a:r>
              <a:rPr sz="4600" spc="-31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325" dirty="0">
                <a:solidFill>
                  <a:srgbClr val="535353"/>
                </a:solidFill>
                <a:latin typeface="Microsoft Sans Serif"/>
                <a:cs typeface="Microsoft Sans Serif"/>
              </a:rPr>
              <a:t>často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380" dirty="0">
                <a:solidFill>
                  <a:srgbClr val="535353"/>
                </a:solidFill>
                <a:latin typeface="Microsoft Sans Serif"/>
                <a:cs typeface="Microsoft Sans Serif"/>
              </a:rPr>
              <a:t>ale </a:t>
            </a:r>
            <a:r>
              <a:rPr sz="4600" spc="-120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65" dirty="0">
                <a:solidFill>
                  <a:srgbClr val="535353"/>
                </a:solidFill>
                <a:latin typeface="Microsoft Sans Serif"/>
                <a:cs typeface="Microsoft Sans Serif"/>
              </a:rPr>
              <a:t>uplatnění</a:t>
            </a:r>
            <a:r>
              <a:rPr sz="4600" spc="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54" dirty="0">
                <a:solidFill>
                  <a:srgbClr val="535353"/>
                </a:solidFill>
                <a:latin typeface="Microsoft Sans Serif"/>
                <a:cs typeface="Microsoft Sans Serif"/>
              </a:rPr>
              <a:t>strategií</a:t>
            </a:r>
            <a:endParaRPr sz="4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Clr>
                <a:srgbClr val="535353"/>
              </a:buClr>
              <a:buFont typeface="Microsoft Sans Serif"/>
              <a:buChar char="•"/>
            </a:pPr>
            <a:endParaRPr sz="4750" dirty="0">
              <a:latin typeface="Microsoft Sans Serif"/>
              <a:cs typeface="Microsoft Sans Serif"/>
            </a:endParaRPr>
          </a:p>
          <a:p>
            <a:pPr marL="533400" indent="-520700">
              <a:lnSpc>
                <a:spcPct val="100000"/>
              </a:lnSpc>
              <a:spcBef>
                <a:spcPts val="5"/>
              </a:spcBef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265" dirty="0">
                <a:solidFill>
                  <a:srgbClr val="535353"/>
                </a:solidFill>
                <a:latin typeface="Microsoft Sans Serif"/>
                <a:cs typeface="Microsoft Sans Serif"/>
              </a:rPr>
              <a:t>(hyperthymesie:</a:t>
            </a:r>
            <a:r>
              <a:rPr sz="4600" spc="-59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570" dirty="0">
                <a:solidFill>
                  <a:srgbClr val="535353"/>
                </a:solidFill>
                <a:latin typeface="Microsoft Sans Serif"/>
                <a:cs typeface="Microsoft Sans Serif"/>
              </a:rPr>
              <a:t>A.J.</a:t>
            </a:r>
            <a:r>
              <a:rPr sz="4600" spc="-31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95" dirty="0">
                <a:solidFill>
                  <a:srgbClr val="535353"/>
                </a:solidFill>
                <a:latin typeface="Microsoft Sans Serif"/>
                <a:cs typeface="Microsoft Sans Serif"/>
              </a:rPr>
              <a:t>-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365" dirty="0">
                <a:solidFill>
                  <a:srgbClr val="535353"/>
                </a:solidFill>
                <a:latin typeface="Microsoft Sans Serif"/>
                <a:cs typeface="Microsoft Sans Serif"/>
              </a:rPr>
              <a:t>dr.</a:t>
            </a:r>
            <a:r>
              <a:rPr sz="4600" spc="-31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655" dirty="0">
                <a:solidFill>
                  <a:srgbClr val="535353"/>
                </a:solidFill>
                <a:latin typeface="Microsoft Sans Serif"/>
                <a:cs typeface="Microsoft Sans Serif"/>
              </a:rPr>
              <a:t>James</a:t>
            </a:r>
            <a:r>
              <a:rPr sz="4600" spc="-50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90" dirty="0">
                <a:solidFill>
                  <a:srgbClr val="535353"/>
                </a:solidFill>
                <a:latin typeface="Microsoft Sans Serif"/>
                <a:cs typeface="Microsoft Sans Serif"/>
              </a:rPr>
              <a:t>McGaught)</a:t>
            </a:r>
            <a:endParaRPr sz="4600" dirty="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528300" y="1879600"/>
            <a:ext cx="2247900" cy="5038090"/>
            <a:chOff x="10528300" y="1879600"/>
            <a:chExt cx="2247900" cy="503809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77600" y="1879600"/>
              <a:ext cx="1498600" cy="24965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28300" y="4076700"/>
              <a:ext cx="1498914" cy="2840578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26800" y="7150100"/>
            <a:ext cx="1549400" cy="260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2300" y="1397000"/>
            <a:ext cx="9258935" cy="11785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81000" marR="5080" indent="-368300">
              <a:lnSpc>
                <a:spcPts val="4400"/>
              </a:lnSpc>
              <a:spcBef>
                <a:spcPts val="480"/>
              </a:spcBef>
            </a:pPr>
            <a:r>
              <a:rPr sz="3900" spc="-229" dirty="0">
                <a:solidFill>
                  <a:srgbClr val="4C4C4F"/>
                </a:solidFill>
              </a:rPr>
              <a:t>Teorie </a:t>
            </a:r>
            <a:r>
              <a:rPr sz="3900" spc="-220" dirty="0">
                <a:solidFill>
                  <a:srgbClr val="4C4C4F"/>
                </a:solidFill>
              </a:rPr>
              <a:t>paměti </a:t>
            </a:r>
            <a:r>
              <a:rPr sz="3900" spc="-440" dirty="0">
                <a:solidFill>
                  <a:srgbClr val="4C4C4F"/>
                </a:solidFill>
              </a:rPr>
              <a:t>se</a:t>
            </a:r>
            <a:r>
              <a:rPr sz="3900" spc="-434" dirty="0">
                <a:solidFill>
                  <a:srgbClr val="4C4C4F"/>
                </a:solidFill>
              </a:rPr>
              <a:t> </a:t>
            </a:r>
            <a:r>
              <a:rPr sz="3900" spc="-320" dirty="0">
                <a:solidFill>
                  <a:srgbClr val="4C4C4F"/>
                </a:solidFill>
              </a:rPr>
              <a:t>zabývají</a:t>
            </a:r>
            <a:r>
              <a:rPr sz="3900" spc="-315" dirty="0">
                <a:solidFill>
                  <a:srgbClr val="4C4C4F"/>
                </a:solidFill>
              </a:rPr>
              <a:t> </a:t>
            </a:r>
            <a:r>
              <a:rPr sz="3900" spc="-320" dirty="0">
                <a:solidFill>
                  <a:srgbClr val="4C4C4F"/>
                </a:solidFill>
              </a:rPr>
              <a:t>jak</a:t>
            </a:r>
            <a:r>
              <a:rPr sz="3900" spc="-315" dirty="0">
                <a:solidFill>
                  <a:srgbClr val="4C4C4F"/>
                </a:solidFill>
              </a:rPr>
              <a:t> </a:t>
            </a:r>
            <a:r>
              <a:rPr sz="3900" spc="-140" dirty="0">
                <a:solidFill>
                  <a:srgbClr val="FF2600"/>
                </a:solidFill>
              </a:rPr>
              <a:t>strukturou </a:t>
            </a:r>
            <a:r>
              <a:rPr sz="3900" spc="-245" dirty="0">
                <a:solidFill>
                  <a:srgbClr val="4C4C4F"/>
                </a:solidFill>
              </a:rPr>
              <a:t>paměti, </a:t>
            </a:r>
            <a:r>
              <a:rPr sz="3900" spc="-1025" dirty="0">
                <a:solidFill>
                  <a:srgbClr val="4C4C4F"/>
                </a:solidFill>
              </a:rPr>
              <a:t> </a:t>
            </a:r>
            <a:r>
              <a:rPr sz="3900" spc="-235" dirty="0">
                <a:solidFill>
                  <a:srgbClr val="4C4C4F"/>
                </a:solidFill>
              </a:rPr>
              <a:t>tak</a:t>
            </a:r>
            <a:r>
              <a:rPr sz="3900" spc="45" dirty="0">
                <a:solidFill>
                  <a:srgbClr val="4C4C4F"/>
                </a:solidFill>
              </a:rPr>
              <a:t> </a:t>
            </a:r>
            <a:r>
              <a:rPr sz="3900" spc="-185" dirty="0">
                <a:solidFill>
                  <a:srgbClr val="FF2600"/>
                </a:solidFill>
              </a:rPr>
              <a:t>p</a:t>
            </a:r>
            <a:r>
              <a:rPr sz="3900" spc="-250" dirty="0">
                <a:solidFill>
                  <a:srgbClr val="FF2600"/>
                </a:solidFill>
              </a:rPr>
              <a:t>roces</a:t>
            </a:r>
            <a:r>
              <a:rPr sz="3900" spc="-680" dirty="0">
                <a:solidFill>
                  <a:srgbClr val="FF2600"/>
                </a:solidFill>
              </a:rPr>
              <a:t>y</a:t>
            </a:r>
            <a:r>
              <a:rPr sz="3900" spc="-395" dirty="0">
                <a:solidFill>
                  <a:srgbClr val="4C4C4F"/>
                </a:solidFill>
              </a:rPr>
              <a:t>,</a:t>
            </a:r>
            <a:r>
              <a:rPr sz="3900" spc="-265" dirty="0">
                <a:solidFill>
                  <a:srgbClr val="4C4C4F"/>
                </a:solidFill>
              </a:rPr>
              <a:t> </a:t>
            </a:r>
            <a:r>
              <a:rPr sz="3900" spc="-290" dirty="0">
                <a:solidFill>
                  <a:srgbClr val="4C4C4F"/>
                </a:solidFill>
              </a:rPr>
              <a:t>k</a:t>
            </a:r>
            <a:r>
              <a:rPr sz="3900" spc="90" dirty="0">
                <a:solidFill>
                  <a:srgbClr val="4C4C4F"/>
                </a:solidFill>
              </a:rPr>
              <a:t>t</a:t>
            </a:r>
            <a:r>
              <a:rPr sz="3900" spc="-204" dirty="0">
                <a:solidFill>
                  <a:srgbClr val="4C4C4F"/>
                </a:solidFill>
              </a:rPr>
              <a:t>eré</a:t>
            </a:r>
            <a:r>
              <a:rPr sz="3900" spc="45" dirty="0">
                <a:solidFill>
                  <a:srgbClr val="4C4C4F"/>
                </a:solidFill>
              </a:rPr>
              <a:t> </a:t>
            </a:r>
            <a:r>
              <a:rPr sz="3900" spc="-290" dirty="0">
                <a:solidFill>
                  <a:srgbClr val="4C4C4F"/>
                </a:solidFill>
              </a:rPr>
              <a:t>v</a:t>
            </a:r>
            <a:r>
              <a:rPr sz="3900" spc="45" dirty="0">
                <a:solidFill>
                  <a:srgbClr val="4C4C4F"/>
                </a:solidFill>
              </a:rPr>
              <a:t> </a:t>
            </a:r>
            <a:r>
              <a:rPr sz="3900" spc="90" dirty="0">
                <a:solidFill>
                  <a:srgbClr val="4C4C4F"/>
                </a:solidFill>
              </a:rPr>
              <a:t>t</a:t>
            </a:r>
            <a:r>
              <a:rPr sz="3900" spc="-140" dirty="0">
                <a:solidFill>
                  <a:srgbClr val="4C4C4F"/>
                </a:solidFill>
              </a:rPr>
              <a:t>é</a:t>
            </a:r>
            <a:r>
              <a:rPr sz="3900" spc="-75" dirty="0">
                <a:solidFill>
                  <a:srgbClr val="4C4C4F"/>
                </a:solidFill>
              </a:rPr>
              <a:t>t</a:t>
            </a:r>
            <a:r>
              <a:rPr sz="3900" spc="-60" dirty="0">
                <a:solidFill>
                  <a:srgbClr val="4C4C4F"/>
                </a:solidFill>
              </a:rPr>
              <a:t>o</a:t>
            </a:r>
            <a:r>
              <a:rPr sz="3900" spc="45" dirty="0">
                <a:solidFill>
                  <a:srgbClr val="4C4C4F"/>
                </a:solidFill>
              </a:rPr>
              <a:t> </a:t>
            </a:r>
            <a:r>
              <a:rPr sz="3900" spc="-310" dirty="0">
                <a:solidFill>
                  <a:srgbClr val="4C4C4F"/>
                </a:solidFill>
              </a:rPr>
              <a:t>s</a:t>
            </a:r>
            <a:r>
              <a:rPr sz="3900" spc="-180" dirty="0">
                <a:solidFill>
                  <a:srgbClr val="4C4C4F"/>
                </a:solidFill>
              </a:rPr>
              <a:t>t</a:t>
            </a:r>
            <a:r>
              <a:rPr sz="3900" spc="155" dirty="0">
                <a:solidFill>
                  <a:srgbClr val="4C4C4F"/>
                </a:solidFill>
              </a:rPr>
              <a:t>r</a:t>
            </a:r>
            <a:r>
              <a:rPr sz="3900" spc="-265" dirty="0">
                <a:solidFill>
                  <a:srgbClr val="4C4C4F"/>
                </a:solidFill>
              </a:rPr>
              <a:t>u</a:t>
            </a:r>
            <a:r>
              <a:rPr sz="3900" spc="-290" dirty="0">
                <a:solidFill>
                  <a:srgbClr val="4C4C4F"/>
                </a:solidFill>
              </a:rPr>
              <a:t>k</a:t>
            </a:r>
            <a:r>
              <a:rPr sz="3900" spc="90" dirty="0">
                <a:solidFill>
                  <a:srgbClr val="4C4C4F"/>
                </a:solidFill>
              </a:rPr>
              <a:t>t</a:t>
            </a:r>
            <a:r>
              <a:rPr sz="3900" spc="-265" dirty="0">
                <a:solidFill>
                  <a:srgbClr val="4C4C4F"/>
                </a:solidFill>
              </a:rPr>
              <a:t>u</a:t>
            </a:r>
            <a:r>
              <a:rPr sz="3900" dirty="0">
                <a:solidFill>
                  <a:srgbClr val="4C4C4F"/>
                </a:solidFill>
              </a:rPr>
              <a:t>ř</a:t>
            </a:r>
            <a:r>
              <a:rPr sz="3900" spc="-305" dirty="0">
                <a:solidFill>
                  <a:srgbClr val="4C4C4F"/>
                </a:solidFill>
              </a:rPr>
              <a:t>e</a:t>
            </a:r>
            <a:r>
              <a:rPr sz="3900" spc="45" dirty="0">
                <a:solidFill>
                  <a:srgbClr val="4C4C4F"/>
                </a:solidFill>
              </a:rPr>
              <a:t> </a:t>
            </a:r>
            <a:r>
              <a:rPr sz="3900" spc="-185" dirty="0">
                <a:solidFill>
                  <a:srgbClr val="4C4C4F"/>
                </a:solidFill>
              </a:rPr>
              <a:t>p</a:t>
            </a:r>
            <a:r>
              <a:rPr sz="3900" spc="-75" dirty="0">
                <a:solidFill>
                  <a:srgbClr val="4C4C4F"/>
                </a:solidFill>
              </a:rPr>
              <a:t>ro</a:t>
            </a:r>
            <a:r>
              <a:rPr sz="3900" spc="-100" dirty="0">
                <a:solidFill>
                  <a:srgbClr val="4C4C4F"/>
                </a:solidFill>
              </a:rPr>
              <a:t>b</a:t>
            </a:r>
            <a:r>
              <a:rPr sz="3900" spc="-210" dirty="0">
                <a:solidFill>
                  <a:srgbClr val="4C4C4F"/>
                </a:solidFill>
              </a:rPr>
              <a:t>íh</a:t>
            </a:r>
            <a:r>
              <a:rPr sz="3900" spc="-505" dirty="0">
                <a:solidFill>
                  <a:srgbClr val="4C4C4F"/>
                </a:solidFill>
              </a:rPr>
              <a:t>a</a:t>
            </a:r>
            <a:r>
              <a:rPr sz="3900" spc="-240" dirty="0">
                <a:solidFill>
                  <a:srgbClr val="4C4C4F"/>
                </a:solidFill>
              </a:rPr>
              <a:t>jí.</a:t>
            </a:r>
            <a:endParaRPr sz="39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4953" y="4484007"/>
            <a:ext cx="266077" cy="25974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4953" y="5779407"/>
            <a:ext cx="266077" cy="25974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98600" y="4292600"/>
            <a:ext cx="10426700" cy="239014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4100"/>
              </a:lnSpc>
              <a:spcBef>
                <a:spcPts val="420"/>
              </a:spcBef>
            </a:pPr>
            <a:r>
              <a:rPr sz="3600" spc="-175" dirty="0">
                <a:latin typeface="Microsoft Sans Serif"/>
                <a:cs typeface="Microsoft Sans Serif"/>
              </a:rPr>
              <a:t>pojem</a:t>
            </a:r>
            <a:r>
              <a:rPr sz="3600" spc="-315" dirty="0">
                <a:latin typeface="Microsoft Sans Serif"/>
                <a:cs typeface="Microsoft Sans Serif"/>
              </a:rPr>
              <a:t> </a:t>
            </a:r>
            <a:r>
              <a:rPr sz="3600" spc="-85" dirty="0">
                <a:latin typeface="Microsoft Sans Serif"/>
                <a:cs typeface="Microsoft Sans Serif"/>
              </a:rPr>
              <a:t>“struktura”</a:t>
            </a:r>
            <a:r>
              <a:rPr sz="3600" spc="-240" dirty="0">
                <a:latin typeface="Microsoft Sans Serif"/>
                <a:cs typeface="Microsoft Sans Serif"/>
              </a:rPr>
              <a:t> </a:t>
            </a:r>
            <a:r>
              <a:rPr sz="3600" spc="-250" dirty="0">
                <a:latin typeface="Microsoft Sans Serif"/>
                <a:cs typeface="Microsoft Sans Serif"/>
              </a:rPr>
              <a:t>odkazuje</a:t>
            </a:r>
            <a:r>
              <a:rPr sz="3600" spc="50" dirty="0">
                <a:latin typeface="Microsoft Sans Serif"/>
                <a:cs typeface="Microsoft Sans Serif"/>
              </a:rPr>
              <a:t> </a:t>
            </a:r>
            <a:r>
              <a:rPr sz="3600" spc="-355" dirty="0">
                <a:latin typeface="Microsoft Sans Serif"/>
                <a:cs typeface="Microsoft Sans Serif"/>
              </a:rPr>
              <a:t>na</a:t>
            </a:r>
            <a:r>
              <a:rPr sz="3600" spc="45" dirty="0">
                <a:latin typeface="Microsoft Sans Serif"/>
                <a:cs typeface="Microsoft Sans Serif"/>
              </a:rPr>
              <a:t> </a:t>
            </a:r>
            <a:r>
              <a:rPr sz="3600" spc="-285" dirty="0">
                <a:latin typeface="Microsoft Sans Serif"/>
                <a:cs typeface="Microsoft Sans Serif"/>
              </a:rPr>
              <a:t>způsob,</a:t>
            </a:r>
            <a:r>
              <a:rPr sz="3600" spc="-235" dirty="0">
                <a:latin typeface="Microsoft Sans Serif"/>
                <a:cs typeface="Microsoft Sans Serif"/>
              </a:rPr>
              <a:t> </a:t>
            </a:r>
            <a:r>
              <a:rPr sz="3600" spc="-285" dirty="0">
                <a:latin typeface="Microsoft Sans Serif"/>
                <a:cs typeface="Microsoft Sans Serif"/>
              </a:rPr>
              <a:t>jakým</a:t>
            </a:r>
            <a:r>
              <a:rPr sz="3600" spc="50" dirty="0">
                <a:latin typeface="Microsoft Sans Serif"/>
                <a:cs typeface="Microsoft Sans Serif"/>
              </a:rPr>
              <a:t> </a:t>
            </a:r>
            <a:r>
              <a:rPr sz="3600" spc="-215" dirty="0">
                <a:latin typeface="Microsoft Sans Serif"/>
                <a:cs typeface="Microsoft Sans Serif"/>
              </a:rPr>
              <a:t>je</a:t>
            </a:r>
            <a:r>
              <a:rPr sz="3600" spc="45" dirty="0">
                <a:latin typeface="Microsoft Sans Serif"/>
                <a:cs typeface="Microsoft Sans Serif"/>
              </a:rPr>
              <a:t> </a:t>
            </a:r>
            <a:r>
              <a:rPr sz="3600" spc="-175" dirty="0">
                <a:latin typeface="Microsoft Sans Serif"/>
                <a:cs typeface="Microsoft Sans Serif"/>
              </a:rPr>
              <a:t>paměťový </a:t>
            </a:r>
            <a:r>
              <a:rPr sz="3600" spc="-940" dirty="0">
                <a:latin typeface="Microsoft Sans Serif"/>
                <a:cs typeface="Microsoft Sans Serif"/>
              </a:rPr>
              <a:t> </a:t>
            </a:r>
            <a:r>
              <a:rPr sz="3600" spc="-360" dirty="0">
                <a:latin typeface="Microsoft Sans Serif"/>
                <a:cs typeface="Microsoft Sans Serif"/>
              </a:rPr>
              <a:t>sys</a:t>
            </a:r>
            <a:r>
              <a:rPr sz="3600" spc="-204" dirty="0">
                <a:latin typeface="Microsoft Sans Serif"/>
                <a:cs typeface="Microsoft Sans Serif"/>
              </a:rPr>
              <a:t>t</a:t>
            </a:r>
            <a:r>
              <a:rPr sz="3600" spc="-254" dirty="0">
                <a:latin typeface="Microsoft Sans Serif"/>
                <a:cs typeface="Microsoft Sans Serif"/>
              </a:rPr>
              <a:t>ém</a:t>
            </a:r>
            <a:r>
              <a:rPr sz="3600" spc="40" dirty="0">
                <a:latin typeface="Microsoft Sans Serif"/>
                <a:cs typeface="Microsoft Sans Serif"/>
              </a:rPr>
              <a:t> </a:t>
            </a:r>
            <a:r>
              <a:rPr sz="3600" spc="-35" dirty="0">
                <a:latin typeface="Microsoft Sans Serif"/>
                <a:cs typeface="Microsoft Sans Serif"/>
              </a:rPr>
              <a:t>o</a:t>
            </a:r>
            <a:r>
              <a:rPr sz="3600" spc="65" dirty="0">
                <a:latin typeface="Microsoft Sans Serif"/>
                <a:cs typeface="Microsoft Sans Serif"/>
              </a:rPr>
              <a:t>r</a:t>
            </a:r>
            <a:r>
              <a:rPr sz="3600" spc="-470" dirty="0">
                <a:latin typeface="Microsoft Sans Serif"/>
                <a:cs typeface="Microsoft Sans Serif"/>
              </a:rPr>
              <a:t>ga</a:t>
            </a:r>
            <a:r>
              <a:rPr sz="3600" spc="-245" dirty="0">
                <a:latin typeface="Microsoft Sans Serif"/>
                <a:cs typeface="Microsoft Sans Serif"/>
              </a:rPr>
              <a:t>n</a:t>
            </a:r>
            <a:r>
              <a:rPr sz="3600" spc="-165" dirty="0">
                <a:latin typeface="Microsoft Sans Serif"/>
                <a:cs typeface="Microsoft Sans Serif"/>
              </a:rPr>
              <a:t>i</a:t>
            </a:r>
            <a:r>
              <a:rPr sz="3600" spc="-415" dirty="0">
                <a:latin typeface="Microsoft Sans Serif"/>
                <a:cs typeface="Microsoft Sans Serif"/>
              </a:rPr>
              <a:t>z</a:t>
            </a:r>
            <a:r>
              <a:rPr sz="3600" spc="-130" dirty="0">
                <a:latin typeface="Microsoft Sans Serif"/>
                <a:cs typeface="Microsoft Sans Serif"/>
              </a:rPr>
              <a:t>o</a:t>
            </a:r>
            <a:r>
              <a:rPr sz="3600" spc="-265" dirty="0">
                <a:latin typeface="Microsoft Sans Serif"/>
                <a:cs typeface="Microsoft Sans Serif"/>
              </a:rPr>
              <a:t>v</a:t>
            </a:r>
            <a:r>
              <a:rPr sz="3600" spc="-470" dirty="0">
                <a:latin typeface="Microsoft Sans Serif"/>
                <a:cs typeface="Microsoft Sans Serif"/>
              </a:rPr>
              <a:t>á</a:t>
            </a:r>
            <a:r>
              <a:rPr sz="3600" spc="-240" dirty="0">
                <a:latin typeface="Microsoft Sans Serif"/>
                <a:cs typeface="Microsoft Sans Serif"/>
              </a:rPr>
              <a:t>n</a:t>
            </a:r>
            <a:endParaRPr sz="3600">
              <a:latin typeface="Microsoft Sans Serif"/>
              <a:cs typeface="Microsoft Sans Serif"/>
            </a:endParaRPr>
          </a:p>
          <a:p>
            <a:pPr marL="12700" marR="285750">
              <a:lnSpc>
                <a:spcPts val="4100"/>
              </a:lnSpc>
              <a:spcBef>
                <a:spcPts val="2000"/>
              </a:spcBef>
            </a:pPr>
            <a:r>
              <a:rPr sz="3600" spc="-170" dirty="0">
                <a:latin typeface="Microsoft Sans Serif"/>
                <a:cs typeface="Microsoft Sans Serif"/>
              </a:rPr>
              <a:t>p</a:t>
            </a:r>
            <a:r>
              <a:rPr sz="3600" spc="-185" dirty="0">
                <a:latin typeface="Microsoft Sans Serif"/>
                <a:cs typeface="Microsoft Sans Serif"/>
              </a:rPr>
              <a:t>ojmem</a:t>
            </a:r>
            <a:r>
              <a:rPr sz="3600" spc="-320" dirty="0">
                <a:latin typeface="Microsoft Sans Serif"/>
                <a:cs typeface="Microsoft Sans Serif"/>
              </a:rPr>
              <a:t> </a:t>
            </a:r>
            <a:r>
              <a:rPr sz="3600" spc="20" dirty="0">
                <a:latin typeface="Microsoft Sans Serif"/>
                <a:cs typeface="Microsoft Sans Serif"/>
              </a:rPr>
              <a:t>“</a:t>
            </a:r>
            <a:r>
              <a:rPr sz="3600" spc="30" dirty="0">
                <a:latin typeface="Microsoft Sans Serif"/>
                <a:cs typeface="Microsoft Sans Serif"/>
              </a:rPr>
              <a:t>p</a:t>
            </a:r>
            <a:r>
              <a:rPr sz="3600" spc="-155" dirty="0">
                <a:latin typeface="Microsoft Sans Serif"/>
                <a:cs typeface="Microsoft Sans Serif"/>
              </a:rPr>
              <a:t>roces”</a:t>
            </a:r>
            <a:r>
              <a:rPr sz="3600" spc="-245" dirty="0">
                <a:latin typeface="Microsoft Sans Serif"/>
                <a:cs typeface="Microsoft Sans Serif"/>
              </a:rPr>
              <a:t> </a:t>
            </a:r>
            <a:r>
              <a:rPr sz="3600" spc="-170" dirty="0">
                <a:latin typeface="Microsoft Sans Serif"/>
                <a:cs typeface="Microsoft Sans Serif"/>
              </a:rPr>
              <a:t>p</a:t>
            </a:r>
            <a:r>
              <a:rPr sz="3600" spc="-470" dirty="0">
                <a:latin typeface="Microsoft Sans Serif"/>
                <a:cs typeface="Microsoft Sans Serif"/>
              </a:rPr>
              <a:t>a</a:t>
            </a:r>
            <a:r>
              <a:rPr sz="3600" spc="-265" dirty="0">
                <a:latin typeface="Microsoft Sans Serif"/>
                <a:cs typeface="Microsoft Sans Serif"/>
              </a:rPr>
              <a:t>k</a:t>
            </a:r>
            <a:r>
              <a:rPr sz="3600" spc="40" dirty="0">
                <a:latin typeface="Microsoft Sans Serif"/>
                <a:cs typeface="Microsoft Sans Serif"/>
              </a:rPr>
              <a:t> </a:t>
            </a:r>
            <a:r>
              <a:rPr sz="3600" spc="-245" dirty="0">
                <a:latin typeface="Microsoft Sans Serif"/>
                <a:cs typeface="Microsoft Sans Serif"/>
              </a:rPr>
              <a:t>n</a:t>
            </a:r>
            <a:r>
              <a:rPr sz="3600" spc="-470" dirty="0">
                <a:latin typeface="Microsoft Sans Serif"/>
                <a:cs typeface="Microsoft Sans Serif"/>
              </a:rPr>
              <a:t>a</a:t>
            </a:r>
            <a:r>
              <a:rPr sz="3600" spc="40" dirty="0">
                <a:latin typeface="Microsoft Sans Serif"/>
                <a:cs typeface="Microsoft Sans Serif"/>
              </a:rPr>
              <a:t> </a:t>
            </a:r>
            <a:r>
              <a:rPr sz="3600" spc="-300" dirty="0">
                <a:latin typeface="Microsoft Sans Serif"/>
                <a:cs typeface="Microsoft Sans Serif"/>
              </a:rPr>
              <a:t>č</a:t>
            </a:r>
            <a:r>
              <a:rPr sz="3600" spc="-195" dirty="0">
                <a:latin typeface="Microsoft Sans Serif"/>
                <a:cs typeface="Microsoft Sans Serif"/>
              </a:rPr>
              <a:t>in</a:t>
            </a:r>
            <a:r>
              <a:rPr sz="3600" spc="-245" dirty="0">
                <a:latin typeface="Microsoft Sans Serif"/>
                <a:cs typeface="Microsoft Sans Serif"/>
              </a:rPr>
              <a:t>n</a:t>
            </a:r>
            <a:r>
              <a:rPr sz="3600" spc="-195" dirty="0">
                <a:latin typeface="Microsoft Sans Serif"/>
                <a:cs typeface="Microsoft Sans Serif"/>
              </a:rPr>
              <a:t>os</a:t>
            </a:r>
            <a:r>
              <a:rPr sz="3600" spc="-110" dirty="0">
                <a:latin typeface="Microsoft Sans Serif"/>
                <a:cs typeface="Microsoft Sans Serif"/>
              </a:rPr>
              <a:t>t</a:t>
            </a:r>
            <a:r>
              <a:rPr sz="3600" spc="-254" dirty="0">
                <a:latin typeface="Microsoft Sans Serif"/>
                <a:cs typeface="Microsoft Sans Serif"/>
              </a:rPr>
              <a:t>i,</a:t>
            </a:r>
            <a:r>
              <a:rPr sz="3600" spc="-250" dirty="0">
                <a:latin typeface="Microsoft Sans Serif"/>
                <a:cs typeface="Microsoft Sans Serif"/>
              </a:rPr>
              <a:t> </a:t>
            </a:r>
            <a:r>
              <a:rPr sz="3600" spc="-265" dirty="0">
                <a:latin typeface="Microsoft Sans Serif"/>
                <a:cs typeface="Microsoft Sans Serif"/>
              </a:rPr>
              <a:t>k</a:t>
            </a:r>
            <a:r>
              <a:rPr sz="3600" spc="85" dirty="0">
                <a:latin typeface="Microsoft Sans Serif"/>
                <a:cs typeface="Microsoft Sans Serif"/>
              </a:rPr>
              <a:t>t</a:t>
            </a:r>
            <a:r>
              <a:rPr sz="3600" spc="-190" dirty="0">
                <a:latin typeface="Microsoft Sans Serif"/>
                <a:cs typeface="Microsoft Sans Serif"/>
              </a:rPr>
              <a:t>eré</a:t>
            </a:r>
            <a:r>
              <a:rPr sz="3600" spc="40" dirty="0">
                <a:latin typeface="Microsoft Sans Serif"/>
                <a:cs typeface="Microsoft Sans Serif"/>
              </a:rPr>
              <a:t> </a:t>
            </a:r>
            <a:r>
              <a:rPr sz="3600" spc="-265" dirty="0">
                <a:latin typeface="Microsoft Sans Serif"/>
                <a:cs typeface="Microsoft Sans Serif"/>
              </a:rPr>
              <a:t>v</a:t>
            </a:r>
            <a:r>
              <a:rPr sz="3600" spc="40" dirty="0">
                <a:latin typeface="Microsoft Sans Serif"/>
                <a:cs typeface="Microsoft Sans Serif"/>
              </a:rPr>
              <a:t> </a:t>
            </a:r>
            <a:r>
              <a:rPr sz="3600" spc="85" dirty="0">
                <a:latin typeface="Microsoft Sans Serif"/>
                <a:cs typeface="Microsoft Sans Serif"/>
              </a:rPr>
              <a:t>t</a:t>
            </a:r>
            <a:r>
              <a:rPr sz="3600" spc="-80" dirty="0">
                <a:latin typeface="Microsoft Sans Serif"/>
                <a:cs typeface="Microsoft Sans Serif"/>
              </a:rPr>
              <a:t>om</a:t>
            </a:r>
            <a:r>
              <a:rPr sz="3600" spc="-40" dirty="0">
                <a:latin typeface="Microsoft Sans Serif"/>
                <a:cs typeface="Microsoft Sans Serif"/>
              </a:rPr>
              <a:t>t</a:t>
            </a:r>
            <a:r>
              <a:rPr sz="3600" spc="-55" dirty="0">
                <a:latin typeface="Microsoft Sans Serif"/>
                <a:cs typeface="Microsoft Sans Serif"/>
              </a:rPr>
              <a:t>o</a:t>
            </a:r>
            <a:r>
              <a:rPr sz="3600" spc="40" dirty="0">
                <a:latin typeface="Microsoft Sans Serif"/>
                <a:cs typeface="Microsoft Sans Serif"/>
              </a:rPr>
              <a:t> </a:t>
            </a:r>
            <a:r>
              <a:rPr sz="3600" spc="-360" dirty="0">
                <a:latin typeface="Microsoft Sans Serif"/>
                <a:cs typeface="Microsoft Sans Serif"/>
              </a:rPr>
              <a:t>sys</a:t>
            </a:r>
            <a:r>
              <a:rPr sz="3600" spc="-204" dirty="0">
                <a:latin typeface="Microsoft Sans Serif"/>
                <a:cs typeface="Microsoft Sans Serif"/>
              </a:rPr>
              <a:t>té</a:t>
            </a:r>
            <a:r>
              <a:rPr sz="3600" spc="-360" dirty="0">
                <a:latin typeface="Microsoft Sans Serif"/>
                <a:cs typeface="Microsoft Sans Serif"/>
              </a:rPr>
              <a:t>m</a:t>
            </a:r>
            <a:r>
              <a:rPr sz="3600" spc="-155" dirty="0">
                <a:latin typeface="Microsoft Sans Serif"/>
                <a:cs typeface="Microsoft Sans Serif"/>
              </a:rPr>
              <a:t>u  </a:t>
            </a:r>
            <a:r>
              <a:rPr sz="3600" spc="-170" dirty="0">
                <a:latin typeface="Microsoft Sans Serif"/>
                <a:cs typeface="Microsoft Sans Serif"/>
              </a:rPr>
              <a:t>probíhají</a:t>
            </a:r>
            <a:endParaRPr sz="3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467A6A-4A86-06DE-F749-07687840E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427412"/>
            <a:ext cx="6366510" cy="682486"/>
          </a:xfrm>
        </p:spPr>
        <p:txBody>
          <a:bodyPr/>
          <a:lstStyle/>
          <a:p>
            <a:r>
              <a:rPr lang="cs-CZ" sz="4400" dirty="0"/>
              <a:t>Stephen </a:t>
            </a:r>
            <a:r>
              <a:rPr lang="cs-CZ" sz="4400" dirty="0" err="1"/>
              <a:t>Wiltshire</a:t>
            </a:r>
            <a:endParaRPr lang="en-GB" sz="44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A06E24-D88D-552F-13FD-9FD66ED0F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3540" y="5942012"/>
            <a:ext cx="10253980" cy="707886"/>
          </a:xfrm>
        </p:spPr>
        <p:txBody>
          <a:bodyPr/>
          <a:lstStyle/>
          <a:p>
            <a:r>
              <a:rPr lang="cs-CZ" dirty="0"/>
              <a:t>Kim </a:t>
            </a:r>
            <a:r>
              <a:rPr lang="cs-CZ" dirty="0" err="1"/>
              <a:t>Peek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0291C5-2FDE-4D03-B374-47F836A60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81000"/>
            <a:ext cx="57340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m Peek, the inspiration for 'Rain Man', dies of heart attack | The  Independent">
            <a:extLst>
              <a:ext uri="{FF2B5EF4-FFF2-40B4-BE49-F238E27FC236}">
                <a16:creationId xmlns:a16="http://schemas.microsoft.com/office/drawing/2014/main" id="{88C6049A-D775-D220-37C6-0FB903206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128587"/>
            <a:ext cx="4762500" cy="58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21B7575-4701-BCD4-2E60-2096FB3FF572}"/>
              </a:ext>
            </a:extLst>
          </p:cNvPr>
          <p:cNvSpPr txBox="1"/>
          <p:nvPr/>
        </p:nvSpPr>
        <p:spPr>
          <a:xfrm>
            <a:off x="0" y="6553200"/>
            <a:ext cx="91313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Zajímavá videa</a:t>
            </a:r>
          </a:p>
          <a:p>
            <a:endParaRPr lang="cs-CZ" dirty="0"/>
          </a:p>
          <a:p>
            <a:r>
              <a:rPr lang="en-GB" dirty="0">
                <a:hlinkClick r:id="rId4"/>
              </a:rPr>
              <a:t>https://www.youtube.com/watch?v=6vsYCSmBcM0&amp;ab_channel=CasperH</a:t>
            </a:r>
            <a:r>
              <a:rPr lang="en-GB" dirty="0"/>
              <a:t>.</a:t>
            </a:r>
            <a:endParaRPr lang="cs-CZ" dirty="0"/>
          </a:p>
          <a:p>
            <a:endParaRPr lang="cs-CZ" dirty="0"/>
          </a:p>
          <a:p>
            <a:r>
              <a:rPr lang="en-GB" dirty="0">
                <a:hlinkClick r:id="rId5"/>
              </a:rPr>
              <a:t>https://www.youtube.com/watch?v=U6PoUg7jXsA&amp;ab_channel=TED</a:t>
            </a:r>
            <a:endParaRPr lang="cs-CZ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268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400" y="850900"/>
            <a:ext cx="109226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40" dirty="0"/>
              <a:t>AUTOBIOGRAFICKÁ</a:t>
            </a:r>
            <a:r>
              <a:rPr spc="55" dirty="0"/>
              <a:t> </a:t>
            </a:r>
            <a:r>
              <a:rPr spc="-745" dirty="0"/>
              <a:t>PAMĚŤ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700" y="2751327"/>
            <a:ext cx="5570220" cy="62020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5"/>
              </a:spcBef>
              <a:buSzPct val="81666"/>
              <a:buChar char="•"/>
              <a:tabLst>
                <a:tab pos="354965" algn="l"/>
                <a:tab pos="355600" algn="l"/>
              </a:tabLst>
            </a:pPr>
            <a:r>
              <a:rPr sz="3000" spc="-125" dirty="0">
                <a:solidFill>
                  <a:srgbClr val="535353"/>
                </a:solidFill>
                <a:latin typeface="Microsoft Sans Serif"/>
                <a:cs typeface="Microsoft Sans Serif"/>
              </a:rPr>
              <a:t>p</a:t>
            </a:r>
            <a:r>
              <a:rPr sz="3000" spc="-37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3000" spc="-160" dirty="0">
                <a:solidFill>
                  <a:srgbClr val="535353"/>
                </a:solidFill>
                <a:latin typeface="Microsoft Sans Serif"/>
                <a:cs typeface="Microsoft Sans Serif"/>
              </a:rPr>
              <a:t>m</a:t>
            </a:r>
            <a:r>
              <a:rPr sz="3000" spc="90" dirty="0">
                <a:solidFill>
                  <a:srgbClr val="535353"/>
                </a:solidFill>
                <a:latin typeface="Microsoft Sans Serif"/>
                <a:cs typeface="Microsoft Sans Serif"/>
              </a:rPr>
              <a:t>ěť</a:t>
            </a:r>
            <a:r>
              <a:rPr sz="300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000" spc="-190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3000" spc="-37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300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000" spc="-190" dirty="0">
                <a:solidFill>
                  <a:srgbClr val="535353"/>
                </a:solidFill>
                <a:latin typeface="Microsoft Sans Serif"/>
                <a:cs typeface="Microsoft Sans Serif"/>
              </a:rPr>
              <a:t>u</a:t>
            </a:r>
            <a:r>
              <a:rPr sz="3000" spc="-125" dirty="0">
                <a:solidFill>
                  <a:srgbClr val="535353"/>
                </a:solidFill>
                <a:latin typeface="Microsoft Sans Serif"/>
                <a:cs typeface="Microsoft Sans Serif"/>
              </a:rPr>
              <a:t>d</a:t>
            </a:r>
            <a:r>
              <a:rPr sz="3000" spc="-375" dirty="0">
                <a:solidFill>
                  <a:srgbClr val="535353"/>
                </a:solidFill>
                <a:latin typeface="Microsoft Sans Serif"/>
                <a:cs typeface="Microsoft Sans Serif"/>
              </a:rPr>
              <a:t>á</a:t>
            </a:r>
            <a:r>
              <a:rPr sz="3000" spc="-135" dirty="0">
                <a:solidFill>
                  <a:srgbClr val="535353"/>
                </a:solidFill>
                <a:latin typeface="Microsoft Sans Serif"/>
                <a:cs typeface="Microsoft Sans Serif"/>
              </a:rPr>
              <a:t>los</a:t>
            </a:r>
            <a:r>
              <a:rPr sz="3000" spc="-95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3000" spc="-114" dirty="0">
                <a:solidFill>
                  <a:srgbClr val="535353"/>
                </a:solidFill>
                <a:latin typeface="Microsoft Sans Serif"/>
                <a:cs typeface="Microsoft Sans Serif"/>
              </a:rPr>
              <a:t>i</a:t>
            </a:r>
            <a:r>
              <a:rPr sz="300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000" spc="-204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3000" spc="-145" dirty="0">
                <a:solidFill>
                  <a:srgbClr val="535353"/>
                </a:solidFill>
                <a:latin typeface="Microsoft Sans Serif"/>
                <a:cs typeface="Microsoft Sans Serif"/>
              </a:rPr>
              <a:t>l</a:t>
            </a:r>
            <a:r>
              <a:rPr sz="3000" spc="-35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3000" spc="-225" dirty="0">
                <a:solidFill>
                  <a:srgbClr val="535353"/>
                </a:solidFill>
                <a:latin typeface="Microsoft Sans Serif"/>
                <a:cs typeface="Microsoft Sans Serif"/>
              </a:rPr>
              <a:t>s</a:t>
            </a:r>
            <a:r>
              <a:rPr sz="3000" spc="-13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3000" spc="-190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3000" spc="-150" dirty="0">
                <a:solidFill>
                  <a:srgbClr val="535353"/>
                </a:solidFill>
                <a:latin typeface="Microsoft Sans Serif"/>
                <a:cs typeface="Microsoft Sans Serif"/>
              </a:rPr>
              <a:t>íh</a:t>
            </a:r>
            <a:r>
              <a:rPr sz="3000" spc="-25" dirty="0">
                <a:solidFill>
                  <a:srgbClr val="535353"/>
                </a:solidFill>
                <a:latin typeface="Microsoft Sans Serif"/>
                <a:cs typeface="Microsoft Sans Serif"/>
              </a:rPr>
              <a:t>o</a:t>
            </a:r>
            <a:r>
              <a:rPr sz="300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000" spc="-300" dirty="0">
                <a:solidFill>
                  <a:srgbClr val="535353"/>
                </a:solidFill>
                <a:latin typeface="Microsoft Sans Serif"/>
                <a:cs typeface="Microsoft Sans Serif"/>
              </a:rPr>
              <a:t>ž</a:t>
            </a:r>
            <a:r>
              <a:rPr sz="3000" spc="-100" dirty="0">
                <a:solidFill>
                  <a:srgbClr val="535353"/>
                </a:solidFill>
                <a:latin typeface="Microsoft Sans Serif"/>
                <a:cs typeface="Microsoft Sans Serif"/>
              </a:rPr>
              <a:t>i</a:t>
            </a:r>
            <a:r>
              <a:rPr sz="3000" spc="-270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3000" spc="35" dirty="0">
                <a:solidFill>
                  <a:srgbClr val="535353"/>
                </a:solidFill>
                <a:latin typeface="Microsoft Sans Serif"/>
                <a:cs typeface="Microsoft Sans Serif"/>
              </a:rPr>
              <a:t>o</a:t>
            </a:r>
            <a:r>
              <a:rPr sz="3000" spc="1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3000" spc="-37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endParaRPr sz="3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535353"/>
              </a:buClr>
              <a:buFont typeface="Microsoft Sans Serif"/>
              <a:buChar char="•"/>
            </a:pPr>
            <a:endParaRPr sz="305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SzPct val="81666"/>
              <a:buChar char="•"/>
              <a:tabLst>
                <a:tab pos="354965" algn="l"/>
                <a:tab pos="355600" algn="l"/>
              </a:tabLst>
            </a:pPr>
            <a:r>
              <a:rPr sz="3000" spc="-200" dirty="0">
                <a:solidFill>
                  <a:srgbClr val="535353"/>
                </a:solidFill>
                <a:latin typeface="Microsoft Sans Serif"/>
                <a:cs typeface="Microsoft Sans Serif"/>
              </a:rPr>
              <a:t>kalendář</a:t>
            </a:r>
            <a:r>
              <a:rPr sz="3000" spc="1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000" spc="-160" dirty="0">
                <a:solidFill>
                  <a:srgbClr val="535353"/>
                </a:solidFill>
                <a:latin typeface="Microsoft Sans Serif"/>
                <a:cs typeface="Microsoft Sans Serif"/>
              </a:rPr>
              <a:t>událostí</a:t>
            </a:r>
            <a:endParaRPr sz="3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535353"/>
              </a:buClr>
              <a:buFont typeface="Microsoft Sans Serif"/>
              <a:buChar char="•"/>
            </a:pPr>
            <a:endParaRPr sz="305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SzPct val="81666"/>
              <a:buChar char="•"/>
              <a:tabLst>
                <a:tab pos="354965" algn="l"/>
                <a:tab pos="355600" algn="l"/>
              </a:tabLst>
            </a:pPr>
            <a:r>
              <a:rPr sz="3000" spc="-175" dirty="0">
                <a:solidFill>
                  <a:srgbClr val="535353"/>
                </a:solidFill>
                <a:latin typeface="Microsoft Sans Serif"/>
                <a:cs typeface="Microsoft Sans Serif"/>
              </a:rPr>
              <a:t>deníkové</a:t>
            </a:r>
            <a:r>
              <a:rPr sz="3000" spc="2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000" spc="-285" dirty="0">
                <a:solidFill>
                  <a:srgbClr val="535353"/>
                </a:solidFill>
                <a:latin typeface="Microsoft Sans Serif"/>
                <a:cs typeface="Microsoft Sans Serif"/>
              </a:rPr>
              <a:t>záznamy</a:t>
            </a:r>
            <a:endParaRPr sz="3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535353"/>
              </a:buClr>
              <a:buFont typeface="Microsoft Sans Serif"/>
              <a:buChar char="•"/>
            </a:pPr>
            <a:endParaRPr sz="305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SzPct val="81666"/>
              <a:buChar char="•"/>
              <a:tabLst>
                <a:tab pos="354965" algn="l"/>
                <a:tab pos="355600" algn="l"/>
              </a:tabLst>
            </a:pPr>
            <a:r>
              <a:rPr sz="3000" spc="-155" dirty="0">
                <a:solidFill>
                  <a:srgbClr val="535353"/>
                </a:solidFill>
                <a:latin typeface="Microsoft Sans Serif"/>
                <a:cs typeface="Microsoft Sans Serif"/>
              </a:rPr>
              <a:t>3</a:t>
            </a:r>
            <a:r>
              <a:rPr sz="3000" spc="3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000" spc="-145" dirty="0">
                <a:solidFill>
                  <a:srgbClr val="535353"/>
                </a:solidFill>
                <a:latin typeface="Microsoft Sans Serif"/>
                <a:cs typeface="Microsoft Sans Serif"/>
              </a:rPr>
              <a:t>úrovně</a:t>
            </a:r>
            <a:r>
              <a:rPr sz="3000" spc="3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000" spc="-145" dirty="0">
                <a:solidFill>
                  <a:srgbClr val="535353"/>
                </a:solidFill>
                <a:latin typeface="Microsoft Sans Serif"/>
                <a:cs typeface="Microsoft Sans Serif"/>
              </a:rPr>
              <a:t>autobiografické</a:t>
            </a:r>
            <a:r>
              <a:rPr sz="3000" spc="3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000" spc="-150" dirty="0">
                <a:solidFill>
                  <a:srgbClr val="535353"/>
                </a:solidFill>
                <a:latin typeface="Microsoft Sans Serif"/>
                <a:cs typeface="Microsoft Sans Serif"/>
              </a:rPr>
              <a:t>paměti</a:t>
            </a:r>
            <a:endParaRPr sz="3000">
              <a:latin typeface="Microsoft Sans Serif"/>
              <a:cs typeface="Microsoft Sans Serif"/>
            </a:endParaRPr>
          </a:p>
          <a:p>
            <a:pPr marL="762000" lvl="1" indent="-228600">
              <a:lnSpc>
                <a:spcPct val="100000"/>
              </a:lnSpc>
              <a:spcBef>
                <a:spcPts val="1250"/>
              </a:spcBef>
              <a:buClr>
                <a:srgbClr val="CCB400"/>
              </a:buClr>
              <a:buSzPct val="82051"/>
              <a:buChar char="•"/>
              <a:tabLst>
                <a:tab pos="762000" algn="l"/>
              </a:tabLst>
            </a:pPr>
            <a:r>
              <a:rPr sz="1950" spc="-85" dirty="0">
                <a:solidFill>
                  <a:srgbClr val="646B86"/>
                </a:solidFill>
                <a:latin typeface="Microsoft Sans Serif"/>
                <a:cs typeface="Microsoft Sans Serif"/>
              </a:rPr>
              <a:t>životní</a:t>
            </a:r>
            <a:r>
              <a:rPr sz="195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1950" spc="-105" dirty="0">
                <a:solidFill>
                  <a:srgbClr val="646B86"/>
                </a:solidFill>
                <a:latin typeface="Microsoft Sans Serif"/>
                <a:cs typeface="Microsoft Sans Serif"/>
              </a:rPr>
              <a:t>události</a:t>
            </a:r>
            <a:endParaRPr sz="1950">
              <a:latin typeface="Microsoft Sans Serif"/>
              <a:cs typeface="Microsoft Sans Serif"/>
            </a:endParaRPr>
          </a:p>
          <a:p>
            <a:pPr marL="762000" lvl="1" indent="-228600">
              <a:lnSpc>
                <a:spcPct val="100000"/>
              </a:lnSpc>
              <a:spcBef>
                <a:spcPts val="860"/>
              </a:spcBef>
              <a:buClr>
                <a:srgbClr val="CCB400"/>
              </a:buClr>
              <a:buSzPct val="82051"/>
              <a:buChar char="•"/>
              <a:tabLst>
                <a:tab pos="762000" algn="l"/>
              </a:tabLst>
            </a:pPr>
            <a:r>
              <a:rPr sz="1950" spc="-105" dirty="0">
                <a:solidFill>
                  <a:srgbClr val="646B86"/>
                </a:solidFill>
                <a:latin typeface="Microsoft Sans Serif"/>
                <a:cs typeface="Microsoft Sans Serif"/>
              </a:rPr>
              <a:t>obecné</a:t>
            </a:r>
            <a:r>
              <a:rPr sz="1950" spc="-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1950" spc="-105" dirty="0">
                <a:solidFill>
                  <a:srgbClr val="646B86"/>
                </a:solidFill>
                <a:latin typeface="Microsoft Sans Serif"/>
                <a:cs typeface="Microsoft Sans Serif"/>
              </a:rPr>
              <a:t>události</a:t>
            </a:r>
            <a:endParaRPr sz="1950">
              <a:latin typeface="Microsoft Sans Serif"/>
              <a:cs typeface="Microsoft Sans Serif"/>
            </a:endParaRPr>
          </a:p>
          <a:p>
            <a:pPr marL="762000" lvl="1" indent="-228600">
              <a:lnSpc>
                <a:spcPct val="100000"/>
              </a:lnSpc>
              <a:spcBef>
                <a:spcPts val="960"/>
              </a:spcBef>
              <a:buClr>
                <a:srgbClr val="CCB400"/>
              </a:buClr>
              <a:buSzPct val="82051"/>
              <a:buChar char="•"/>
              <a:tabLst>
                <a:tab pos="762000" algn="l"/>
              </a:tabLst>
            </a:pPr>
            <a:r>
              <a:rPr sz="1950" spc="-130" dirty="0">
                <a:solidFill>
                  <a:srgbClr val="646B86"/>
                </a:solidFill>
                <a:latin typeface="Microsoft Sans Serif"/>
                <a:cs typeface="Microsoft Sans Serif"/>
              </a:rPr>
              <a:t>vz</a:t>
            </a:r>
            <a:r>
              <a:rPr sz="1950" spc="-150" dirty="0">
                <a:solidFill>
                  <a:srgbClr val="646B86"/>
                </a:solidFill>
                <a:latin typeface="Microsoft Sans Serif"/>
                <a:cs typeface="Microsoft Sans Serif"/>
              </a:rPr>
              <a:t>p</a:t>
            </a:r>
            <a:r>
              <a:rPr sz="1950" spc="-75" dirty="0">
                <a:solidFill>
                  <a:srgbClr val="646B86"/>
                </a:solidFill>
                <a:latin typeface="Microsoft Sans Serif"/>
                <a:cs typeface="Microsoft Sans Serif"/>
              </a:rPr>
              <a:t>omín</a:t>
            </a:r>
            <a:r>
              <a:rPr sz="1950" spc="-130" dirty="0">
                <a:solidFill>
                  <a:srgbClr val="646B86"/>
                </a:solidFill>
                <a:latin typeface="Microsoft Sans Serif"/>
                <a:cs typeface="Microsoft Sans Serif"/>
              </a:rPr>
              <a:t>k</a:t>
            </a:r>
            <a:r>
              <a:rPr sz="1950" spc="-150" dirty="0">
                <a:solidFill>
                  <a:srgbClr val="646B86"/>
                </a:solidFill>
                <a:latin typeface="Microsoft Sans Serif"/>
                <a:cs typeface="Microsoft Sans Serif"/>
              </a:rPr>
              <a:t>y</a:t>
            </a:r>
            <a:r>
              <a:rPr sz="1950" spc="3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1950" spc="-130" dirty="0">
                <a:solidFill>
                  <a:srgbClr val="646B86"/>
                </a:solidFill>
                <a:latin typeface="Microsoft Sans Serif"/>
                <a:cs typeface="Microsoft Sans Serif"/>
              </a:rPr>
              <a:t>v</a:t>
            </a:r>
            <a:r>
              <a:rPr sz="1950" spc="-240" dirty="0">
                <a:solidFill>
                  <a:srgbClr val="646B86"/>
                </a:solidFill>
                <a:latin typeface="Microsoft Sans Serif"/>
                <a:cs typeface="Microsoft Sans Serif"/>
              </a:rPr>
              <a:t>á</a:t>
            </a:r>
            <a:r>
              <a:rPr sz="1950" spc="-204" dirty="0">
                <a:solidFill>
                  <a:srgbClr val="646B86"/>
                </a:solidFill>
                <a:latin typeface="Microsoft Sans Serif"/>
                <a:cs typeface="Microsoft Sans Serif"/>
              </a:rPr>
              <a:t>z</a:t>
            </a:r>
            <a:r>
              <a:rPr sz="1950" spc="-235" dirty="0">
                <a:solidFill>
                  <a:srgbClr val="646B86"/>
                </a:solidFill>
                <a:latin typeface="Microsoft Sans Serif"/>
                <a:cs typeface="Microsoft Sans Serif"/>
              </a:rPr>
              <a:t>a</a:t>
            </a:r>
            <a:r>
              <a:rPr sz="1950" spc="-120" dirty="0">
                <a:solidFill>
                  <a:srgbClr val="646B86"/>
                </a:solidFill>
                <a:latin typeface="Microsoft Sans Serif"/>
                <a:cs typeface="Microsoft Sans Serif"/>
              </a:rPr>
              <a:t>n</a:t>
            </a:r>
            <a:r>
              <a:rPr sz="1950" spc="-140" dirty="0">
                <a:solidFill>
                  <a:srgbClr val="646B86"/>
                </a:solidFill>
                <a:latin typeface="Microsoft Sans Serif"/>
                <a:cs typeface="Microsoft Sans Serif"/>
              </a:rPr>
              <a:t>é</a:t>
            </a:r>
            <a:r>
              <a:rPr sz="1950" spc="3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1950" spc="-130" dirty="0">
                <a:solidFill>
                  <a:srgbClr val="646B86"/>
                </a:solidFill>
                <a:latin typeface="Microsoft Sans Serif"/>
                <a:cs typeface="Microsoft Sans Serif"/>
              </a:rPr>
              <a:t>k</a:t>
            </a:r>
            <a:r>
              <a:rPr sz="1950" spc="3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1950" spc="-120" dirty="0">
                <a:solidFill>
                  <a:srgbClr val="646B86"/>
                </a:solidFill>
                <a:latin typeface="Microsoft Sans Serif"/>
                <a:cs typeface="Microsoft Sans Serif"/>
              </a:rPr>
              <a:t>u</a:t>
            </a:r>
            <a:r>
              <a:rPr sz="1950" spc="-80" dirty="0">
                <a:solidFill>
                  <a:srgbClr val="646B86"/>
                </a:solidFill>
                <a:latin typeface="Microsoft Sans Serif"/>
                <a:cs typeface="Microsoft Sans Serif"/>
              </a:rPr>
              <a:t>d</a:t>
            </a:r>
            <a:r>
              <a:rPr sz="1950" spc="-240" dirty="0">
                <a:solidFill>
                  <a:srgbClr val="646B86"/>
                </a:solidFill>
                <a:latin typeface="Microsoft Sans Serif"/>
                <a:cs typeface="Microsoft Sans Serif"/>
              </a:rPr>
              <a:t>á</a:t>
            </a:r>
            <a:r>
              <a:rPr sz="1950" spc="-85" dirty="0">
                <a:solidFill>
                  <a:srgbClr val="646B86"/>
                </a:solidFill>
                <a:latin typeface="Microsoft Sans Serif"/>
                <a:cs typeface="Microsoft Sans Serif"/>
              </a:rPr>
              <a:t>los</a:t>
            </a:r>
            <a:r>
              <a:rPr sz="1950" spc="-60" dirty="0">
                <a:solidFill>
                  <a:srgbClr val="646B86"/>
                </a:solidFill>
                <a:latin typeface="Microsoft Sans Serif"/>
                <a:cs typeface="Microsoft Sans Serif"/>
              </a:rPr>
              <a:t>t</a:t>
            </a:r>
            <a:r>
              <a:rPr sz="1950" spc="-75" dirty="0">
                <a:solidFill>
                  <a:srgbClr val="646B86"/>
                </a:solidFill>
                <a:latin typeface="Microsoft Sans Serif"/>
                <a:cs typeface="Microsoft Sans Serif"/>
              </a:rPr>
              <a:t>i</a:t>
            </a:r>
            <a:endParaRPr sz="1950">
              <a:latin typeface="Microsoft Sans Serif"/>
              <a:cs typeface="Microsoft Sans Serif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CCB400"/>
              </a:buClr>
              <a:buFont typeface="Microsoft Sans Serif"/>
              <a:buChar char="•"/>
            </a:pPr>
            <a:endParaRPr sz="28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SzPct val="81666"/>
              <a:buChar char="•"/>
              <a:tabLst>
                <a:tab pos="354965" algn="l"/>
                <a:tab pos="355600" algn="l"/>
              </a:tabLst>
            </a:pPr>
            <a:r>
              <a:rPr sz="3000" spc="-235" dirty="0">
                <a:solidFill>
                  <a:srgbClr val="535353"/>
                </a:solidFill>
                <a:latin typeface="Microsoft Sans Serif"/>
                <a:cs typeface="Microsoft Sans Serif"/>
              </a:rPr>
              <a:t>č</a:t>
            </a:r>
            <a:r>
              <a:rPr sz="3000" spc="-37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30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s</a:t>
            </a:r>
            <a:r>
              <a:rPr sz="3000" spc="-305" dirty="0">
                <a:solidFill>
                  <a:srgbClr val="535353"/>
                </a:solidFill>
                <a:latin typeface="Microsoft Sans Serif"/>
                <a:cs typeface="Microsoft Sans Serif"/>
              </a:rPr>
              <a:t>o</a:t>
            </a:r>
            <a:r>
              <a:rPr sz="3000" spc="-204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3000" spc="-235" dirty="0">
                <a:solidFill>
                  <a:srgbClr val="535353"/>
                </a:solidFill>
                <a:latin typeface="Microsoft Sans Serif"/>
                <a:cs typeface="Microsoft Sans Serif"/>
              </a:rPr>
              <a:t>ý</a:t>
            </a:r>
            <a:r>
              <a:rPr sz="3000" spc="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000" spc="-110" dirty="0">
                <a:solidFill>
                  <a:srgbClr val="535353"/>
                </a:solidFill>
                <a:latin typeface="Microsoft Sans Serif"/>
                <a:cs typeface="Microsoft Sans Serif"/>
              </a:rPr>
              <a:t>f</a:t>
            </a:r>
            <a:r>
              <a:rPr sz="3000" spc="-37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3000" spc="-204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3000" spc="8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3000" spc="-10" dirty="0">
                <a:solidFill>
                  <a:srgbClr val="535353"/>
                </a:solidFill>
                <a:latin typeface="Microsoft Sans Serif"/>
                <a:cs typeface="Microsoft Sans Serif"/>
              </a:rPr>
              <a:t>or</a:t>
            </a:r>
            <a:endParaRPr sz="3000">
              <a:latin typeface="Microsoft Sans Serif"/>
              <a:cs typeface="Microsoft Sans Serif"/>
            </a:endParaRPr>
          </a:p>
          <a:p>
            <a:pPr marL="762000" lvl="1" indent="-228600">
              <a:lnSpc>
                <a:spcPct val="100000"/>
              </a:lnSpc>
              <a:spcBef>
                <a:spcPts val="1150"/>
              </a:spcBef>
              <a:buClr>
                <a:srgbClr val="CCB400"/>
              </a:buClr>
              <a:buSzPct val="82051"/>
              <a:buChar char="•"/>
              <a:tabLst>
                <a:tab pos="762000" algn="l"/>
              </a:tabLst>
            </a:pPr>
            <a:r>
              <a:rPr sz="1950" spc="-90" dirty="0">
                <a:solidFill>
                  <a:srgbClr val="646B86"/>
                </a:solidFill>
                <a:latin typeface="Microsoft Sans Serif"/>
                <a:cs typeface="Microsoft Sans Serif"/>
              </a:rPr>
              <a:t>infantilní</a:t>
            </a:r>
            <a:r>
              <a:rPr sz="195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1950" spc="-145" dirty="0">
                <a:solidFill>
                  <a:srgbClr val="646B86"/>
                </a:solidFill>
                <a:latin typeface="Microsoft Sans Serif"/>
                <a:cs typeface="Microsoft Sans Serif"/>
              </a:rPr>
              <a:t>amnézie</a:t>
            </a:r>
            <a:endParaRPr sz="1950">
              <a:latin typeface="Microsoft Sans Serif"/>
              <a:cs typeface="Microsoft Sans Serif"/>
            </a:endParaRPr>
          </a:p>
          <a:p>
            <a:pPr marL="762000" lvl="1" indent="-228600">
              <a:lnSpc>
                <a:spcPct val="100000"/>
              </a:lnSpc>
              <a:spcBef>
                <a:spcPts val="960"/>
              </a:spcBef>
              <a:buClr>
                <a:srgbClr val="CCB400"/>
              </a:buClr>
              <a:buSzPct val="82051"/>
              <a:buChar char="•"/>
              <a:tabLst>
                <a:tab pos="762000" algn="l"/>
              </a:tabLst>
            </a:pPr>
            <a:r>
              <a:rPr sz="1950" spc="-110" dirty="0">
                <a:solidFill>
                  <a:srgbClr val="646B86"/>
                </a:solidFill>
                <a:latin typeface="Microsoft Sans Serif"/>
                <a:cs typeface="Microsoft Sans Serif"/>
              </a:rPr>
              <a:t>vzpomínkový</a:t>
            </a:r>
            <a:r>
              <a:rPr sz="1950" spc="3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1950" spc="-50" dirty="0">
                <a:solidFill>
                  <a:srgbClr val="646B86"/>
                </a:solidFill>
                <a:latin typeface="Microsoft Sans Serif"/>
                <a:cs typeface="Microsoft Sans Serif"/>
              </a:rPr>
              <a:t>boom</a:t>
            </a:r>
            <a:r>
              <a:rPr sz="1950" spc="3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1950" spc="-110" dirty="0">
                <a:solidFill>
                  <a:srgbClr val="646B86"/>
                </a:solidFill>
                <a:latin typeface="Microsoft Sans Serif"/>
                <a:cs typeface="Microsoft Sans Serif"/>
              </a:rPr>
              <a:t>(dospívání</a:t>
            </a:r>
            <a:r>
              <a:rPr sz="1950" spc="3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1950" spc="-240" dirty="0">
                <a:solidFill>
                  <a:srgbClr val="646B86"/>
                </a:solidFill>
                <a:latin typeface="Microsoft Sans Serif"/>
                <a:cs typeface="Microsoft Sans Serif"/>
              </a:rPr>
              <a:t>a</a:t>
            </a:r>
            <a:r>
              <a:rPr sz="195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1950" spc="-140" dirty="0">
                <a:solidFill>
                  <a:srgbClr val="646B86"/>
                </a:solidFill>
                <a:latin typeface="Microsoft Sans Serif"/>
                <a:cs typeface="Microsoft Sans Serif"/>
              </a:rPr>
              <a:t>raná</a:t>
            </a:r>
            <a:r>
              <a:rPr sz="1950" spc="3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1950" spc="-90" dirty="0">
                <a:solidFill>
                  <a:srgbClr val="646B86"/>
                </a:solidFill>
                <a:latin typeface="Microsoft Sans Serif"/>
                <a:cs typeface="Microsoft Sans Serif"/>
              </a:rPr>
              <a:t>dospělost)</a:t>
            </a:r>
            <a:endParaRPr sz="19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6400" y="304800"/>
            <a:ext cx="12192000" cy="9144000"/>
            <a:chOff x="406400" y="304800"/>
            <a:chExt cx="12192000" cy="9144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400" y="4876800"/>
              <a:ext cx="6096000" cy="4572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02400" y="304800"/>
              <a:ext cx="6096000" cy="4572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8600" y="1854200"/>
              <a:ext cx="3632200" cy="660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9400" y="2578100"/>
              <a:ext cx="3530600" cy="6604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98600" y="1790700"/>
            <a:ext cx="3937000" cy="15113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63500" marR="5080" indent="-50800">
              <a:lnSpc>
                <a:spcPts val="5700"/>
              </a:lnSpc>
              <a:spcBef>
                <a:spcPts val="500"/>
              </a:spcBef>
            </a:pPr>
            <a:r>
              <a:rPr sz="5000" spc="114" dirty="0">
                <a:solidFill>
                  <a:srgbClr val="000000"/>
                </a:solidFill>
              </a:rPr>
              <a:t>Z</a:t>
            </a:r>
            <a:r>
              <a:rPr sz="5000" spc="-345" dirty="0">
                <a:solidFill>
                  <a:srgbClr val="000000"/>
                </a:solidFill>
              </a:rPr>
              <a:t>Á</a:t>
            </a:r>
            <a:r>
              <a:rPr sz="5000" spc="-350" dirty="0">
                <a:solidFill>
                  <a:srgbClr val="000000"/>
                </a:solidFill>
              </a:rPr>
              <a:t>B</a:t>
            </a:r>
            <a:r>
              <a:rPr sz="5000" spc="-440" dirty="0">
                <a:solidFill>
                  <a:srgbClr val="000000"/>
                </a:solidFill>
              </a:rPr>
              <a:t>L</a:t>
            </a:r>
            <a:r>
              <a:rPr sz="5000" spc="-890" dirty="0">
                <a:solidFill>
                  <a:srgbClr val="000000"/>
                </a:solidFill>
              </a:rPr>
              <a:t>E</a:t>
            </a:r>
            <a:r>
              <a:rPr sz="5000" spc="-994" dirty="0">
                <a:solidFill>
                  <a:srgbClr val="000000"/>
                </a:solidFill>
              </a:rPr>
              <a:t>S</a:t>
            </a:r>
            <a:r>
              <a:rPr sz="5000" spc="-890" dirty="0">
                <a:solidFill>
                  <a:srgbClr val="000000"/>
                </a:solidFill>
              </a:rPr>
              <a:t>K</a:t>
            </a:r>
            <a:r>
              <a:rPr sz="5000" spc="20" dirty="0">
                <a:solidFill>
                  <a:srgbClr val="000000"/>
                </a:solidFill>
              </a:rPr>
              <a:t>O</a:t>
            </a:r>
            <a:r>
              <a:rPr sz="5000" spc="-370" dirty="0">
                <a:solidFill>
                  <a:srgbClr val="000000"/>
                </a:solidFill>
              </a:rPr>
              <a:t>V</a:t>
            </a:r>
            <a:r>
              <a:rPr sz="5000" spc="-530" dirty="0">
                <a:solidFill>
                  <a:srgbClr val="000000"/>
                </a:solidFill>
              </a:rPr>
              <a:t>É  </a:t>
            </a:r>
            <a:r>
              <a:rPr sz="5000" spc="-254" dirty="0">
                <a:solidFill>
                  <a:srgbClr val="000000"/>
                </a:solidFill>
              </a:rPr>
              <a:t>VZPOMÍNKY</a:t>
            </a:r>
            <a:endParaRPr sz="5000" dirty="0"/>
          </a:p>
        </p:txBody>
      </p:sp>
      <p:sp>
        <p:nvSpPr>
          <p:cNvPr id="8" name="object 8"/>
          <p:cNvSpPr txBox="1"/>
          <p:nvPr/>
        </p:nvSpPr>
        <p:spPr>
          <a:xfrm>
            <a:off x="6702555" y="5282491"/>
            <a:ext cx="97155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b="1" spc="-254" dirty="0">
                <a:solidFill>
                  <a:srgbClr val="535353"/>
                </a:solidFill>
                <a:latin typeface="Trebuchet MS"/>
                <a:cs typeface="Trebuchet MS"/>
              </a:rPr>
              <a:t>•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21500" y="5192572"/>
            <a:ext cx="4912995" cy="7366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2800"/>
              </a:lnSpc>
              <a:spcBef>
                <a:spcPts val="90"/>
              </a:spcBef>
            </a:pPr>
            <a:r>
              <a:rPr sz="1900" b="1" spc="-75" dirty="0">
                <a:solidFill>
                  <a:srgbClr val="535353"/>
                </a:solidFill>
                <a:latin typeface="Trebuchet MS"/>
                <a:cs typeface="Trebuchet MS"/>
              </a:rPr>
              <a:t>události,</a:t>
            </a:r>
            <a:r>
              <a:rPr sz="1900" b="1" spc="-50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1900" b="1" spc="-65" dirty="0">
                <a:solidFill>
                  <a:srgbClr val="535353"/>
                </a:solidFill>
                <a:latin typeface="Trebuchet MS"/>
                <a:cs typeface="Trebuchet MS"/>
              </a:rPr>
              <a:t>které</a:t>
            </a:r>
            <a:r>
              <a:rPr sz="1900" b="1" spc="-45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1900" b="1" spc="-80" dirty="0">
                <a:solidFill>
                  <a:srgbClr val="535353"/>
                </a:solidFill>
                <a:latin typeface="Trebuchet MS"/>
                <a:cs typeface="Trebuchet MS"/>
              </a:rPr>
              <a:t>jsou</a:t>
            </a:r>
            <a:r>
              <a:rPr sz="1900" b="1" spc="-50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1900" b="1" spc="-60" dirty="0">
                <a:solidFill>
                  <a:srgbClr val="535353"/>
                </a:solidFill>
                <a:latin typeface="Trebuchet MS"/>
                <a:cs typeface="Trebuchet MS"/>
              </a:rPr>
              <a:t>překvapivé</a:t>
            </a:r>
            <a:r>
              <a:rPr sz="1900" b="1" spc="-45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1900" b="1" spc="-80" dirty="0">
                <a:solidFill>
                  <a:srgbClr val="535353"/>
                </a:solidFill>
                <a:latin typeface="Trebuchet MS"/>
                <a:cs typeface="Trebuchet MS"/>
              </a:rPr>
              <a:t>a</a:t>
            </a:r>
            <a:r>
              <a:rPr sz="1900" b="1" spc="-50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1900" b="1" spc="-80" dirty="0">
                <a:solidFill>
                  <a:srgbClr val="535353"/>
                </a:solidFill>
                <a:latin typeface="Trebuchet MS"/>
                <a:cs typeface="Trebuchet MS"/>
              </a:rPr>
              <a:t>zvýší</a:t>
            </a:r>
            <a:r>
              <a:rPr sz="1900" b="1" spc="-45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1900" b="1" spc="-25" dirty="0">
                <a:solidFill>
                  <a:srgbClr val="535353"/>
                </a:solidFill>
                <a:latin typeface="Trebuchet MS"/>
                <a:cs typeface="Trebuchet MS"/>
              </a:rPr>
              <a:t>úroveň </a:t>
            </a:r>
            <a:r>
              <a:rPr sz="1900" b="1" spc="-560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1900" b="1" spc="-75" dirty="0">
                <a:solidFill>
                  <a:srgbClr val="535353"/>
                </a:solidFill>
                <a:latin typeface="Trebuchet MS"/>
                <a:cs typeface="Trebuchet MS"/>
              </a:rPr>
              <a:t>aktivace</a:t>
            </a:r>
            <a:r>
              <a:rPr sz="1900" b="1" spc="-45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1900" b="1" spc="-40" dirty="0">
                <a:solidFill>
                  <a:srgbClr val="535353"/>
                </a:solidFill>
                <a:latin typeface="Trebuchet MS"/>
                <a:cs typeface="Trebuchet MS"/>
              </a:rPr>
              <a:t>organismu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02555" y="6240397"/>
            <a:ext cx="97155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b="1" spc="-254" dirty="0">
                <a:solidFill>
                  <a:srgbClr val="535353"/>
                </a:solidFill>
                <a:latin typeface="Trebuchet MS"/>
                <a:cs typeface="Trebuchet MS"/>
              </a:rPr>
              <a:t>•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21500" y="6170472"/>
            <a:ext cx="5559425" cy="711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8400"/>
              </a:lnSpc>
              <a:spcBef>
                <a:spcPts val="95"/>
              </a:spcBef>
              <a:tabLst>
                <a:tab pos="3508375" algn="l"/>
              </a:tabLst>
            </a:pPr>
            <a:r>
              <a:rPr sz="1900" b="1" spc="-55" dirty="0">
                <a:solidFill>
                  <a:srgbClr val="535353"/>
                </a:solidFill>
                <a:latin typeface="Trebuchet MS"/>
                <a:cs typeface="Trebuchet MS"/>
              </a:rPr>
              <a:t>vzpomínky</a:t>
            </a:r>
            <a:r>
              <a:rPr sz="1900" b="1" spc="-50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1900" b="1" spc="-80" dirty="0">
                <a:solidFill>
                  <a:srgbClr val="535353"/>
                </a:solidFill>
                <a:latin typeface="Trebuchet MS"/>
                <a:cs typeface="Trebuchet MS"/>
              </a:rPr>
              <a:t>jsou</a:t>
            </a:r>
            <a:r>
              <a:rPr sz="1900" b="1" spc="-50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1900" b="1" spc="-70" dirty="0">
                <a:solidFill>
                  <a:srgbClr val="535353"/>
                </a:solidFill>
                <a:latin typeface="Trebuchet MS"/>
                <a:cs typeface="Trebuchet MS"/>
              </a:rPr>
              <a:t>uchovány</a:t>
            </a:r>
            <a:r>
              <a:rPr sz="1900" b="1" spc="-45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1900" b="1" spc="-40" dirty="0">
                <a:solidFill>
                  <a:srgbClr val="535353"/>
                </a:solidFill>
                <a:latin typeface="Trebuchet MS"/>
                <a:cs typeface="Trebuchet MS"/>
              </a:rPr>
              <a:t>mnohem</a:t>
            </a:r>
            <a:r>
              <a:rPr sz="1900" b="1" spc="-50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1900" b="1" spc="-80" dirty="0">
                <a:solidFill>
                  <a:srgbClr val="535353"/>
                </a:solidFill>
                <a:latin typeface="Trebuchet MS"/>
                <a:cs typeface="Trebuchet MS"/>
              </a:rPr>
              <a:t>detailněji</a:t>
            </a:r>
            <a:r>
              <a:rPr sz="1900" b="1" spc="-45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1900" b="1" spc="-65" dirty="0">
                <a:solidFill>
                  <a:srgbClr val="535353"/>
                </a:solidFill>
                <a:latin typeface="Trebuchet MS"/>
                <a:cs typeface="Trebuchet MS"/>
              </a:rPr>
              <a:t>(vztah </a:t>
            </a:r>
            <a:r>
              <a:rPr sz="1900" b="1" spc="-560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1900" b="1" spc="-70" dirty="0">
                <a:solidFill>
                  <a:srgbClr val="535353"/>
                </a:solidFill>
                <a:latin typeface="Trebuchet MS"/>
                <a:cs typeface="Trebuchet MS"/>
              </a:rPr>
              <a:t>mezi</a:t>
            </a:r>
            <a:r>
              <a:rPr sz="1900" b="1" spc="-30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1900" b="1" spc="-50" dirty="0">
                <a:solidFill>
                  <a:srgbClr val="535353"/>
                </a:solidFill>
                <a:latin typeface="Trebuchet MS"/>
                <a:cs typeface="Trebuchet MS"/>
              </a:rPr>
              <a:t>emocionálností</a:t>
            </a:r>
            <a:r>
              <a:rPr sz="1900" b="1" spc="-25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1900" b="1" spc="-55" dirty="0">
                <a:solidFill>
                  <a:srgbClr val="535353"/>
                </a:solidFill>
                <a:latin typeface="Trebuchet MS"/>
                <a:cs typeface="Trebuchet MS"/>
              </a:rPr>
              <a:t>prožitku</a:t>
            </a:r>
            <a:r>
              <a:rPr sz="1900" b="1" spc="-25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1900" b="1" spc="-80" dirty="0">
                <a:solidFill>
                  <a:srgbClr val="535353"/>
                </a:solidFill>
                <a:latin typeface="Trebuchet MS"/>
                <a:cs typeface="Trebuchet MS"/>
              </a:rPr>
              <a:t>a	</a:t>
            </a:r>
            <a:r>
              <a:rPr sz="1900" b="1" spc="-60" dirty="0">
                <a:solidFill>
                  <a:srgbClr val="535353"/>
                </a:solidFill>
                <a:latin typeface="Trebuchet MS"/>
                <a:cs typeface="Trebuchet MS"/>
              </a:rPr>
              <a:t>živostí</a:t>
            </a:r>
            <a:r>
              <a:rPr sz="1900" b="1" spc="-65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1900" b="1" spc="-55" dirty="0">
                <a:solidFill>
                  <a:srgbClr val="535353"/>
                </a:solidFill>
                <a:latin typeface="Trebuchet MS"/>
                <a:cs typeface="Trebuchet MS"/>
              </a:rPr>
              <a:t>vzpomínek)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02555" y="7198302"/>
            <a:ext cx="97155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b="1" spc="-254" dirty="0">
                <a:solidFill>
                  <a:srgbClr val="535353"/>
                </a:solidFill>
                <a:latin typeface="Trebuchet MS"/>
                <a:cs typeface="Trebuchet MS"/>
              </a:rPr>
              <a:t>•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21500" y="7110272"/>
            <a:ext cx="4878705" cy="7366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2800"/>
              </a:lnSpc>
              <a:spcBef>
                <a:spcPts val="90"/>
              </a:spcBef>
            </a:pPr>
            <a:r>
              <a:rPr sz="1900" b="1" spc="-75" dirty="0">
                <a:solidFill>
                  <a:srgbClr val="535353"/>
                </a:solidFill>
                <a:latin typeface="Trebuchet MS"/>
                <a:cs typeface="Trebuchet MS"/>
              </a:rPr>
              <a:t>zapamatování:</a:t>
            </a:r>
            <a:r>
              <a:rPr sz="1900" b="1" spc="-40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1900" b="1" spc="-100" dirty="0">
                <a:solidFill>
                  <a:srgbClr val="535353"/>
                </a:solidFill>
                <a:latin typeface="Trebuchet MS"/>
                <a:cs typeface="Trebuchet MS"/>
              </a:rPr>
              <a:t>zdroje,</a:t>
            </a:r>
            <a:r>
              <a:rPr sz="1900" b="1" spc="-40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1900" b="1" spc="-80" dirty="0">
                <a:solidFill>
                  <a:srgbClr val="535353"/>
                </a:solidFill>
                <a:latin typeface="Trebuchet MS"/>
                <a:cs typeface="Trebuchet MS"/>
              </a:rPr>
              <a:t>místa,</a:t>
            </a:r>
            <a:r>
              <a:rPr sz="1900" b="1" spc="-40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1900" b="1" spc="-30" dirty="0">
                <a:solidFill>
                  <a:srgbClr val="535353"/>
                </a:solidFill>
                <a:latin typeface="Trebuchet MS"/>
                <a:cs typeface="Trebuchet MS"/>
              </a:rPr>
              <a:t>co</a:t>
            </a:r>
            <a:r>
              <a:rPr sz="1900" b="1" spc="-40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1900" b="1" spc="-85" dirty="0">
                <a:solidFill>
                  <a:srgbClr val="535353"/>
                </a:solidFill>
                <a:latin typeface="Trebuchet MS"/>
                <a:cs typeface="Trebuchet MS"/>
              </a:rPr>
              <a:t>subjekt</a:t>
            </a:r>
            <a:r>
              <a:rPr sz="1900" b="1" spc="-40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1900" b="1" spc="-85" dirty="0">
                <a:solidFill>
                  <a:srgbClr val="535353"/>
                </a:solidFill>
                <a:latin typeface="Trebuchet MS"/>
                <a:cs typeface="Trebuchet MS"/>
              </a:rPr>
              <a:t>dělal, </a:t>
            </a:r>
            <a:r>
              <a:rPr sz="1900" b="1" spc="-555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1900" b="1" spc="-80" dirty="0">
                <a:solidFill>
                  <a:srgbClr val="535353"/>
                </a:solidFill>
                <a:latin typeface="Trebuchet MS"/>
                <a:cs typeface="Trebuchet MS"/>
              </a:rPr>
              <a:t>emocí,</a:t>
            </a:r>
            <a:r>
              <a:rPr sz="1900" b="1" spc="-45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1900" b="1" spc="-75" dirty="0">
                <a:solidFill>
                  <a:srgbClr val="535353"/>
                </a:solidFill>
                <a:latin typeface="Trebuchet MS"/>
                <a:cs typeface="Trebuchet MS"/>
              </a:rPr>
              <a:t>následné</a:t>
            </a:r>
            <a:r>
              <a:rPr sz="1900" b="1" spc="-40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1900" b="1" spc="-75" dirty="0">
                <a:solidFill>
                  <a:srgbClr val="535353"/>
                </a:solidFill>
                <a:latin typeface="Trebuchet MS"/>
                <a:cs typeface="Trebuchet MS"/>
              </a:rPr>
              <a:t>reakce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02555" y="8156207"/>
            <a:ext cx="97155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b="1" spc="-254" dirty="0">
                <a:solidFill>
                  <a:srgbClr val="535353"/>
                </a:solidFill>
                <a:latin typeface="Trebuchet MS"/>
                <a:cs typeface="Trebuchet MS"/>
              </a:rPr>
              <a:t>•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21500" y="8136635"/>
            <a:ext cx="3850004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00" b="1" spc="-80" dirty="0">
                <a:solidFill>
                  <a:srgbClr val="535353"/>
                </a:solidFill>
                <a:latin typeface="Trebuchet MS"/>
                <a:cs typeface="Trebuchet MS"/>
              </a:rPr>
              <a:t>nižší</a:t>
            </a:r>
            <a:r>
              <a:rPr sz="1900" b="1" spc="-40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1900" b="1" spc="-80" dirty="0">
                <a:solidFill>
                  <a:srgbClr val="535353"/>
                </a:solidFill>
                <a:latin typeface="Trebuchet MS"/>
                <a:cs typeface="Trebuchet MS"/>
              </a:rPr>
              <a:t>objektivní</a:t>
            </a:r>
            <a:r>
              <a:rPr sz="1900" b="1" spc="-40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1900" b="1" spc="-30" dirty="0">
                <a:solidFill>
                  <a:srgbClr val="535353"/>
                </a:solidFill>
                <a:latin typeface="Trebuchet MS"/>
                <a:cs typeface="Trebuchet MS"/>
              </a:rPr>
              <a:t>přesnost</a:t>
            </a:r>
            <a:r>
              <a:rPr sz="1900" b="1" spc="-40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1900" b="1" spc="-60" dirty="0">
                <a:solidFill>
                  <a:srgbClr val="535353"/>
                </a:solidFill>
                <a:latin typeface="Trebuchet MS"/>
                <a:cs typeface="Trebuchet MS"/>
              </a:rPr>
              <a:t>vzpomínek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02555" y="8763593"/>
            <a:ext cx="97155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b="1" spc="-254" dirty="0">
                <a:solidFill>
                  <a:srgbClr val="535353"/>
                </a:solidFill>
                <a:latin typeface="Trebuchet MS"/>
                <a:cs typeface="Trebuchet MS"/>
              </a:rPr>
              <a:t>•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21500" y="8733535"/>
            <a:ext cx="1749425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00" b="1" spc="-45" dirty="0">
                <a:solidFill>
                  <a:srgbClr val="535353"/>
                </a:solidFill>
                <a:latin typeface="Trebuchet MS"/>
                <a:cs typeface="Trebuchet MS"/>
              </a:rPr>
              <a:t>časté</a:t>
            </a:r>
            <a:r>
              <a:rPr sz="1900" b="1" spc="-95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1900" b="1" spc="-50" dirty="0">
                <a:solidFill>
                  <a:srgbClr val="535353"/>
                </a:solidFill>
                <a:latin typeface="Trebuchet MS"/>
                <a:cs typeface="Trebuchet MS"/>
              </a:rPr>
              <a:t>opakování</a:t>
            </a:r>
            <a:endParaRPr sz="1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6700" y="850900"/>
            <a:ext cx="73977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0" dirty="0"/>
              <a:t>OČITÁ</a:t>
            </a:r>
            <a:r>
              <a:rPr spc="10" dirty="0"/>
              <a:t> </a:t>
            </a:r>
            <a:r>
              <a:rPr spc="-670" dirty="0"/>
              <a:t>SVĚDECTVÍ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2510566"/>
            <a:ext cx="12055475" cy="5018810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marL="393700" indent="-368300">
              <a:lnSpc>
                <a:spcPct val="100000"/>
              </a:lnSpc>
              <a:spcBef>
                <a:spcPts val="1980"/>
              </a:spcBef>
              <a:buSzPct val="81538"/>
              <a:buChar char="•"/>
              <a:tabLst>
                <a:tab pos="393065" algn="l"/>
                <a:tab pos="393700" algn="l"/>
              </a:tabLst>
            </a:pPr>
            <a:r>
              <a:rPr sz="3250" spc="-110" dirty="0">
                <a:solidFill>
                  <a:srgbClr val="535353"/>
                </a:solidFill>
                <a:latin typeface="Microsoft Sans Serif"/>
                <a:cs typeface="Microsoft Sans Serif"/>
              </a:rPr>
              <a:t>faktory</a:t>
            </a:r>
            <a:r>
              <a:rPr sz="32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250" spc="-220" dirty="0">
                <a:solidFill>
                  <a:srgbClr val="535353"/>
                </a:solidFill>
                <a:latin typeface="Microsoft Sans Serif"/>
                <a:cs typeface="Microsoft Sans Serif"/>
              </a:rPr>
              <a:t>zkreslení</a:t>
            </a:r>
            <a:endParaRPr sz="3250" dirty="0">
              <a:latin typeface="Microsoft Sans Serif"/>
              <a:cs typeface="Microsoft Sans Serif"/>
            </a:endParaRPr>
          </a:p>
          <a:p>
            <a:pPr marL="787400" lvl="1" indent="-241300">
              <a:lnSpc>
                <a:spcPct val="100000"/>
              </a:lnSpc>
              <a:spcBef>
                <a:spcPts val="1250"/>
              </a:spcBef>
              <a:buClr>
                <a:srgbClr val="CCB400"/>
              </a:buClr>
              <a:buSzPct val="83333"/>
              <a:buChar char="•"/>
              <a:tabLst>
                <a:tab pos="787400" algn="l"/>
              </a:tabLst>
            </a:pPr>
            <a:r>
              <a:rPr sz="2100" spc="-95" dirty="0">
                <a:solidFill>
                  <a:srgbClr val="646B86"/>
                </a:solidFill>
                <a:latin typeface="Microsoft Sans Serif"/>
                <a:cs typeface="Microsoft Sans Serif"/>
              </a:rPr>
              <a:t>konfirmační</a:t>
            </a:r>
            <a:r>
              <a:rPr sz="2100" spc="-1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2100" spc="-135" dirty="0">
                <a:solidFill>
                  <a:srgbClr val="646B86"/>
                </a:solidFill>
                <a:latin typeface="Microsoft Sans Serif"/>
                <a:cs typeface="Microsoft Sans Serif"/>
              </a:rPr>
              <a:t>zkreslení</a:t>
            </a:r>
            <a:endParaRPr sz="2100" dirty="0">
              <a:latin typeface="Microsoft Sans Serif"/>
              <a:cs typeface="Microsoft Sans Serif"/>
            </a:endParaRPr>
          </a:p>
          <a:p>
            <a:pPr marL="787400" lvl="1" indent="-241300">
              <a:lnSpc>
                <a:spcPct val="100000"/>
              </a:lnSpc>
              <a:spcBef>
                <a:spcPts val="880"/>
              </a:spcBef>
              <a:buClr>
                <a:srgbClr val="CCB400"/>
              </a:buClr>
              <a:buSzPct val="83333"/>
              <a:buChar char="•"/>
              <a:tabLst>
                <a:tab pos="787400" algn="l"/>
              </a:tabLst>
            </a:pPr>
            <a:r>
              <a:rPr sz="2100" spc="-210" dirty="0">
                <a:solidFill>
                  <a:srgbClr val="646B86"/>
                </a:solidFill>
                <a:latin typeface="Microsoft Sans Serif"/>
                <a:cs typeface="Microsoft Sans Serif"/>
              </a:rPr>
              <a:t>sn</a:t>
            </a:r>
            <a:r>
              <a:rPr sz="2100" spc="-260" dirty="0">
                <a:solidFill>
                  <a:srgbClr val="646B86"/>
                </a:solidFill>
                <a:latin typeface="Microsoft Sans Serif"/>
                <a:cs typeface="Microsoft Sans Serif"/>
              </a:rPr>
              <a:t>a</a:t>
            </a:r>
            <a:r>
              <a:rPr sz="2100" spc="-130" dirty="0">
                <a:solidFill>
                  <a:srgbClr val="646B86"/>
                </a:solidFill>
                <a:latin typeface="Microsoft Sans Serif"/>
                <a:cs typeface="Microsoft Sans Serif"/>
              </a:rPr>
              <a:t>h</a:t>
            </a:r>
            <a:r>
              <a:rPr sz="2100" spc="-260" dirty="0">
                <a:solidFill>
                  <a:srgbClr val="646B86"/>
                </a:solidFill>
                <a:latin typeface="Microsoft Sans Serif"/>
                <a:cs typeface="Microsoft Sans Serif"/>
              </a:rPr>
              <a:t>a</a:t>
            </a:r>
            <a:r>
              <a:rPr sz="2100" spc="3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2100" spc="-145" dirty="0">
                <a:solidFill>
                  <a:srgbClr val="646B86"/>
                </a:solidFill>
                <a:latin typeface="Microsoft Sans Serif"/>
                <a:cs typeface="Microsoft Sans Serif"/>
              </a:rPr>
              <a:t>vyh</a:t>
            </a:r>
            <a:r>
              <a:rPr sz="2100" spc="-60" dirty="0">
                <a:solidFill>
                  <a:srgbClr val="646B86"/>
                </a:solidFill>
                <a:latin typeface="Microsoft Sans Serif"/>
                <a:cs typeface="Microsoft Sans Serif"/>
              </a:rPr>
              <a:t>o</a:t>
            </a:r>
            <a:r>
              <a:rPr sz="2100" spc="-145" dirty="0">
                <a:solidFill>
                  <a:srgbClr val="646B86"/>
                </a:solidFill>
                <a:latin typeface="Microsoft Sans Serif"/>
                <a:cs typeface="Microsoft Sans Serif"/>
              </a:rPr>
              <a:t>v</a:t>
            </a:r>
            <a:r>
              <a:rPr sz="2100" spc="-150" dirty="0">
                <a:solidFill>
                  <a:srgbClr val="646B86"/>
                </a:solidFill>
                <a:latin typeface="Microsoft Sans Serif"/>
                <a:cs typeface="Microsoft Sans Serif"/>
              </a:rPr>
              <a:t>ě</a:t>
            </a:r>
            <a:r>
              <a:rPr sz="2100" spc="55" dirty="0">
                <a:solidFill>
                  <a:srgbClr val="646B86"/>
                </a:solidFill>
                <a:latin typeface="Microsoft Sans Serif"/>
                <a:cs typeface="Microsoft Sans Serif"/>
              </a:rPr>
              <a:t>t</a:t>
            </a:r>
            <a:r>
              <a:rPr sz="2100" spc="3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2100" spc="55" dirty="0">
                <a:solidFill>
                  <a:srgbClr val="646B86"/>
                </a:solidFill>
                <a:latin typeface="Microsoft Sans Serif"/>
                <a:cs typeface="Microsoft Sans Serif"/>
              </a:rPr>
              <a:t>t</a:t>
            </a:r>
            <a:r>
              <a:rPr sz="2100" spc="-260" dirty="0">
                <a:solidFill>
                  <a:srgbClr val="646B86"/>
                </a:solidFill>
                <a:latin typeface="Microsoft Sans Serif"/>
                <a:cs typeface="Microsoft Sans Serif"/>
              </a:rPr>
              <a:t>a</a:t>
            </a:r>
            <a:r>
              <a:rPr sz="2100" spc="-225" dirty="0">
                <a:solidFill>
                  <a:srgbClr val="646B86"/>
                </a:solidFill>
                <a:latin typeface="Microsoft Sans Serif"/>
                <a:cs typeface="Microsoft Sans Serif"/>
              </a:rPr>
              <a:t>z</a:t>
            </a:r>
            <a:r>
              <a:rPr sz="2100" spc="-254" dirty="0">
                <a:solidFill>
                  <a:srgbClr val="646B86"/>
                </a:solidFill>
                <a:latin typeface="Microsoft Sans Serif"/>
                <a:cs typeface="Microsoft Sans Serif"/>
              </a:rPr>
              <a:t>a</a:t>
            </a:r>
            <a:r>
              <a:rPr sz="2100" spc="55" dirty="0">
                <a:solidFill>
                  <a:srgbClr val="646B86"/>
                </a:solidFill>
                <a:latin typeface="Microsoft Sans Serif"/>
                <a:cs typeface="Microsoft Sans Serif"/>
              </a:rPr>
              <a:t>t</a:t>
            </a:r>
            <a:r>
              <a:rPr sz="2100" spc="-114" dirty="0">
                <a:solidFill>
                  <a:srgbClr val="646B86"/>
                </a:solidFill>
                <a:latin typeface="Microsoft Sans Serif"/>
                <a:cs typeface="Microsoft Sans Serif"/>
              </a:rPr>
              <a:t>el</a:t>
            </a:r>
            <a:r>
              <a:rPr sz="2100" spc="-130" dirty="0">
                <a:solidFill>
                  <a:srgbClr val="646B86"/>
                </a:solidFill>
                <a:latin typeface="Microsoft Sans Serif"/>
                <a:cs typeface="Microsoft Sans Serif"/>
              </a:rPr>
              <a:t>ů</a:t>
            </a:r>
            <a:r>
              <a:rPr sz="2100" spc="-110" dirty="0">
                <a:solidFill>
                  <a:srgbClr val="646B86"/>
                </a:solidFill>
                <a:latin typeface="Microsoft Sans Serif"/>
                <a:cs typeface="Microsoft Sans Serif"/>
              </a:rPr>
              <a:t>m</a:t>
            </a:r>
            <a:endParaRPr sz="2100" dirty="0">
              <a:latin typeface="Microsoft Sans Serif"/>
              <a:cs typeface="Microsoft Sans Serif"/>
            </a:endParaRPr>
          </a:p>
          <a:p>
            <a:pPr marL="787400" lvl="1" indent="-241300">
              <a:lnSpc>
                <a:spcPct val="100000"/>
              </a:lnSpc>
              <a:spcBef>
                <a:spcPts val="880"/>
              </a:spcBef>
              <a:buClr>
                <a:srgbClr val="CCB400"/>
              </a:buClr>
              <a:buSzPct val="83333"/>
              <a:buChar char="•"/>
              <a:tabLst>
                <a:tab pos="787400" algn="l"/>
              </a:tabLst>
            </a:pPr>
            <a:r>
              <a:rPr sz="2100" spc="-110" dirty="0">
                <a:solidFill>
                  <a:srgbClr val="646B86"/>
                </a:solidFill>
                <a:latin typeface="Microsoft Sans Serif"/>
                <a:cs typeface="Microsoft Sans Serif"/>
              </a:rPr>
              <a:t>vliv</a:t>
            </a:r>
            <a:r>
              <a:rPr sz="2100" spc="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2100" spc="-100" dirty="0">
                <a:solidFill>
                  <a:srgbClr val="646B86"/>
                </a:solidFill>
                <a:latin typeface="Microsoft Sans Serif"/>
                <a:cs typeface="Microsoft Sans Serif"/>
              </a:rPr>
              <a:t>emočního</a:t>
            </a:r>
            <a:r>
              <a:rPr sz="2100" spc="1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2100" spc="-165" dirty="0">
                <a:solidFill>
                  <a:srgbClr val="646B86"/>
                </a:solidFill>
                <a:latin typeface="Microsoft Sans Serif"/>
                <a:cs typeface="Microsoft Sans Serif"/>
              </a:rPr>
              <a:t>stavu</a:t>
            </a:r>
            <a:endParaRPr sz="2100" dirty="0">
              <a:latin typeface="Microsoft Sans Serif"/>
              <a:cs typeface="Microsoft Sans Serif"/>
            </a:endParaRPr>
          </a:p>
          <a:p>
            <a:pPr marL="787400" lvl="1" indent="-241300">
              <a:lnSpc>
                <a:spcPct val="100000"/>
              </a:lnSpc>
              <a:spcBef>
                <a:spcPts val="880"/>
              </a:spcBef>
              <a:buClr>
                <a:srgbClr val="CCB400"/>
              </a:buClr>
              <a:buSzPct val="83333"/>
              <a:buChar char="•"/>
              <a:tabLst>
                <a:tab pos="787400" algn="l"/>
              </a:tabLst>
            </a:pPr>
            <a:r>
              <a:rPr sz="2100" spc="-95" dirty="0">
                <a:solidFill>
                  <a:srgbClr val="646B86"/>
                </a:solidFill>
                <a:latin typeface="Microsoft Sans Serif"/>
                <a:cs typeface="Microsoft Sans Serif"/>
              </a:rPr>
              <a:t>metoda</a:t>
            </a:r>
            <a:r>
              <a:rPr sz="2100" spc="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2100" spc="-125" dirty="0">
                <a:solidFill>
                  <a:srgbClr val="646B86"/>
                </a:solidFill>
                <a:latin typeface="Microsoft Sans Serif"/>
                <a:cs typeface="Microsoft Sans Serif"/>
              </a:rPr>
              <a:t>dotazování</a:t>
            </a:r>
            <a:endParaRPr sz="2100" dirty="0">
              <a:latin typeface="Microsoft Sans Serif"/>
              <a:cs typeface="Microsoft Sans Serif"/>
            </a:endParaRPr>
          </a:p>
          <a:p>
            <a:pPr marL="787400" lvl="1" indent="-241300">
              <a:lnSpc>
                <a:spcPct val="100000"/>
              </a:lnSpc>
              <a:spcBef>
                <a:spcPts val="890"/>
              </a:spcBef>
              <a:buClr>
                <a:srgbClr val="CCB400"/>
              </a:buClr>
              <a:buSzPct val="83333"/>
              <a:buChar char="•"/>
              <a:tabLst>
                <a:tab pos="787400" algn="l"/>
              </a:tabLst>
            </a:pPr>
            <a:r>
              <a:rPr sz="2100" spc="-135" dirty="0">
                <a:solidFill>
                  <a:srgbClr val="646B86"/>
                </a:solidFill>
                <a:latin typeface="Microsoft Sans Serif"/>
                <a:cs typeface="Microsoft Sans Serif"/>
              </a:rPr>
              <a:t>uspořádání</a:t>
            </a:r>
            <a:r>
              <a:rPr sz="2100" spc="2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2100" spc="-105" dirty="0">
                <a:solidFill>
                  <a:srgbClr val="646B86"/>
                </a:solidFill>
                <a:latin typeface="Microsoft Sans Serif"/>
                <a:cs typeface="Microsoft Sans Serif"/>
              </a:rPr>
              <a:t>identifikace</a:t>
            </a:r>
            <a:r>
              <a:rPr sz="2100" spc="2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2100" spc="-135" dirty="0">
                <a:solidFill>
                  <a:srgbClr val="646B86"/>
                </a:solidFill>
                <a:latin typeface="Microsoft Sans Serif"/>
                <a:cs typeface="Microsoft Sans Serif"/>
              </a:rPr>
              <a:t>pachatele</a:t>
            </a:r>
            <a:endParaRPr sz="2100" dirty="0">
              <a:latin typeface="Microsoft Sans Serif"/>
              <a:cs typeface="Microsoft Sans Serif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CCB400"/>
              </a:buClr>
              <a:buFont typeface="Microsoft Sans Serif"/>
              <a:buChar char="•"/>
            </a:pPr>
            <a:endParaRPr sz="3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535353"/>
              </a:buClr>
            </a:pPr>
            <a:endParaRPr sz="3000" dirty="0">
              <a:latin typeface="Microsoft Sans Serif"/>
              <a:cs typeface="Microsoft Sans Serif"/>
            </a:endParaRPr>
          </a:p>
          <a:p>
            <a:pPr marL="393700" marR="17780" indent="-368300">
              <a:lnSpc>
                <a:spcPct val="112799"/>
              </a:lnSpc>
              <a:buSzPct val="81538"/>
              <a:buChar char="•"/>
              <a:tabLst>
                <a:tab pos="393065" algn="l"/>
                <a:tab pos="393700" algn="l"/>
              </a:tabLst>
            </a:pPr>
            <a:r>
              <a:rPr sz="325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spolehlivost </a:t>
            </a:r>
            <a:r>
              <a:rPr sz="3250" b="1" spc="5" dirty="0">
                <a:solidFill>
                  <a:srgbClr val="535353"/>
                </a:solidFill>
                <a:latin typeface="Georgia"/>
                <a:cs typeface="Georgia"/>
              </a:rPr>
              <a:t>svědecké výpovědi </a:t>
            </a:r>
            <a:r>
              <a:rPr sz="3250" spc="680" dirty="0">
                <a:solidFill>
                  <a:srgbClr val="535353"/>
                </a:solidFill>
                <a:latin typeface="Microsoft Sans Serif"/>
                <a:cs typeface="Microsoft Sans Serif"/>
              </a:rPr>
              <a:t>– </a:t>
            </a:r>
            <a:r>
              <a:rPr sz="3250" spc="-145" dirty="0" err="1">
                <a:solidFill>
                  <a:srgbClr val="535353"/>
                </a:solidFill>
                <a:latin typeface="Microsoft Sans Serif"/>
                <a:cs typeface="Microsoft Sans Serif"/>
              </a:rPr>
              <a:t>experimenty</a:t>
            </a:r>
            <a:r>
              <a:rPr sz="3250" spc="-14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250" spc="-195" dirty="0" err="1">
                <a:solidFill>
                  <a:srgbClr val="535353"/>
                </a:solidFill>
                <a:latin typeface="Microsoft Sans Serif"/>
                <a:cs typeface="Microsoft Sans Serif"/>
              </a:rPr>
              <a:t>Loftusové</a:t>
            </a:r>
            <a:r>
              <a:rPr lang="cs-CZ" sz="3250" spc="-195" dirty="0">
                <a:solidFill>
                  <a:srgbClr val="535353"/>
                </a:solidFill>
                <a:latin typeface="Microsoft Sans Serif"/>
                <a:cs typeface="Microsoft Sans Serif"/>
              </a:rPr>
              <a:t> (volba slov, nákupní centrum)</a:t>
            </a:r>
            <a:r>
              <a:rPr sz="3250" spc="-195" dirty="0">
                <a:solidFill>
                  <a:srgbClr val="535353"/>
                </a:solidFill>
                <a:latin typeface="Microsoft Sans Serif"/>
                <a:cs typeface="Microsoft Sans Serif"/>
              </a:rPr>
              <a:t>, </a:t>
            </a:r>
            <a:r>
              <a:rPr sz="3250" spc="-160" dirty="0">
                <a:solidFill>
                  <a:srgbClr val="535353"/>
                </a:solidFill>
                <a:latin typeface="Microsoft Sans Serif"/>
                <a:cs typeface="Microsoft Sans Serif"/>
              </a:rPr>
              <a:t>Millera </a:t>
            </a:r>
            <a:r>
              <a:rPr sz="3250" spc="-415" dirty="0">
                <a:solidFill>
                  <a:srgbClr val="535353"/>
                </a:solidFill>
                <a:latin typeface="Microsoft Sans Serif"/>
                <a:cs typeface="Microsoft Sans Serif"/>
              </a:rPr>
              <a:t>a </a:t>
            </a:r>
            <a:r>
              <a:rPr sz="3250" spc="-8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250" spc="-229" dirty="0">
                <a:solidFill>
                  <a:srgbClr val="535353"/>
                </a:solidFill>
                <a:latin typeface="Microsoft Sans Serif"/>
                <a:cs typeface="Microsoft Sans Serif"/>
              </a:rPr>
              <a:t>Burnsové</a:t>
            </a:r>
            <a:r>
              <a:rPr sz="3250" spc="3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3250" spc="-114" dirty="0">
                <a:solidFill>
                  <a:srgbClr val="535353"/>
                </a:solidFill>
                <a:latin typeface="Microsoft Sans Serif"/>
                <a:cs typeface="Microsoft Sans Serif"/>
              </a:rPr>
              <a:t>(1978)</a:t>
            </a:r>
            <a:endParaRPr sz="325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43500" y="850900"/>
            <a:ext cx="27057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85" dirty="0"/>
              <a:t>P</a:t>
            </a:r>
            <a:r>
              <a:rPr spc="-170" dirty="0"/>
              <a:t>A</a:t>
            </a:r>
            <a:r>
              <a:rPr spc="-215" dirty="0"/>
              <a:t>M</a:t>
            </a:r>
            <a:r>
              <a:rPr spc="-1280" dirty="0"/>
              <a:t>Ě</a:t>
            </a:r>
            <a:r>
              <a:rPr spc="-275" dirty="0"/>
              <a:t>Ť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700" y="2933700"/>
            <a:ext cx="659955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0" indent="-520700">
              <a:lnSpc>
                <a:spcPct val="100000"/>
              </a:lnSpc>
              <a:spcBef>
                <a:spcPts val="100"/>
              </a:spcBef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225" dirty="0">
                <a:solidFill>
                  <a:srgbClr val="535353"/>
                </a:solidFill>
                <a:latin typeface="Microsoft Sans Serif"/>
                <a:cs typeface="Microsoft Sans Serif"/>
              </a:rPr>
              <a:t>strukturace</a:t>
            </a:r>
            <a:r>
              <a:rPr sz="4600" spc="3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195" dirty="0">
                <a:solidFill>
                  <a:srgbClr val="535353"/>
                </a:solidFill>
                <a:latin typeface="Microsoft Sans Serif"/>
                <a:cs typeface="Microsoft Sans Serif"/>
              </a:rPr>
              <a:t>okolního</a:t>
            </a:r>
            <a:r>
              <a:rPr sz="4600" spc="3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375" dirty="0">
                <a:solidFill>
                  <a:srgbClr val="535353"/>
                </a:solidFill>
                <a:latin typeface="Microsoft Sans Serif"/>
                <a:cs typeface="Microsoft Sans Serif"/>
              </a:rPr>
              <a:t>světa</a:t>
            </a:r>
            <a:endParaRPr sz="4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700" y="4305300"/>
            <a:ext cx="416687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0" indent="-520700">
              <a:lnSpc>
                <a:spcPct val="100000"/>
              </a:lnSpc>
              <a:spcBef>
                <a:spcPts val="100"/>
              </a:spcBef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409" dirty="0">
                <a:solidFill>
                  <a:srgbClr val="535353"/>
                </a:solidFill>
                <a:latin typeface="Microsoft Sans Serif"/>
                <a:cs typeface="Microsoft Sans Serif"/>
              </a:rPr>
              <a:t>se</a:t>
            </a:r>
            <a:r>
              <a:rPr sz="4600" spc="-434" dirty="0">
                <a:solidFill>
                  <a:srgbClr val="535353"/>
                </a:solidFill>
                <a:latin typeface="Microsoft Sans Serif"/>
                <a:cs typeface="Microsoft Sans Serif"/>
              </a:rPr>
              <a:t>b</a:t>
            </a:r>
            <a:r>
              <a:rPr sz="4600" spc="-330" dirty="0">
                <a:solidFill>
                  <a:srgbClr val="535353"/>
                </a:solidFill>
                <a:latin typeface="Microsoft Sans Serif"/>
                <a:cs typeface="Microsoft Sans Serif"/>
              </a:rPr>
              <a:t>eu</a:t>
            </a:r>
            <a:r>
              <a:rPr sz="4600" spc="-340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4600" spc="-355" dirty="0">
                <a:solidFill>
                  <a:srgbClr val="535353"/>
                </a:solidFill>
                <a:latin typeface="Microsoft Sans Serif"/>
                <a:cs typeface="Microsoft Sans Serif"/>
              </a:rPr>
              <a:t>ě</a:t>
            </a:r>
            <a:r>
              <a:rPr sz="46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d</a:t>
            </a:r>
            <a:r>
              <a:rPr sz="4600" spc="-180" dirty="0">
                <a:solidFill>
                  <a:srgbClr val="535353"/>
                </a:solidFill>
                <a:latin typeface="Microsoft Sans Serif"/>
                <a:cs typeface="Microsoft Sans Serif"/>
              </a:rPr>
              <a:t>om</a:t>
            </a:r>
            <a:r>
              <a:rPr sz="4600" spc="-355" dirty="0">
                <a:solidFill>
                  <a:srgbClr val="535353"/>
                </a:solidFill>
                <a:latin typeface="Microsoft Sans Serif"/>
                <a:cs typeface="Microsoft Sans Serif"/>
              </a:rPr>
              <a:t>ě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46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í</a:t>
            </a:r>
            <a:endParaRPr sz="4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700" y="5676900"/>
            <a:ext cx="568452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0" indent="-520700">
              <a:lnSpc>
                <a:spcPct val="100000"/>
              </a:lnSpc>
              <a:spcBef>
                <a:spcPts val="100"/>
              </a:spcBef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175" dirty="0">
                <a:solidFill>
                  <a:srgbClr val="535353"/>
                </a:solidFill>
                <a:latin typeface="Microsoft Sans Serif"/>
                <a:cs typeface="Microsoft Sans Serif"/>
              </a:rPr>
              <a:t>paměť</a:t>
            </a:r>
            <a:r>
              <a:rPr sz="4600" spc="2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jako</a:t>
            </a:r>
            <a:r>
              <a:rPr sz="4600" spc="3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90" dirty="0">
                <a:solidFill>
                  <a:srgbClr val="535353"/>
                </a:solidFill>
                <a:latin typeface="Microsoft Sans Serif"/>
                <a:cs typeface="Microsoft Sans Serif"/>
              </a:rPr>
              <a:t>schopnost</a:t>
            </a:r>
            <a:endParaRPr sz="4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3700" y="6734047"/>
            <a:ext cx="8181975" cy="1724660"/>
          </a:xfrm>
          <a:prstGeom prst="rect">
            <a:avLst/>
          </a:prstGeom>
        </p:spPr>
        <p:txBody>
          <a:bodyPr vert="horz" wrap="square" lIns="0" tIns="339725" rIns="0" bIns="0" rtlCol="0">
            <a:spAutoFit/>
          </a:bodyPr>
          <a:lstStyle/>
          <a:p>
            <a:pPr marL="533400" indent="-520700">
              <a:lnSpc>
                <a:spcPct val="100000"/>
              </a:lnSpc>
              <a:spcBef>
                <a:spcPts val="2675"/>
              </a:spcBef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-175" dirty="0">
                <a:solidFill>
                  <a:srgbClr val="535353"/>
                </a:solidFill>
                <a:latin typeface="Microsoft Sans Serif"/>
                <a:cs typeface="Microsoft Sans Serif"/>
              </a:rPr>
              <a:t>paměť</a:t>
            </a:r>
            <a:r>
              <a:rPr sz="4600" spc="3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jako</a:t>
            </a:r>
            <a:r>
              <a:rPr sz="4600" spc="3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85" dirty="0">
                <a:solidFill>
                  <a:srgbClr val="535353"/>
                </a:solidFill>
                <a:latin typeface="Microsoft Sans Serif"/>
                <a:cs typeface="Microsoft Sans Serif"/>
              </a:rPr>
              <a:t>proces</a:t>
            </a:r>
            <a:endParaRPr sz="4600">
              <a:latin typeface="Microsoft Sans Serif"/>
              <a:cs typeface="Microsoft Sans Serif"/>
            </a:endParaRPr>
          </a:p>
          <a:p>
            <a:pPr marL="876300" lvl="1" indent="-342900">
              <a:lnSpc>
                <a:spcPct val="100000"/>
              </a:lnSpc>
              <a:spcBef>
                <a:spcPts val="1680"/>
              </a:spcBef>
              <a:buClr>
                <a:srgbClr val="CCB400"/>
              </a:buClr>
              <a:buSzPct val="81666"/>
              <a:buFont typeface="Trebuchet MS"/>
              <a:buChar char="•"/>
              <a:tabLst>
                <a:tab pos="875665" algn="l"/>
                <a:tab pos="876300" algn="l"/>
              </a:tabLst>
            </a:pPr>
            <a:r>
              <a:rPr sz="3000" spc="-170" dirty="0">
                <a:solidFill>
                  <a:srgbClr val="646B86"/>
                </a:solidFill>
                <a:latin typeface="Microsoft Sans Serif"/>
                <a:cs typeface="Microsoft Sans Serif"/>
              </a:rPr>
              <a:t>3</a:t>
            </a:r>
            <a:r>
              <a:rPr sz="30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220" dirty="0">
                <a:solidFill>
                  <a:srgbClr val="646B86"/>
                </a:solidFill>
                <a:latin typeface="Microsoft Sans Serif"/>
                <a:cs typeface="Microsoft Sans Serif"/>
              </a:rPr>
              <a:t>mech</a:t>
            </a:r>
            <a:r>
              <a:rPr sz="3000" spc="-390" dirty="0">
                <a:solidFill>
                  <a:srgbClr val="646B86"/>
                </a:solidFill>
                <a:latin typeface="Microsoft Sans Serif"/>
                <a:cs typeface="Microsoft Sans Serif"/>
              </a:rPr>
              <a:t>a</a:t>
            </a:r>
            <a:r>
              <a:rPr sz="3000" spc="-204" dirty="0">
                <a:solidFill>
                  <a:srgbClr val="646B86"/>
                </a:solidFill>
                <a:latin typeface="Microsoft Sans Serif"/>
                <a:cs typeface="Microsoft Sans Serif"/>
              </a:rPr>
              <a:t>n</a:t>
            </a:r>
            <a:r>
              <a:rPr sz="3000" spc="-175" dirty="0">
                <a:solidFill>
                  <a:srgbClr val="646B86"/>
                </a:solidFill>
                <a:latin typeface="Microsoft Sans Serif"/>
                <a:cs typeface="Microsoft Sans Serif"/>
              </a:rPr>
              <a:t>is</a:t>
            </a:r>
            <a:r>
              <a:rPr sz="3000" spc="-450" dirty="0">
                <a:solidFill>
                  <a:srgbClr val="646B86"/>
                </a:solidFill>
                <a:latin typeface="Microsoft Sans Serif"/>
                <a:cs typeface="Microsoft Sans Serif"/>
              </a:rPr>
              <a:t>m</a:t>
            </a:r>
            <a:r>
              <a:rPr sz="3000" spc="-250" dirty="0">
                <a:solidFill>
                  <a:srgbClr val="646B86"/>
                </a:solidFill>
                <a:latin typeface="Microsoft Sans Serif"/>
                <a:cs typeface="Microsoft Sans Serif"/>
              </a:rPr>
              <a:t>y</a:t>
            </a:r>
            <a:r>
              <a:rPr sz="30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620" dirty="0">
                <a:solidFill>
                  <a:srgbClr val="646B86"/>
                </a:solidFill>
                <a:latin typeface="Microsoft Sans Serif"/>
                <a:cs typeface="Microsoft Sans Serif"/>
              </a:rPr>
              <a:t>–</a:t>
            </a:r>
            <a:r>
              <a:rPr sz="30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220" dirty="0">
                <a:solidFill>
                  <a:srgbClr val="646B86"/>
                </a:solidFill>
                <a:latin typeface="Microsoft Sans Serif"/>
                <a:cs typeface="Microsoft Sans Serif"/>
              </a:rPr>
              <a:t>k</a:t>
            </a:r>
            <a:r>
              <a:rPr sz="3000" spc="-95" dirty="0">
                <a:solidFill>
                  <a:srgbClr val="646B86"/>
                </a:solidFill>
                <a:latin typeface="Microsoft Sans Serif"/>
                <a:cs typeface="Microsoft Sans Serif"/>
              </a:rPr>
              <a:t>ó</a:t>
            </a:r>
            <a:r>
              <a:rPr sz="3000" spc="-100" dirty="0">
                <a:solidFill>
                  <a:srgbClr val="646B86"/>
                </a:solidFill>
                <a:latin typeface="Microsoft Sans Serif"/>
                <a:cs typeface="Microsoft Sans Serif"/>
              </a:rPr>
              <a:t>d</a:t>
            </a:r>
            <a:r>
              <a:rPr sz="3000" spc="-105" dirty="0">
                <a:solidFill>
                  <a:srgbClr val="646B86"/>
                </a:solidFill>
                <a:latin typeface="Microsoft Sans Serif"/>
                <a:cs typeface="Microsoft Sans Serif"/>
              </a:rPr>
              <a:t>o</a:t>
            </a:r>
            <a:r>
              <a:rPr sz="3000" spc="-220" dirty="0">
                <a:solidFill>
                  <a:srgbClr val="646B86"/>
                </a:solidFill>
                <a:latin typeface="Microsoft Sans Serif"/>
                <a:cs typeface="Microsoft Sans Serif"/>
              </a:rPr>
              <a:t>v</a:t>
            </a:r>
            <a:r>
              <a:rPr sz="3000" spc="-390" dirty="0">
                <a:solidFill>
                  <a:srgbClr val="646B86"/>
                </a:solidFill>
                <a:latin typeface="Microsoft Sans Serif"/>
                <a:cs typeface="Microsoft Sans Serif"/>
              </a:rPr>
              <a:t>á</a:t>
            </a:r>
            <a:r>
              <a:rPr sz="3000" spc="-204" dirty="0">
                <a:solidFill>
                  <a:srgbClr val="646B86"/>
                </a:solidFill>
                <a:latin typeface="Microsoft Sans Serif"/>
                <a:cs typeface="Microsoft Sans Serif"/>
              </a:rPr>
              <a:t>n</a:t>
            </a:r>
            <a:r>
              <a:rPr sz="3000" spc="-215" dirty="0">
                <a:solidFill>
                  <a:srgbClr val="646B86"/>
                </a:solidFill>
                <a:latin typeface="Microsoft Sans Serif"/>
                <a:cs typeface="Microsoft Sans Serif"/>
              </a:rPr>
              <a:t>í,</a:t>
            </a:r>
            <a:r>
              <a:rPr sz="3000" spc="-204" dirty="0">
                <a:solidFill>
                  <a:srgbClr val="646B86"/>
                </a:solidFill>
                <a:latin typeface="Microsoft Sans Serif"/>
                <a:cs typeface="Microsoft Sans Serif"/>
              </a:rPr>
              <a:t> u</a:t>
            </a:r>
            <a:r>
              <a:rPr sz="3000" spc="-225" dirty="0">
                <a:solidFill>
                  <a:srgbClr val="646B86"/>
                </a:solidFill>
                <a:latin typeface="Microsoft Sans Serif"/>
                <a:cs typeface="Microsoft Sans Serif"/>
              </a:rPr>
              <a:t>ch</a:t>
            </a:r>
            <a:r>
              <a:rPr sz="3000" spc="-105" dirty="0">
                <a:solidFill>
                  <a:srgbClr val="646B86"/>
                </a:solidFill>
                <a:latin typeface="Microsoft Sans Serif"/>
                <a:cs typeface="Microsoft Sans Serif"/>
              </a:rPr>
              <a:t>o</a:t>
            </a:r>
            <a:r>
              <a:rPr sz="3000" spc="-220" dirty="0">
                <a:solidFill>
                  <a:srgbClr val="646B86"/>
                </a:solidFill>
                <a:latin typeface="Microsoft Sans Serif"/>
                <a:cs typeface="Microsoft Sans Serif"/>
              </a:rPr>
              <a:t>v</a:t>
            </a:r>
            <a:r>
              <a:rPr sz="3000" spc="-390" dirty="0">
                <a:solidFill>
                  <a:srgbClr val="646B86"/>
                </a:solidFill>
                <a:latin typeface="Microsoft Sans Serif"/>
                <a:cs typeface="Microsoft Sans Serif"/>
              </a:rPr>
              <a:t>á</a:t>
            </a:r>
            <a:r>
              <a:rPr sz="3000" spc="-220" dirty="0">
                <a:solidFill>
                  <a:srgbClr val="646B86"/>
                </a:solidFill>
                <a:latin typeface="Microsoft Sans Serif"/>
                <a:cs typeface="Microsoft Sans Serif"/>
              </a:rPr>
              <a:t>v</a:t>
            </a:r>
            <a:r>
              <a:rPr sz="3000" spc="-390" dirty="0">
                <a:solidFill>
                  <a:srgbClr val="646B86"/>
                </a:solidFill>
                <a:latin typeface="Microsoft Sans Serif"/>
                <a:cs typeface="Microsoft Sans Serif"/>
              </a:rPr>
              <a:t>á</a:t>
            </a:r>
            <a:r>
              <a:rPr sz="3000" spc="-204" dirty="0">
                <a:solidFill>
                  <a:srgbClr val="646B86"/>
                </a:solidFill>
                <a:latin typeface="Microsoft Sans Serif"/>
                <a:cs typeface="Microsoft Sans Serif"/>
              </a:rPr>
              <a:t>n</a:t>
            </a:r>
            <a:r>
              <a:rPr sz="3000" spc="-125" dirty="0">
                <a:solidFill>
                  <a:srgbClr val="646B86"/>
                </a:solidFill>
                <a:latin typeface="Microsoft Sans Serif"/>
                <a:cs typeface="Microsoft Sans Serif"/>
              </a:rPr>
              <a:t>í</a:t>
            </a:r>
            <a:r>
              <a:rPr sz="30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390" dirty="0">
                <a:solidFill>
                  <a:srgbClr val="646B86"/>
                </a:solidFill>
                <a:latin typeface="Microsoft Sans Serif"/>
                <a:cs typeface="Microsoft Sans Serif"/>
              </a:rPr>
              <a:t>a</a:t>
            </a:r>
            <a:r>
              <a:rPr sz="30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220" dirty="0">
                <a:solidFill>
                  <a:srgbClr val="646B86"/>
                </a:solidFill>
                <a:latin typeface="Microsoft Sans Serif"/>
                <a:cs typeface="Microsoft Sans Serif"/>
              </a:rPr>
              <a:t>v</a:t>
            </a:r>
            <a:r>
              <a:rPr sz="3000" spc="-185" dirty="0">
                <a:solidFill>
                  <a:srgbClr val="646B86"/>
                </a:solidFill>
                <a:latin typeface="Microsoft Sans Serif"/>
                <a:cs typeface="Microsoft Sans Serif"/>
              </a:rPr>
              <a:t>y</a:t>
            </a:r>
            <a:r>
              <a:rPr sz="3000" spc="-210" dirty="0">
                <a:solidFill>
                  <a:srgbClr val="646B86"/>
                </a:solidFill>
                <a:latin typeface="Microsoft Sans Serif"/>
                <a:cs typeface="Microsoft Sans Serif"/>
              </a:rPr>
              <a:t>b</a:t>
            </a:r>
            <a:r>
              <a:rPr sz="3000" spc="-465" dirty="0">
                <a:solidFill>
                  <a:srgbClr val="646B86"/>
                </a:solidFill>
                <a:latin typeface="Microsoft Sans Serif"/>
                <a:cs typeface="Microsoft Sans Serif"/>
              </a:rPr>
              <a:t>a</a:t>
            </a:r>
            <a:r>
              <a:rPr sz="3000" spc="-270" dirty="0">
                <a:solidFill>
                  <a:srgbClr val="646B86"/>
                </a:solidFill>
                <a:latin typeface="Microsoft Sans Serif"/>
                <a:cs typeface="Microsoft Sans Serif"/>
              </a:rPr>
              <a:t>v</a:t>
            </a:r>
            <a:r>
              <a:rPr sz="3000" spc="-215" dirty="0">
                <a:solidFill>
                  <a:srgbClr val="646B86"/>
                </a:solidFill>
                <a:latin typeface="Microsoft Sans Serif"/>
                <a:cs typeface="Microsoft Sans Serif"/>
              </a:rPr>
              <a:t>en</a:t>
            </a:r>
            <a:r>
              <a:rPr sz="3000" spc="-125" dirty="0">
                <a:solidFill>
                  <a:srgbClr val="646B86"/>
                </a:solidFill>
                <a:latin typeface="Microsoft Sans Serif"/>
                <a:cs typeface="Microsoft Sans Serif"/>
              </a:rPr>
              <a:t>í</a:t>
            </a:r>
            <a:endParaRPr sz="30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74382" y="3673307"/>
            <a:ext cx="105051" cy="11255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131300" y="3454400"/>
            <a:ext cx="3511550" cy="152654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900"/>
              </a:lnSpc>
              <a:spcBef>
                <a:spcPts val="380"/>
              </a:spcBef>
            </a:pPr>
            <a:r>
              <a:rPr sz="2600" spc="-204" dirty="0">
                <a:latin typeface="Microsoft Sans Serif"/>
                <a:cs typeface="Microsoft Sans Serif"/>
              </a:rPr>
              <a:t>1.</a:t>
            </a:r>
            <a:r>
              <a:rPr sz="2600" spc="-180" dirty="0">
                <a:latin typeface="Microsoft Sans Serif"/>
                <a:cs typeface="Microsoft Sans Serif"/>
              </a:rPr>
              <a:t> </a:t>
            </a:r>
            <a:r>
              <a:rPr sz="2600" spc="-195" dirty="0">
                <a:latin typeface="Microsoft Sans Serif"/>
                <a:cs typeface="Microsoft Sans Serif"/>
              </a:rPr>
              <a:t>v</a:t>
            </a:r>
            <a:r>
              <a:rPr sz="2600" spc="-204" dirty="0">
                <a:latin typeface="Microsoft Sans Serif"/>
                <a:cs typeface="Microsoft Sans Serif"/>
              </a:rPr>
              <a:t>s</a:t>
            </a:r>
            <a:r>
              <a:rPr sz="2600" spc="-120" dirty="0">
                <a:latin typeface="Microsoft Sans Serif"/>
                <a:cs typeface="Microsoft Sans Serif"/>
              </a:rPr>
              <a:t>t</a:t>
            </a:r>
            <a:r>
              <a:rPr sz="2600" spc="-180" dirty="0">
                <a:latin typeface="Microsoft Sans Serif"/>
                <a:cs typeface="Microsoft Sans Serif"/>
              </a:rPr>
              <a:t>u</a:t>
            </a:r>
            <a:r>
              <a:rPr sz="2600" spc="-125" dirty="0">
                <a:latin typeface="Microsoft Sans Serif"/>
                <a:cs typeface="Microsoft Sans Serif"/>
              </a:rPr>
              <a:t>p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55" dirty="0">
                <a:latin typeface="Microsoft Sans Serif"/>
                <a:cs typeface="Microsoft Sans Serif"/>
              </a:rPr>
              <a:t>-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195" dirty="0">
                <a:latin typeface="Microsoft Sans Serif"/>
                <a:cs typeface="Microsoft Sans Serif"/>
              </a:rPr>
              <a:t>k</a:t>
            </a:r>
            <a:r>
              <a:rPr sz="2600" spc="-80" dirty="0">
                <a:latin typeface="Microsoft Sans Serif"/>
                <a:cs typeface="Microsoft Sans Serif"/>
              </a:rPr>
              <a:t>ó</a:t>
            </a:r>
            <a:r>
              <a:rPr sz="2600" spc="-85" dirty="0">
                <a:latin typeface="Microsoft Sans Serif"/>
                <a:cs typeface="Microsoft Sans Serif"/>
              </a:rPr>
              <a:t>d</a:t>
            </a:r>
            <a:r>
              <a:rPr sz="2600" spc="-95" dirty="0">
                <a:latin typeface="Microsoft Sans Serif"/>
                <a:cs typeface="Microsoft Sans Serif"/>
              </a:rPr>
              <a:t>o</a:t>
            </a:r>
            <a:r>
              <a:rPr sz="2600" spc="-195" dirty="0">
                <a:latin typeface="Microsoft Sans Serif"/>
                <a:cs typeface="Microsoft Sans Serif"/>
              </a:rPr>
              <a:t>v</a:t>
            </a:r>
            <a:r>
              <a:rPr sz="2600" spc="-340" dirty="0">
                <a:latin typeface="Microsoft Sans Serif"/>
                <a:cs typeface="Microsoft Sans Serif"/>
              </a:rPr>
              <a:t>á</a:t>
            </a:r>
            <a:r>
              <a:rPr sz="2600" spc="-180" dirty="0">
                <a:latin typeface="Microsoft Sans Serif"/>
                <a:cs typeface="Microsoft Sans Serif"/>
              </a:rPr>
              <a:t>n</a:t>
            </a:r>
            <a:r>
              <a:rPr sz="2600" spc="-120" dirty="0">
                <a:latin typeface="Microsoft Sans Serif"/>
                <a:cs typeface="Microsoft Sans Serif"/>
              </a:rPr>
              <a:t>í  </a:t>
            </a:r>
            <a:r>
              <a:rPr sz="2600" spc="-140" dirty="0">
                <a:latin typeface="Microsoft Sans Serif"/>
                <a:cs typeface="Microsoft Sans Serif"/>
              </a:rPr>
              <a:t>(encoding)</a:t>
            </a:r>
            <a:r>
              <a:rPr sz="2600" spc="20" dirty="0">
                <a:latin typeface="Microsoft Sans Serif"/>
                <a:cs typeface="Microsoft Sans Serif"/>
              </a:rPr>
              <a:t> </a:t>
            </a:r>
            <a:r>
              <a:rPr sz="2600" spc="-170" dirty="0">
                <a:latin typeface="Microsoft Sans Serif"/>
                <a:cs typeface="Microsoft Sans Serif"/>
              </a:rPr>
              <a:t>osvojení, </a:t>
            </a:r>
            <a:r>
              <a:rPr sz="2600" spc="-165" dirty="0">
                <a:latin typeface="Microsoft Sans Serif"/>
                <a:cs typeface="Microsoft Sans Serif"/>
              </a:rPr>
              <a:t> </a:t>
            </a:r>
            <a:r>
              <a:rPr sz="2600" spc="-290" dirty="0">
                <a:latin typeface="Microsoft Sans Serif"/>
                <a:cs typeface="Microsoft Sans Serif"/>
              </a:rPr>
              <a:t>z</a:t>
            </a:r>
            <a:r>
              <a:rPr sz="2600" spc="-325" dirty="0">
                <a:latin typeface="Microsoft Sans Serif"/>
                <a:cs typeface="Microsoft Sans Serif"/>
              </a:rPr>
              <a:t>a</a:t>
            </a:r>
            <a:r>
              <a:rPr sz="2600" spc="-180" dirty="0">
                <a:latin typeface="Microsoft Sans Serif"/>
                <a:cs typeface="Microsoft Sans Serif"/>
              </a:rPr>
              <a:t>n</a:t>
            </a:r>
            <a:r>
              <a:rPr sz="2600" spc="-200" dirty="0">
                <a:latin typeface="Microsoft Sans Serif"/>
                <a:cs typeface="Microsoft Sans Serif"/>
              </a:rPr>
              <a:t>ech</a:t>
            </a:r>
            <a:r>
              <a:rPr sz="2600" spc="-340" dirty="0">
                <a:latin typeface="Microsoft Sans Serif"/>
                <a:cs typeface="Microsoft Sans Serif"/>
              </a:rPr>
              <a:t>á</a:t>
            </a:r>
            <a:r>
              <a:rPr sz="2600" spc="-180" dirty="0">
                <a:latin typeface="Microsoft Sans Serif"/>
                <a:cs typeface="Microsoft Sans Serif"/>
              </a:rPr>
              <a:t>n</a:t>
            </a:r>
            <a:r>
              <a:rPr sz="2600" spc="-105" dirty="0">
                <a:latin typeface="Microsoft Sans Serif"/>
                <a:cs typeface="Microsoft Sans Serif"/>
              </a:rPr>
              <a:t>í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125" dirty="0">
                <a:latin typeface="Microsoft Sans Serif"/>
                <a:cs typeface="Microsoft Sans Serif"/>
              </a:rPr>
              <a:t>p</a:t>
            </a:r>
            <a:r>
              <a:rPr sz="2600" spc="-340" dirty="0">
                <a:latin typeface="Microsoft Sans Serif"/>
                <a:cs typeface="Microsoft Sans Serif"/>
              </a:rPr>
              <a:t>a</a:t>
            </a:r>
            <a:r>
              <a:rPr sz="2600" spc="-165" dirty="0">
                <a:latin typeface="Microsoft Sans Serif"/>
                <a:cs typeface="Microsoft Sans Serif"/>
              </a:rPr>
              <a:t>m</a:t>
            </a:r>
            <a:r>
              <a:rPr sz="2600" spc="75" dirty="0">
                <a:latin typeface="Microsoft Sans Serif"/>
                <a:cs typeface="Microsoft Sans Serif"/>
              </a:rPr>
              <a:t>ě</a:t>
            </a:r>
            <a:r>
              <a:rPr sz="2600" spc="45" dirty="0">
                <a:latin typeface="Microsoft Sans Serif"/>
                <a:cs typeface="Microsoft Sans Serif"/>
              </a:rPr>
              <a:t>ť</a:t>
            </a:r>
            <a:r>
              <a:rPr sz="2600" spc="-95" dirty="0">
                <a:latin typeface="Microsoft Sans Serif"/>
                <a:cs typeface="Microsoft Sans Serif"/>
              </a:rPr>
              <a:t>o</a:t>
            </a:r>
            <a:r>
              <a:rPr sz="2600" spc="-195" dirty="0">
                <a:latin typeface="Microsoft Sans Serif"/>
                <a:cs typeface="Microsoft Sans Serif"/>
              </a:rPr>
              <a:t>v</a:t>
            </a:r>
            <a:r>
              <a:rPr sz="2600" spc="-204" dirty="0">
                <a:latin typeface="Microsoft Sans Serif"/>
                <a:cs typeface="Microsoft Sans Serif"/>
              </a:rPr>
              <a:t>é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204" dirty="0">
                <a:latin typeface="Microsoft Sans Serif"/>
                <a:cs typeface="Microsoft Sans Serif"/>
              </a:rPr>
              <a:t>s</a:t>
            </a:r>
            <a:r>
              <a:rPr sz="2600" spc="-120" dirty="0">
                <a:latin typeface="Microsoft Sans Serif"/>
                <a:cs typeface="Microsoft Sans Serif"/>
              </a:rPr>
              <a:t>t</a:t>
            </a:r>
            <a:r>
              <a:rPr sz="2600" spc="-80" dirty="0">
                <a:latin typeface="Microsoft Sans Serif"/>
                <a:cs typeface="Microsoft Sans Serif"/>
              </a:rPr>
              <a:t>o</a:t>
            </a:r>
            <a:r>
              <a:rPr sz="2600" spc="-135" dirty="0">
                <a:latin typeface="Microsoft Sans Serif"/>
                <a:cs typeface="Microsoft Sans Serif"/>
              </a:rPr>
              <a:t>p</a:t>
            </a:r>
            <a:r>
              <a:rPr sz="2600" spc="-150" dirty="0">
                <a:latin typeface="Microsoft Sans Serif"/>
                <a:cs typeface="Microsoft Sans Serif"/>
              </a:rPr>
              <a:t>y  </a:t>
            </a:r>
            <a:r>
              <a:rPr sz="2600" spc="-195" dirty="0">
                <a:latin typeface="Microsoft Sans Serif"/>
                <a:cs typeface="Microsoft Sans Serif"/>
              </a:rPr>
              <a:t>v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180" dirty="0">
                <a:latin typeface="Microsoft Sans Serif"/>
                <a:cs typeface="Microsoft Sans Serif"/>
              </a:rPr>
              <a:t>n</a:t>
            </a:r>
            <a:r>
              <a:rPr sz="2600" spc="-130" dirty="0">
                <a:latin typeface="Microsoft Sans Serif"/>
                <a:cs typeface="Microsoft Sans Serif"/>
              </a:rPr>
              <a:t>e</a:t>
            </a:r>
            <a:r>
              <a:rPr sz="2600" spc="100" dirty="0">
                <a:latin typeface="Microsoft Sans Serif"/>
                <a:cs typeface="Microsoft Sans Serif"/>
              </a:rPr>
              <a:t>r</a:t>
            </a:r>
            <a:r>
              <a:rPr sz="2600" spc="-235" dirty="0">
                <a:latin typeface="Microsoft Sans Serif"/>
                <a:cs typeface="Microsoft Sans Serif"/>
              </a:rPr>
              <a:t>v</a:t>
            </a:r>
            <a:r>
              <a:rPr sz="2600" spc="-95" dirty="0">
                <a:latin typeface="Microsoft Sans Serif"/>
                <a:cs typeface="Microsoft Sans Serif"/>
              </a:rPr>
              <a:t>o</a:t>
            </a:r>
            <a:r>
              <a:rPr sz="2600" spc="-195" dirty="0">
                <a:latin typeface="Microsoft Sans Serif"/>
                <a:cs typeface="Microsoft Sans Serif"/>
              </a:rPr>
              <a:t>v</a:t>
            </a:r>
            <a:r>
              <a:rPr sz="2600" spc="-185" dirty="0">
                <a:latin typeface="Microsoft Sans Serif"/>
                <a:cs typeface="Microsoft Sans Serif"/>
              </a:rPr>
              <a:t>ém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260" dirty="0">
                <a:latin typeface="Microsoft Sans Serif"/>
                <a:cs typeface="Microsoft Sans Serif"/>
              </a:rPr>
              <a:t>sys</a:t>
            </a:r>
            <a:r>
              <a:rPr sz="2600" spc="-150" dirty="0">
                <a:latin typeface="Microsoft Sans Serif"/>
                <a:cs typeface="Microsoft Sans Serif"/>
              </a:rPr>
              <a:t>t</a:t>
            </a:r>
            <a:r>
              <a:rPr sz="2600" spc="-145" dirty="0">
                <a:latin typeface="Microsoft Sans Serif"/>
                <a:cs typeface="Microsoft Sans Serif"/>
              </a:rPr>
              <a:t>é</a:t>
            </a:r>
            <a:r>
              <a:rPr sz="2600" spc="-260" dirty="0">
                <a:latin typeface="Microsoft Sans Serif"/>
                <a:cs typeface="Microsoft Sans Serif"/>
              </a:rPr>
              <a:t>m</a:t>
            </a:r>
            <a:r>
              <a:rPr sz="2600" spc="-180" dirty="0">
                <a:latin typeface="Microsoft Sans Serif"/>
                <a:cs typeface="Microsoft Sans Serif"/>
              </a:rPr>
              <a:t>u</a:t>
            </a:r>
            <a:r>
              <a:rPr sz="2600" spc="-265" dirty="0">
                <a:latin typeface="Microsoft Sans Serif"/>
                <a:cs typeface="Microsoft Sans Serif"/>
              </a:rPr>
              <a:t>.</a:t>
            </a:r>
            <a:endParaRPr sz="2600"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74382" y="5679907"/>
            <a:ext cx="105051" cy="11255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131300" y="5461000"/>
            <a:ext cx="3075940" cy="78994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900"/>
              </a:lnSpc>
              <a:spcBef>
                <a:spcPts val="380"/>
              </a:spcBef>
            </a:pPr>
            <a:r>
              <a:rPr sz="2600" spc="-204" dirty="0">
                <a:latin typeface="Microsoft Sans Serif"/>
                <a:cs typeface="Microsoft Sans Serif"/>
              </a:rPr>
              <a:t>2.</a:t>
            </a:r>
            <a:r>
              <a:rPr sz="2600" spc="-180" dirty="0">
                <a:latin typeface="Microsoft Sans Serif"/>
                <a:cs typeface="Microsoft Sans Serif"/>
              </a:rPr>
              <a:t> u</a:t>
            </a:r>
            <a:r>
              <a:rPr sz="2600" spc="-195" dirty="0">
                <a:latin typeface="Microsoft Sans Serif"/>
                <a:cs typeface="Microsoft Sans Serif"/>
              </a:rPr>
              <a:t>ch</a:t>
            </a:r>
            <a:r>
              <a:rPr sz="2600" spc="-95" dirty="0">
                <a:latin typeface="Microsoft Sans Serif"/>
                <a:cs typeface="Microsoft Sans Serif"/>
              </a:rPr>
              <a:t>o</a:t>
            </a:r>
            <a:r>
              <a:rPr sz="2600" spc="-195" dirty="0">
                <a:latin typeface="Microsoft Sans Serif"/>
                <a:cs typeface="Microsoft Sans Serif"/>
              </a:rPr>
              <a:t>v</a:t>
            </a:r>
            <a:r>
              <a:rPr sz="2600" spc="-340" dirty="0">
                <a:latin typeface="Microsoft Sans Serif"/>
                <a:cs typeface="Microsoft Sans Serif"/>
              </a:rPr>
              <a:t>á</a:t>
            </a:r>
            <a:r>
              <a:rPr sz="2600" spc="-180" dirty="0">
                <a:latin typeface="Microsoft Sans Serif"/>
                <a:cs typeface="Microsoft Sans Serif"/>
              </a:rPr>
              <a:t>n</a:t>
            </a:r>
            <a:r>
              <a:rPr sz="2600" spc="-105" dirty="0">
                <a:latin typeface="Microsoft Sans Serif"/>
                <a:cs typeface="Microsoft Sans Serif"/>
              </a:rPr>
              <a:t>í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55" dirty="0">
                <a:latin typeface="Microsoft Sans Serif"/>
                <a:cs typeface="Microsoft Sans Serif"/>
              </a:rPr>
              <a:t>-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180" dirty="0">
                <a:latin typeface="Microsoft Sans Serif"/>
                <a:cs typeface="Microsoft Sans Serif"/>
              </a:rPr>
              <a:t>u</a:t>
            </a:r>
            <a:r>
              <a:rPr sz="2600" spc="-285" dirty="0">
                <a:latin typeface="Microsoft Sans Serif"/>
                <a:cs typeface="Microsoft Sans Serif"/>
              </a:rPr>
              <a:t>s</a:t>
            </a:r>
            <a:r>
              <a:rPr sz="2600" spc="-290" dirty="0">
                <a:latin typeface="Microsoft Sans Serif"/>
                <a:cs typeface="Microsoft Sans Serif"/>
              </a:rPr>
              <a:t>k</a:t>
            </a:r>
            <a:r>
              <a:rPr sz="2600" spc="-130" dirty="0">
                <a:latin typeface="Microsoft Sans Serif"/>
                <a:cs typeface="Microsoft Sans Serif"/>
              </a:rPr>
              <a:t>l</a:t>
            </a:r>
            <a:r>
              <a:rPr sz="2600" spc="-320" dirty="0">
                <a:latin typeface="Microsoft Sans Serif"/>
                <a:cs typeface="Microsoft Sans Serif"/>
              </a:rPr>
              <a:t>a</a:t>
            </a:r>
            <a:r>
              <a:rPr sz="2600" spc="-125" dirty="0">
                <a:latin typeface="Microsoft Sans Serif"/>
                <a:cs typeface="Microsoft Sans Serif"/>
              </a:rPr>
              <a:t>d</a:t>
            </a:r>
            <a:r>
              <a:rPr sz="2600" spc="-180" dirty="0">
                <a:latin typeface="Microsoft Sans Serif"/>
                <a:cs typeface="Microsoft Sans Serif"/>
              </a:rPr>
              <a:t>n</a:t>
            </a:r>
            <a:r>
              <a:rPr sz="2600" spc="-204" dirty="0">
                <a:latin typeface="Microsoft Sans Serif"/>
                <a:cs typeface="Microsoft Sans Serif"/>
              </a:rPr>
              <a:t>ě</a:t>
            </a:r>
            <a:r>
              <a:rPr sz="2600" spc="-180" dirty="0">
                <a:latin typeface="Microsoft Sans Serif"/>
                <a:cs typeface="Microsoft Sans Serif"/>
              </a:rPr>
              <a:t>n</a:t>
            </a:r>
            <a:r>
              <a:rPr sz="2600" spc="-120" dirty="0">
                <a:latin typeface="Microsoft Sans Serif"/>
                <a:cs typeface="Microsoft Sans Serif"/>
              </a:rPr>
              <a:t>í  </a:t>
            </a:r>
            <a:r>
              <a:rPr sz="2600" spc="-135" dirty="0">
                <a:latin typeface="Microsoft Sans Serif"/>
                <a:cs typeface="Microsoft Sans Serif"/>
              </a:rPr>
              <a:t>(storage)</a:t>
            </a:r>
            <a:endParaRPr sz="260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74382" y="6949907"/>
            <a:ext cx="105051" cy="11255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131300" y="6731000"/>
            <a:ext cx="3611879" cy="152654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900"/>
              </a:lnSpc>
              <a:spcBef>
                <a:spcPts val="380"/>
              </a:spcBef>
            </a:pPr>
            <a:r>
              <a:rPr sz="2600" spc="-204" dirty="0">
                <a:latin typeface="Microsoft Sans Serif"/>
                <a:cs typeface="Microsoft Sans Serif"/>
              </a:rPr>
              <a:t>3.</a:t>
            </a:r>
            <a:r>
              <a:rPr sz="2600" spc="-180" dirty="0">
                <a:latin typeface="Microsoft Sans Serif"/>
                <a:cs typeface="Microsoft Sans Serif"/>
              </a:rPr>
              <a:t> </a:t>
            </a:r>
            <a:r>
              <a:rPr sz="2600" spc="-195" dirty="0">
                <a:latin typeface="Microsoft Sans Serif"/>
                <a:cs typeface="Microsoft Sans Serif"/>
              </a:rPr>
              <a:t>v</a:t>
            </a:r>
            <a:r>
              <a:rPr sz="2600" spc="-220" dirty="0">
                <a:latin typeface="Microsoft Sans Serif"/>
                <a:cs typeface="Microsoft Sans Serif"/>
              </a:rPr>
              <a:t>ý</a:t>
            </a:r>
            <a:r>
              <a:rPr sz="2600" spc="-204" dirty="0">
                <a:latin typeface="Microsoft Sans Serif"/>
                <a:cs typeface="Microsoft Sans Serif"/>
              </a:rPr>
              <a:t>s</a:t>
            </a:r>
            <a:r>
              <a:rPr sz="2600" spc="-120" dirty="0">
                <a:latin typeface="Microsoft Sans Serif"/>
                <a:cs typeface="Microsoft Sans Serif"/>
              </a:rPr>
              <a:t>t</a:t>
            </a:r>
            <a:r>
              <a:rPr sz="2600" spc="-180" dirty="0">
                <a:latin typeface="Microsoft Sans Serif"/>
                <a:cs typeface="Microsoft Sans Serif"/>
              </a:rPr>
              <a:t>u</a:t>
            </a:r>
            <a:r>
              <a:rPr sz="2600" spc="-125" dirty="0">
                <a:latin typeface="Microsoft Sans Serif"/>
                <a:cs typeface="Microsoft Sans Serif"/>
              </a:rPr>
              <a:t>p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55" dirty="0">
                <a:latin typeface="Microsoft Sans Serif"/>
                <a:cs typeface="Microsoft Sans Serif"/>
              </a:rPr>
              <a:t>-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195" dirty="0">
                <a:latin typeface="Microsoft Sans Serif"/>
                <a:cs typeface="Microsoft Sans Serif"/>
              </a:rPr>
              <a:t>v</a:t>
            </a:r>
            <a:r>
              <a:rPr sz="2600" spc="-160" dirty="0">
                <a:latin typeface="Microsoft Sans Serif"/>
                <a:cs typeface="Microsoft Sans Serif"/>
              </a:rPr>
              <a:t>y</a:t>
            </a:r>
            <a:r>
              <a:rPr sz="2600" spc="-185" dirty="0">
                <a:latin typeface="Microsoft Sans Serif"/>
                <a:cs typeface="Microsoft Sans Serif"/>
              </a:rPr>
              <a:t>b</a:t>
            </a:r>
            <a:r>
              <a:rPr sz="2600" spc="-405" dirty="0">
                <a:latin typeface="Microsoft Sans Serif"/>
                <a:cs typeface="Microsoft Sans Serif"/>
              </a:rPr>
              <a:t>a</a:t>
            </a:r>
            <a:r>
              <a:rPr sz="2600" spc="-235" dirty="0">
                <a:latin typeface="Microsoft Sans Serif"/>
                <a:cs typeface="Microsoft Sans Serif"/>
              </a:rPr>
              <a:t>v</a:t>
            </a:r>
            <a:r>
              <a:rPr sz="2600" spc="-190" dirty="0">
                <a:latin typeface="Microsoft Sans Serif"/>
                <a:cs typeface="Microsoft Sans Serif"/>
              </a:rPr>
              <a:t>en</a:t>
            </a:r>
            <a:r>
              <a:rPr sz="2600" spc="-120" dirty="0">
                <a:latin typeface="Microsoft Sans Serif"/>
                <a:cs typeface="Microsoft Sans Serif"/>
              </a:rPr>
              <a:t>í  </a:t>
            </a:r>
            <a:r>
              <a:rPr sz="2600" spc="-40" dirty="0">
                <a:latin typeface="Microsoft Sans Serif"/>
                <a:cs typeface="Microsoft Sans Serif"/>
              </a:rPr>
              <a:t>(re</a:t>
            </a:r>
            <a:r>
              <a:rPr sz="2600" spc="-35" dirty="0">
                <a:latin typeface="Microsoft Sans Serif"/>
                <a:cs typeface="Microsoft Sans Serif"/>
              </a:rPr>
              <a:t>t</a:t>
            </a:r>
            <a:r>
              <a:rPr sz="2600" spc="60" dirty="0">
                <a:latin typeface="Microsoft Sans Serif"/>
                <a:cs typeface="Microsoft Sans Serif"/>
              </a:rPr>
              <a:t>r</a:t>
            </a:r>
            <a:r>
              <a:rPr sz="2600" spc="-155" dirty="0">
                <a:latin typeface="Microsoft Sans Serif"/>
                <a:cs typeface="Microsoft Sans Serif"/>
              </a:rPr>
              <a:t>ie</a:t>
            </a:r>
            <a:r>
              <a:rPr sz="2600" spc="-200" dirty="0">
                <a:latin typeface="Microsoft Sans Serif"/>
                <a:cs typeface="Microsoft Sans Serif"/>
              </a:rPr>
              <a:t>v</a:t>
            </a:r>
            <a:r>
              <a:rPr sz="2600" spc="-340" dirty="0">
                <a:latin typeface="Microsoft Sans Serif"/>
                <a:cs typeface="Microsoft Sans Serif"/>
              </a:rPr>
              <a:t>a</a:t>
            </a:r>
            <a:r>
              <a:rPr sz="2600" spc="-55" dirty="0">
                <a:latin typeface="Microsoft Sans Serif"/>
                <a:cs typeface="Microsoft Sans Serif"/>
              </a:rPr>
              <a:t>l)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195" dirty="0">
                <a:latin typeface="Microsoft Sans Serif"/>
                <a:cs typeface="Microsoft Sans Serif"/>
              </a:rPr>
              <a:t>v</a:t>
            </a:r>
            <a:r>
              <a:rPr sz="2600" spc="-204" dirty="0">
                <a:latin typeface="Microsoft Sans Serif"/>
                <a:cs typeface="Microsoft Sans Serif"/>
              </a:rPr>
              <a:t>ě</a:t>
            </a:r>
            <a:r>
              <a:rPr sz="2600" spc="60" dirty="0">
                <a:latin typeface="Microsoft Sans Serif"/>
                <a:cs typeface="Microsoft Sans Serif"/>
              </a:rPr>
              <a:t>t</a:t>
            </a:r>
            <a:r>
              <a:rPr sz="2600" spc="-380" dirty="0">
                <a:latin typeface="Microsoft Sans Serif"/>
                <a:cs typeface="Microsoft Sans Serif"/>
              </a:rPr>
              <a:t>š</a:t>
            </a:r>
            <a:r>
              <a:rPr sz="2600" spc="-140" dirty="0">
                <a:latin typeface="Microsoft Sans Serif"/>
                <a:cs typeface="Microsoft Sans Serif"/>
              </a:rPr>
              <a:t>in</a:t>
            </a:r>
            <a:r>
              <a:rPr sz="2600" spc="-340" dirty="0">
                <a:latin typeface="Microsoft Sans Serif"/>
                <a:cs typeface="Microsoft Sans Serif"/>
              </a:rPr>
              <a:t>a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125" dirty="0">
                <a:latin typeface="Microsoft Sans Serif"/>
                <a:cs typeface="Microsoft Sans Serif"/>
              </a:rPr>
              <a:t>p</a:t>
            </a:r>
            <a:r>
              <a:rPr sz="2600" spc="-50" dirty="0">
                <a:latin typeface="Microsoft Sans Serif"/>
                <a:cs typeface="Microsoft Sans Serif"/>
              </a:rPr>
              <a:t>ro</a:t>
            </a:r>
            <a:r>
              <a:rPr sz="2600" spc="-110" dirty="0">
                <a:latin typeface="Microsoft Sans Serif"/>
                <a:cs typeface="Microsoft Sans Serif"/>
              </a:rPr>
              <a:t>b</a:t>
            </a:r>
            <a:r>
              <a:rPr sz="2600" spc="-114" dirty="0">
                <a:latin typeface="Microsoft Sans Serif"/>
                <a:cs typeface="Microsoft Sans Serif"/>
              </a:rPr>
              <a:t>lé</a:t>
            </a:r>
            <a:r>
              <a:rPr sz="2600" spc="-280" dirty="0">
                <a:latin typeface="Microsoft Sans Serif"/>
                <a:cs typeface="Microsoft Sans Serif"/>
              </a:rPr>
              <a:t>m</a:t>
            </a:r>
            <a:r>
              <a:rPr sz="2600" spc="-114" dirty="0">
                <a:latin typeface="Microsoft Sans Serif"/>
                <a:cs typeface="Microsoft Sans Serif"/>
              </a:rPr>
              <a:t>u  </a:t>
            </a:r>
            <a:r>
              <a:rPr sz="2600" spc="-380" dirty="0">
                <a:latin typeface="Microsoft Sans Serif"/>
                <a:cs typeface="Microsoft Sans Serif"/>
              </a:rPr>
              <a:t>s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125" dirty="0">
                <a:latin typeface="Microsoft Sans Serif"/>
                <a:cs typeface="Microsoft Sans Serif"/>
              </a:rPr>
              <a:t>p</a:t>
            </a:r>
            <a:r>
              <a:rPr sz="2600" spc="-340" dirty="0">
                <a:latin typeface="Microsoft Sans Serif"/>
                <a:cs typeface="Microsoft Sans Serif"/>
              </a:rPr>
              <a:t>a</a:t>
            </a:r>
            <a:r>
              <a:rPr sz="2600" spc="-165" dirty="0">
                <a:latin typeface="Microsoft Sans Serif"/>
                <a:cs typeface="Microsoft Sans Serif"/>
              </a:rPr>
              <a:t>m</a:t>
            </a:r>
            <a:r>
              <a:rPr sz="2600" spc="-204" dirty="0">
                <a:latin typeface="Microsoft Sans Serif"/>
                <a:cs typeface="Microsoft Sans Serif"/>
              </a:rPr>
              <a:t>ě</a:t>
            </a:r>
            <a:r>
              <a:rPr sz="2600" spc="60" dirty="0">
                <a:latin typeface="Microsoft Sans Serif"/>
                <a:cs typeface="Microsoft Sans Serif"/>
              </a:rPr>
              <a:t>t</a:t>
            </a:r>
            <a:r>
              <a:rPr sz="2600" spc="-105" dirty="0">
                <a:latin typeface="Microsoft Sans Serif"/>
                <a:cs typeface="Microsoft Sans Serif"/>
              </a:rPr>
              <a:t>í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155" dirty="0">
                <a:latin typeface="Microsoft Sans Serif"/>
                <a:cs typeface="Microsoft Sans Serif"/>
              </a:rPr>
              <a:t>je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125" dirty="0">
                <a:latin typeface="Microsoft Sans Serif"/>
                <a:cs typeface="Microsoft Sans Serif"/>
              </a:rPr>
              <a:t>p</a:t>
            </a:r>
            <a:r>
              <a:rPr sz="2600" spc="-50" dirty="0">
                <a:latin typeface="Microsoft Sans Serif"/>
                <a:cs typeface="Microsoft Sans Serif"/>
              </a:rPr>
              <a:t>ro</a:t>
            </a:r>
            <a:r>
              <a:rPr sz="2600" spc="-110" dirty="0">
                <a:latin typeface="Microsoft Sans Serif"/>
                <a:cs typeface="Microsoft Sans Serif"/>
              </a:rPr>
              <a:t>b</a:t>
            </a:r>
            <a:r>
              <a:rPr sz="2600" spc="-125" dirty="0">
                <a:latin typeface="Microsoft Sans Serif"/>
                <a:cs typeface="Microsoft Sans Serif"/>
              </a:rPr>
              <a:t>lém  </a:t>
            </a:r>
            <a:r>
              <a:rPr sz="2600" spc="-195" dirty="0">
                <a:latin typeface="Microsoft Sans Serif"/>
                <a:cs typeface="Microsoft Sans Serif"/>
              </a:rPr>
              <a:t>v</a:t>
            </a:r>
            <a:r>
              <a:rPr sz="2600" spc="-160" dirty="0">
                <a:latin typeface="Microsoft Sans Serif"/>
                <a:cs typeface="Microsoft Sans Serif"/>
              </a:rPr>
              <a:t>y</a:t>
            </a:r>
            <a:r>
              <a:rPr sz="2600" spc="-185" dirty="0">
                <a:latin typeface="Microsoft Sans Serif"/>
                <a:cs typeface="Microsoft Sans Serif"/>
              </a:rPr>
              <a:t>b</a:t>
            </a:r>
            <a:r>
              <a:rPr sz="2600" spc="-405" dirty="0">
                <a:latin typeface="Microsoft Sans Serif"/>
                <a:cs typeface="Microsoft Sans Serif"/>
              </a:rPr>
              <a:t>a</a:t>
            </a:r>
            <a:r>
              <a:rPr sz="2600" spc="-235" dirty="0">
                <a:latin typeface="Microsoft Sans Serif"/>
                <a:cs typeface="Microsoft Sans Serif"/>
              </a:rPr>
              <a:t>v</a:t>
            </a:r>
            <a:r>
              <a:rPr sz="2600" spc="-95" dirty="0">
                <a:latin typeface="Microsoft Sans Serif"/>
                <a:cs typeface="Microsoft Sans Serif"/>
              </a:rPr>
              <a:t>o</a:t>
            </a:r>
            <a:r>
              <a:rPr sz="2600" spc="-195" dirty="0">
                <a:latin typeface="Microsoft Sans Serif"/>
                <a:cs typeface="Microsoft Sans Serif"/>
              </a:rPr>
              <a:t>v</a:t>
            </a:r>
            <a:r>
              <a:rPr sz="2600" spc="-340" dirty="0">
                <a:latin typeface="Microsoft Sans Serif"/>
                <a:cs typeface="Microsoft Sans Serif"/>
              </a:rPr>
              <a:t>á</a:t>
            </a:r>
            <a:r>
              <a:rPr sz="2600" spc="-180" dirty="0">
                <a:latin typeface="Microsoft Sans Serif"/>
                <a:cs typeface="Microsoft Sans Serif"/>
              </a:rPr>
              <a:t>n</a:t>
            </a:r>
            <a:r>
              <a:rPr sz="2600" spc="-185" dirty="0">
                <a:latin typeface="Microsoft Sans Serif"/>
                <a:cs typeface="Microsoft Sans Serif"/>
              </a:rPr>
              <a:t>í,</a:t>
            </a:r>
            <a:r>
              <a:rPr sz="2600" spc="-180" dirty="0">
                <a:latin typeface="Microsoft Sans Serif"/>
                <a:cs typeface="Microsoft Sans Serif"/>
              </a:rPr>
              <a:t> n</a:t>
            </a:r>
            <a:r>
              <a:rPr sz="2600" spc="-204" dirty="0">
                <a:latin typeface="Microsoft Sans Serif"/>
                <a:cs typeface="Microsoft Sans Serif"/>
              </a:rPr>
              <a:t>e</a:t>
            </a:r>
            <a:r>
              <a:rPr sz="2600" spc="30" dirty="0">
                <a:latin typeface="Microsoft Sans Serif"/>
                <a:cs typeface="Microsoft Sans Serif"/>
              </a:rPr>
              <a:t> </a:t>
            </a:r>
            <a:r>
              <a:rPr sz="2600" spc="-125" dirty="0">
                <a:latin typeface="Microsoft Sans Serif"/>
                <a:cs typeface="Microsoft Sans Serif"/>
              </a:rPr>
              <a:t>p</a:t>
            </a:r>
            <a:r>
              <a:rPr sz="2600" spc="-80" dirty="0">
                <a:latin typeface="Microsoft Sans Serif"/>
                <a:cs typeface="Microsoft Sans Serif"/>
              </a:rPr>
              <a:t>o</a:t>
            </a:r>
            <a:r>
              <a:rPr sz="2600" spc="-85" dirty="0">
                <a:latin typeface="Microsoft Sans Serif"/>
                <a:cs typeface="Microsoft Sans Serif"/>
              </a:rPr>
              <a:t>d</a:t>
            </a:r>
            <a:r>
              <a:rPr sz="2600" dirty="0">
                <a:latin typeface="Microsoft Sans Serif"/>
                <a:cs typeface="Microsoft Sans Serif"/>
              </a:rPr>
              <a:t>r</a:t>
            </a:r>
            <a:r>
              <a:rPr sz="2600" spc="-275" dirty="0">
                <a:latin typeface="Microsoft Sans Serif"/>
                <a:cs typeface="Microsoft Sans Serif"/>
              </a:rPr>
              <a:t>ž</a:t>
            </a:r>
            <a:r>
              <a:rPr sz="2600" spc="-190" dirty="0">
                <a:latin typeface="Microsoft Sans Serif"/>
                <a:cs typeface="Microsoft Sans Serif"/>
              </a:rPr>
              <a:t>en</a:t>
            </a:r>
            <a:r>
              <a:rPr sz="2600" spc="-105" dirty="0">
                <a:latin typeface="Microsoft Sans Serif"/>
                <a:cs typeface="Microsoft Sans Serif"/>
              </a:rPr>
              <a:t>í</a:t>
            </a:r>
            <a:endParaRPr sz="2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3900" y="850900"/>
            <a:ext cx="115462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40" dirty="0"/>
              <a:t>METODY</a:t>
            </a:r>
            <a:r>
              <a:rPr spc="60" dirty="0"/>
              <a:t> </a:t>
            </a:r>
            <a:r>
              <a:rPr spc="-190" dirty="0"/>
              <a:t>ZKOUMÁNÍ</a:t>
            </a:r>
            <a:r>
              <a:rPr spc="60" dirty="0"/>
              <a:t> </a:t>
            </a:r>
            <a:r>
              <a:rPr spc="-705" dirty="0"/>
              <a:t>PAMĚTI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700" y="2699511"/>
            <a:ext cx="4452620" cy="474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0" indent="-330200">
              <a:lnSpc>
                <a:spcPct val="100000"/>
              </a:lnSpc>
              <a:spcBef>
                <a:spcPts val="95"/>
              </a:spcBef>
              <a:buSzPct val="81355"/>
              <a:buChar char="•"/>
              <a:tabLst>
                <a:tab pos="342265" algn="l"/>
                <a:tab pos="342900" algn="l"/>
              </a:tabLst>
            </a:pPr>
            <a:r>
              <a:rPr sz="2950" spc="-530" dirty="0">
                <a:solidFill>
                  <a:srgbClr val="535353"/>
                </a:solidFill>
                <a:latin typeface="Microsoft Sans Serif"/>
                <a:cs typeface="Microsoft Sans Serif"/>
              </a:rPr>
              <a:t>E</a:t>
            </a:r>
            <a:r>
              <a:rPr sz="295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b</a:t>
            </a:r>
            <a:r>
              <a:rPr sz="2950" spc="-140" dirty="0">
                <a:solidFill>
                  <a:srgbClr val="535353"/>
                </a:solidFill>
                <a:latin typeface="Microsoft Sans Serif"/>
                <a:cs typeface="Microsoft Sans Serif"/>
              </a:rPr>
              <a:t>b</a:t>
            </a:r>
            <a:r>
              <a:rPr sz="2950" spc="-160" dirty="0">
                <a:solidFill>
                  <a:srgbClr val="535353"/>
                </a:solidFill>
                <a:latin typeface="Microsoft Sans Serif"/>
                <a:cs typeface="Microsoft Sans Serif"/>
              </a:rPr>
              <a:t>in</a:t>
            </a:r>
            <a:r>
              <a:rPr sz="2950" spc="-385" dirty="0">
                <a:solidFill>
                  <a:srgbClr val="535353"/>
                </a:solidFill>
                <a:latin typeface="Microsoft Sans Serif"/>
                <a:cs typeface="Microsoft Sans Serif"/>
              </a:rPr>
              <a:t>g</a:t>
            </a:r>
            <a:r>
              <a:rPr sz="2950" spc="-204" dirty="0">
                <a:solidFill>
                  <a:srgbClr val="535353"/>
                </a:solidFill>
                <a:latin typeface="Microsoft Sans Serif"/>
                <a:cs typeface="Microsoft Sans Serif"/>
              </a:rPr>
              <a:t>h</a:t>
            </a:r>
            <a:r>
              <a:rPr sz="2950" spc="-38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2950" spc="-204" dirty="0">
                <a:solidFill>
                  <a:srgbClr val="535353"/>
                </a:solidFill>
                <a:latin typeface="Microsoft Sans Serif"/>
                <a:cs typeface="Microsoft Sans Serif"/>
              </a:rPr>
              <a:t>u</a:t>
            </a:r>
            <a:r>
              <a:rPr sz="2950" spc="-229" dirty="0">
                <a:solidFill>
                  <a:srgbClr val="535353"/>
                </a:solidFill>
                <a:latin typeface="Microsoft Sans Serif"/>
                <a:cs typeface="Microsoft Sans Serif"/>
              </a:rPr>
              <a:t>s</a:t>
            </a:r>
            <a:r>
              <a:rPr sz="2950" spc="-315" dirty="0">
                <a:solidFill>
                  <a:srgbClr val="535353"/>
                </a:solidFill>
                <a:latin typeface="Microsoft Sans Serif"/>
                <a:cs typeface="Microsoft Sans Serif"/>
              </a:rPr>
              <a:t>o</a:t>
            </a:r>
            <a:r>
              <a:rPr sz="2950" spc="-220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2950" spc="-250" dirty="0">
                <a:solidFill>
                  <a:srgbClr val="535353"/>
                </a:solidFill>
                <a:latin typeface="Microsoft Sans Serif"/>
                <a:cs typeface="Microsoft Sans Serif"/>
              </a:rPr>
              <a:t>y</a:t>
            </a:r>
            <a:r>
              <a:rPr sz="2950" spc="3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950" spc="-145" dirty="0">
                <a:solidFill>
                  <a:srgbClr val="535353"/>
                </a:solidFill>
                <a:latin typeface="Microsoft Sans Serif"/>
                <a:cs typeface="Microsoft Sans Serif"/>
              </a:rPr>
              <a:t>ex</a:t>
            </a:r>
            <a:r>
              <a:rPr sz="2950" spc="-160" dirty="0">
                <a:solidFill>
                  <a:srgbClr val="535353"/>
                </a:solidFill>
                <a:latin typeface="Microsoft Sans Serif"/>
                <a:cs typeface="Microsoft Sans Serif"/>
              </a:rPr>
              <a:t>p</a:t>
            </a:r>
            <a:r>
              <a:rPr sz="2950" spc="-150" dirty="0">
                <a:solidFill>
                  <a:srgbClr val="535353"/>
                </a:solidFill>
                <a:latin typeface="Microsoft Sans Serif"/>
                <a:cs typeface="Microsoft Sans Serif"/>
              </a:rPr>
              <a:t>e</a:t>
            </a:r>
            <a:r>
              <a:rPr sz="2950" spc="-20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295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imen</a:t>
            </a:r>
            <a:r>
              <a:rPr sz="2950" spc="65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2950" spc="-250" dirty="0">
                <a:solidFill>
                  <a:srgbClr val="535353"/>
                </a:solidFill>
                <a:latin typeface="Microsoft Sans Serif"/>
                <a:cs typeface="Microsoft Sans Serif"/>
              </a:rPr>
              <a:t>y</a:t>
            </a:r>
            <a:endParaRPr sz="29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700" y="4504011"/>
            <a:ext cx="146050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spc="5" dirty="0">
                <a:solidFill>
                  <a:srgbClr val="535353"/>
                </a:solidFill>
                <a:latin typeface="Georgia"/>
                <a:cs typeface="Georgia"/>
              </a:rPr>
              <a:t>•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3900" y="4418177"/>
            <a:ext cx="694182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200"/>
              </a:lnSpc>
              <a:spcBef>
                <a:spcPts val="100"/>
              </a:spcBef>
            </a:pPr>
            <a:r>
              <a:rPr sz="2950" spc="-5" dirty="0">
                <a:solidFill>
                  <a:srgbClr val="535353"/>
                </a:solidFill>
                <a:latin typeface="Georgia"/>
                <a:cs typeface="Georgia"/>
              </a:rPr>
              <a:t>vybavení (reprodukce; volná a sériová) vs. </a:t>
            </a:r>
            <a:r>
              <a:rPr sz="2950" spc="-705" dirty="0">
                <a:solidFill>
                  <a:srgbClr val="535353"/>
                </a:solidFill>
                <a:latin typeface="Georgia"/>
                <a:cs typeface="Georgia"/>
              </a:rPr>
              <a:t> </a:t>
            </a:r>
            <a:r>
              <a:rPr sz="2950" spc="-5" dirty="0">
                <a:solidFill>
                  <a:srgbClr val="535353"/>
                </a:solidFill>
                <a:latin typeface="Georgia"/>
                <a:cs typeface="Georgia"/>
              </a:rPr>
              <a:t>rekognice</a:t>
            </a:r>
            <a:r>
              <a:rPr sz="2950" spc="-10" dirty="0">
                <a:solidFill>
                  <a:srgbClr val="535353"/>
                </a:solidFill>
                <a:latin typeface="Georgia"/>
                <a:cs typeface="Georgia"/>
              </a:rPr>
              <a:t> </a:t>
            </a:r>
            <a:r>
              <a:rPr sz="2950" spc="-5" dirty="0">
                <a:solidFill>
                  <a:srgbClr val="535353"/>
                </a:solidFill>
                <a:latin typeface="Georgia"/>
                <a:cs typeface="Georgia"/>
              </a:rPr>
              <a:t>(znovupoznání)</a:t>
            </a:r>
            <a:endParaRPr sz="295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3700" y="5836411"/>
            <a:ext cx="6283325" cy="474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42900" indent="-330200">
              <a:lnSpc>
                <a:spcPct val="100000"/>
              </a:lnSpc>
              <a:spcBef>
                <a:spcPts val="90"/>
              </a:spcBef>
              <a:buSzPct val="81355"/>
              <a:buChar char="•"/>
              <a:tabLst>
                <a:tab pos="342265" algn="l"/>
                <a:tab pos="342900" algn="l"/>
              </a:tabLst>
            </a:pPr>
            <a:r>
              <a:rPr sz="2950" spc="-135" dirty="0">
                <a:solidFill>
                  <a:srgbClr val="535353"/>
                </a:solidFill>
                <a:latin typeface="Microsoft Sans Serif"/>
                <a:cs typeface="Microsoft Sans Serif"/>
              </a:rPr>
              <a:t>implicitní</a:t>
            </a:r>
            <a:r>
              <a:rPr sz="2950" spc="3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950" spc="-320" dirty="0">
                <a:solidFill>
                  <a:srgbClr val="535353"/>
                </a:solidFill>
                <a:latin typeface="Microsoft Sans Serif"/>
                <a:cs typeface="Microsoft Sans Serif"/>
              </a:rPr>
              <a:t>vs.</a:t>
            </a:r>
            <a:r>
              <a:rPr sz="2950" spc="-204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950" spc="-135" dirty="0">
                <a:solidFill>
                  <a:srgbClr val="535353"/>
                </a:solidFill>
                <a:latin typeface="Microsoft Sans Serif"/>
                <a:cs typeface="Microsoft Sans Serif"/>
              </a:rPr>
              <a:t>explicitní</a:t>
            </a:r>
            <a:r>
              <a:rPr sz="2950" spc="3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950" spc="-114" dirty="0">
                <a:solidFill>
                  <a:srgbClr val="535353"/>
                </a:solidFill>
                <a:latin typeface="Microsoft Sans Serif"/>
                <a:cs typeface="Microsoft Sans Serif"/>
              </a:rPr>
              <a:t>paměť</a:t>
            </a:r>
            <a:r>
              <a:rPr sz="2950" spc="3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950" spc="-75" dirty="0">
                <a:solidFill>
                  <a:srgbClr val="535353"/>
                </a:solidFill>
                <a:latin typeface="Microsoft Sans Serif"/>
                <a:cs typeface="Microsoft Sans Serif"/>
              </a:rPr>
              <a:t>(T--OG-N)</a:t>
            </a:r>
            <a:endParaRPr sz="295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3700" y="7589011"/>
            <a:ext cx="10278110" cy="1350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42900" indent="-330200">
              <a:lnSpc>
                <a:spcPct val="100000"/>
              </a:lnSpc>
              <a:spcBef>
                <a:spcPts val="90"/>
              </a:spcBef>
              <a:buSzPct val="81355"/>
              <a:buChar char="•"/>
              <a:tabLst>
                <a:tab pos="342265" algn="l"/>
                <a:tab pos="342900" algn="l"/>
              </a:tabLst>
            </a:pPr>
            <a:r>
              <a:rPr sz="2950" spc="-195" dirty="0">
                <a:solidFill>
                  <a:srgbClr val="535353"/>
                </a:solidFill>
                <a:latin typeface="Microsoft Sans Serif"/>
                <a:cs typeface="Microsoft Sans Serif"/>
              </a:rPr>
              <a:t>osoby</a:t>
            </a:r>
            <a:r>
              <a:rPr sz="2950" spc="3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950" spc="-434" dirty="0">
                <a:solidFill>
                  <a:srgbClr val="535353"/>
                </a:solidFill>
                <a:latin typeface="Microsoft Sans Serif"/>
                <a:cs typeface="Microsoft Sans Serif"/>
              </a:rPr>
              <a:t>s</a:t>
            </a:r>
            <a:r>
              <a:rPr sz="2950" spc="3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950" spc="-150" dirty="0">
                <a:solidFill>
                  <a:srgbClr val="535353"/>
                </a:solidFill>
                <a:latin typeface="Microsoft Sans Serif"/>
                <a:cs typeface="Microsoft Sans Serif"/>
              </a:rPr>
              <a:t>normální</a:t>
            </a:r>
            <a:r>
              <a:rPr sz="2950" spc="3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95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pamětí,</a:t>
            </a:r>
            <a:r>
              <a:rPr sz="2950" spc="-20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950" spc="-195" dirty="0">
                <a:solidFill>
                  <a:srgbClr val="535353"/>
                </a:solidFill>
                <a:latin typeface="Microsoft Sans Serif"/>
                <a:cs typeface="Microsoft Sans Serif"/>
              </a:rPr>
              <a:t>osoby</a:t>
            </a:r>
            <a:r>
              <a:rPr sz="2950" spc="3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950" spc="-434" dirty="0">
                <a:solidFill>
                  <a:srgbClr val="535353"/>
                </a:solidFill>
                <a:latin typeface="Microsoft Sans Serif"/>
                <a:cs typeface="Microsoft Sans Serif"/>
              </a:rPr>
              <a:t>s</a:t>
            </a:r>
            <a:r>
              <a:rPr sz="2950" spc="3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95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různými</a:t>
            </a:r>
            <a:r>
              <a:rPr sz="2950" spc="3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950" spc="-160" dirty="0">
                <a:solidFill>
                  <a:srgbClr val="535353"/>
                </a:solidFill>
                <a:latin typeface="Microsoft Sans Serif"/>
                <a:cs typeface="Microsoft Sans Serif"/>
              </a:rPr>
              <a:t>typy</a:t>
            </a:r>
            <a:r>
              <a:rPr sz="2950" spc="3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950" spc="-235" dirty="0">
                <a:solidFill>
                  <a:srgbClr val="535353"/>
                </a:solidFill>
                <a:latin typeface="Microsoft Sans Serif"/>
                <a:cs typeface="Microsoft Sans Serif"/>
              </a:rPr>
              <a:t>amnézie,</a:t>
            </a:r>
            <a:r>
              <a:rPr sz="2950" spc="-204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950" spc="-175" dirty="0">
                <a:solidFill>
                  <a:srgbClr val="535353"/>
                </a:solidFill>
                <a:latin typeface="Microsoft Sans Serif"/>
                <a:cs typeface="Microsoft Sans Serif"/>
              </a:rPr>
              <a:t>mnemonici</a:t>
            </a:r>
            <a:endParaRPr sz="29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535353"/>
              </a:buClr>
              <a:buFont typeface="Microsoft Sans Serif"/>
              <a:buChar char="•"/>
            </a:pPr>
            <a:endParaRPr sz="2950">
              <a:latin typeface="Microsoft Sans Serif"/>
              <a:cs typeface="Microsoft Sans Serif"/>
            </a:endParaRPr>
          </a:p>
          <a:p>
            <a:pPr marL="342900" indent="-330200">
              <a:lnSpc>
                <a:spcPct val="100000"/>
              </a:lnSpc>
              <a:buSzPct val="81355"/>
              <a:buChar char="•"/>
              <a:tabLst>
                <a:tab pos="342265" algn="l"/>
                <a:tab pos="342900" algn="l"/>
              </a:tabLst>
            </a:pPr>
            <a:r>
              <a:rPr sz="2950" spc="-250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2950" spc="-135" dirty="0">
                <a:solidFill>
                  <a:srgbClr val="535353"/>
                </a:solidFill>
                <a:latin typeface="Microsoft Sans Serif"/>
                <a:cs typeface="Microsoft Sans Serif"/>
              </a:rPr>
              <a:t>om</a:t>
            </a:r>
            <a:r>
              <a:rPr sz="2950" spc="-114" dirty="0">
                <a:solidFill>
                  <a:srgbClr val="535353"/>
                </a:solidFill>
                <a:latin typeface="Microsoft Sans Serif"/>
                <a:cs typeface="Microsoft Sans Serif"/>
              </a:rPr>
              <a:t>b</a:t>
            </a:r>
            <a:r>
              <a:rPr sz="2950" spc="-160" dirty="0">
                <a:solidFill>
                  <a:srgbClr val="535353"/>
                </a:solidFill>
                <a:latin typeface="Microsoft Sans Serif"/>
                <a:cs typeface="Microsoft Sans Serif"/>
              </a:rPr>
              <a:t>in</a:t>
            </a:r>
            <a:r>
              <a:rPr sz="2950" spc="-38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2950" spc="-240" dirty="0">
                <a:solidFill>
                  <a:srgbClr val="535353"/>
                </a:solidFill>
                <a:latin typeface="Microsoft Sans Serif"/>
                <a:cs typeface="Microsoft Sans Serif"/>
              </a:rPr>
              <a:t>ce</a:t>
            </a:r>
            <a:r>
              <a:rPr sz="2950" spc="3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950" spc="-335" dirty="0">
                <a:solidFill>
                  <a:srgbClr val="535353"/>
                </a:solidFill>
                <a:latin typeface="Microsoft Sans Serif"/>
                <a:cs typeface="Microsoft Sans Serif"/>
              </a:rPr>
              <a:t>se</a:t>
            </a:r>
            <a:r>
              <a:rPr sz="2950" spc="3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950" spc="-355" dirty="0">
                <a:solidFill>
                  <a:srgbClr val="535353"/>
                </a:solidFill>
                <a:latin typeface="Microsoft Sans Serif"/>
                <a:cs typeface="Microsoft Sans Serif"/>
              </a:rPr>
              <a:t>z</a:t>
            </a:r>
            <a:r>
              <a:rPr sz="2950" spc="-95" dirty="0">
                <a:solidFill>
                  <a:srgbClr val="535353"/>
                </a:solidFill>
                <a:latin typeface="Microsoft Sans Serif"/>
                <a:cs typeface="Microsoft Sans Serif"/>
              </a:rPr>
              <a:t>o</a:t>
            </a:r>
            <a:r>
              <a:rPr sz="2950" spc="-100" dirty="0">
                <a:solidFill>
                  <a:srgbClr val="535353"/>
                </a:solidFill>
                <a:latin typeface="Microsoft Sans Serif"/>
                <a:cs typeface="Microsoft Sans Serif"/>
              </a:rPr>
              <a:t>b</a:t>
            </a:r>
            <a:r>
              <a:rPr sz="2950" spc="65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2950" spc="-38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2950" spc="-355" dirty="0">
                <a:solidFill>
                  <a:srgbClr val="535353"/>
                </a:solidFill>
                <a:latin typeface="Microsoft Sans Serif"/>
                <a:cs typeface="Microsoft Sans Serif"/>
              </a:rPr>
              <a:t>z</a:t>
            </a:r>
            <a:r>
              <a:rPr sz="2950" spc="-105" dirty="0">
                <a:solidFill>
                  <a:srgbClr val="535353"/>
                </a:solidFill>
                <a:latin typeface="Microsoft Sans Serif"/>
                <a:cs typeface="Microsoft Sans Serif"/>
              </a:rPr>
              <a:t>o</a:t>
            </a:r>
            <a:r>
              <a:rPr sz="2950" spc="-220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2950" spc="-38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2950" spc="-170" dirty="0">
                <a:solidFill>
                  <a:srgbClr val="535353"/>
                </a:solidFill>
                <a:latin typeface="Microsoft Sans Serif"/>
                <a:cs typeface="Microsoft Sans Serif"/>
              </a:rPr>
              <a:t>cími</a:t>
            </a:r>
            <a:r>
              <a:rPr sz="2950" spc="3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950" spc="-150" dirty="0">
                <a:solidFill>
                  <a:srgbClr val="535353"/>
                </a:solidFill>
                <a:latin typeface="Microsoft Sans Serif"/>
                <a:cs typeface="Microsoft Sans Serif"/>
              </a:rPr>
              <a:t>me</a:t>
            </a:r>
            <a:r>
              <a:rPr sz="2950" spc="-65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2950" spc="-95" dirty="0">
                <a:solidFill>
                  <a:srgbClr val="535353"/>
                </a:solidFill>
                <a:latin typeface="Microsoft Sans Serif"/>
                <a:cs typeface="Microsoft Sans Serif"/>
              </a:rPr>
              <a:t>o</a:t>
            </a:r>
            <a:r>
              <a:rPr sz="2950" spc="-100" dirty="0">
                <a:solidFill>
                  <a:srgbClr val="535353"/>
                </a:solidFill>
                <a:latin typeface="Microsoft Sans Serif"/>
                <a:cs typeface="Microsoft Sans Serif"/>
              </a:rPr>
              <a:t>d</a:t>
            </a:r>
            <a:r>
              <a:rPr sz="2950" spc="-38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2950" spc="-155" dirty="0">
                <a:solidFill>
                  <a:srgbClr val="535353"/>
                </a:solidFill>
                <a:latin typeface="Microsoft Sans Serif"/>
                <a:cs typeface="Microsoft Sans Serif"/>
              </a:rPr>
              <a:t>mi</a:t>
            </a:r>
            <a:endParaRPr sz="29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292100"/>
            <a:ext cx="770191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spc="-20" dirty="0"/>
              <a:t>H</a:t>
            </a:r>
            <a:r>
              <a:rPr sz="4600" spc="-225" dirty="0"/>
              <a:t>e</a:t>
            </a:r>
            <a:r>
              <a:rPr sz="4600" spc="-25" dirty="0"/>
              <a:t>r</a:t>
            </a:r>
            <a:r>
              <a:rPr sz="4600" spc="-530" dirty="0"/>
              <a:t>m</a:t>
            </a:r>
            <a:r>
              <a:rPr sz="4600" spc="-360" dirty="0"/>
              <a:t>a</a:t>
            </a:r>
            <a:r>
              <a:rPr sz="4600" spc="-305" dirty="0"/>
              <a:t>n</a:t>
            </a:r>
            <a:r>
              <a:rPr sz="4600" spc="55" dirty="0"/>
              <a:t> </a:t>
            </a:r>
            <a:r>
              <a:rPr sz="4600" spc="-819" dirty="0"/>
              <a:t>E</a:t>
            </a:r>
            <a:r>
              <a:rPr sz="4600" spc="-285" dirty="0"/>
              <a:t>b</a:t>
            </a:r>
            <a:r>
              <a:rPr sz="4600" spc="-215" dirty="0"/>
              <a:t>b</a:t>
            </a:r>
            <a:r>
              <a:rPr sz="4600" spc="-245" dirty="0"/>
              <a:t>in</a:t>
            </a:r>
            <a:r>
              <a:rPr sz="4600" spc="-600" dirty="0"/>
              <a:t>g</a:t>
            </a:r>
            <a:r>
              <a:rPr sz="4600" spc="-310" dirty="0"/>
              <a:t>h</a:t>
            </a:r>
            <a:r>
              <a:rPr sz="4600" spc="-600" dirty="0"/>
              <a:t>a</a:t>
            </a:r>
            <a:r>
              <a:rPr sz="4600" spc="-310" dirty="0"/>
              <a:t>u</a:t>
            </a:r>
            <a:r>
              <a:rPr sz="4600" spc="-675" dirty="0"/>
              <a:t>s</a:t>
            </a:r>
            <a:r>
              <a:rPr sz="4600" spc="55" dirty="0"/>
              <a:t> </a:t>
            </a:r>
            <a:r>
              <a:rPr sz="4600" spc="-200" dirty="0"/>
              <a:t>(1850-1909)</a:t>
            </a:r>
            <a:endParaRPr sz="4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000" y="1079500"/>
            <a:ext cx="1765300" cy="33589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38400" y="1231900"/>
            <a:ext cx="10176510" cy="218757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147955">
              <a:lnSpc>
                <a:spcPts val="2800"/>
              </a:lnSpc>
              <a:spcBef>
                <a:spcPts val="360"/>
              </a:spcBef>
            </a:pPr>
            <a:r>
              <a:rPr sz="2500" spc="-155" dirty="0">
                <a:solidFill>
                  <a:srgbClr val="535353"/>
                </a:solidFill>
                <a:latin typeface="Microsoft Sans Serif"/>
                <a:cs typeface="Microsoft Sans Serif"/>
              </a:rPr>
              <a:t>Tento</a:t>
            </a:r>
            <a:r>
              <a:rPr sz="2500" spc="-1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500" spc="-120" dirty="0">
                <a:solidFill>
                  <a:srgbClr val="535353"/>
                </a:solidFill>
                <a:latin typeface="Microsoft Sans Serif"/>
                <a:cs typeface="Microsoft Sans Serif"/>
              </a:rPr>
              <a:t>příběh </a:t>
            </a:r>
            <a:r>
              <a:rPr sz="2500" spc="-245" dirty="0">
                <a:solidFill>
                  <a:srgbClr val="535353"/>
                </a:solidFill>
                <a:latin typeface="Microsoft Sans Serif"/>
                <a:cs typeface="Microsoft Sans Serif"/>
              </a:rPr>
              <a:t>začal</a:t>
            </a:r>
            <a:r>
              <a:rPr sz="2500" spc="-2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5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2500" spc="-18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500" spc="-110" dirty="0">
                <a:solidFill>
                  <a:srgbClr val="535353"/>
                </a:solidFill>
                <a:latin typeface="Microsoft Sans Serif"/>
                <a:cs typeface="Microsoft Sans Serif"/>
              </a:rPr>
              <a:t>roce </a:t>
            </a:r>
            <a:r>
              <a:rPr sz="2500" spc="-145" dirty="0">
                <a:solidFill>
                  <a:srgbClr val="535353"/>
                </a:solidFill>
                <a:latin typeface="Microsoft Sans Serif"/>
                <a:cs typeface="Microsoft Sans Serif"/>
              </a:rPr>
              <a:t>1877 </a:t>
            </a:r>
            <a:r>
              <a:rPr sz="25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2500" spc="29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500" spc="-130" dirty="0">
                <a:solidFill>
                  <a:srgbClr val="535353"/>
                </a:solidFill>
                <a:latin typeface="Microsoft Sans Serif"/>
                <a:cs typeface="Microsoft Sans Serif"/>
              </a:rPr>
              <a:t>jednom </a:t>
            </a:r>
            <a:r>
              <a:rPr sz="2500" spc="-190" dirty="0">
                <a:solidFill>
                  <a:srgbClr val="535353"/>
                </a:solidFill>
                <a:latin typeface="Microsoft Sans Serif"/>
                <a:cs typeface="Microsoft Sans Serif"/>
              </a:rPr>
              <a:t>pařížském</a:t>
            </a:r>
            <a:r>
              <a:rPr sz="2500" spc="28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500" spc="-155" dirty="0">
                <a:solidFill>
                  <a:srgbClr val="535353"/>
                </a:solidFill>
                <a:latin typeface="Microsoft Sans Serif"/>
                <a:cs typeface="Microsoft Sans Serif"/>
              </a:rPr>
              <a:t>antikvariátu. </a:t>
            </a:r>
            <a:r>
              <a:rPr sz="2500" spc="-140" dirty="0">
                <a:solidFill>
                  <a:srgbClr val="535353"/>
                </a:solidFill>
                <a:latin typeface="Microsoft Sans Serif"/>
                <a:cs typeface="Microsoft Sans Serif"/>
              </a:rPr>
              <a:t>Navštívil </a:t>
            </a:r>
            <a:r>
              <a:rPr sz="2500" spc="-135" dirty="0">
                <a:solidFill>
                  <a:srgbClr val="535353"/>
                </a:solidFill>
                <a:latin typeface="Microsoft Sans Serif"/>
                <a:cs typeface="Microsoft Sans Serif"/>
              </a:rPr>
              <a:t>jej </a:t>
            </a:r>
            <a:r>
              <a:rPr sz="2500" spc="-13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5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mladý</a:t>
            </a:r>
            <a:r>
              <a:rPr sz="2500" spc="-18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500" spc="-190" dirty="0">
                <a:solidFill>
                  <a:srgbClr val="535353"/>
                </a:solidFill>
                <a:latin typeface="Microsoft Sans Serif"/>
                <a:cs typeface="Microsoft Sans Serif"/>
              </a:rPr>
              <a:t>německý</a:t>
            </a:r>
            <a:r>
              <a:rPr sz="25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500" spc="-100" dirty="0">
                <a:solidFill>
                  <a:srgbClr val="535353"/>
                </a:solidFill>
                <a:latin typeface="Microsoft Sans Serif"/>
                <a:cs typeface="Microsoft Sans Serif"/>
              </a:rPr>
              <a:t>filosof </a:t>
            </a:r>
            <a:r>
              <a:rPr sz="2500" spc="-135" dirty="0">
                <a:solidFill>
                  <a:srgbClr val="535353"/>
                </a:solidFill>
                <a:latin typeface="Microsoft Sans Serif"/>
                <a:cs typeface="Microsoft Sans Serif"/>
              </a:rPr>
              <a:t>Herman </a:t>
            </a:r>
            <a:r>
              <a:rPr sz="2500" spc="-240" dirty="0">
                <a:solidFill>
                  <a:srgbClr val="535353"/>
                </a:solidFill>
                <a:latin typeface="Microsoft Sans Serif"/>
                <a:cs typeface="Microsoft Sans Serif"/>
              </a:rPr>
              <a:t>Ebbinghaus. </a:t>
            </a:r>
            <a:r>
              <a:rPr sz="2500" spc="-155" dirty="0">
                <a:solidFill>
                  <a:srgbClr val="535353"/>
                </a:solidFill>
                <a:latin typeface="Microsoft Sans Serif"/>
                <a:cs typeface="Microsoft Sans Serif"/>
              </a:rPr>
              <a:t>Dostala</a:t>
            </a:r>
            <a:r>
              <a:rPr sz="2500" spc="-1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500" spc="-280" dirty="0">
                <a:solidFill>
                  <a:srgbClr val="535353"/>
                </a:solidFill>
                <a:latin typeface="Microsoft Sans Serif"/>
                <a:cs typeface="Microsoft Sans Serif"/>
              </a:rPr>
              <a:t>se</a:t>
            </a:r>
            <a:r>
              <a:rPr sz="2500" spc="-27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500" spc="-180" dirty="0">
                <a:solidFill>
                  <a:srgbClr val="535353"/>
                </a:solidFill>
                <a:latin typeface="Microsoft Sans Serif"/>
                <a:cs typeface="Microsoft Sans Serif"/>
              </a:rPr>
              <a:t>mu</a:t>
            </a:r>
            <a:r>
              <a:rPr sz="2500" spc="-17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500" spc="-140" dirty="0">
                <a:solidFill>
                  <a:srgbClr val="535353"/>
                </a:solidFill>
                <a:latin typeface="Microsoft Sans Serif"/>
                <a:cs typeface="Microsoft Sans Serif"/>
              </a:rPr>
              <a:t>tam </a:t>
            </a:r>
            <a:r>
              <a:rPr sz="2500" spc="-80" dirty="0">
                <a:solidFill>
                  <a:srgbClr val="535353"/>
                </a:solidFill>
                <a:latin typeface="Microsoft Sans Serif"/>
                <a:cs typeface="Microsoft Sans Serif"/>
              </a:rPr>
              <a:t>do </a:t>
            </a:r>
            <a:r>
              <a:rPr sz="2500" spc="-120" dirty="0">
                <a:solidFill>
                  <a:srgbClr val="535353"/>
                </a:solidFill>
                <a:latin typeface="Microsoft Sans Serif"/>
                <a:cs typeface="Microsoft Sans Serif"/>
              </a:rPr>
              <a:t>ruky </a:t>
            </a:r>
            <a:r>
              <a:rPr sz="2500" spc="-204" dirty="0">
                <a:solidFill>
                  <a:srgbClr val="535353"/>
                </a:solidFill>
                <a:latin typeface="Microsoft Sans Serif"/>
                <a:cs typeface="Microsoft Sans Serif"/>
              </a:rPr>
              <a:t>knížka </a:t>
            </a:r>
            <a:r>
              <a:rPr sz="2500" spc="-20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500" spc="-160" dirty="0">
                <a:solidFill>
                  <a:srgbClr val="535353"/>
                </a:solidFill>
                <a:latin typeface="Microsoft Sans Serif"/>
                <a:cs typeface="Microsoft Sans Serif"/>
              </a:rPr>
              <a:t>pojednávající </a:t>
            </a:r>
            <a:r>
              <a:rPr sz="2500" spc="-40" dirty="0">
                <a:solidFill>
                  <a:srgbClr val="535353"/>
                </a:solidFill>
                <a:latin typeface="Microsoft Sans Serif"/>
                <a:cs typeface="Microsoft Sans Serif"/>
              </a:rPr>
              <a:t>o </a:t>
            </a:r>
            <a:r>
              <a:rPr sz="2500" spc="-100" dirty="0">
                <a:solidFill>
                  <a:srgbClr val="535353"/>
                </a:solidFill>
                <a:latin typeface="Microsoft Sans Serif"/>
                <a:cs typeface="Microsoft Sans Serif"/>
              </a:rPr>
              <a:t>tom, </a:t>
            </a:r>
            <a:r>
              <a:rPr sz="2500" spc="-204" dirty="0">
                <a:solidFill>
                  <a:srgbClr val="535353"/>
                </a:solidFill>
                <a:latin typeface="Microsoft Sans Serif"/>
                <a:cs typeface="Microsoft Sans Serif"/>
              </a:rPr>
              <a:t>jak</a:t>
            </a:r>
            <a:r>
              <a:rPr sz="2500" spc="-20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500" spc="-280" dirty="0">
                <a:solidFill>
                  <a:srgbClr val="535353"/>
                </a:solidFill>
                <a:latin typeface="Microsoft Sans Serif"/>
                <a:cs typeface="Microsoft Sans Serif"/>
              </a:rPr>
              <a:t>se</a:t>
            </a:r>
            <a:r>
              <a:rPr sz="2500" spc="-27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5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vědecky </a:t>
            </a:r>
            <a:r>
              <a:rPr sz="2500" spc="-195" dirty="0">
                <a:solidFill>
                  <a:srgbClr val="535353"/>
                </a:solidFill>
                <a:latin typeface="Microsoft Sans Serif"/>
                <a:cs typeface="Microsoft Sans Serif"/>
              </a:rPr>
              <a:t>zkoumá </a:t>
            </a:r>
            <a:r>
              <a:rPr sz="25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smyslové</a:t>
            </a:r>
            <a:r>
              <a:rPr sz="2500" spc="-21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5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vnímání. </a:t>
            </a:r>
            <a:r>
              <a:rPr sz="2500" spc="-229" dirty="0">
                <a:solidFill>
                  <a:srgbClr val="535353"/>
                </a:solidFill>
                <a:latin typeface="Microsoft Sans Serif"/>
                <a:cs typeface="Microsoft Sans Serif"/>
              </a:rPr>
              <a:t>Ebbinghause</a:t>
            </a:r>
            <a:r>
              <a:rPr sz="2500" spc="-22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500" spc="-190" dirty="0">
                <a:solidFill>
                  <a:srgbClr val="535353"/>
                </a:solidFill>
                <a:latin typeface="Microsoft Sans Serif"/>
                <a:cs typeface="Microsoft Sans Serif"/>
              </a:rPr>
              <a:t>kniha </a:t>
            </a:r>
            <a:r>
              <a:rPr sz="2500" spc="-65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500" spc="-204" dirty="0">
                <a:solidFill>
                  <a:srgbClr val="535353"/>
                </a:solidFill>
                <a:latin typeface="Microsoft Sans Serif"/>
                <a:cs typeface="Microsoft Sans Serif"/>
              </a:rPr>
              <a:t>nadchla</a:t>
            </a:r>
            <a:r>
              <a:rPr sz="2500" spc="-20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500" spc="-32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2500" spc="-32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500" spc="-190" dirty="0">
                <a:solidFill>
                  <a:srgbClr val="535353"/>
                </a:solidFill>
                <a:latin typeface="Microsoft Sans Serif"/>
                <a:cs typeface="Microsoft Sans Serif"/>
              </a:rPr>
              <a:t>postupy, </a:t>
            </a:r>
            <a:r>
              <a:rPr sz="2500" spc="-40" dirty="0">
                <a:solidFill>
                  <a:srgbClr val="535353"/>
                </a:solidFill>
                <a:latin typeface="Microsoft Sans Serif"/>
                <a:cs typeface="Microsoft Sans Serif"/>
              </a:rPr>
              <a:t>o </a:t>
            </a:r>
            <a:r>
              <a:rPr sz="2500" spc="-130" dirty="0">
                <a:solidFill>
                  <a:srgbClr val="535353"/>
                </a:solidFill>
                <a:latin typeface="Microsoft Sans Serif"/>
                <a:cs typeface="Microsoft Sans Serif"/>
              </a:rPr>
              <a:t>kterých </a:t>
            </a:r>
            <a:r>
              <a:rPr sz="2500" spc="-280" dirty="0">
                <a:solidFill>
                  <a:srgbClr val="535353"/>
                </a:solidFill>
                <a:latin typeface="Microsoft Sans Serif"/>
                <a:cs typeface="Microsoft Sans Serif"/>
              </a:rPr>
              <a:t>se</a:t>
            </a:r>
            <a:r>
              <a:rPr sz="2500" spc="-27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5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2500" spc="-18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500" spc="-135" dirty="0">
                <a:solidFill>
                  <a:srgbClr val="535353"/>
                </a:solidFill>
                <a:latin typeface="Microsoft Sans Serif"/>
                <a:cs typeface="Microsoft Sans Serif"/>
              </a:rPr>
              <a:t>ní </a:t>
            </a:r>
            <a:r>
              <a:rPr sz="2500" spc="-125" dirty="0">
                <a:solidFill>
                  <a:srgbClr val="535353"/>
                </a:solidFill>
                <a:latin typeface="Microsoft Sans Serif"/>
                <a:cs typeface="Microsoft Sans Serif"/>
              </a:rPr>
              <a:t>dočetl, </a:t>
            </a:r>
            <a:r>
              <a:rPr sz="2500" spc="-160" dirty="0">
                <a:solidFill>
                  <a:srgbClr val="535353"/>
                </a:solidFill>
                <a:latin typeface="Microsoft Sans Serif"/>
                <a:cs typeface="Microsoft Sans Serif"/>
              </a:rPr>
              <a:t>užil </a:t>
            </a:r>
            <a:r>
              <a:rPr sz="25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2500" spc="-18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500" spc="-200" dirty="0">
                <a:solidFill>
                  <a:srgbClr val="535353"/>
                </a:solidFill>
                <a:latin typeface="Microsoft Sans Serif"/>
                <a:cs typeface="Microsoft Sans Serif"/>
              </a:rPr>
              <a:t>výzkumu</a:t>
            </a:r>
            <a:r>
              <a:rPr sz="2500" spc="-19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500" spc="-180" dirty="0">
                <a:solidFill>
                  <a:srgbClr val="535353"/>
                </a:solidFill>
                <a:latin typeface="Microsoft Sans Serif"/>
                <a:cs typeface="Microsoft Sans Serif"/>
              </a:rPr>
              <a:t>lidské</a:t>
            </a:r>
            <a:r>
              <a:rPr sz="2500" spc="-17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500" spc="-155" dirty="0">
                <a:solidFill>
                  <a:srgbClr val="535353"/>
                </a:solidFill>
                <a:latin typeface="Microsoft Sans Serif"/>
                <a:cs typeface="Microsoft Sans Serif"/>
              </a:rPr>
              <a:t>paměti. </a:t>
            </a:r>
            <a:r>
              <a:rPr sz="2500" spc="-220" dirty="0">
                <a:solidFill>
                  <a:srgbClr val="535353"/>
                </a:solidFill>
                <a:latin typeface="Microsoft Sans Serif"/>
                <a:cs typeface="Microsoft Sans Serif"/>
              </a:rPr>
              <a:t>Stal</a:t>
            </a:r>
            <a:r>
              <a:rPr sz="25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500" spc="-280" dirty="0">
                <a:solidFill>
                  <a:srgbClr val="535353"/>
                </a:solidFill>
                <a:latin typeface="Microsoft Sans Serif"/>
                <a:cs typeface="Microsoft Sans Serif"/>
              </a:rPr>
              <a:t>se </a:t>
            </a:r>
            <a:r>
              <a:rPr sz="2500" spc="-27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500" spc="-135" dirty="0">
                <a:solidFill>
                  <a:srgbClr val="535353"/>
                </a:solidFill>
                <a:latin typeface="Microsoft Sans Serif"/>
                <a:cs typeface="Microsoft Sans Serif"/>
              </a:rPr>
              <a:t>průkopníkem</a:t>
            </a:r>
            <a:r>
              <a:rPr sz="2500" spc="2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500" spc="-150" dirty="0">
                <a:solidFill>
                  <a:srgbClr val="535353"/>
                </a:solidFill>
                <a:latin typeface="Microsoft Sans Serif"/>
                <a:cs typeface="Microsoft Sans Serif"/>
              </a:rPr>
              <a:t>úplně</a:t>
            </a:r>
            <a:r>
              <a:rPr sz="2500" spc="3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500" spc="-140" dirty="0">
                <a:solidFill>
                  <a:srgbClr val="535353"/>
                </a:solidFill>
                <a:latin typeface="Microsoft Sans Serif"/>
                <a:cs typeface="Microsoft Sans Serif"/>
              </a:rPr>
              <a:t>nového</a:t>
            </a:r>
            <a:r>
              <a:rPr sz="2500" spc="3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500" spc="-55" dirty="0">
                <a:solidFill>
                  <a:srgbClr val="535353"/>
                </a:solidFill>
                <a:latin typeface="Microsoft Sans Serif"/>
                <a:cs typeface="Microsoft Sans Serif"/>
              </a:rPr>
              <a:t>oboru</a:t>
            </a:r>
            <a:r>
              <a:rPr sz="2500" spc="3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500" spc="-55" dirty="0">
                <a:solidFill>
                  <a:srgbClr val="535353"/>
                </a:solidFill>
                <a:latin typeface="Microsoft Sans Serif"/>
                <a:cs typeface="Microsoft Sans Serif"/>
              </a:rPr>
              <a:t>-</a:t>
            </a:r>
            <a:r>
              <a:rPr sz="2500" spc="3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500" spc="-170" dirty="0">
                <a:solidFill>
                  <a:srgbClr val="535353"/>
                </a:solidFill>
                <a:latin typeface="Microsoft Sans Serif"/>
                <a:cs typeface="Microsoft Sans Serif"/>
              </a:rPr>
              <a:t>psychologie</a:t>
            </a:r>
            <a:r>
              <a:rPr sz="2500" spc="3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500" spc="-180" dirty="0">
                <a:solidFill>
                  <a:srgbClr val="535353"/>
                </a:solidFill>
                <a:latin typeface="Microsoft Sans Serif"/>
                <a:cs typeface="Microsoft Sans Serif"/>
              </a:rPr>
              <a:t>lidské</a:t>
            </a:r>
            <a:r>
              <a:rPr sz="2500" spc="3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500" spc="-155" dirty="0">
                <a:solidFill>
                  <a:srgbClr val="535353"/>
                </a:solidFill>
                <a:latin typeface="Microsoft Sans Serif"/>
                <a:cs typeface="Microsoft Sans Serif"/>
              </a:rPr>
              <a:t>paměti.</a:t>
            </a:r>
            <a:endParaRPr sz="2500" dirty="0">
              <a:latin typeface="Microsoft Sans Serif"/>
              <a:cs typeface="Microsoft Sans Serif"/>
            </a:endParaRPr>
          </a:p>
          <a:p>
            <a:pPr marL="6954520">
              <a:lnSpc>
                <a:spcPts val="2765"/>
              </a:lnSpc>
            </a:pPr>
            <a:r>
              <a:rPr sz="2500" spc="-280" dirty="0">
                <a:solidFill>
                  <a:srgbClr val="535353"/>
                </a:solidFill>
                <a:latin typeface="Microsoft Sans Serif"/>
                <a:cs typeface="Microsoft Sans Serif"/>
              </a:rPr>
              <a:t>F</a:t>
            </a:r>
            <a:r>
              <a:rPr sz="2500" spc="-95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2500" spc="-32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2500" spc="-170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25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2500" spc="-105" dirty="0">
                <a:solidFill>
                  <a:srgbClr val="535353"/>
                </a:solidFill>
                <a:latin typeface="Microsoft Sans Serif"/>
                <a:cs typeface="Microsoft Sans Serif"/>
              </a:rPr>
              <a:t>i</a:t>
            </a:r>
            <a:r>
              <a:rPr sz="2500" spc="-365" dirty="0">
                <a:solidFill>
                  <a:srgbClr val="535353"/>
                </a:solidFill>
                <a:latin typeface="Microsoft Sans Serif"/>
                <a:cs typeface="Microsoft Sans Serif"/>
              </a:rPr>
              <a:t>š</a:t>
            </a:r>
            <a:r>
              <a:rPr sz="2500" spc="-190" dirty="0">
                <a:solidFill>
                  <a:srgbClr val="535353"/>
                </a:solidFill>
                <a:latin typeface="Microsoft Sans Serif"/>
                <a:cs typeface="Microsoft Sans Serif"/>
              </a:rPr>
              <a:t>ek</a:t>
            </a:r>
            <a:r>
              <a:rPr sz="2500" spc="2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500" spc="-345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2500" spc="-105" dirty="0">
                <a:solidFill>
                  <a:srgbClr val="535353"/>
                </a:solidFill>
                <a:latin typeface="Microsoft Sans Serif"/>
                <a:cs typeface="Microsoft Sans Serif"/>
              </a:rPr>
              <a:t>ou</a:t>
            </a:r>
            <a:r>
              <a:rPr sz="2500" spc="-210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2500" spc="-95" dirty="0">
                <a:solidFill>
                  <a:srgbClr val="535353"/>
                </a:solidFill>
                <a:latin typeface="Microsoft Sans Serif"/>
                <a:cs typeface="Microsoft Sans Serif"/>
              </a:rPr>
              <a:t>olí</a:t>
            </a:r>
            <a:r>
              <a:rPr sz="2500" spc="-145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2500" spc="-254" dirty="0">
                <a:solidFill>
                  <a:srgbClr val="535353"/>
                </a:solidFill>
                <a:latin typeface="Microsoft Sans Serif"/>
                <a:cs typeface="Microsoft Sans Serif"/>
              </a:rPr>
              <a:t>,</a:t>
            </a:r>
            <a:r>
              <a:rPr sz="2500" spc="-17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2500" spc="-114" dirty="0">
                <a:solidFill>
                  <a:srgbClr val="535353"/>
                </a:solidFill>
                <a:latin typeface="Microsoft Sans Serif"/>
                <a:cs typeface="Microsoft Sans Serif"/>
              </a:rPr>
              <a:t>(2002</a:t>
            </a:r>
            <a:r>
              <a:rPr sz="2500" dirty="0">
                <a:solidFill>
                  <a:srgbClr val="535353"/>
                </a:solidFill>
                <a:latin typeface="Microsoft Sans Serif"/>
                <a:cs typeface="Microsoft Sans Serif"/>
              </a:rPr>
              <a:t>)</a:t>
            </a:r>
            <a:endParaRPr sz="25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4000" y="8451061"/>
            <a:ext cx="9476105" cy="1197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100" dirty="0">
              <a:latin typeface="Microsoft Sans Serif"/>
              <a:cs typeface="Microsoft Sans Serif"/>
            </a:endParaRPr>
          </a:p>
          <a:p>
            <a:pPr marL="12065">
              <a:lnSpc>
                <a:spcPct val="100000"/>
              </a:lnSpc>
              <a:tabLst>
                <a:tab pos="368935" algn="l"/>
              </a:tabLst>
            </a:pPr>
            <a:r>
              <a:rPr lang="en-GB" sz="3600" spc="-280" dirty="0">
                <a:solidFill>
                  <a:srgbClr val="535353"/>
                </a:solidFill>
                <a:latin typeface="Microsoft Sans Serif"/>
                <a:cs typeface="Microsoft Sans Serif"/>
              </a:rPr>
              <a:t>m</a:t>
            </a:r>
            <a:r>
              <a:rPr sz="3600" spc="-245" dirty="0" err="1">
                <a:solidFill>
                  <a:srgbClr val="535353"/>
                </a:solidFill>
                <a:latin typeface="Microsoft Sans Serif"/>
                <a:cs typeface="Microsoft Sans Serif"/>
              </a:rPr>
              <a:t>u</a:t>
            </a:r>
            <a:r>
              <a:rPr sz="3600" spc="-170" dirty="0" err="1">
                <a:solidFill>
                  <a:srgbClr val="535353"/>
                </a:solidFill>
                <a:latin typeface="Microsoft Sans Serif"/>
                <a:cs typeface="Microsoft Sans Serif"/>
              </a:rPr>
              <a:t>b</a:t>
            </a:r>
            <a:r>
              <a:rPr lang="en-GB" sz="3600" spc="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lang="en-GB" sz="3600" spc="-145" dirty="0">
                <a:solidFill>
                  <a:srgbClr val="535353"/>
                </a:solidFill>
                <a:latin typeface="Microsoft Sans Serif"/>
                <a:cs typeface="Microsoft Sans Serif"/>
              </a:rPr>
              <a:t>f</a:t>
            </a:r>
            <a:r>
              <a:rPr lang="en-GB" sz="3600" spc="-47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lang="en-GB" sz="3600" spc="-170" dirty="0">
                <a:solidFill>
                  <a:srgbClr val="535353"/>
                </a:solidFill>
                <a:latin typeface="Microsoft Sans Serif"/>
                <a:cs typeface="Microsoft Sans Serif"/>
              </a:rPr>
              <a:t>p</a:t>
            </a:r>
            <a:r>
              <a:rPr lang="en-GB" sz="3600" dirty="0">
                <a:solidFill>
                  <a:srgbClr val="535353"/>
                </a:solidFill>
                <a:latin typeface="Microsoft Sans Serif"/>
                <a:cs typeface="Microsoft Sans Serif"/>
              </a:rPr>
              <a:t>	</a:t>
            </a:r>
            <a:r>
              <a:rPr lang="en-GB" sz="3600" spc="-195" dirty="0" err="1">
                <a:solidFill>
                  <a:srgbClr val="535353"/>
                </a:solidFill>
                <a:latin typeface="Microsoft Sans Serif"/>
                <a:cs typeface="Microsoft Sans Serif"/>
              </a:rPr>
              <a:t>f</a:t>
            </a:r>
            <a:r>
              <a:rPr lang="en-GB" sz="3600" spc="-225" dirty="0" err="1">
                <a:solidFill>
                  <a:srgbClr val="535353"/>
                </a:solidFill>
                <a:latin typeface="Microsoft Sans Serif"/>
                <a:cs typeface="Microsoft Sans Serif"/>
              </a:rPr>
              <a:t>ep</a:t>
            </a:r>
            <a:r>
              <a:rPr lang="en-GB" sz="3600" dirty="0">
                <a:solidFill>
                  <a:srgbClr val="535353"/>
                </a:solidFill>
                <a:latin typeface="Microsoft Sans Serif"/>
                <a:cs typeface="Microsoft Sans Serif"/>
              </a:rPr>
              <a:t>	</a:t>
            </a:r>
            <a:r>
              <a:rPr lang="en-GB" sz="3600" spc="-275" dirty="0" err="1">
                <a:solidFill>
                  <a:srgbClr val="535353"/>
                </a:solidFill>
                <a:latin typeface="Microsoft Sans Serif"/>
                <a:cs typeface="Microsoft Sans Serif"/>
              </a:rPr>
              <a:t>jis</a:t>
            </a:r>
            <a:r>
              <a:rPr lang="en-GB" sz="3600" dirty="0">
                <a:solidFill>
                  <a:srgbClr val="535353"/>
                </a:solidFill>
                <a:latin typeface="Microsoft Sans Serif"/>
                <a:cs typeface="Microsoft Sans Serif"/>
              </a:rPr>
              <a:t>	</a:t>
            </a:r>
            <a:r>
              <a:rPr lang="en-GB" sz="3600" spc="-180" dirty="0">
                <a:solidFill>
                  <a:srgbClr val="535353"/>
                </a:solidFill>
                <a:latin typeface="Microsoft Sans Serif"/>
                <a:cs typeface="Microsoft Sans Serif"/>
              </a:rPr>
              <a:t>mib</a:t>
            </a:r>
            <a:r>
              <a:rPr lang="en-GB" sz="3600" dirty="0">
                <a:solidFill>
                  <a:srgbClr val="535353"/>
                </a:solidFill>
                <a:latin typeface="Microsoft Sans Serif"/>
                <a:cs typeface="Microsoft Sans Serif"/>
              </a:rPr>
              <a:t>	</a:t>
            </a:r>
            <a:r>
              <a:rPr lang="en-GB" sz="3600" spc="-215" dirty="0" err="1">
                <a:solidFill>
                  <a:srgbClr val="535353"/>
                </a:solidFill>
                <a:latin typeface="Microsoft Sans Serif"/>
                <a:cs typeface="Microsoft Sans Serif"/>
              </a:rPr>
              <a:t>mef</a:t>
            </a:r>
            <a:r>
              <a:rPr lang="en-GB" sz="3600" dirty="0">
                <a:solidFill>
                  <a:srgbClr val="535353"/>
                </a:solidFill>
                <a:latin typeface="Microsoft Sans Serif"/>
                <a:cs typeface="Microsoft Sans Serif"/>
              </a:rPr>
              <a:t>	</a:t>
            </a:r>
            <a:r>
              <a:rPr lang="en-GB" sz="3600" spc="-20" dirty="0" err="1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lang="en-GB" sz="3600" spc="-110" dirty="0" err="1">
                <a:solidFill>
                  <a:srgbClr val="535353"/>
                </a:solidFill>
                <a:latin typeface="Microsoft Sans Serif"/>
                <a:cs typeface="Microsoft Sans Serif"/>
              </a:rPr>
              <a:t>o</a:t>
            </a:r>
            <a:r>
              <a:rPr lang="en-GB" sz="3600" spc="-265" dirty="0" err="1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lang="en-GB" sz="3600" dirty="0">
                <a:solidFill>
                  <a:srgbClr val="535353"/>
                </a:solidFill>
                <a:latin typeface="Microsoft Sans Serif"/>
                <a:cs typeface="Microsoft Sans Serif"/>
              </a:rPr>
              <a:t>	</a:t>
            </a:r>
            <a:r>
              <a:rPr lang="en-GB" sz="3600" spc="-320" dirty="0" err="1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lang="en-GB" sz="3600" spc="-210" dirty="0" err="1">
                <a:solidFill>
                  <a:srgbClr val="535353"/>
                </a:solidFill>
                <a:latin typeface="Microsoft Sans Serif"/>
                <a:cs typeface="Microsoft Sans Serif"/>
              </a:rPr>
              <a:t>ef</a:t>
            </a:r>
            <a:r>
              <a:rPr lang="en-GB" sz="3600" dirty="0">
                <a:solidFill>
                  <a:srgbClr val="535353"/>
                </a:solidFill>
                <a:latin typeface="Microsoft Sans Serif"/>
                <a:cs typeface="Microsoft Sans Serif"/>
              </a:rPr>
              <a:t>	</a:t>
            </a:r>
            <a:r>
              <a:rPr lang="en-GB" sz="3600" spc="-110" dirty="0">
                <a:solidFill>
                  <a:srgbClr val="535353"/>
                </a:solidFill>
                <a:latin typeface="Microsoft Sans Serif"/>
                <a:cs typeface="Microsoft Sans Serif"/>
              </a:rPr>
              <a:t>w</a:t>
            </a:r>
            <a:r>
              <a:rPr lang="en-GB" sz="3600" spc="-100" dirty="0">
                <a:solidFill>
                  <a:srgbClr val="535353"/>
                </a:solidFill>
                <a:latin typeface="Microsoft Sans Serif"/>
                <a:cs typeface="Microsoft Sans Serif"/>
              </a:rPr>
              <a:t>et</a:t>
            </a:r>
            <a:r>
              <a:rPr lang="en-GB" sz="3600" dirty="0">
                <a:solidFill>
                  <a:srgbClr val="535353"/>
                </a:solidFill>
                <a:latin typeface="Microsoft Sans Serif"/>
                <a:cs typeface="Microsoft Sans Serif"/>
              </a:rPr>
              <a:t>	</a:t>
            </a:r>
            <a:r>
              <a:rPr lang="en-GB" sz="3600" spc="-400" dirty="0" err="1">
                <a:solidFill>
                  <a:srgbClr val="535353"/>
                </a:solidFill>
                <a:latin typeface="Microsoft Sans Serif"/>
                <a:cs typeface="Microsoft Sans Serif"/>
              </a:rPr>
              <a:t>z</a:t>
            </a:r>
            <a:r>
              <a:rPr lang="en-GB" sz="3600" spc="-450" dirty="0" err="1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lang="en-GB" sz="3600" spc="-140" dirty="0" err="1">
                <a:solidFill>
                  <a:srgbClr val="535353"/>
                </a:solidFill>
                <a:latin typeface="Microsoft Sans Serif"/>
                <a:cs typeface="Microsoft Sans Serif"/>
              </a:rPr>
              <a:t>f</a:t>
            </a:r>
            <a:r>
              <a:rPr lang="cs-CZ" sz="3600" spc="-140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lang="en-GB" sz="3600" spc="-400" dirty="0" err="1">
                <a:solidFill>
                  <a:srgbClr val="535353"/>
                </a:solidFill>
                <a:latin typeface="Microsoft Sans Serif"/>
                <a:cs typeface="Microsoft Sans Serif"/>
              </a:rPr>
              <a:t>z</a:t>
            </a:r>
            <a:r>
              <a:rPr lang="en-GB" sz="3600" spc="-450" dirty="0" err="1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lang="en-GB" sz="3600" spc="-170" dirty="0" err="1">
                <a:solidFill>
                  <a:srgbClr val="535353"/>
                </a:solidFill>
                <a:latin typeface="Microsoft Sans Serif"/>
                <a:cs typeface="Microsoft Sans Serif"/>
              </a:rPr>
              <a:t>b</a:t>
            </a:r>
            <a:endParaRPr lang="en-GB" sz="3600" dirty="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2500" y="4508500"/>
            <a:ext cx="6616700" cy="4051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6200" y="850900"/>
            <a:ext cx="77819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0" dirty="0"/>
              <a:t>TRADIČNÍ</a:t>
            </a:r>
            <a:r>
              <a:rPr spc="35" dirty="0"/>
              <a:t> </a:t>
            </a:r>
            <a:r>
              <a:rPr spc="-530" dirty="0"/>
              <a:t>MODELY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700" y="2783839"/>
            <a:ext cx="11670665" cy="4943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0" marR="5080" indent="-520700">
              <a:lnSpc>
                <a:spcPct val="112300"/>
              </a:lnSpc>
              <a:spcBef>
                <a:spcPts val="100"/>
              </a:spcBef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210" dirty="0">
                <a:solidFill>
                  <a:srgbClr val="535353"/>
                </a:solidFill>
                <a:latin typeface="Microsoft Sans Serif"/>
                <a:cs typeface="Microsoft Sans Serif"/>
              </a:rPr>
              <a:t>W</a:t>
            </a:r>
            <a:r>
              <a:rPr sz="4600" spc="-60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u</a:t>
            </a:r>
            <a:r>
              <a:rPr sz="4600" spc="-600" dirty="0">
                <a:solidFill>
                  <a:srgbClr val="535353"/>
                </a:solidFill>
                <a:latin typeface="Microsoft Sans Serif"/>
                <a:cs typeface="Microsoft Sans Serif"/>
              </a:rPr>
              <a:t>g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h</a:t>
            </a:r>
            <a:r>
              <a:rPr sz="4600" spc="-465" dirty="0">
                <a:solidFill>
                  <a:srgbClr val="535353"/>
                </a:solidFill>
                <a:latin typeface="Microsoft Sans Serif"/>
                <a:cs typeface="Microsoft Sans Serif"/>
              </a:rPr>
              <a:t>,</a:t>
            </a:r>
            <a:r>
              <a:rPr sz="4600" spc="-31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60" dirty="0">
                <a:solidFill>
                  <a:srgbClr val="535353"/>
                </a:solidFill>
                <a:latin typeface="Microsoft Sans Serif"/>
                <a:cs typeface="Microsoft Sans Serif"/>
              </a:rPr>
              <a:t>No</a:t>
            </a:r>
            <a:r>
              <a:rPr sz="4600" spc="140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4600" spc="-530" dirty="0">
                <a:solidFill>
                  <a:srgbClr val="535353"/>
                </a:solidFill>
                <a:latin typeface="Microsoft Sans Serif"/>
                <a:cs typeface="Microsoft Sans Serif"/>
              </a:rPr>
              <a:t>m</a:t>
            </a:r>
            <a:r>
              <a:rPr sz="4600" spc="-36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600" spc="-305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190" dirty="0">
                <a:solidFill>
                  <a:srgbClr val="535353"/>
                </a:solidFill>
                <a:latin typeface="Microsoft Sans Serif"/>
                <a:cs typeface="Microsoft Sans Serif"/>
              </a:rPr>
              <a:t>(1965</a:t>
            </a:r>
            <a:r>
              <a:rPr sz="4600" spc="-120" dirty="0">
                <a:solidFill>
                  <a:srgbClr val="535353"/>
                </a:solidFill>
                <a:latin typeface="Microsoft Sans Serif"/>
                <a:cs typeface="Microsoft Sans Serif"/>
              </a:rPr>
              <a:t>)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950" dirty="0">
                <a:solidFill>
                  <a:srgbClr val="535353"/>
                </a:solidFill>
                <a:latin typeface="Microsoft Sans Serif"/>
                <a:cs typeface="Microsoft Sans Serif"/>
              </a:rPr>
              <a:t>–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p</a:t>
            </a:r>
            <a:r>
              <a:rPr sz="4600" spc="110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4600" spc="-350" dirty="0">
                <a:solidFill>
                  <a:srgbClr val="535353"/>
                </a:solidFill>
                <a:latin typeface="Microsoft Sans Serif"/>
                <a:cs typeface="Microsoft Sans Serif"/>
              </a:rPr>
              <a:t>im</a:t>
            </a:r>
            <a:r>
              <a:rPr sz="4600" spc="-375" dirty="0">
                <a:solidFill>
                  <a:srgbClr val="535353"/>
                </a:solidFill>
                <a:latin typeface="Microsoft Sans Serif"/>
                <a:cs typeface="Microsoft Sans Serif"/>
              </a:rPr>
              <a:t>á</a:t>
            </a:r>
            <a:r>
              <a:rPr sz="4600" spc="110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4600" spc="-185" dirty="0">
                <a:solidFill>
                  <a:srgbClr val="535353"/>
                </a:solidFill>
                <a:latin typeface="Microsoft Sans Serif"/>
                <a:cs typeface="Microsoft Sans Serif"/>
              </a:rPr>
              <a:t>í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60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465" dirty="0">
                <a:solidFill>
                  <a:srgbClr val="535353"/>
                </a:solidFill>
                <a:latin typeface="Microsoft Sans Serif"/>
                <a:cs typeface="Microsoft Sans Serif"/>
              </a:rPr>
              <a:t>se</a:t>
            </a:r>
            <a:r>
              <a:rPr sz="4600" spc="-445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un</a:t>
            </a:r>
            <a:r>
              <a:rPr sz="4600" spc="-215" dirty="0">
                <a:solidFill>
                  <a:srgbClr val="535353"/>
                </a:solidFill>
                <a:latin typeface="Microsoft Sans Serif"/>
                <a:cs typeface="Microsoft Sans Serif"/>
              </a:rPr>
              <a:t>d</a:t>
            </a:r>
            <a:r>
              <a:rPr sz="4600" spc="-600" dirty="0">
                <a:solidFill>
                  <a:srgbClr val="535353"/>
                </a:solidFill>
                <a:latin typeface="Microsoft Sans Serif"/>
                <a:cs typeface="Microsoft Sans Serif"/>
              </a:rPr>
              <a:t>á</a:t>
            </a:r>
            <a:r>
              <a:rPr sz="4600" spc="110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4600" spc="-204" dirty="0">
                <a:solidFill>
                  <a:srgbClr val="535353"/>
                </a:solidFill>
                <a:latin typeface="Microsoft Sans Serif"/>
                <a:cs typeface="Microsoft Sans Serif"/>
              </a:rPr>
              <a:t>í  </a:t>
            </a:r>
            <a:r>
              <a:rPr sz="4600" spc="-175" dirty="0">
                <a:solidFill>
                  <a:srgbClr val="535353"/>
                </a:solidFill>
                <a:latin typeface="Microsoft Sans Serif"/>
                <a:cs typeface="Microsoft Sans Serif"/>
              </a:rPr>
              <a:t>paměť</a:t>
            </a:r>
            <a:endParaRPr sz="4600" dirty="0">
              <a:latin typeface="Microsoft Sans Serif"/>
              <a:cs typeface="Microsoft Sans Serif"/>
            </a:endParaRPr>
          </a:p>
          <a:p>
            <a:pPr marL="876300" lvl="1" indent="-342900">
              <a:lnSpc>
                <a:spcPct val="100000"/>
              </a:lnSpc>
              <a:spcBef>
                <a:spcPts val="1680"/>
              </a:spcBef>
              <a:buClr>
                <a:srgbClr val="CCB400"/>
              </a:buClr>
              <a:buSzPct val="81666"/>
              <a:buFont typeface="Trebuchet MS"/>
              <a:buChar char="•"/>
              <a:tabLst>
                <a:tab pos="875665" algn="l"/>
                <a:tab pos="876300" algn="l"/>
              </a:tabLst>
            </a:pPr>
            <a:r>
              <a:rPr sz="3000" spc="-130" dirty="0">
                <a:solidFill>
                  <a:srgbClr val="646B86"/>
                </a:solidFill>
                <a:latin typeface="Microsoft Sans Serif"/>
                <a:cs typeface="Microsoft Sans Serif"/>
              </a:rPr>
              <a:t>primární</a:t>
            </a:r>
            <a:r>
              <a:rPr sz="3000" spc="3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65" dirty="0">
                <a:solidFill>
                  <a:srgbClr val="646B86"/>
                </a:solidFill>
                <a:latin typeface="Microsoft Sans Serif"/>
                <a:cs typeface="Microsoft Sans Serif"/>
              </a:rPr>
              <a:t>-</a:t>
            </a:r>
            <a:r>
              <a:rPr sz="3000" spc="4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250" dirty="0">
                <a:solidFill>
                  <a:srgbClr val="646B86"/>
                </a:solidFill>
                <a:latin typeface="Microsoft Sans Serif"/>
                <a:cs typeface="Microsoft Sans Serif"/>
              </a:rPr>
              <a:t>dočasné,</a:t>
            </a:r>
            <a:r>
              <a:rPr sz="3000" spc="-204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200" dirty="0">
                <a:solidFill>
                  <a:srgbClr val="646B86"/>
                </a:solidFill>
                <a:latin typeface="Microsoft Sans Serif"/>
                <a:cs typeface="Microsoft Sans Serif"/>
              </a:rPr>
              <a:t>právě</a:t>
            </a:r>
            <a:r>
              <a:rPr sz="3000" spc="4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245" dirty="0">
                <a:solidFill>
                  <a:srgbClr val="646B86"/>
                </a:solidFill>
                <a:latin typeface="Microsoft Sans Serif"/>
                <a:cs typeface="Microsoft Sans Serif"/>
              </a:rPr>
              <a:t>užívané</a:t>
            </a:r>
            <a:r>
              <a:rPr sz="3000" spc="4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170" dirty="0">
                <a:solidFill>
                  <a:srgbClr val="646B86"/>
                </a:solidFill>
                <a:latin typeface="Microsoft Sans Serif"/>
                <a:cs typeface="Microsoft Sans Serif"/>
              </a:rPr>
              <a:t>informace</a:t>
            </a:r>
            <a:endParaRPr sz="3000" dirty="0">
              <a:latin typeface="Microsoft Sans Serif"/>
              <a:cs typeface="Microsoft Sans Serif"/>
            </a:endParaRPr>
          </a:p>
          <a:p>
            <a:pPr marL="876300" lvl="1" indent="-342900">
              <a:lnSpc>
                <a:spcPct val="100000"/>
              </a:lnSpc>
              <a:spcBef>
                <a:spcPts val="1200"/>
              </a:spcBef>
              <a:buClr>
                <a:srgbClr val="CCB400"/>
              </a:buClr>
              <a:buSzPct val="81666"/>
              <a:buFont typeface="Trebuchet MS"/>
              <a:buChar char="•"/>
              <a:tabLst>
                <a:tab pos="875665" algn="l"/>
                <a:tab pos="876300" algn="l"/>
              </a:tabLst>
            </a:pPr>
            <a:r>
              <a:rPr sz="3000" spc="-210" dirty="0">
                <a:solidFill>
                  <a:srgbClr val="646B86"/>
                </a:solidFill>
                <a:latin typeface="Microsoft Sans Serif"/>
                <a:cs typeface="Microsoft Sans Serif"/>
              </a:rPr>
              <a:t>sekundární</a:t>
            </a:r>
            <a:r>
              <a:rPr sz="3000" spc="4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65" dirty="0">
                <a:solidFill>
                  <a:srgbClr val="646B86"/>
                </a:solidFill>
                <a:latin typeface="Microsoft Sans Serif"/>
                <a:cs typeface="Microsoft Sans Serif"/>
              </a:rPr>
              <a:t>-</a:t>
            </a:r>
            <a:r>
              <a:rPr sz="3000" spc="4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145" dirty="0">
                <a:solidFill>
                  <a:srgbClr val="646B86"/>
                </a:solidFill>
                <a:latin typeface="Microsoft Sans Serif"/>
                <a:cs typeface="Microsoft Sans Serif"/>
              </a:rPr>
              <a:t>trvalé,</a:t>
            </a:r>
            <a:r>
              <a:rPr sz="3000" spc="-20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240" dirty="0">
                <a:solidFill>
                  <a:srgbClr val="646B86"/>
                </a:solidFill>
                <a:latin typeface="Microsoft Sans Serif"/>
                <a:cs typeface="Microsoft Sans Serif"/>
              </a:rPr>
              <a:t>resp.</a:t>
            </a:r>
            <a:r>
              <a:rPr sz="3000" spc="-19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190" dirty="0">
                <a:solidFill>
                  <a:srgbClr val="646B86"/>
                </a:solidFill>
                <a:latin typeface="Microsoft Sans Serif"/>
                <a:cs typeface="Microsoft Sans Serif"/>
              </a:rPr>
              <a:t>velmi</a:t>
            </a:r>
            <a:r>
              <a:rPr sz="3000" spc="4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125" dirty="0">
                <a:solidFill>
                  <a:srgbClr val="646B86"/>
                </a:solidFill>
                <a:latin typeface="Microsoft Sans Serif"/>
                <a:cs typeface="Microsoft Sans Serif"/>
              </a:rPr>
              <a:t>dlouho</a:t>
            </a:r>
            <a:r>
              <a:rPr sz="3000" spc="4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195" dirty="0">
                <a:solidFill>
                  <a:srgbClr val="646B86"/>
                </a:solidFill>
                <a:latin typeface="Microsoft Sans Serif"/>
                <a:cs typeface="Microsoft Sans Serif"/>
              </a:rPr>
              <a:t>uložené</a:t>
            </a:r>
            <a:r>
              <a:rPr sz="3000" spc="45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170" dirty="0">
                <a:solidFill>
                  <a:srgbClr val="646B86"/>
                </a:solidFill>
                <a:latin typeface="Microsoft Sans Serif"/>
                <a:cs typeface="Microsoft Sans Serif"/>
              </a:rPr>
              <a:t>informace</a:t>
            </a:r>
            <a:endParaRPr sz="3000" dirty="0">
              <a:latin typeface="Microsoft Sans Serif"/>
              <a:cs typeface="Microsoft Sans Serif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CCB400"/>
              </a:buClr>
              <a:buFont typeface="Trebuchet MS"/>
              <a:buChar char="•"/>
            </a:pPr>
            <a:endParaRPr sz="4300" dirty="0">
              <a:latin typeface="Microsoft Sans Serif"/>
              <a:cs typeface="Microsoft Sans Serif"/>
            </a:endParaRPr>
          </a:p>
          <a:p>
            <a:pPr marL="533400" indent="-520700">
              <a:lnSpc>
                <a:spcPct val="100000"/>
              </a:lnSpc>
              <a:spcBef>
                <a:spcPts val="5"/>
              </a:spcBef>
              <a:buSzPct val="81521"/>
              <a:buChar char="•"/>
              <a:tabLst>
                <a:tab pos="532765" algn="l"/>
                <a:tab pos="533400" algn="l"/>
              </a:tabLst>
            </a:pPr>
            <a:r>
              <a:rPr sz="4600" spc="75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600" spc="25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4600" spc="-340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4600" spc="-245" dirty="0">
                <a:solidFill>
                  <a:srgbClr val="535353"/>
                </a:solidFill>
                <a:latin typeface="Microsoft Sans Serif"/>
                <a:cs typeface="Microsoft Sans Serif"/>
              </a:rPr>
              <a:t>in</a:t>
            </a:r>
            <a:r>
              <a:rPr sz="4600" spc="-350" dirty="0">
                <a:solidFill>
                  <a:srgbClr val="535353"/>
                </a:solidFill>
                <a:latin typeface="Microsoft Sans Serif"/>
                <a:cs typeface="Microsoft Sans Serif"/>
              </a:rPr>
              <a:t>son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600" dirty="0">
                <a:solidFill>
                  <a:srgbClr val="535353"/>
                </a:solidFill>
                <a:latin typeface="Microsoft Sans Serif"/>
                <a:cs typeface="Microsoft Sans Serif"/>
              </a:rPr>
              <a:t>a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915" dirty="0">
                <a:solidFill>
                  <a:srgbClr val="535353"/>
                </a:solidFill>
                <a:latin typeface="Microsoft Sans Serif"/>
                <a:cs typeface="Microsoft Sans Serif"/>
              </a:rPr>
              <a:t>S</a:t>
            </a:r>
            <a:r>
              <a:rPr sz="4600" spc="-310" dirty="0">
                <a:solidFill>
                  <a:srgbClr val="535353"/>
                </a:solidFill>
                <a:latin typeface="Microsoft Sans Serif"/>
                <a:cs typeface="Microsoft Sans Serif"/>
              </a:rPr>
              <a:t>h</a:t>
            </a:r>
            <a:r>
              <a:rPr sz="4600" spc="110" dirty="0">
                <a:solidFill>
                  <a:srgbClr val="535353"/>
                </a:solidFill>
                <a:latin typeface="Microsoft Sans Serif"/>
                <a:cs typeface="Microsoft Sans Serif"/>
              </a:rPr>
              <a:t>r</a:t>
            </a:r>
            <a:r>
              <a:rPr sz="4600" spc="-180" dirty="0">
                <a:solidFill>
                  <a:srgbClr val="535353"/>
                </a:solidFill>
                <a:latin typeface="Microsoft Sans Serif"/>
                <a:cs typeface="Microsoft Sans Serif"/>
              </a:rPr>
              <a:t>if</a:t>
            </a:r>
            <a:r>
              <a:rPr sz="4600" spc="-145" dirty="0">
                <a:solidFill>
                  <a:srgbClr val="535353"/>
                </a:solidFill>
                <a:latin typeface="Microsoft Sans Serif"/>
                <a:cs typeface="Microsoft Sans Serif"/>
              </a:rPr>
              <a:t>fin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190" dirty="0">
                <a:solidFill>
                  <a:srgbClr val="535353"/>
                </a:solidFill>
                <a:latin typeface="Microsoft Sans Serif"/>
                <a:cs typeface="Microsoft Sans Serif"/>
              </a:rPr>
              <a:t>(1968</a:t>
            </a:r>
            <a:r>
              <a:rPr sz="4600" spc="-120" dirty="0">
                <a:solidFill>
                  <a:srgbClr val="535353"/>
                </a:solidFill>
                <a:latin typeface="Microsoft Sans Serif"/>
                <a:cs typeface="Microsoft Sans Serif"/>
              </a:rPr>
              <a:t>)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950" dirty="0">
                <a:solidFill>
                  <a:srgbClr val="535353"/>
                </a:solidFill>
                <a:latin typeface="Microsoft Sans Serif"/>
                <a:cs typeface="Microsoft Sans Serif"/>
              </a:rPr>
              <a:t>–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110" dirty="0">
                <a:solidFill>
                  <a:srgbClr val="535353"/>
                </a:solidFill>
                <a:latin typeface="Microsoft Sans Serif"/>
                <a:cs typeface="Microsoft Sans Serif"/>
              </a:rPr>
              <a:t>t</a:t>
            </a:r>
            <a:r>
              <a:rPr sz="4600" dirty="0">
                <a:solidFill>
                  <a:srgbClr val="535353"/>
                </a:solidFill>
                <a:latin typeface="Microsoft Sans Serif"/>
                <a:cs typeface="Microsoft Sans Serif"/>
              </a:rPr>
              <a:t>ř</a:t>
            </a:r>
            <a:r>
              <a:rPr sz="4600" spc="-280" dirty="0">
                <a:solidFill>
                  <a:srgbClr val="535353"/>
                </a:solidFill>
                <a:latin typeface="Microsoft Sans Serif"/>
                <a:cs typeface="Microsoft Sans Serif"/>
              </a:rPr>
              <a:t>íslo</a:t>
            </a:r>
            <a:r>
              <a:rPr sz="4600" spc="-480" dirty="0">
                <a:solidFill>
                  <a:srgbClr val="535353"/>
                </a:solidFill>
                <a:latin typeface="Microsoft Sans Serif"/>
                <a:cs typeface="Microsoft Sans Serif"/>
              </a:rPr>
              <a:t>ž</a:t>
            </a:r>
            <a:r>
              <a:rPr sz="4600" spc="-385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4600" spc="-165" dirty="0">
                <a:solidFill>
                  <a:srgbClr val="535353"/>
                </a:solidFill>
                <a:latin typeface="Microsoft Sans Serif"/>
                <a:cs typeface="Microsoft Sans Serif"/>
              </a:rPr>
              <a:t>o</a:t>
            </a:r>
            <a:r>
              <a:rPr sz="4600" spc="-340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4600" spc="-385" dirty="0">
                <a:solidFill>
                  <a:srgbClr val="535353"/>
                </a:solidFill>
                <a:latin typeface="Microsoft Sans Serif"/>
                <a:cs typeface="Microsoft Sans Serif"/>
              </a:rPr>
              <a:t>ý</a:t>
            </a:r>
            <a:r>
              <a:rPr sz="4600" spc="55" dirty="0">
                <a:solidFill>
                  <a:srgbClr val="535353"/>
                </a:solidFill>
                <a:latin typeface="Microsoft Sans Serif"/>
                <a:cs typeface="Microsoft Sans Serif"/>
              </a:rPr>
              <a:t> </a:t>
            </a:r>
            <a:r>
              <a:rPr sz="4600" spc="-204" dirty="0">
                <a:solidFill>
                  <a:srgbClr val="535353"/>
                </a:solidFill>
                <a:latin typeface="Microsoft Sans Serif"/>
                <a:cs typeface="Microsoft Sans Serif"/>
              </a:rPr>
              <a:t>mo</a:t>
            </a:r>
            <a:r>
              <a:rPr sz="4600" spc="-170" dirty="0">
                <a:solidFill>
                  <a:srgbClr val="535353"/>
                </a:solidFill>
                <a:latin typeface="Microsoft Sans Serif"/>
                <a:cs typeface="Microsoft Sans Serif"/>
              </a:rPr>
              <a:t>d</a:t>
            </a:r>
            <a:r>
              <a:rPr sz="4600" spc="-270" dirty="0">
                <a:solidFill>
                  <a:srgbClr val="535353"/>
                </a:solidFill>
                <a:latin typeface="Microsoft Sans Serif"/>
                <a:cs typeface="Microsoft Sans Serif"/>
              </a:rPr>
              <a:t>el</a:t>
            </a:r>
            <a:endParaRPr sz="4600" dirty="0">
              <a:latin typeface="Microsoft Sans Serif"/>
              <a:cs typeface="Microsoft Sans Serif"/>
            </a:endParaRPr>
          </a:p>
          <a:p>
            <a:pPr marL="876300" lvl="1" indent="-342900">
              <a:lnSpc>
                <a:spcPct val="100000"/>
              </a:lnSpc>
              <a:spcBef>
                <a:spcPts val="1680"/>
              </a:spcBef>
              <a:buClr>
                <a:srgbClr val="CCB400"/>
              </a:buClr>
              <a:buSzPct val="81666"/>
              <a:buFont typeface="Trebuchet MS"/>
              <a:buChar char="•"/>
              <a:tabLst>
                <a:tab pos="875665" algn="l"/>
                <a:tab pos="876300" algn="l"/>
              </a:tabLst>
            </a:pPr>
            <a:r>
              <a:rPr sz="3000" spc="-229" dirty="0">
                <a:solidFill>
                  <a:srgbClr val="646B86"/>
                </a:solidFill>
                <a:latin typeface="Microsoft Sans Serif"/>
                <a:cs typeface="Microsoft Sans Serif"/>
              </a:rPr>
              <a:t>senzorická,</a:t>
            </a:r>
            <a:r>
              <a:rPr sz="3000" spc="-20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160" dirty="0" err="1">
                <a:solidFill>
                  <a:srgbClr val="646B86"/>
                </a:solidFill>
                <a:latin typeface="Microsoft Sans Serif"/>
                <a:cs typeface="Microsoft Sans Serif"/>
              </a:rPr>
              <a:t>krátkodobá</a:t>
            </a:r>
            <a:r>
              <a:rPr sz="3000" spc="4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390" dirty="0">
                <a:solidFill>
                  <a:srgbClr val="646B86"/>
                </a:solidFill>
                <a:latin typeface="Microsoft Sans Serif"/>
                <a:cs typeface="Microsoft Sans Serif"/>
              </a:rPr>
              <a:t>a</a:t>
            </a:r>
            <a:r>
              <a:rPr sz="3000" spc="-360" dirty="0">
                <a:solidFill>
                  <a:srgbClr val="646B86"/>
                </a:solidFill>
                <a:latin typeface="Microsoft Sans Serif"/>
                <a:cs typeface="Microsoft Sans Serif"/>
              </a:rPr>
              <a:t> </a:t>
            </a:r>
            <a:r>
              <a:rPr sz="3000" spc="-150" dirty="0" err="1">
                <a:solidFill>
                  <a:srgbClr val="646B86"/>
                </a:solidFill>
                <a:latin typeface="Microsoft Sans Serif"/>
                <a:cs typeface="Microsoft Sans Serif"/>
              </a:rPr>
              <a:t>dlouhodobá</a:t>
            </a:r>
            <a:endParaRPr lang="en-GB" sz="3000" spc="-150" dirty="0">
              <a:solidFill>
                <a:srgbClr val="646B86"/>
              </a:solidFill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810" y="5690329"/>
            <a:ext cx="11493500" cy="1829435"/>
          </a:xfrm>
          <a:custGeom>
            <a:avLst/>
            <a:gdLst/>
            <a:ahLst/>
            <a:cxnLst/>
            <a:rect l="l" t="t" r="r" b="b"/>
            <a:pathLst>
              <a:path w="11493500" h="1829434">
                <a:moveTo>
                  <a:pt x="11201968" y="0"/>
                </a:moveTo>
                <a:lnTo>
                  <a:pt x="292505" y="0"/>
                </a:lnTo>
                <a:lnTo>
                  <a:pt x="236162" y="222"/>
                </a:lnTo>
                <a:lnTo>
                  <a:pt x="191494" y="1783"/>
                </a:lnTo>
                <a:lnTo>
                  <a:pt x="120299" y="14269"/>
                </a:lnTo>
                <a:lnTo>
                  <a:pt x="85466" y="31474"/>
                </a:lnTo>
                <a:lnTo>
                  <a:pt x="55532" y="55531"/>
                </a:lnTo>
                <a:lnTo>
                  <a:pt x="31474" y="85465"/>
                </a:lnTo>
                <a:lnTo>
                  <a:pt x="14270" y="120299"/>
                </a:lnTo>
                <a:lnTo>
                  <a:pt x="1778" y="191494"/>
                </a:lnTo>
                <a:lnTo>
                  <a:pt x="222" y="235615"/>
                </a:lnTo>
                <a:lnTo>
                  <a:pt x="0" y="291209"/>
                </a:lnTo>
                <a:lnTo>
                  <a:pt x="5" y="1537608"/>
                </a:lnTo>
                <a:lnTo>
                  <a:pt x="222" y="1592656"/>
                </a:lnTo>
                <a:lnTo>
                  <a:pt x="1783" y="1637324"/>
                </a:lnTo>
                <a:lnTo>
                  <a:pt x="14270" y="1708518"/>
                </a:lnTo>
                <a:lnTo>
                  <a:pt x="31474" y="1743352"/>
                </a:lnTo>
                <a:lnTo>
                  <a:pt x="55532" y="1773286"/>
                </a:lnTo>
                <a:lnTo>
                  <a:pt x="85466" y="1797344"/>
                </a:lnTo>
                <a:lnTo>
                  <a:pt x="120299" y="1814548"/>
                </a:lnTo>
                <a:lnTo>
                  <a:pt x="191332" y="1827035"/>
                </a:lnTo>
                <a:lnTo>
                  <a:pt x="235616" y="1828596"/>
                </a:lnTo>
                <a:lnTo>
                  <a:pt x="291210" y="1828819"/>
                </a:lnTo>
                <a:lnTo>
                  <a:pt x="11200673" y="1828819"/>
                </a:lnTo>
                <a:lnTo>
                  <a:pt x="11257016" y="1828596"/>
                </a:lnTo>
                <a:lnTo>
                  <a:pt x="11301684" y="1827035"/>
                </a:lnTo>
                <a:lnTo>
                  <a:pt x="11372880" y="1814548"/>
                </a:lnTo>
                <a:lnTo>
                  <a:pt x="11407713" y="1797344"/>
                </a:lnTo>
                <a:lnTo>
                  <a:pt x="11437647" y="1773286"/>
                </a:lnTo>
                <a:lnTo>
                  <a:pt x="11461704" y="1743352"/>
                </a:lnTo>
                <a:lnTo>
                  <a:pt x="11478908" y="1708518"/>
                </a:lnTo>
                <a:lnTo>
                  <a:pt x="11491401" y="1637324"/>
                </a:lnTo>
                <a:lnTo>
                  <a:pt x="11492956" y="1593202"/>
                </a:lnTo>
                <a:lnTo>
                  <a:pt x="11493179" y="1537608"/>
                </a:lnTo>
                <a:lnTo>
                  <a:pt x="11493174" y="291209"/>
                </a:lnTo>
                <a:lnTo>
                  <a:pt x="11492956" y="236161"/>
                </a:lnTo>
                <a:lnTo>
                  <a:pt x="11491395" y="191494"/>
                </a:lnTo>
                <a:lnTo>
                  <a:pt x="11478908" y="120299"/>
                </a:lnTo>
                <a:lnTo>
                  <a:pt x="11461704" y="85465"/>
                </a:lnTo>
                <a:lnTo>
                  <a:pt x="11437647" y="55531"/>
                </a:lnTo>
                <a:lnTo>
                  <a:pt x="11407713" y="31474"/>
                </a:lnTo>
                <a:lnTo>
                  <a:pt x="11372880" y="14269"/>
                </a:lnTo>
                <a:lnTo>
                  <a:pt x="11301846" y="1783"/>
                </a:lnTo>
                <a:lnTo>
                  <a:pt x="11257563" y="222"/>
                </a:lnTo>
                <a:lnTo>
                  <a:pt x="11201968" y="0"/>
                </a:lnTo>
                <a:close/>
              </a:path>
            </a:pathLst>
          </a:custGeom>
          <a:solidFill>
            <a:srgbClr val="D99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810" y="2497020"/>
            <a:ext cx="2747010" cy="1270000"/>
          </a:xfrm>
          <a:custGeom>
            <a:avLst/>
            <a:gdLst/>
            <a:ahLst/>
            <a:cxnLst/>
            <a:rect l="l" t="t" r="r" b="b"/>
            <a:pathLst>
              <a:path w="2747010" h="1270000">
                <a:moveTo>
                  <a:pt x="2455234" y="0"/>
                </a:moveTo>
                <a:lnTo>
                  <a:pt x="292505" y="0"/>
                </a:lnTo>
                <a:lnTo>
                  <a:pt x="236162" y="222"/>
                </a:lnTo>
                <a:lnTo>
                  <a:pt x="191494" y="1783"/>
                </a:lnTo>
                <a:lnTo>
                  <a:pt x="120299" y="14269"/>
                </a:lnTo>
                <a:lnTo>
                  <a:pt x="85466" y="31474"/>
                </a:lnTo>
                <a:lnTo>
                  <a:pt x="55532" y="55531"/>
                </a:lnTo>
                <a:lnTo>
                  <a:pt x="31474" y="85465"/>
                </a:lnTo>
                <a:lnTo>
                  <a:pt x="14270" y="120299"/>
                </a:lnTo>
                <a:lnTo>
                  <a:pt x="1778" y="191494"/>
                </a:lnTo>
                <a:lnTo>
                  <a:pt x="222" y="235615"/>
                </a:lnTo>
                <a:lnTo>
                  <a:pt x="0" y="291209"/>
                </a:lnTo>
                <a:lnTo>
                  <a:pt x="5" y="978788"/>
                </a:lnTo>
                <a:lnTo>
                  <a:pt x="222" y="1033837"/>
                </a:lnTo>
                <a:lnTo>
                  <a:pt x="1783" y="1078505"/>
                </a:lnTo>
                <a:lnTo>
                  <a:pt x="14270" y="1149700"/>
                </a:lnTo>
                <a:lnTo>
                  <a:pt x="31474" y="1184533"/>
                </a:lnTo>
                <a:lnTo>
                  <a:pt x="55532" y="1214467"/>
                </a:lnTo>
                <a:lnTo>
                  <a:pt x="85466" y="1238525"/>
                </a:lnTo>
                <a:lnTo>
                  <a:pt x="120299" y="1255729"/>
                </a:lnTo>
                <a:lnTo>
                  <a:pt x="191332" y="1268216"/>
                </a:lnTo>
                <a:lnTo>
                  <a:pt x="235616" y="1269777"/>
                </a:lnTo>
                <a:lnTo>
                  <a:pt x="291210" y="1269999"/>
                </a:lnTo>
                <a:lnTo>
                  <a:pt x="2453940" y="1269999"/>
                </a:lnTo>
                <a:lnTo>
                  <a:pt x="2510283" y="1269777"/>
                </a:lnTo>
                <a:lnTo>
                  <a:pt x="2554951" y="1268216"/>
                </a:lnTo>
                <a:lnTo>
                  <a:pt x="2626146" y="1255729"/>
                </a:lnTo>
                <a:lnTo>
                  <a:pt x="2660979" y="1238525"/>
                </a:lnTo>
                <a:lnTo>
                  <a:pt x="2690913" y="1214467"/>
                </a:lnTo>
                <a:lnTo>
                  <a:pt x="2714970" y="1184533"/>
                </a:lnTo>
                <a:lnTo>
                  <a:pt x="2732174" y="1149700"/>
                </a:lnTo>
                <a:lnTo>
                  <a:pt x="2744667" y="1078505"/>
                </a:lnTo>
                <a:lnTo>
                  <a:pt x="2746222" y="1034383"/>
                </a:lnTo>
                <a:lnTo>
                  <a:pt x="2746445" y="978788"/>
                </a:lnTo>
                <a:lnTo>
                  <a:pt x="2746440" y="291209"/>
                </a:lnTo>
                <a:lnTo>
                  <a:pt x="2746222" y="236161"/>
                </a:lnTo>
                <a:lnTo>
                  <a:pt x="2744661" y="191494"/>
                </a:lnTo>
                <a:lnTo>
                  <a:pt x="2732174" y="120299"/>
                </a:lnTo>
                <a:lnTo>
                  <a:pt x="2714970" y="85465"/>
                </a:lnTo>
                <a:lnTo>
                  <a:pt x="2690913" y="55531"/>
                </a:lnTo>
                <a:lnTo>
                  <a:pt x="2660979" y="31474"/>
                </a:lnTo>
                <a:lnTo>
                  <a:pt x="2626146" y="14269"/>
                </a:lnTo>
                <a:lnTo>
                  <a:pt x="2555113" y="1783"/>
                </a:lnTo>
                <a:lnTo>
                  <a:pt x="2510829" y="222"/>
                </a:lnTo>
                <a:lnTo>
                  <a:pt x="2455234" y="0"/>
                </a:lnTo>
                <a:close/>
              </a:path>
            </a:pathLst>
          </a:custGeom>
          <a:solidFill>
            <a:srgbClr val="7888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93800" y="2552700"/>
            <a:ext cx="1878964" cy="1059649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81000" marR="5080" indent="-368300">
              <a:lnSpc>
                <a:spcPts val="4100"/>
              </a:lnSpc>
              <a:spcBef>
                <a:spcPts val="420"/>
              </a:spcBef>
            </a:pPr>
            <a:r>
              <a:rPr sz="3000" spc="-350" dirty="0">
                <a:solidFill>
                  <a:srgbClr val="FFFFFF"/>
                </a:solidFill>
                <a:latin typeface="Microsoft Sans Serif"/>
                <a:cs typeface="Microsoft Sans Serif"/>
              </a:rPr>
              <a:t>sen</a:t>
            </a:r>
            <a:r>
              <a:rPr sz="3000" spc="-430" dirty="0">
                <a:solidFill>
                  <a:srgbClr val="FFFFFF"/>
                </a:solidFill>
                <a:latin typeface="Microsoft Sans Serif"/>
                <a:cs typeface="Microsoft Sans Serif"/>
              </a:rPr>
              <a:t>z</a:t>
            </a:r>
            <a:r>
              <a:rPr sz="3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30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30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ic</a:t>
            </a:r>
            <a:r>
              <a:rPr sz="3000" spc="-295" dirty="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30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ý  </a:t>
            </a:r>
            <a:r>
              <a:rPr sz="30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registr</a:t>
            </a:r>
            <a:endParaRPr sz="30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29176" y="2497020"/>
            <a:ext cx="2747010" cy="1270000"/>
          </a:xfrm>
          <a:custGeom>
            <a:avLst/>
            <a:gdLst/>
            <a:ahLst/>
            <a:cxnLst/>
            <a:rect l="l" t="t" r="r" b="b"/>
            <a:pathLst>
              <a:path w="2747009" h="1270000">
                <a:moveTo>
                  <a:pt x="2455235" y="0"/>
                </a:moveTo>
                <a:lnTo>
                  <a:pt x="292505" y="0"/>
                </a:lnTo>
                <a:lnTo>
                  <a:pt x="236162" y="222"/>
                </a:lnTo>
                <a:lnTo>
                  <a:pt x="191494" y="1783"/>
                </a:lnTo>
                <a:lnTo>
                  <a:pt x="120299" y="14269"/>
                </a:lnTo>
                <a:lnTo>
                  <a:pt x="85466" y="31474"/>
                </a:lnTo>
                <a:lnTo>
                  <a:pt x="55532" y="55531"/>
                </a:lnTo>
                <a:lnTo>
                  <a:pt x="31474" y="85465"/>
                </a:lnTo>
                <a:lnTo>
                  <a:pt x="14270" y="120299"/>
                </a:lnTo>
                <a:lnTo>
                  <a:pt x="1778" y="191494"/>
                </a:lnTo>
                <a:lnTo>
                  <a:pt x="222" y="235615"/>
                </a:lnTo>
                <a:lnTo>
                  <a:pt x="0" y="291209"/>
                </a:lnTo>
                <a:lnTo>
                  <a:pt x="5" y="978788"/>
                </a:lnTo>
                <a:lnTo>
                  <a:pt x="222" y="1033837"/>
                </a:lnTo>
                <a:lnTo>
                  <a:pt x="1783" y="1078505"/>
                </a:lnTo>
                <a:lnTo>
                  <a:pt x="14270" y="1149700"/>
                </a:lnTo>
                <a:lnTo>
                  <a:pt x="31474" y="1184533"/>
                </a:lnTo>
                <a:lnTo>
                  <a:pt x="55532" y="1214467"/>
                </a:lnTo>
                <a:lnTo>
                  <a:pt x="85466" y="1238525"/>
                </a:lnTo>
                <a:lnTo>
                  <a:pt x="120299" y="1255729"/>
                </a:lnTo>
                <a:lnTo>
                  <a:pt x="191332" y="1268216"/>
                </a:lnTo>
                <a:lnTo>
                  <a:pt x="235616" y="1269777"/>
                </a:lnTo>
                <a:lnTo>
                  <a:pt x="291211" y="1269999"/>
                </a:lnTo>
                <a:lnTo>
                  <a:pt x="2453940" y="1269999"/>
                </a:lnTo>
                <a:lnTo>
                  <a:pt x="2510283" y="1269777"/>
                </a:lnTo>
                <a:lnTo>
                  <a:pt x="2554951" y="1268216"/>
                </a:lnTo>
                <a:lnTo>
                  <a:pt x="2626146" y="1255729"/>
                </a:lnTo>
                <a:lnTo>
                  <a:pt x="2660979" y="1238525"/>
                </a:lnTo>
                <a:lnTo>
                  <a:pt x="2690913" y="1214467"/>
                </a:lnTo>
                <a:lnTo>
                  <a:pt x="2714971" y="1184533"/>
                </a:lnTo>
                <a:lnTo>
                  <a:pt x="2732175" y="1149700"/>
                </a:lnTo>
                <a:lnTo>
                  <a:pt x="2744667" y="1078505"/>
                </a:lnTo>
                <a:lnTo>
                  <a:pt x="2746223" y="1034383"/>
                </a:lnTo>
                <a:lnTo>
                  <a:pt x="2746446" y="978788"/>
                </a:lnTo>
                <a:lnTo>
                  <a:pt x="2746440" y="291209"/>
                </a:lnTo>
                <a:lnTo>
                  <a:pt x="2746223" y="236161"/>
                </a:lnTo>
                <a:lnTo>
                  <a:pt x="2744662" y="191494"/>
                </a:lnTo>
                <a:lnTo>
                  <a:pt x="2732175" y="120299"/>
                </a:lnTo>
                <a:lnTo>
                  <a:pt x="2714971" y="85465"/>
                </a:lnTo>
                <a:lnTo>
                  <a:pt x="2690913" y="55531"/>
                </a:lnTo>
                <a:lnTo>
                  <a:pt x="2660979" y="31474"/>
                </a:lnTo>
                <a:lnTo>
                  <a:pt x="2626146" y="14269"/>
                </a:lnTo>
                <a:lnTo>
                  <a:pt x="2555113" y="1783"/>
                </a:lnTo>
                <a:lnTo>
                  <a:pt x="2510829" y="222"/>
                </a:lnTo>
                <a:lnTo>
                  <a:pt x="2455235" y="0"/>
                </a:lnTo>
                <a:close/>
              </a:path>
            </a:pathLst>
          </a:custGeom>
          <a:solidFill>
            <a:srgbClr val="7888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73700" y="2552700"/>
            <a:ext cx="2294216" cy="109474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419100" marR="5080" indent="-406400">
              <a:lnSpc>
                <a:spcPts val="4100"/>
              </a:lnSpc>
              <a:spcBef>
                <a:spcPts val="420"/>
              </a:spcBef>
            </a:pPr>
            <a:r>
              <a:rPr sz="3600" spc="-26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3600" spc="-17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3600" spc="-30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á</a:t>
            </a:r>
            <a:r>
              <a:rPr sz="3600" spc="8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3600" spc="-30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sz="3600" spc="-11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3600" spc="-114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3600" spc="-11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lang="cs-CZ" sz="36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3600" spc="-305" dirty="0">
                <a:solidFill>
                  <a:srgbClr val="FFFFFF"/>
                </a:solidFill>
                <a:latin typeface="Microsoft Sans Serif"/>
                <a:cs typeface="Microsoft Sans Serif"/>
              </a:rPr>
              <a:t>á  </a:t>
            </a:r>
            <a:r>
              <a:rPr sz="36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paměť</a:t>
            </a:r>
            <a:endParaRPr sz="36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502544" y="2497020"/>
            <a:ext cx="2747010" cy="1270000"/>
          </a:xfrm>
          <a:custGeom>
            <a:avLst/>
            <a:gdLst/>
            <a:ahLst/>
            <a:cxnLst/>
            <a:rect l="l" t="t" r="r" b="b"/>
            <a:pathLst>
              <a:path w="2747009" h="1270000">
                <a:moveTo>
                  <a:pt x="2455235" y="0"/>
                </a:moveTo>
                <a:lnTo>
                  <a:pt x="292505" y="0"/>
                </a:lnTo>
                <a:lnTo>
                  <a:pt x="236162" y="222"/>
                </a:lnTo>
                <a:lnTo>
                  <a:pt x="191494" y="1783"/>
                </a:lnTo>
                <a:lnTo>
                  <a:pt x="120299" y="14269"/>
                </a:lnTo>
                <a:lnTo>
                  <a:pt x="85466" y="31474"/>
                </a:lnTo>
                <a:lnTo>
                  <a:pt x="55532" y="55531"/>
                </a:lnTo>
                <a:lnTo>
                  <a:pt x="31474" y="85465"/>
                </a:lnTo>
                <a:lnTo>
                  <a:pt x="14270" y="120299"/>
                </a:lnTo>
                <a:lnTo>
                  <a:pt x="1778" y="191494"/>
                </a:lnTo>
                <a:lnTo>
                  <a:pt x="222" y="235615"/>
                </a:lnTo>
                <a:lnTo>
                  <a:pt x="0" y="291209"/>
                </a:lnTo>
                <a:lnTo>
                  <a:pt x="5" y="978788"/>
                </a:lnTo>
                <a:lnTo>
                  <a:pt x="222" y="1033837"/>
                </a:lnTo>
                <a:lnTo>
                  <a:pt x="1783" y="1078505"/>
                </a:lnTo>
                <a:lnTo>
                  <a:pt x="14270" y="1149700"/>
                </a:lnTo>
                <a:lnTo>
                  <a:pt x="31474" y="1184533"/>
                </a:lnTo>
                <a:lnTo>
                  <a:pt x="55532" y="1214467"/>
                </a:lnTo>
                <a:lnTo>
                  <a:pt x="85466" y="1238525"/>
                </a:lnTo>
                <a:lnTo>
                  <a:pt x="120299" y="1255729"/>
                </a:lnTo>
                <a:lnTo>
                  <a:pt x="191332" y="1268216"/>
                </a:lnTo>
                <a:lnTo>
                  <a:pt x="235616" y="1269777"/>
                </a:lnTo>
                <a:lnTo>
                  <a:pt x="291210" y="1269999"/>
                </a:lnTo>
                <a:lnTo>
                  <a:pt x="2453940" y="1269999"/>
                </a:lnTo>
                <a:lnTo>
                  <a:pt x="2510283" y="1269777"/>
                </a:lnTo>
                <a:lnTo>
                  <a:pt x="2554951" y="1268216"/>
                </a:lnTo>
                <a:lnTo>
                  <a:pt x="2626146" y="1255729"/>
                </a:lnTo>
                <a:lnTo>
                  <a:pt x="2660979" y="1238525"/>
                </a:lnTo>
                <a:lnTo>
                  <a:pt x="2690913" y="1214467"/>
                </a:lnTo>
                <a:lnTo>
                  <a:pt x="2714971" y="1184533"/>
                </a:lnTo>
                <a:lnTo>
                  <a:pt x="2732175" y="1149700"/>
                </a:lnTo>
                <a:lnTo>
                  <a:pt x="2744667" y="1078505"/>
                </a:lnTo>
                <a:lnTo>
                  <a:pt x="2746223" y="1034383"/>
                </a:lnTo>
                <a:lnTo>
                  <a:pt x="2746446" y="978788"/>
                </a:lnTo>
                <a:lnTo>
                  <a:pt x="2746440" y="291209"/>
                </a:lnTo>
                <a:lnTo>
                  <a:pt x="2746223" y="236161"/>
                </a:lnTo>
                <a:lnTo>
                  <a:pt x="2744662" y="191494"/>
                </a:lnTo>
                <a:lnTo>
                  <a:pt x="2732175" y="120299"/>
                </a:lnTo>
                <a:lnTo>
                  <a:pt x="2714971" y="85465"/>
                </a:lnTo>
                <a:lnTo>
                  <a:pt x="2690913" y="55531"/>
                </a:lnTo>
                <a:lnTo>
                  <a:pt x="2660979" y="31474"/>
                </a:lnTo>
                <a:lnTo>
                  <a:pt x="2626146" y="14269"/>
                </a:lnTo>
                <a:lnTo>
                  <a:pt x="2555113" y="1783"/>
                </a:lnTo>
                <a:lnTo>
                  <a:pt x="2510829" y="222"/>
                </a:lnTo>
                <a:lnTo>
                  <a:pt x="2455235" y="0"/>
                </a:lnTo>
                <a:close/>
              </a:path>
            </a:pathLst>
          </a:custGeom>
          <a:solidFill>
            <a:srgbClr val="7888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779000" y="2552700"/>
            <a:ext cx="2469990" cy="109474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482600" marR="5080" indent="-469900">
              <a:lnSpc>
                <a:spcPts val="4100"/>
              </a:lnSpc>
              <a:spcBef>
                <a:spcPts val="420"/>
              </a:spcBef>
            </a:pPr>
            <a:r>
              <a:rPr sz="36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36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lou</a:t>
            </a:r>
            <a:r>
              <a:rPr sz="3600" spc="-245" dirty="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sz="36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36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36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36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b</a:t>
            </a:r>
            <a:r>
              <a:rPr sz="3600" spc="-305" dirty="0">
                <a:solidFill>
                  <a:srgbClr val="FFFFFF"/>
                </a:solidFill>
                <a:latin typeface="Microsoft Sans Serif"/>
                <a:cs typeface="Microsoft Sans Serif"/>
              </a:rPr>
              <a:t>á  </a:t>
            </a:r>
            <a:r>
              <a:rPr sz="36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paměť</a:t>
            </a:r>
            <a:endParaRPr sz="36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80716" y="2814520"/>
            <a:ext cx="1270000" cy="635000"/>
          </a:xfrm>
          <a:custGeom>
            <a:avLst/>
            <a:gdLst/>
            <a:ahLst/>
            <a:cxnLst/>
            <a:rect l="l" t="t" r="r" b="b"/>
            <a:pathLst>
              <a:path w="1270000" h="635000">
                <a:moveTo>
                  <a:pt x="457200" y="0"/>
                </a:moveTo>
                <a:lnTo>
                  <a:pt x="457200" y="215900"/>
                </a:lnTo>
                <a:lnTo>
                  <a:pt x="0" y="215900"/>
                </a:lnTo>
                <a:lnTo>
                  <a:pt x="0" y="419100"/>
                </a:lnTo>
                <a:lnTo>
                  <a:pt x="457200" y="419100"/>
                </a:lnTo>
                <a:lnTo>
                  <a:pt x="457200" y="634999"/>
                </a:lnTo>
                <a:lnTo>
                  <a:pt x="1270000" y="317500"/>
                </a:lnTo>
                <a:lnTo>
                  <a:pt x="457200" y="0"/>
                </a:lnTo>
                <a:close/>
              </a:path>
            </a:pathLst>
          </a:custGeom>
          <a:solidFill>
            <a:srgbClr val="AB18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30600" y="2286000"/>
            <a:ext cx="15576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30" dirty="0">
                <a:solidFill>
                  <a:srgbClr val="535353"/>
                </a:solidFill>
                <a:latin typeface="Microsoft Sans Serif"/>
                <a:cs typeface="Microsoft Sans Serif"/>
              </a:rPr>
              <a:t>pozornost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67400" y="4100024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270000" y="457200"/>
                </a:moveTo>
                <a:lnTo>
                  <a:pt x="0" y="457200"/>
                </a:lnTo>
                <a:lnTo>
                  <a:pt x="635000" y="1270000"/>
                </a:lnTo>
                <a:lnTo>
                  <a:pt x="1270000" y="457200"/>
                </a:lnTo>
                <a:close/>
              </a:path>
              <a:path w="1270000" h="1270000">
                <a:moveTo>
                  <a:pt x="838200" y="0"/>
                </a:moveTo>
                <a:lnTo>
                  <a:pt x="431800" y="0"/>
                </a:lnTo>
                <a:lnTo>
                  <a:pt x="431800" y="457200"/>
                </a:lnTo>
                <a:lnTo>
                  <a:pt x="838200" y="457200"/>
                </a:lnTo>
                <a:lnTo>
                  <a:pt x="838200" y="0"/>
                </a:lnTo>
                <a:close/>
              </a:path>
            </a:pathLst>
          </a:custGeom>
          <a:solidFill>
            <a:srgbClr val="D99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59300" y="5670494"/>
            <a:ext cx="4394200" cy="171894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977900">
              <a:lnSpc>
                <a:spcPct val="100000"/>
              </a:lnSpc>
              <a:spcBef>
                <a:spcPts val="350"/>
              </a:spcBef>
            </a:pPr>
            <a:r>
              <a:rPr sz="3600" b="1" spc="-165" dirty="0">
                <a:solidFill>
                  <a:srgbClr val="535353"/>
                </a:solidFill>
                <a:latin typeface="Trebuchet MS"/>
                <a:cs typeface="Trebuchet MS"/>
              </a:rPr>
              <a:t>vypadnutí</a:t>
            </a:r>
            <a:endParaRPr sz="3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6900" b="1" spc="-280" dirty="0">
                <a:solidFill>
                  <a:srgbClr val="535353"/>
                </a:solidFill>
                <a:latin typeface="Trebuchet MS"/>
                <a:cs typeface="Trebuchet MS"/>
              </a:rPr>
              <a:t>zapomínání</a:t>
            </a:r>
            <a:endParaRPr sz="69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73200" y="5702300"/>
            <a:ext cx="14084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80" dirty="0">
                <a:solidFill>
                  <a:srgbClr val="535353"/>
                </a:solidFill>
                <a:latin typeface="Trebuchet MS"/>
                <a:cs typeface="Trebuchet MS"/>
              </a:rPr>
              <a:t>r</a:t>
            </a:r>
            <a:r>
              <a:rPr sz="3600" b="1" spc="-10" dirty="0">
                <a:solidFill>
                  <a:srgbClr val="535353"/>
                </a:solidFill>
                <a:latin typeface="Trebuchet MS"/>
                <a:cs typeface="Trebuchet MS"/>
              </a:rPr>
              <a:t>o</a:t>
            </a:r>
            <a:r>
              <a:rPr sz="3600" b="1" spc="-204" dirty="0">
                <a:solidFill>
                  <a:srgbClr val="535353"/>
                </a:solidFill>
                <a:latin typeface="Trebuchet MS"/>
                <a:cs typeface="Trebuchet MS"/>
              </a:rPr>
              <a:t>z</a:t>
            </a:r>
            <a:r>
              <a:rPr sz="3600" b="1" spc="-125" dirty="0">
                <a:solidFill>
                  <a:srgbClr val="535353"/>
                </a:solidFill>
                <a:latin typeface="Trebuchet MS"/>
                <a:cs typeface="Trebuchet MS"/>
              </a:rPr>
              <a:t>p</a:t>
            </a:r>
            <a:r>
              <a:rPr sz="3600" b="1" spc="-180" dirty="0">
                <a:solidFill>
                  <a:srgbClr val="535353"/>
                </a:solidFill>
                <a:latin typeface="Trebuchet MS"/>
                <a:cs typeface="Trebuchet MS"/>
              </a:rPr>
              <a:t>a</a:t>
            </a:r>
            <a:r>
              <a:rPr sz="3600" b="1" spc="-120" dirty="0">
                <a:solidFill>
                  <a:srgbClr val="535353"/>
                </a:solidFill>
                <a:latin typeface="Trebuchet MS"/>
                <a:cs typeface="Trebuchet MS"/>
              </a:rPr>
              <a:t>d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37355" y="4100024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270000" y="457200"/>
                </a:moveTo>
                <a:lnTo>
                  <a:pt x="0" y="457200"/>
                </a:lnTo>
                <a:lnTo>
                  <a:pt x="635000" y="1270000"/>
                </a:lnTo>
                <a:lnTo>
                  <a:pt x="1270000" y="457200"/>
                </a:lnTo>
                <a:close/>
              </a:path>
              <a:path w="1270000" h="1270000">
                <a:moveTo>
                  <a:pt x="838200" y="0"/>
                </a:moveTo>
                <a:lnTo>
                  <a:pt x="431800" y="0"/>
                </a:lnTo>
                <a:lnTo>
                  <a:pt x="431800" y="457200"/>
                </a:lnTo>
                <a:lnTo>
                  <a:pt x="838200" y="457200"/>
                </a:lnTo>
                <a:lnTo>
                  <a:pt x="838200" y="0"/>
                </a:lnTo>
                <a:close/>
              </a:path>
            </a:pathLst>
          </a:custGeom>
          <a:solidFill>
            <a:srgbClr val="D99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240767" y="4100024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270000" y="457200"/>
                </a:moveTo>
                <a:lnTo>
                  <a:pt x="0" y="457200"/>
                </a:lnTo>
                <a:lnTo>
                  <a:pt x="635000" y="1270000"/>
                </a:lnTo>
                <a:lnTo>
                  <a:pt x="1270000" y="457200"/>
                </a:lnTo>
                <a:close/>
              </a:path>
              <a:path w="1270000" h="1270000">
                <a:moveTo>
                  <a:pt x="838200" y="0"/>
                </a:moveTo>
                <a:lnTo>
                  <a:pt x="431800" y="0"/>
                </a:lnTo>
                <a:lnTo>
                  <a:pt x="431800" y="457200"/>
                </a:lnTo>
                <a:lnTo>
                  <a:pt x="838200" y="457200"/>
                </a:lnTo>
                <a:lnTo>
                  <a:pt x="838200" y="0"/>
                </a:lnTo>
                <a:close/>
              </a:path>
            </a:pathLst>
          </a:custGeom>
          <a:solidFill>
            <a:srgbClr val="D99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248900" y="5702300"/>
            <a:ext cx="1245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10" dirty="0">
                <a:solidFill>
                  <a:srgbClr val="535353"/>
                </a:solidFill>
                <a:latin typeface="Trebuchet MS"/>
                <a:cs typeface="Trebuchet MS"/>
              </a:rPr>
              <a:t>ru</a:t>
            </a:r>
            <a:r>
              <a:rPr sz="3600" b="1" spc="-100" dirty="0">
                <a:solidFill>
                  <a:srgbClr val="535353"/>
                </a:solidFill>
                <a:latin typeface="Trebuchet MS"/>
                <a:cs typeface="Trebuchet MS"/>
              </a:rPr>
              <a:t>š</a:t>
            </a:r>
            <a:r>
              <a:rPr sz="3600" b="1" spc="-215" dirty="0">
                <a:solidFill>
                  <a:srgbClr val="535353"/>
                </a:solidFill>
                <a:latin typeface="Trebuchet MS"/>
                <a:cs typeface="Trebuchet MS"/>
              </a:rPr>
              <a:t>e</a:t>
            </a:r>
            <a:r>
              <a:rPr sz="3600" b="1" spc="-185" dirty="0">
                <a:solidFill>
                  <a:srgbClr val="535353"/>
                </a:solidFill>
                <a:latin typeface="Trebuchet MS"/>
                <a:cs typeface="Trebuchet MS"/>
              </a:rPr>
              <a:t>ní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16900" y="3759200"/>
            <a:ext cx="11417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04" dirty="0">
                <a:solidFill>
                  <a:srgbClr val="535353"/>
                </a:solidFill>
                <a:latin typeface="Microsoft Sans Serif"/>
                <a:cs typeface="Microsoft Sans Serif"/>
              </a:rPr>
              <a:t>načítání</a:t>
            </a:r>
            <a:endParaRPr sz="300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0" y="2014420"/>
            <a:ext cx="706120" cy="2133600"/>
            <a:chOff x="0" y="2014420"/>
            <a:chExt cx="706120" cy="2133600"/>
          </a:xfrm>
        </p:grpSpPr>
        <p:sp>
          <p:nvSpPr>
            <p:cNvPr id="19" name="object 19"/>
            <p:cNvSpPr/>
            <p:nvPr/>
          </p:nvSpPr>
          <p:spPr>
            <a:xfrm>
              <a:off x="0" y="2547820"/>
              <a:ext cx="706120" cy="533400"/>
            </a:xfrm>
            <a:custGeom>
              <a:avLst/>
              <a:gdLst/>
              <a:ahLst/>
              <a:cxnLst/>
              <a:rect l="l" t="t" r="r" b="b"/>
              <a:pathLst>
                <a:path w="706120" h="533400">
                  <a:moveTo>
                    <a:pt x="283885" y="0"/>
                  </a:moveTo>
                  <a:lnTo>
                    <a:pt x="283885" y="199426"/>
                  </a:lnTo>
                  <a:lnTo>
                    <a:pt x="0" y="199426"/>
                  </a:lnTo>
                  <a:lnTo>
                    <a:pt x="0" y="333973"/>
                  </a:lnTo>
                  <a:lnTo>
                    <a:pt x="283885" y="333973"/>
                  </a:lnTo>
                  <a:lnTo>
                    <a:pt x="283885" y="533400"/>
                  </a:lnTo>
                  <a:lnTo>
                    <a:pt x="705834" y="266700"/>
                  </a:lnTo>
                  <a:lnTo>
                    <a:pt x="283885" y="0"/>
                  </a:lnTo>
                  <a:close/>
                </a:path>
              </a:pathLst>
            </a:custGeom>
            <a:solidFill>
              <a:srgbClr val="4F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3081220"/>
              <a:ext cx="706120" cy="533400"/>
            </a:xfrm>
            <a:custGeom>
              <a:avLst/>
              <a:gdLst/>
              <a:ahLst/>
              <a:cxnLst/>
              <a:rect l="l" t="t" r="r" b="b"/>
              <a:pathLst>
                <a:path w="706120" h="533400">
                  <a:moveTo>
                    <a:pt x="283885" y="0"/>
                  </a:moveTo>
                  <a:lnTo>
                    <a:pt x="283885" y="199426"/>
                  </a:lnTo>
                  <a:lnTo>
                    <a:pt x="0" y="199426"/>
                  </a:lnTo>
                  <a:lnTo>
                    <a:pt x="0" y="333973"/>
                  </a:lnTo>
                  <a:lnTo>
                    <a:pt x="283885" y="333973"/>
                  </a:lnTo>
                  <a:lnTo>
                    <a:pt x="283885" y="533399"/>
                  </a:lnTo>
                  <a:lnTo>
                    <a:pt x="705834" y="266699"/>
                  </a:lnTo>
                  <a:lnTo>
                    <a:pt x="283885" y="0"/>
                  </a:lnTo>
                  <a:close/>
                </a:path>
              </a:pathLst>
            </a:custGeom>
            <a:solidFill>
              <a:srgbClr val="00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3614620"/>
              <a:ext cx="706120" cy="533400"/>
            </a:xfrm>
            <a:custGeom>
              <a:avLst/>
              <a:gdLst/>
              <a:ahLst/>
              <a:cxnLst/>
              <a:rect l="l" t="t" r="r" b="b"/>
              <a:pathLst>
                <a:path w="706120" h="533400">
                  <a:moveTo>
                    <a:pt x="283885" y="0"/>
                  </a:moveTo>
                  <a:lnTo>
                    <a:pt x="283885" y="199426"/>
                  </a:lnTo>
                  <a:lnTo>
                    <a:pt x="0" y="199426"/>
                  </a:lnTo>
                  <a:lnTo>
                    <a:pt x="0" y="333973"/>
                  </a:lnTo>
                  <a:lnTo>
                    <a:pt x="283885" y="333973"/>
                  </a:lnTo>
                  <a:lnTo>
                    <a:pt x="283885" y="533400"/>
                  </a:lnTo>
                  <a:lnTo>
                    <a:pt x="705834" y="266700"/>
                  </a:lnTo>
                  <a:lnTo>
                    <a:pt x="283885" y="0"/>
                  </a:lnTo>
                  <a:close/>
                </a:path>
              </a:pathLst>
            </a:custGeom>
            <a:solidFill>
              <a:srgbClr val="009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2014420"/>
              <a:ext cx="706120" cy="533400"/>
            </a:xfrm>
            <a:custGeom>
              <a:avLst/>
              <a:gdLst/>
              <a:ahLst/>
              <a:cxnLst/>
              <a:rect l="l" t="t" r="r" b="b"/>
              <a:pathLst>
                <a:path w="706120" h="533400">
                  <a:moveTo>
                    <a:pt x="283885" y="0"/>
                  </a:moveTo>
                  <a:lnTo>
                    <a:pt x="283885" y="199426"/>
                  </a:lnTo>
                  <a:lnTo>
                    <a:pt x="0" y="199426"/>
                  </a:lnTo>
                  <a:lnTo>
                    <a:pt x="0" y="333973"/>
                  </a:lnTo>
                  <a:lnTo>
                    <a:pt x="283885" y="333973"/>
                  </a:lnTo>
                  <a:lnTo>
                    <a:pt x="283885" y="533400"/>
                  </a:lnTo>
                  <a:lnTo>
                    <a:pt x="705834" y="266700"/>
                  </a:lnTo>
                  <a:lnTo>
                    <a:pt x="283885" y="0"/>
                  </a:lnTo>
                  <a:close/>
                </a:path>
              </a:pathLst>
            </a:custGeom>
            <a:solidFill>
              <a:srgbClr val="92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391996" y="1726858"/>
            <a:ext cx="1932305" cy="2040255"/>
            <a:chOff x="7391996" y="1726858"/>
            <a:chExt cx="1932305" cy="2040255"/>
          </a:xfrm>
        </p:grpSpPr>
        <p:sp>
          <p:nvSpPr>
            <p:cNvPr id="24" name="object 24"/>
            <p:cNvSpPr/>
            <p:nvPr/>
          </p:nvSpPr>
          <p:spPr>
            <a:xfrm>
              <a:off x="7563742" y="1777658"/>
              <a:ext cx="940435" cy="1070610"/>
            </a:xfrm>
            <a:custGeom>
              <a:avLst/>
              <a:gdLst/>
              <a:ahLst/>
              <a:cxnLst/>
              <a:rect l="l" t="t" r="r" b="b"/>
              <a:pathLst>
                <a:path w="940434" h="1070610">
                  <a:moveTo>
                    <a:pt x="561110" y="1070508"/>
                  </a:moveTo>
                  <a:lnTo>
                    <a:pt x="606916" y="1065381"/>
                  </a:lnTo>
                  <a:lnTo>
                    <a:pt x="651150" y="1054333"/>
                  </a:lnTo>
                  <a:lnTo>
                    <a:pt x="693287" y="1037649"/>
                  </a:lnTo>
                  <a:lnTo>
                    <a:pt x="732803" y="1015613"/>
                  </a:lnTo>
                  <a:lnTo>
                    <a:pt x="769174" y="988511"/>
                  </a:lnTo>
                  <a:lnTo>
                    <a:pt x="803314" y="955221"/>
                  </a:lnTo>
                  <a:lnTo>
                    <a:pt x="832817" y="918121"/>
                  </a:lnTo>
                  <a:lnTo>
                    <a:pt x="858023" y="877750"/>
                  </a:lnTo>
                  <a:lnTo>
                    <a:pt x="879277" y="834650"/>
                  </a:lnTo>
                  <a:lnTo>
                    <a:pt x="896920" y="789361"/>
                  </a:lnTo>
                  <a:lnTo>
                    <a:pt x="911297" y="742423"/>
                  </a:lnTo>
                  <a:lnTo>
                    <a:pt x="922749" y="694376"/>
                  </a:lnTo>
                  <a:lnTo>
                    <a:pt x="931759" y="643637"/>
                  </a:lnTo>
                  <a:lnTo>
                    <a:pt x="937648" y="592609"/>
                  </a:lnTo>
                  <a:lnTo>
                    <a:pt x="940313" y="541607"/>
                  </a:lnTo>
                  <a:lnTo>
                    <a:pt x="939649" y="490948"/>
                  </a:lnTo>
                  <a:lnTo>
                    <a:pt x="935551" y="440946"/>
                  </a:lnTo>
                  <a:lnTo>
                    <a:pt x="927916" y="391918"/>
                  </a:lnTo>
                  <a:lnTo>
                    <a:pt x="916638" y="344179"/>
                  </a:lnTo>
                  <a:lnTo>
                    <a:pt x="901615" y="298044"/>
                  </a:lnTo>
                  <a:lnTo>
                    <a:pt x="882741" y="253830"/>
                  </a:lnTo>
                  <a:lnTo>
                    <a:pt x="859912" y="211851"/>
                  </a:lnTo>
                  <a:lnTo>
                    <a:pt x="833024" y="172424"/>
                  </a:lnTo>
                  <a:lnTo>
                    <a:pt x="801972" y="135864"/>
                  </a:lnTo>
                  <a:lnTo>
                    <a:pt x="766653" y="102486"/>
                  </a:lnTo>
                  <a:lnTo>
                    <a:pt x="726962" y="72607"/>
                  </a:lnTo>
                  <a:lnTo>
                    <a:pt x="684294" y="47546"/>
                  </a:lnTo>
                  <a:lnTo>
                    <a:pt x="639748" y="27906"/>
                  </a:lnTo>
                  <a:lnTo>
                    <a:pt x="593690" y="13536"/>
                  </a:lnTo>
                  <a:lnTo>
                    <a:pt x="546482" y="4284"/>
                  </a:lnTo>
                  <a:lnTo>
                    <a:pt x="498490" y="0"/>
                  </a:lnTo>
                  <a:lnTo>
                    <a:pt x="450078" y="531"/>
                  </a:lnTo>
                  <a:lnTo>
                    <a:pt x="401609" y="5728"/>
                  </a:lnTo>
                  <a:lnTo>
                    <a:pt x="353448" y="15437"/>
                  </a:lnTo>
                  <a:lnTo>
                    <a:pt x="305958" y="29509"/>
                  </a:lnTo>
                  <a:lnTo>
                    <a:pt x="259505" y="47793"/>
                  </a:lnTo>
                  <a:lnTo>
                    <a:pt x="214452" y="70135"/>
                  </a:lnTo>
                  <a:lnTo>
                    <a:pt x="168564" y="97989"/>
                  </a:lnTo>
                  <a:lnTo>
                    <a:pt x="125647" y="129343"/>
                  </a:lnTo>
                  <a:lnTo>
                    <a:pt x="85844" y="163953"/>
                  </a:lnTo>
                  <a:lnTo>
                    <a:pt x="49299" y="201580"/>
                  </a:lnTo>
                  <a:lnTo>
                    <a:pt x="16154" y="241980"/>
                  </a:lnTo>
                  <a:lnTo>
                    <a:pt x="0" y="290237"/>
                  </a:lnTo>
                </a:path>
              </a:pathLst>
            </a:custGeom>
            <a:ln w="101600">
              <a:solidFill>
                <a:srgbClr val="AB18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391996" y="1956830"/>
              <a:ext cx="375920" cy="438784"/>
            </a:xfrm>
            <a:custGeom>
              <a:avLst/>
              <a:gdLst/>
              <a:ahLst/>
              <a:cxnLst/>
              <a:rect l="l" t="t" r="r" b="b"/>
              <a:pathLst>
                <a:path w="375920" h="438785">
                  <a:moveTo>
                    <a:pt x="0" y="0"/>
                  </a:moveTo>
                  <a:lnTo>
                    <a:pt x="62086" y="438637"/>
                  </a:lnTo>
                  <a:lnTo>
                    <a:pt x="375744" y="125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18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54083" y="3132020"/>
              <a:ext cx="1270000" cy="635000"/>
            </a:xfrm>
            <a:custGeom>
              <a:avLst/>
              <a:gdLst/>
              <a:ahLst/>
              <a:cxnLst/>
              <a:rect l="l" t="t" r="r" b="b"/>
              <a:pathLst>
                <a:path w="1270000" h="635000">
                  <a:moveTo>
                    <a:pt x="812800" y="0"/>
                  </a:moveTo>
                  <a:lnTo>
                    <a:pt x="0" y="317499"/>
                  </a:lnTo>
                  <a:lnTo>
                    <a:pt x="812800" y="634999"/>
                  </a:lnTo>
                  <a:lnTo>
                    <a:pt x="812800" y="419099"/>
                  </a:lnTo>
                  <a:lnTo>
                    <a:pt x="1270000" y="419099"/>
                  </a:lnTo>
                  <a:lnTo>
                    <a:pt x="1270000" y="215899"/>
                  </a:lnTo>
                  <a:lnTo>
                    <a:pt x="812800" y="215899"/>
                  </a:lnTo>
                  <a:lnTo>
                    <a:pt x="812800" y="0"/>
                  </a:lnTo>
                  <a:close/>
                </a:path>
              </a:pathLst>
            </a:custGeom>
            <a:solidFill>
              <a:srgbClr val="AB18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714500" y="1879600"/>
            <a:ext cx="82676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30" dirty="0">
                <a:solidFill>
                  <a:srgbClr val="535353"/>
                </a:solidFill>
                <a:latin typeface="Trebuchet MS"/>
                <a:cs typeface="Trebuchet MS"/>
              </a:rPr>
              <a:t>1</a:t>
            </a:r>
            <a:r>
              <a:rPr sz="2200" b="1" spc="-55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2200" b="1" spc="-85" dirty="0">
                <a:solidFill>
                  <a:srgbClr val="535353"/>
                </a:solidFill>
                <a:latin typeface="Trebuchet MS"/>
                <a:cs typeface="Trebuchet MS"/>
              </a:rPr>
              <a:t>-</a:t>
            </a:r>
            <a:r>
              <a:rPr sz="2200" b="1" spc="-55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2200" b="1" spc="-130" dirty="0">
                <a:solidFill>
                  <a:srgbClr val="535353"/>
                </a:solidFill>
                <a:latin typeface="Trebuchet MS"/>
                <a:cs typeface="Trebuchet MS"/>
              </a:rPr>
              <a:t>3</a:t>
            </a:r>
            <a:r>
              <a:rPr sz="2200" b="1" spc="-55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2200" b="1" spc="-165" dirty="0">
                <a:solidFill>
                  <a:srgbClr val="535353"/>
                </a:solidFill>
                <a:latin typeface="Trebuchet MS"/>
                <a:cs typeface="Trebuchet MS"/>
              </a:rPr>
              <a:t>s.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43600" y="1879600"/>
            <a:ext cx="11220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30" dirty="0">
                <a:solidFill>
                  <a:srgbClr val="535353"/>
                </a:solidFill>
                <a:latin typeface="Trebuchet MS"/>
                <a:cs typeface="Trebuchet MS"/>
              </a:rPr>
              <a:t>15</a:t>
            </a:r>
            <a:r>
              <a:rPr sz="2200" b="1" spc="-55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2200" b="1" spc="-85" dirty="0">
                <a:solidFill>
                  <a:srgbClr val="535353"/>
                </a:solidFill>
                <a:latin typeface="Trebuchet MS"/>
                <a:cs typeface="Trebuchet MS"/>
              </a:rPr>
              <a:t>-</a:t>
            </a:r>
            <a:r>
              <a:rPr sz="2200" b="1" spc="-55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2200" b="1" spc="-130" dirty="0">
                <a:solidFill>
                  <a:srgbClr val="535353"/>
                </a:solidFill>
                <a:latin typeface="Trebuchet MS"/>
                <a:cs typeface="Trebuchet MS"/>
              </a:rPr>
              <a:t>30</a:t>
            </a:r>
            <a:r>
              <a:rPr sz="2200" b="1" spc="-55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2200" b="1" spc="-165" dirty="0">
                <a:solidFill>
                  <a:srgbClr val="535353"/>
                </a:solidFill>
                <a:latin typeface="Trebuchet MS"/>
                <a:cs typeface="Trebuchet MS"/>
              </a:rPr>
              <a:t>s.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956800" y="1879600"/>
            <a:ext cx="183133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30" dirty="0">
                <a:solidFill>
                  <a:srgbClr val="535353"/>
                </a:solidFill>
                <a:latin typeface="Trebuchet MS"/>
                <a:cs typeface="Trebuchet MS"/>
              </a:rPr>
              <a:t>1</a:t>
            </a:r>
            <a:r>
              <a:rPr sz="2200" b="1" spc="-55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2200" b="1" spc="-60" dirty="0">
                <a:solidFill>
                  <a:srgbClr val="535353"/>
                </a:solidFill>
                <a:latin typeface="Trebuchet MS"/>
                <a:cs typeface="Trebuchet MS"/>
              </a:rPr>
              <a:t>s</a:t>
            </a:r>
            <a:r>
              <a:rPr sz="2200" b="1" spc="-270" dirty="0">
                <a:solidFill>
                  <a:srgbClr val="535353"/>
                </a:solidFill>
                <a:latin typeface="Trebuchet MS"/>
                <a:cs typeface="Trebuchet MS"/>
              </a:rPr>
              <a:t>.</a:t>
            </a:r>
            <a:r>
              <a:rPr sz="2200" b="1" spc="-55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2200" b="1" spc="-85" dirty="0">
                <a:solidFill>
                  <a:srgbClr val="535353"/>
                </a:solidFill>
                <a:latin typeface="Trebuchet MS"/>
                <a:cs typeface="Trebuchet MS"/>
              </a:rPr>
              <a:t>-</a:t>
            </a:r>
            <a:r>
              <a:rPr sz="2200" b="1" spc="-55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2200" b="1" spc="-120" dirty="0">
                <a:solidFill>
                  <a:srgbClr val="535353"/>
                </a:solidFill>
                <a:latin typeface="Trebuchet MS"/>
                <a:cs typeface="Trebuchet MS"/>
              </a:rPr>
              <a:t>c</a:t>
            </a:r>
            <a:r>
              <a:rPr sz="2200" b="1" spc="-130" dirty="0">
                <a:solidFill>
                  <a:srgbClr val="535353"/>
                </a:solidFill>
                <a:latin typeface="Trebuchet MS"/>
                <a:cs typeface="Trebuchet MS"/>
              </a:rPr>
              <a:t>e</a:t>
            </a:r>
            <a:r>
              <a:rPr sz="2200" b="1" spc="-110" dirty="0">
                <a:solidFill>
                  <a:srgbClr val="535353"/>
                </a:solidFill>
                <a:latin typeface="Trebuchet MS"/>
                <a:cs typeface="Trebuchet MS"/>
              </a:rPr>
              <a:t>l</a:t>
            </a:r>
            <a:r>
              <a:rPr sz="2200" b="1" spc="-125" dirty="0">
                <a:solidFill>
                  <a:srgbClr val="535353"/>
                </a:solidFill>
                <a:latin typeface="Trebuchet MS"/>
                <a:cs typeface="Trebuchet MS"/>
              </a:rPr>
              <a:t>ý</a:t>
            </a:r>
            <a:r>
              <a:rPr sz="2200" b="1" spc="-55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2200" b="1" spc="-120" dirty="0">
                <a:solidFill>
                  <a:srgbClr val="535353"/>
                </a:solidFill>
                <a:latin typeface="Trebuchet MS"/>
                <a:cs typeface="Trebuchet MS"/>
              </a:rPr>
              <a:t>ž</a:t>
            </a:r>
            <a:r>
              <a:rPr sz="2200" b="1" spc="-85" dirty="0">
                <a:solidFill>
                  <a:srgbClr val="535353"/>
                </a:solidFill>
                <a:latin typeface="Trebuchet MS"/>
                <a:cs typeface="Trebuchet MS"/>
              </a:rPr>
              <a:t>i</a:t>
            </a:r>
            <a:r>
              <a:rPr sz="2200" b="1" spc="-145" dirty="0">
                <a:solidFill>
                  <a:srgbClr val="535353"/>
                </a:solidFill>
                <a:latin typeface="Trebuchet MS"/>
                <a:cs typeface="Trebuchet MS"/>
              </a:rPr>
              <a:t>v</a:t>
            </a:r>
            <a:r>
              <a:rPr sz="2200" b="1" spc="10" dirty="0">
                <a:solidFill>
                  <a:srgbClr val="535353"/>
                </a:solidFill>
                <a:latin typeface="Trebuchet MS"/>
                <a:cs typeface="Trebuchet MS"/>
              </a:rPr>
              <a:t>o</a:t>
            </a:r>
            <a:r>
              <a:rPr sz="2200" b="1" spc="-65" dirty="0">
                <a:solidFill>
                  <a:srgbClr val="535353"/>
                </a:solidFill>
                <a:latin typeface="Trebuchet MS"/>
                <a:cs typeface="Trebuchet MS"/>
              </a:rPr>
              <a:t>t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5300" y="8293100"/>
            <a:ext cx="3981450" cy="11125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98800"/>
              </a:lnSpc>
              <a:spcBef>
                <a:spcPts val="125"/>
              </a:spcBef>
            </a:pPr>
            <a:r>
              <a:rPr sz="1800" spc="90" dirty="0">
                <a:solidFill>
                  <a:srgbClr val="941100"/>
                </a:solidFill>
                <a:latin typeface="Georgia"/>
                <a:cs typeface="Georgia"/>
              </a:rPr>
              <a:t>senzorické </a:t>
            </a:r>
            <a:r>
              <a:rPr sz="1800" spc="110" dirty="0">
                <a:solidFill>
                  <a:srgbClr val="941100"/>
                </a:solidFill>
                <a:latin typeface="Georgia"/>
                <a:cs typeface="Georgia"/>
              </a:rPr>
              <a:t>registry </a:t>
            </a:r>
            <a:r>
              <a:rPr sz="1800" spc="-260" dirty="0">
                <a:latin typeface="Georgia"/>
                <a:cs typeface="Georgia"/>
              </a:rPr>
              <a:t>–</a:t>
            </a:r>
            <a:r>
              <a:rPr sz="1800" spc="-254" dirty="0">
                <a:latin typeface="Georgia"/>
                <a:cs typeface="Georgia"/>
              </a:rPr>
              <a:t> </a:t>
            </a:r>
            <a:r>
              <a:rPr sz="1800" spc="45" dirty="0">
                <a:latin typeface="Georgia"/>
                <a:cs typeface="Georgia"/>
              </a:rPr>
              <a:t>jsou </a:t>
            </a:r>
            <a:r>
              <a:rPr sz="1800" spc="60" dirty="0">
                <a:latin typeface="Georgia"/>
                <a:cs typeface="Georgia"/>
              </a:rPr>
              <a:t>specifické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70" dirty="0">
                <a:latin typeface="Georgia"/>
                <a:cs typeface="Georgia"/>
              </a:rPr>
              <a:t>pro </a:t>
            </a:r>
            <a:r>
              <a:rPr sz="1800" spc="95" dirty="0">
                <a:latin typeface="Georgia"/>
                <a:cs typeface="Georgia"/>
              </a:rPr>
              <a:t>smyslové </a:t>
            </a:r>
            <a:r>
              <a:rPr sz="1800" spc="60" dirty="0">
                <a:latin typeface="Georgia"/>
                <a:cs typeface="Georgia"/>
              </a:rPr>
              <a:t>modality; </a:t>
            </a:r>
            <a:r>
              <a:rPr sz="1800" spc="100" dirty="0">
                <a:latin typeface="Georgia"/>
                <a:cs typeface="Georgia"/>
              </a:rPr>
              <a:t>senzorick</a:t>
            </a:r>
            <a:r>
              <a:rPr sz="1800" spc="100" dirty="0">
                <a:latin typeface="Times New Roman"/>
                <a:cs typeface="Times New Roman"/>
              </a:rPr>
              <a:t>ý 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95" dirty="0">
                <a:latin typeface="Georgia"/>
                <a:cs typeface="Georgia"/>
              </a:rPr>
              <a:t>registr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70" dirty="0">
                <a:latin typeface="Georgia"/>
                <a:cs typeface="Georgia"/>
              </a:rPr>
              <a:t>podr</a:t>
            </a:r>
            <a:r>
              <a:rPr sz="1800" spc="70" dirty="0">
                <a:latin typeface="Times New Roman"/>
                <a:cs typeface="Times New Roman"/>
              </a:rPr>
              <a:t>ž</a:t>
            </a:r>
            <a:r>
              <a:rPr sz="1800" spc="70" dirty="0">
                <a:latin typeface="Georgia"/>
                <a:cs typeface="Georgia"/>
              </a:rPr>
              <a:t>í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90" dirty="0">
                <a:latin typeface="Georgia"/>
                <a:cs typeface="Georgia"/>
              </a:rPr>
              <a:t>p</a:t>
            </a:r>
            <a:r>
              <a:rPr sz="1800" spc="90" dirty="0">
                <a:latin typeface="Times New Roman"/>
                <a:cs typeface="Times New Roman"/>
              </a:rPr>
              <a:t>ř</a:t>
            </a:r>
            <a:r>
              <a:rPr sz="1800" spc="90" dirty="0">
                <a:latin typeface="Georgia"/>
                <a:cs typeface="Georgia"/>
              </a:rPr>
              <a:t>íchozí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70" dirty="0">
                <a:latin typeface="Georgia"/>
                <a:cs typeface="Georgia"/>
              </a:rPr>
              <a:t>informace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95" dirty="0">
                <a:latin typeface="Georgia"/>
                <a:cs typeface="Georgia"/>
              </a:rPr>
              <a:t>na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85" dirty="0">
                <a:latin typeface="Georgia"/>
                <a:cs typeface="Georgia"/>
              </a:rPr>
              <a:t>zlomek</a:t>
            </a:r>
            <a:r>
              <a:rPr sz="1800" spc="445" dirty="0">
                <a:latin typeface="Georgia"/>
                <a:cs typeface="Georgia"/>
              </a:rPr>
              <a:t> </a:t>
            </a:r>
            <a:r>
              <a:rPr sz="1800" spc="75" dirty="0">
                <a:latin typeface="Georgia"/>
                <a:cs typeface="Georgia"/>
              </a:rPr>
              <a:t>sekundy,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105" dirty="0">
                <a:latin typeface="Georgia"/>
                <a:cs typeface="Georgia"/>
              </a:rPr>
              <a:t>ne</a:t>
            </a:r>
            <a:r>
              <a:rPr sz="1800" spc="105" dirty="0">
                <a:latin typeface="Times New Roman"/>
                <a:cs typeface="Times New Roman"/>
              </a:rPr>
              <a:t>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70" dirty="0">
                <a:latin typeface="Georgia"/>
                <a:cs typeface="Georgia"/>
              </a:rPr>
              <a:t>podn</a:t>
            </a:r>
            <a:r>
              <a:rPr sz="1800" spc="70" dirty="0">
                <a:latin typeface="Times New Roman"/>
                <a:cs typeface="Times New Roman"/>
              </a:rPr>
              <a:t>ě</a:t>
            </a:r>
            <a:r>
              <a:rPr sz="1800" spc="70" dirty="0">
                <a:latin typeface="Georgia"/>
                <a:cs typeface="Georgia"/>
              </a:rPr>
              <a:t>t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80" dirty="0">
                <a:latin typeface="Georgia"/>
                <a:cs typeface="Georgia"/>
              </a:rPr>
              <a:t>uplyne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38700" y="8293100"/>
            <a:ext cx="3709670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0"/>
              </a:spcBef>
            </a:pPr>
            <a:r>
              <a:rPr sz="1800" spc="125" dirty="0">
                <a:solidFill>
                  <a:srgbClr val="941100"/>
                </a:solidFill>
                <a:latin typeface="Georgia"/>
                <a:cs typeface="Georgia"/>
              </a:rPr>
              <a:t>krát</a:t>
            </a:r>
            <a:r>
              <a:rPr sz="1800" spc="114" dirty="0">
                <a:solidFill>
                  <a:srgbClr val="941100"/>
                </a:solidFill>
                <a:latin typeface="Georgia"/>
                <a:cs typeface="Georgia"/>
              </a:rPr>
              <a:t>k</a:t>
            </a:r>
            <a:r>
              <a:rPr sz="1800" spc="35" dirty="0">
                <a:solidFill>
                  <a:srgbClr val="941100"/>
                </a:solidFill>
                <a:latin typeface="Georgia"/>
                <a:cs typeface="Georgia"/>
              </a:rPr>
              <a:t>odobá</a:t>
            </a:r>
            <a:r>
              <a:rPr sz="1800" spc="15" dirty="0">
                <a:solidFill>
                  <a:srgbClr val="941100"/>
                </a:solidFill>
                <a:latin typeface="Georgia"/>
                <a:cs typeface="Georgia"/>
              </a:rPr>
              <a:t> </a:t>
            </a:r>
            <a:r>
              <a:rPr sz="1800" spc="80" dirty="0">
                <a:solidFill>
                  <a:srgbClr val="941100"/>
                </a:solidFill>
                <a:latin typeface="Georgia"/>
                <a:cs typeface="Georgia"/>
              </a:rPr>
              <a:t>pam</a:t>
            </a:r>
            <a:r>
              <a:rPr sz="1800" spc="280" dirty="0">
                <a:solidFill>
                  <a:srgbClr val="941100"/>
                </a:solidFill>
                <a:latin typeface="Times New Roman"/>
                <a:cs typeface="Times New Roman"/>
              </a:rPr>
              <a:t>ěť</a:t>
            </a:r>
            <a:r>
              <a:rPr sz="1800" dirty="0">
                <a:solidFill>
                  <a:srgbClr val="941100"/>
                </a:solidFill>
                <a:latin typeface="Times New Roman"/>
                <a:cs typeface="Times New Roman"/>
              </a:rPr>
              <a:t> </a:t>
            </a:r>
            <a:r>
              <a:rPr sz="1800" spc="-260" dirty="0">
                <a:latin typeface="Georgia"/>
                <a:cs typeface="Georgia"/>
              </a:rPr>
              <a:t>–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55" dirty="0">
                <a:latin typeface="Georgia"/>
                <a:cs typeface="Georgia"/>
              </a:rPr>
              <a:t>to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55" dirty="0">
                <a:latin typeface="Georgia"/>
                <a:cs typeface="Georgia"/>
              </a:rPr>
              <a:t>co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30" dirty="0">
                <a:latin typeface="Georgia"/>
                <a:cs typeface="Georgia"/>
              </a:rPr>
              <a:t>je  </a:t>
            </a:r>
            <a:r>
              <a:rPr sz="1800" spc="80" dirty="0">
                <a:latin typeface="Georgia"/>
                <a:cs typeface="Georgia"/>
              </a:rPr>
              <a:t>momentáln</a:t>
            </a:r>
            <a:r>
              <a:rPr sz="1800" spc="80" dirty="0">
                <a:latin typeface="Times New Roman"/>
                <a:cs typeface="Times New Roman"/>
              </a:rPr>
              <a:t>ě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Georgia"/>
                <a:cs typeface="Georgia"/>
              </a:rPr>
              <a:t>p</a:t>
            </a:r>
            <a:r>
              <a:rPr sz="1800" spc="80" dirty="0">
                <a:latin typeface="Times New Roman"/>
                <a:cs typeface="Times New Roman"/>
              </a:rPr>
              <a:t>ř</a:t>
            </a:r>
            <a:r>
              <a:rPr sz="1800" spc="80" dirty="0">
                <a:latin typeface="Georgia"/>
                <a:cs typeface="Georgia"/>
              </a:rPr>
              <a:t>ítomno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114" dirty="0">
                <a:latin typeface="Georgia"/>
                <a:cs typeface="Georgia"/>
              </a:rPr>
              <a:t>ve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60" dirty="0">
                <a:latin typeface="Georgia"/>
                <a:cs typeface="Georgia"/>
              </a:rPr>
              <a:t>v</a:t>
            </a:r>
            <a:r>
              <a:rPr sz="1800" spc="60" dirty="0">
                <a:latin typeface="Times New Roman"/>
                <a:cs typeface="Times New Roman"/>
              </a:rPr>
              <a:t>ě</a:t>
            </a:r>
            <a:r>
              <a:rPr sz="1800" spc="60" dirty="0">
                <a:latin typeface="Georgia"/>
                <a:cs typeface="Georgia"/>
              </a:rPr>
              <a:t>domí;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75" dirty="0">
                <a:latin typeface="Georgia"/>
                <a:cs typeface="Georgia"/>
              </a:rPr>
              <a:t>velmi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85" dirty="0">
                <a:latin typeface="Georgia"/>
                <a:cs typeface="Georgia"/>
              </a:rPr>
              <a:t>omezená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90" dirty="0">
                <a:latin typeface="Georgia"/>
                <a:cs typeface="Georgia"/>
              </a:rPr>
              <a:t>kapacita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978900" y="8293100"/>
            <a:ext cx="3657600" cy="84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sz="1800" spc="45" dirty="0">
                <a:solidFill>
                  <a:srgbClr val="941100"/>
                </a:solidFill>
                <a:latin typeface="Georgia"/>
                <a:cs typeface="Georgia"/>
              </a:rPr>
              <a:t>dlouhodobá</a:t>
            </a:r>
            <a:r>
              <a:rPr sz="1800" spc="15" dirty="0">
                <a:solidFill>
                  <a:srgbClr val="941100"/>
                </a:solidFill>
                <a:latin typeface="Georgia"/>
                <a:cs typeface="Georgia"/>
              </a:rPr>
              <a:t> </a:t>
            </a:r>
            <a:r>
              <a:rPr sz="1800" spc="80" dirty="0">
                <a:solidFill>
                  <a:srgbClr val="941100"/>
                </a:solidFill>
                <a:latin typeface="Georgia"/>
                <a:cs typeface="Georgia"/>
              </a:rPr>
              <a:t>pam</a:t>
            </a:r>
            <a:r>
              <a:rPr sz="1800" spc="280" dirty="0">
                <a:solidFill>
                  <a:srgbClr val="941100"/>
                </a:solidFill>
                <a:latin typeface="Times New Roman"/>
                <a:cs typeface="Times New Roman"/>
              </a:rPr>
              <a:t>ěť</a:t>
            </a:r>
            <a:r>
              <a:rPr sz="1800" dirty="0">
                <a:solidFill>
                  <a:srgbClr val="941100"/>
                </a:solidFill>
                <a:latin typeface="Times New Roman"/>
                <a:cs typeface="Times New Roman"/>
              </a:rPr>
              <a:t> </a:t>
            </a:r>
            <a:r>
              <a:rPr sz="1800" spc="-260" dirty="0">
                <a:latin typeface="Georgia"/>
                <a:cs typeface="Georgia"/>
              </a:rPr>
              <a:t>–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90" dirty="0">
                <a:latin typeface="Georgia"/>
                <a:cs typeface="Georgia"/>
              </a:rPr>
              <a:t>kapacita</a:t>
            </a:r>
            <a:endParaRPr sz="1800">
              <a:latin typeface="Georgia"/>
              <a:cs typeface="Georgia"/>
            </a:endParaRPr>
          </a:p>
          <a:p>
            <a:pPr marL="12700" marR="5080">
              <a:lnSpc>
                <a:spcPts val="2200"/>
              </a:lnSpc>
              <a:spcBef>
                <a:spcPts val="10"/>
              </a:spcBef>
            </a:pPr>
            <a:r>
              <a:rPr sz="1800" spc="185" dirty="0">
                <a:latin typeface="Georgia"/>
                <a:cs typeface="Georgia"/>
              </a:rPr>
              <a:t>v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80" dirty="0">
                <a:latin typeface="Georgia"/>
                <a:cs typeface="Georgia"/>
              </a:rPr>
              <a:t>podstat</a:t>
            </a:r>
            <a:r>
              <a:rPr sz="1800" spc="80" dirty="0">
                <a:latin typeface="Times New Roman"/>
                <a:cs typeface="Times New Roman"/>
              </a:rPr>
              <a:t>ě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75" dirty="0">
                <a:latin typeface="Georgia"/>
                <a:cs typeface="Georgia"/>
              </a:rPr>
              <a:t>neomezená,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85" dirty="0">
                <a:latin typeface="Georgia"/>
                <a:cs typeface="Georgia"/>
              </a:rPr>
              <a:t>stejn</a:t>
            </a:r>
            <a:r>
              <a:rPr sz="1800" spc="85" dirty="0">
                <a:latin typeface="Times New Roman"/>
                <a:cs typeface="Times New Roman"/>
              </a:rPr>
              <a:t>ě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114" dirty="0">
                <a:latin typeface="Georgia"/>
                <a:cs typeface="Georgia"/>
              </a:rPr>
              <a:t>tak </a:t>
            </a:r>
            <a:r>
              <a:rPr sz="1800" spc="-425" dirty="0">
                <a:latin typeface="Georgia"/>
                <a:cs typeface="Georgia"/>
              </a:rPr>
              <a:t> </a:t>
            </a:r>
            <a:r>
              <a:rPr sz="1800" spc="30" dirty="0">
                <a:latin typeface="Georgia"/>
                <a:cs typeface="Georgia"/>
              </a:rPr>
              <a:t>i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85" dirty="0">
                <a:latin typeface="Georgia"/>
                <a:cs typeface="Georgia"/>
              </a:rPr>
              <a:t>délka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85" dirty="0">
                <a:latin typeface="Georgia"/>
                <a:cs typeface="Georgia"/>
              </a:rPr>
              <a:t>skladování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89800" y="1193800"/>
            <a:ext cx="21717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10" dirty="0">
                <a:solidFill>
                  <a:srgbClr val="535353"/>
                </a:solidFill>
                <a:latin typeface="Microsoft Sans Serif"/>
                <a:cs typeface="Microsoft Sans Serif"/>
              </a:rPr>
              <a:t>opakování</a:t>
            </a:r>
            <a:endParaRPr sz="3000">
              <a:latin typeface="Microsoft Sans Serif"/>
              <a:cs typeface="Microsoft Sans Serif"/>
            </a:endParaRPr>
          </a:p>
          <a:p>
            <a:pPr marL="812800">
              <a:lnSpc>
                <a:spcPct val="100000"/>
              </a:lnSpc>
              <a:spcBef>
                <a:spcPts val="2400"/>
              </a:spcBef>
            </a:pPr>
            <a:r>
              <a:rPr sz="3000" spc="-220" dirty="0">
                <a:solidFill>
                  <a:srgbClr val="535353"/>
                </a:solidFill>
                <a:latin typeface="Microsoft Sans Serif"/>
                <a:cs typeface="Microsoft Sans Serif"/>
              </a:rPr>
              <a:t>k</a:t>
            </a:r>
            <a:r>
              <a:rPr sz="3000" spc="-95" dirty="0">
                <a:solidFill>
                  <a:srgbClr val="535353"/>
                </a:solidFill>
                <a:latin typeface="Microsoft Sans Serif"/>
                <a:cs typeface="Microsoft Sans Serif"/>
              </a:rPr>
              <a:t>ó</a:t>
            </a:r>
            <a:r>
              <a:rPr sz="3000" spc="-100" dirty="0">
                <a:solidFill>
                  <a:srgbClr val="535353"/>
                </a:solidFill>
                <a:latin typeface="Microsoft Sans Serif"/>
                <a:cs typeface="Microsoft Sans Serif"/>
              </a:rPr>
              <a:t>d</a:t>
            </a:r>
            <a:r>
              <a:rPr sz="3000" spc="-105" dirty="0">
                <a:solidFill>
                  <a:srgbClr val="535353"/>
                </a:solidFill>
                <a:latin typeface="Microsoft Sans Serif"/>
                <a:cs typeface="Microsoft Sans Serif"/>
              </a:rPr>
              <a:t>o</a:t>
            </a:r>
            <a:r>
              <a:rPr sz="3000" spc="-220" dirty="0">
                <a:solidFill>
                  <a:srgbClr val="535353"/>
                </a:solidFill>
                <a:latin typeface="Microsoft Sans Serif"/>
                <a:cs typeface="Microsoft Sans Serif"/>
              </a:rPr>
              <a:t>v</a:t>
            </a:r>
            <a:r>
              <a:rPr sz="3000" spc="-390" dirty="0">
                <a:solidFill>
                  <a:srgbClr val="535353"/>
                </a:solidFill>
                <a:latin typeface="Microsoft Sans Serif"/>
                <a:cs typeface="Microsoft Sans Serif"/>
              </a:rPr>
              <a:t>á</a:t>
            </a:r>
            <a:r>
              <a:rPr sz="3000" spc="-204" dirty="0">
                <a:solidFill>
                  <a:srgbClr val="535353"/>
                </a:solidFill>
                <a:latin typeface="Microsoft Sans Serif"/>
                <a:cs typeface="Microsoft Sans Serif"/>
              </a:rPr>
              <a:t>n</a:t>
            </a:r>
            <a:r>
              <a:rPr sz="3000" spc="-125" dirty="0">
                <a:solidFill>
                  <a:srgbClr val="535353"/>
                </a:solidFill>
                <a:latin typeface="Microsoft Sans Serif"/>
                <a:cs typeface="Microsoft Sans Serif"/>
              </a:rPr>
              <a:t>í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054083" y="2497020"/>
            <a:ext cx="1270000" cy="635000"/>
          </a:xfrm>
          <a:custGeom>
            <a:avLst/>
            <a:gdLst/>
            <a:ahLst/>
            <a:cxnLst/>
            <a:rect l="l" t="t" r="r" b="b"/>
            <a:pathLst>
              <a:path w="1270000" h="635000">
                <a:moveTo>
                  <a:pt x="457200" y="0"/>
                </a:moveTo>
                <a:lnTo>
                  <a:pt x="457200" y="215900"/>
                </a:lnTo>
                <a:lnTo>
                  <a:pt x="0" y="215900"/>
                </a:lnTo>
                <a:lnTo>
                  <a:pt x="0" y="419100"/>
                </a:lnTo>
                <a:lnTo>
                  <a:pt x="457200" y="419100"/>
                </a:lnTo>
                <a:lnTo>
                  <a:pt x="457200" y="635000"/>
                </a:lnTo>
                <a:lnTo>
                  <a:pt x="1270000" y="317500"/>
                </a:lnTo>
                <a:lnTo>
                  <a:pt x="457200" y="0"/>
                </a:lnTo>
                <a:close/>
              </a:path>
            </a:pathLst>
          </a:custGeom>
          <a:solidFill>
            <a:srgbClr val="AB180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64</TotalTime>
  <Words>1566</Words>
  <Application>Microsoft Office PowerPoint</Application>
  <PresentationFormat>Vlastní</PresentationFormat>
  <Paragraphs>309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2" baseType="lpstr">
      <vt:lpstr>Arial</vt:lpstr>
      <vt:lpstr>Arial MT</vt:lpstr>
      <vt:lpstr>Calibri</vt:lpstr>
      <vt:lpstr>Courier New</vt:lpstr>
      <vt:lpstr>Georgia</vt:lpstr>
      <vt:lpstr>Microsoft Sans Serif</vt:lpstr>
      <vt:lpstr>Times New Roman</vt:lpstr>
      <vt:lpstr>Trebuchet MS</vt:lpstr>
      <vt:lpstr>Office Theme</vt:lpstr>
      <vt:lpstr>PAMĚŤ</vt:lpstr>
      <vt:lpstr>Zkuste si vzpomenout</vt:lpstr>
      <vt:lpstr>Paměť</vt:lpstr>
      <vt:lpstr>Teorie paměti se zabývají jak strukturou paměti,  tak procesy, které v této struktuře probíhají.</vt:lpstr>
      <vt:lpstr>PAMĚŤ</vt:lpstr>
      <vt:lpstr>METODY ZKOUMÁNÍ PAMĚTI</vt:lpstr>
      <vt:lpstr>Herman Ebbinghaus (1850-1909)</vt:lpstr>
      <vt:lpstr>TRADIČNÍ MODELY</vt:lpstr>
      <vt:lpstr>Prezentace aplikace PowerPoint</vt:lpstr>
      <vt:lpstr>SPERLINGOVA IKONA</vt:lpstr>
      <vt:lpstr>KRÁTKODOBÁ PAMĚŤ</vt:lpstr>
      <vt:lpstr>KŘIVKA POŘADÍ V SÉRII</vt:lpstr>
      <vt:lpstr>DLOUHODOBÁ PAMĚŤ</vt:lpstr>
      <vt:lpstr>TEORIE SCHÉMAT</vt:lpstr>
      <vt:lpstr>ALTERNATIVNÍ MODELY</vt:lpstr>
      <vt:lpstr>ÚROVNĚ ZPRACOVÁNÍ</vt:lpstr>
      <vt:lpstr>ÚROVNĚ ZPRACOVÁNÍ</vt:lpstr>
      <vt:lpstr>PRACOVNÍ PAMĚŤ</vt:lpstr>
      <vt:lpstr>VIZUOSPACIÁLNÍ NÁČRTNÍK</vt:lpstr>
      <vt:lpstr>FONOLOGICKÁ SMYČKA</vt:lpstr>
      <vt:lpstr>CENTRÁLNÍ VÝKONNÁ  SLOŽKA</vt:lpstr>
      <vt:lpstr>EPIZODICKÝ ZÁSOBNÍK</vt:lpstr>
      <vt:lpstr>paměť jako  soustava systémů</vt:lpstr>
      <vt:lpstr>konekcionistický model</vt:lpstr>
      <vt:lpstr>TEORIE ZAPOMÍNÁNÍ</vt:lpstr>
      <vt:lpstr>ZAPOMÍNÁNÍ  TEORIE  VYHASÍNÁNÍ</vt:lpstr>
      <vt:lpstr>ZAPOMÍNÁNÍ  TEORIE INTERFERENCE</vt:lpstr>
      <vt:lpstr>ZAPOMÍNÁNÍ  VLIV KONTEXTU</vt:lpstr>
      <vt:lpstr>Prezentace aplikace PowerPoint</vt:lpstr>
      <vt:lpstr>VYTĚSNĚNÍ</vt:lpstr>
      <vt:lpstr>Vybavíte si slova ze začátku hodiny?</vt:lpstr>
      <vt:lpstr>konekcionistický model</vt:lpstr>
      <vt:lpstr>paměť jako  soustava systémů</vt:lpstr>
      <vt:lpstr>EPIZODICKÁ A SÉMANTICKÁ  PAMĚŤ</vt:lpstr>
      <vt:lpstr>DEKLARATIVNÍ A  PROCEDURÁLNÍ PAMĚŤ</vt:lpstr>
      <vt:lpstr>PAMĚŤ V KAŽDODENNÍM ŽIVOTĚ</vt:lpstr>
      <vt:lpstr>AMNÉZIE</vt:lpstr>
      <vt:lpstr>Tělesná paměť</vt:lpstr>
      <vt:lpstr>MIMOŘÁDNÁ PAMĚŤ</vt:lpstr>
      <vt:lpstr>Stephen Wiltshire</vt:lpstr>
      <vt:lpstr>AUTOBIOGRAFICKÁ PAMĚŤ</vt:lpstr>
      <vt:lpstr>ZÁBLESKOVÉ  VZPOMÍNKY</vt:lpstr>
      <vt:lpstr>OČITÁ SVĚDECTVÍ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05_pamet</dc:title>
  <cp:lastModifiedBy>Tonda Sokol</cp:lastModifiedBy>
  <cp:revision>1</cp:revision>
  <dcterms:created xsi:type="dcterms:W3CDTF">2024-10-31T21:36:04Z</dcterms:created>
  <dcterms:modified xsi:type="dcterms:W3CDTF">2024-10-31T22:40:55Z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2016-10-18T00:00:00Z</vt:filetime>
  </property>
  <property fmtid="{D5CDD505-2E9C-101B-9397-08002B2CF9AE}" pid="3" name="Creator">
    <vt:lpwstr>Keynote</vt:lpwstr>
  </property>
  <property fmtid="{D5CDD505-2E9C-101B-9397-08002B2CF9AE}" pid="4" name="LastSaved">
    <vt:filetime>2024-10-31T00:00:00Z</vt:filetime>
  </property>
</Properties>
</file>