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27" r:id="rId3"/>
    <p:sldId id="328" r:id="rId4"/>
    <p:sldId id="336" r:id="rId5"/>
    <p:sldId id="337" r:id="rId6"/>
    <p:sldId id="338" r:id="rId7"/>
    <p:sldId id="339" r:id="rId8"/>
    <p:sldId id="331" r:id="rId9"/>
    <p:sldId id="329" r:id="rId10"/>
    <p:sldId id="330" r:id="rId11"/>
    <p:sldId id="332" r:id="rId12"/>
    <p:sldId id="333" r:id="rId13"/>
    <p:sldId id="334" r:id="rId14"/>
    <p:sldId id="335" r:id="rId15"/>
    <p:sldId id="326" r:id="rId16"/>
  </p:sldIdLst>
  <p:sldSz cx="9144000" cy="6858000" type="screen4x3"/>
  <p:notesSz cx="6794500" cy="992505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07.12.2024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/fss/podzim2019/SPR155/um/Citovani_citacni_manazery_SPR.pdf" TargetMode="External"/><Relationship Id="rId2" Type="http://schemas.openxmlformats.org/officeDocument/2006/relationships/hyperlink" Target="https://doi.org/10.1037/0000165-0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fglMbYWFM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06786-6BA7-4AC0-B346-8704B8C9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Citační manažery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F274B7-B8B1-4760-B712-363117FC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Zotero</a:t>
            </a:r>
            <a:endParaRPr lang="cs-CZ" b="1" dirty="0"/>
          </a:p>
          <a:p>
            <a:pPr marL="0" indent="0">
              <a:buNone/>
            </a:pPr>
            <a:r>
              <a:rPr lang="cs-CZ" b="1" dirty="0" err="1" smtClean="0"/>
              <a:t>Mendeley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EndNote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další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097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83764"/>
            <a:ext cx="9130008" cy="6140227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7524328" y="5301208"/>
            <a:ext cx="576064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72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476672"/>
            <a:ext cx="8636124" cy="5210799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3923928" y="3575149"/>
            <a:ext cx="1440160" cy="429915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07504" y="864047"/>
            <a:ext cx="504056" cy="553591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56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664"/>
            <a:ext cx="9253017" cy="5905020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3923928" y="3645024"/>
            <a:ext cx="576064" cy="576064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3851920" y="4221088"/>
            <a:ext cx="5292079" cy="360040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8348253" y="4113076"/>
            <a:ext cx="7555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28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4" y="548680"/>
            <a:ext cx="9080426" cy="5505930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8388424" y="3789040"/>
            <a:ext cx="7555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27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94465" cy="5426234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5004048" y="2636912"/>
            <a:ext cx="936104" cy="432048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33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Association. (2020). </a:t>
            </a:r>
            <a:r>
              <a:rPr lang="cs-CZ" i="1" dirty="0" err="1"/>
              <a:t>Publication</a:t>
            </a:r>
            <a:r>
              <a:rPr lang="cs-CZ" i="1" dirty="0"/>
              <a:t> </a:t>
            </a:r>
            <a:r>
              <a:rPr lang="cs-CZ" i="1" dirty="0" err="1" smtClean="0"/>
              <a:t>manual</a:t>
            </a:r>
            <a:r>
              <a:rPr lang="cs-CZ" i="1" dirty="0" smtClean="0"/>
              <a:t> </a:t>
            </a:r>
            <a:r>
              <a:rPr lang="en-US" i="1" dirty="0" smtClean="0"/>
              <a:t>of </a:t>
            </a:r>
            <a:r>
              <a:rPr lang="en-US" i="1" dirty="0"/>
              <a:t>the American Psychological Association </a:t>
            </a:r>
            <a:r>
              <a:rPr lang="en-US" dirty="0"/>
              <a:t>(7th ed</a:t>
            </a:r>
            <a:r>
              <a:rPr lang="en-US" dirty="0" smtClean="0"/>
              <a:t>.).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doi.org/10.1037/0000165-000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Farkašová, B. </a:t>
            </a:r>
            <a:r>
              <a:rPr lang="cs-CZ" dirty="0"/>
              <a:t>(2020). Citace a citování (APA style</a:t>
            </a:r>
            <a:r>
              <a:rPr lang="cs-CZ" dirty="0" smtClean="0"/>
              <a:t>), citační software.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is.muni.cz/el/fss/podzim2019/SPR155/um/Citovani_citacni_manazery_SPR.pdf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Linhart, O. (2020, </a:t>
            </a:r>
            <a:r>
              <a:rPr lang="cs-CZ" dirty="0" err="1" smtClean="0"/>
              <a:t>April</a:t>
            </a:r>
            <a:r>
              <a:rPr lang="cs-CZ" dirty="0" smtClean="0"/>
              <a:t> 20). </a:t>
            </a:r>
            <a:r>
              <a:rPr lang="cs-CZ" i="1" dirty="0" err="1" smtClean="0"/>
              <a:t>Zotero</a:t>
            </a:r>
            <a:r>
              <a:rPr lang="cs-CZ" i="1" dirty="0" smtClean="0"/>
              <a:t> 4 Práce s programem</a:t>
            </a:r>
            <a:r>
              <a:rPr lang="cs-CZ" dirty="0" smtClean="0"/>
              <a:t>. [video]. </a:t>
            </a:r>
            <a:r>
              <a:rPr lang="cs-CZ" dirty="0" err="1" smtClean="0"/>
              <a:t>YouTube</a:t>
            </a:r>
            <a:r>
              <a:rPr lang="cs-CZ" smtClean="0"/>
              <a:t>. </a:t>
            </a:r>
            <a:r>
              <a:rPr lang="cs-CZ" smtClean="0">
                <a:hlinkClick r:id="rId4"/>
              </a:rPr>
              <a:t>https</a:t>
            </a:r>
            <a:r>
              <a:rPr lang="cs-CZ">
                <a:hlinkClick r:id="rId4"/>
              </a:rPr>
              <a:t>://</a:t>
            </a:r>
            <a:r>
              <a:rPr lang="cs-CZ" smtClean="0">
                <a:hlinkClick r:id="rId4"/>
              </a:rPr>
              <a:t>www.youtube.com/watch?v=kfglMbYWFM4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/>
          <a:lstStyle/>
          <a:p>
            <a:r>
              <a:rPr lang="cs-CZ" dirty="0" smtClean="0"/>
              <a:t>Ukázka práce s manažerem </a:t>
            </a:r>
            <a:r>
              <a:rPr lang="cs-CZ" dirty="0" err="1" smtClean="0"/>
              <a:t>Zotero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548680"/>
            <a:ext cx="10197181" cy="460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4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52737"/>
            <a:ext cx="8915256" cy="4176464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1907704" y="1628800"/>
            <a:ext cx="432048" cy="360040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95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6632"/>
            <a:ext cx="7094612" cy="6426279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3491880" y="5661248"/>
            <a:ext cx="3024336" cy="720080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62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7" y="332656"/>
            <a:ext cx="13607480" cy="7654208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2411760" y="1268760"/>
            <a:ext cx="3960440" cy="576064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3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620688"/>
            <a:ext cx="8278353" cy="4874493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2555776" y="3356992"/>
            <a:ext cx="6048672" cy="288032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04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33668"/>
            <a:ext cx="8591802" cy="568762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" name="Zaoblený obdélník 2"/>
          <p:cNvSpPr/>
          <p:nvPr/>
        </p:nvSpPr>
        <p:spPr>
          <a:xfrm>
            <a:off x="4427984" y="476672"/>
            <a:ext cx="504056" cy="288032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2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70" y="548680"/>
            <a:ext cx="8879260" cy="5770202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6753" y="932855"/>
            <a:ext cx="576064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12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79</Words>
  <Application>Microsoft Office PowerPoint</Application>
  <PresentationFormat>Předvádění na obrazovce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sady Office</vt:lpstr>
      <vt:lpstr>Citační manažery</vt:lpstr>
      <vt:lpstr>Ukázka práce s manažerem Zotero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79</cp:revision>
  <cp:lastPrinted>2023-05-03T08:57:19Z</cp:lastPrinted>
  <dcterms:created xsi:type="dcterms:W3CDTF">2014-01-14T09:44:16Z</dcterms:created>
  <dcterms:modified xsi:type="dcterms:W3CDTF">2024-12-07T14:19:04Z</dcterms:modified>
</cp:coreProperties>
</file>