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42" r:id="rId13"/>
    <p:sldId id="375" r:id="rId14"/>
    <p:sldId id="376" r:id="rId15"/>
    <p:sldId id="34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75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42"/>
            <p14:sldId id="375"/>
            <p14:sldId id="376"/>
            <p14:sldId id="344"/>
          </p14:sldIdLst>
        </p14:section>
        <p14:section name="Oddíl bez názvu" id="{F95125FD-D605-4BD2-B39F-C496F5CEE31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08.12.2024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  <a:br>
              <a:rPr lang="cs-CZ" sz="5800" dirty="0"/>
            </a:br>
            <a:r>
              <a:rPr lang="cs-CZ" sz="3600" dirty="0"/>
              <a:t>kvalitativní výzkum, rozhovory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2024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25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2236304"/>
            <a:ext cx="11755523" cy="4311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Základní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krokem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vyhodnocení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hypotéz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liší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typu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dostupných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zdrojích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ankety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běžně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používaná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vyplňují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sérii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vytvořených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hloubkov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ýzkumník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zaznamenává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účastníků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1000"/>
              </a:spcBef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22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rozhovorů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detail: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postojů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modifikován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výzkumníkovi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reagovat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klást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důkladné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mezi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pomoci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důvěrné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prostředí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nuance: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výzkumníkům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nonverbální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hlasu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řeč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těla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dodatečný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verbálním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bohatá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tématu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65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Příprava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srovnání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finančně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vyžadují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cestování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speciální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vybavení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nevědomky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kladou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obtížnější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analyzovat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interpretovat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obvykle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snadno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kvůli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malému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povaze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rozhodování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 tom,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obzvláště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užitečné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pochopit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jednotlivců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857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58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1238</TotalTime>
  <Words>1336</Words>
  <Application>Microsoft Office PowerPoint</Application>
  <PresentationFormat>Širokoúhlá obrazovka</PresentationFormat>
  <Paragraphs>129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Kondenzační stopa</vt:lpstr>
      <vt:lpstr>Metodologie a statistika kvalitativní výzkum, rozhovory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Prezentace aplikace PowerPoint</vt:lpstr>
      <vt:lpstr>Sběr dat</vt:lpstr>
      <vt:lpstr>Sběr dat</vt:lpstr>
      <vt:lpstr>Sběr dat</vt:lpstr>
      <vt:lpstr>Analýza 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84</cp:revision>
  <dcterms:created xsi:type="dcterms:W3CDTF">2017-10-08T21:44:25Z</dcterms:created>
  <dcterms:modified xsi:type="dcterms:W3CDTF">2024-12-08T19:29:07Z</dcterms:modified>
</cp:coreProperties>
</file>