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2329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rozvoj 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1. 2024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54.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 – nyní revize, konzultace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 – nyní revize, konzultace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+ </a:t>
            </a:r>
            <a:r>
              <a:rPr lang="cs-CZ" sz="3200" dirty="0" err="1"/>
              <a:t>GSP</a:t>
            </a:r>
            <a:r>
              <a:rPr lang="cs-CZ" sz="3200" dirty="0"/>
              <a:t> (sportovní gymnázia)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5"/>
            <a:ext cx="11571674" cy="486335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</a:t>
            </a:r>
            <a:r>
              <a:rPr lang="cs-CZ" b="1">
                <a:solidFill>
                  <a:srgbClr val="0000DC"/>
                </a:solidFill>
              </a:rPr>
              <a:t>:</a:t>
            </a:r>
            <a:r>
              <a:rPr lang="cs-CZ" b="1"/>
              <a:t> </a:t>
            </a:r>
            <a:r>
              <a:rPr lang="cs-CZ"/>
              <a:t>dějepis</a:t>
            </a:r>
            <a:endParaRPr lang="cs-CZ" dirty="0"/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4"/>
            <a:ext cx="11571674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401</TotalTime>
  <Words>1900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50</cp:revision>
  <cp:lastPrinted>2020-11-24T14:24:01Z</cp:lastPrinted>
  <dcterms:created xsi:type="dcterms:W3CDTF">2020-10-05T06:18:46Z</dcterms:created>
  <dcterms:modified xsi:type="dcterms:W3CDTF">2024-09-05T11:29:46Z</dcterms:modified>
</cp:coreProperties>
</file>