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016FA-A659-475E-A99F-0FDEB76B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trávení v žaludku: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F2ABE-37E4-4DD0-A533-5371764D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3526"/>
            <a:ext cx="8946541" cy="4714874"/>
          </a:xfrm>
        </p:spPr>
        <p:txBody>
          <a:bodyPr>
            <a:noAutofit/>
          </a:bodyPr>
          <a:lstStyle/>
          <a:p>
            <a:r>
              <a:rPr lang="cs-CZ" sz="3200" dirty="0"/>
              <a:t>Mechanické – pomocí pohybů hladké svaloviny (3 vrstvy):</a:t>
            </a:r>
          </a:p>
          <a:p>
            <a:pPr lvl="1"/>
            <a:r>
              <a:rPr lang="cs-CZ" sz="3200" dirty="0" err="1"/>
              <a:t>Peristolické</a:t>
            </a:r>
            <a:r>
              <a:rPr lang="cs-CZ" sz="3200" dirty="0"/>
              <a:t> pohyby – zboku do středu</a:t>
            </a:r>
          </a:p>
          <a:p>
            <a:pPr lvl="1"/>
            <a:r>
              <a:rPr lang="cs-CZ" sz="3200" dirty="0"/>
              <a:t>Peristaltické pohyby – shora dolů</a:t>
            </a:r>
          </a:p>
          <a:p>
            <a:r>
              <a:rPr lang="cs-CZ" sz="3200" dirty="0"/>
              <a:t>Chemické – pomocí kyseliny chlorovodíkové (</a:t>
            </a:r>
            <a:r>
              <a:rPr lang="cs-CZ" sz="3200" dirty="0" err="1"/>
              <a:t>HCl</a:t>
            </a:r>
            <a:r>
              <a:rPr lang="cs-CZ" sz="3200" dirty="0"/>
              <a:t>)</a:t>
            </a:r>
          </a:p>
          <a:p>
            <a:r>
              <a:rPr lang="cs-CZ" sz="3200" dirty="0"/>
              <a:t>Enzymatické – pomocí enzymu pepsinu (neaktivní forma pepsinogen)</a:t>
            </a:r>
          </a:p>
        </p:txBody>
      </p:sp>
    </p:spTree>
    <p:extLst>
      <p:ext uri="{BB962C8B-B14F-4D97-AF65-F5344CB8AC3E}">
        <p14:creationId xmlns:p14="http://schemas.microsoft.com/office/powerpoint/2010/main" val="263062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68131D-5B70-4B41-837B-4236FC3A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4" y="269328"/>
            <a:ext cx="9553575" cy="6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08D07-528C-4750-ABE1-824AADB4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26639" cy="1400530"/>
          </a:xfrm>
        </p:spPr>
        <p:txBody>
          <a:bodyPr/>
          <a:lstStyle/>
          <a:p>
            <a:r>
              <a:rPr lang="cs-CZ" dirty="0"/>
              <a:t>Tkáňové hormony v trávicí soustavě: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C7F0A-C3AA-4481-AA54-11E3B144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476375"/>
            <a:ext cx="8946541" cy="4657724"/>
          </a:xfrm>
        </p:spPr>
        <p:txBody>
          <a:bodyPr>
            <a:normAutofit/>
          </a:bodyPr>
          <a:lstStyle/>
          <a:p>
            <a:r>
              <a:rPr lang="cs-CZ" dirty="0"/>
              <a:t>Ve stěně žaludku se tvoří GASTRIN </a:t>
            </a:r>
          </a:p>
          <a:p>
            <a:pPr lvl="1"/>
            <a:r>
              <a:rPr lang="cs-CZ" dirty="0"/>
              <a:t>Je vylučován G-buňkami žaludku</a:t>
            </a:r>
          </a:p>
          <a:p>
            <a:pPr lvl="1"/>
            <a:r>
              <a:rPr lang="cs-CZ" dirty="0"/>
              <a:t>Tvoří se při snížení pH žaludeční šťávy a při přítomnosti peptidů a aminokyselin v žaludku</a:t>
            </a:r>
          </a:p>
          <a:p>
            <a:pPr lvl="1"/>
            <a:r>
              <a:rPr lang="cs-CZ" dirty="0"/>
              <a:t>Podporuje sekreci žaludeční a pankreatické šťávy a motilitu žaludku a střev</a:t>
            </a:r>
          </a:p>
          <a:p>
            <a:r>
              <a:rPr lang="cs-CZ" dirty="0"/>
              <a:t>Ve stěně tenkého střeva se tvoří SEKRETIN</a:t>
            </a:r>
          </a:p>
          <a:p>
            <a:pPr lvl="1"/>
            <a:r>
              <a:rPr lang="cs-CZ" dirty="0"/>
              <a:t>Je vylučován S-buňkami horního úseku tenkého střeva</a:t>
            </a:r>
          </a:p>
          <a:p>
            <a:pPr lvl="1"/>
            <a:r>
              <a:rPr lang="cs-CZ" dirty="0"/>
              <a:t>Tvoří se při posunu produktů trávení bílkovin  ze žaludku do horního úseku tenkého střeva a s nimi i kyselého prostředí</a:t>
            </a:r>
          </a:p>
          <a:p>
            <a:pPr lvl="1"/>
            <a:r>
              <a:rPr lang="cs-CZ" dirty="0"/>
              <a:t>Snižuje sekreci </a:t>
            </a:r>
            <a:r>
              <a:rPr lang="cs-CZ" dirty="0" err="1"/>
              <a:t>HCl</a:t>
            </a:r>
            <a:r>
              <a:rPr lang="cs-CZ" dirty="0"/>
              <a:t> v žaludku a zvyšuje sekreci hydrogenuhličitanových iontů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), vody a dalších iontů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410714-077D-4FF1-B9D3-7750AEF97016}"/>
              </a:ext>
            </a:extLst>
          </p:cNvPr>
          <p:cNvSpPr txBox="1"/>
          <p:nvPr/>
        </p:nvSpPr>
        <p:spPr>
          <a:xfrm>
            <a:off x="6591300" y="6220616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Další budou ještě probrány v kapitole Hormony</a:t>
            </a:r>
          </a:p>
        </p:txBody>
      </p:sp>
    </p:spTree>
    <p:extLst>
      <p:ext uri="{BB962C8B-B14F-4D97-AF65-F5344CB8AC3E}">
        <p14:creationId xmlns:p14="http://schemas.microsoft.com/office/powerpoint/2010/main" val="744700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144</Words>
  <Application>Microsoft Office PowerPoint</Application>
  <PresentationFormat>Širokoúhlá obrazovka</PresentationFormat>
  <Paragraphs>16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Druhy trávení v žaludku:</vt:lpstr>
      <vt:lpstr>Prezentace aplikace PowerPoint</vt:lpstr>
      <vt:lpstr>Tkáňové hormony v trávicí soustavě: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stěny tenkého střeva</dc:title>
  <dc:creator>Jana Juříková</dc:creator>
  <cp:lastModifiedBy>Jana Juříková</cp:lastModifiedBy>
  <cp:revision>6</cp:revision>
  <dcterms:created xsi:type="dcterms:W3CDTF">2024-10-01T19:48:28Z</dcterms:created>
  <dcterms:modified xsi:type="dcterms:W3CDTF">2024-10-02T08:39:29Z</dcterms:modified>
</cp:coreProperties>
</file>