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9" r:id="rId1"/>
  </p:sldMasterIdLst>
  <p:notesMasterIdLst>
    <p:notesMasterId r:id="rId6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300" r:id="rId45"/>
    <p:sldId id="301" r:id="rId46"/>
    <p:sldId id="303" r:id="rId47"/>
    <p:sldId id="304" r:id="rId48"/>
    <p:sldId id="305" r:id="rId49"/>
    <p:sldId id="307" r:id="rId50"/>
    <p:sldId id="308" r:id="rId51"/>
    <p:sldId id="309" r:id="rId52"/>
    <p:sldId id="310" r:id="rId53"/>
    <p:sldId id="311" r:id="rId54"/>
    <p:sldId id="312" r:id="rId55"/>
    <p:sldId id="313" r:id="rId56"/>
    <p:sldId id="314" r:id="rId57"/>
    <p:sldId id="315" r:id="rId58"/>
    <p:sldId id="316" r:id="rId59"/>
    <p:sldId id="317" r:id="rId60"/>
    <p:sldId id="318" r:id="rId61"/>
    <p:sldId id="319" r:id="rId62"/>
    <p:sldId id="320" r:id="rId63"/>
    <p:sldId id="321" r:id="rId64"/>
    <p:sldId id="322" r:id="rId65"/>
  </p:sldIdLst>
  <p:sldSz cx="9144000" cy="5143500" type="screen16x9"/>
  <p:notesSz cx="6858000" cy="9144000"/>
  <p:embeddedFontLst>
    <p:embeddedFont>
      <p:font typeface="Georgia" panose="02040502050405020303" pitchFamily="18" charset="0"/>
      <p:regular r:id="rId67"/>
      <p:bold r:id="rId68"/>
      <p:italic r:id="rId69"/>
      <p:boldItalic r:id="rId7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100" d="100"/>
          <a:sy n="100" d="100"/>
        </p:scale>
        <p:origin x="1077" y="501"/>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font" Target="fonts/font2.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74"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font" Target="fonts/font3.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1.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lf1.cz/28-zlomeniny-a-vymknuti-horniho-konce-vretenni-kosti-ver-2023/"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physio-pedia.com/Elbow_Plica_Impingement_Test"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2831a250005_0_27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 name="Google Shape;144;g2831a250005_0_2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2831a250005_1_8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 name="Google Shape;207;g2831a250005_1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283a6f7fff8_0_3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283a6f7fff8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sk"/>
              <a:t>Rabinowitz et. al výskum - excize hlavičky radia při zachování MIA a TFCC - mírná proximální migrace při axiální zátěži, u excize hlavičky radia s poškozením MIA a TFCC - významná migrace při axiální zátěži.</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285e0eeaa61_0_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 name="Google Shape;219;g285e0eeaa61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285e0eeaa61_0_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 name="Google Shape;225;g285e0eeaa61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sk" sz="1200" b="1">
                <a:solidFill>
                  <a:schemeClr val="dk1"/>
                </a:solidFill>
              </a:rPr>
              <a:t> </a:t>
            </a:r>
            <a:r>
              <a:rPr lang="sk" sz="1200">
                <a:solidFill>
                  <a:schemeClr val="dk1"/>
                </a:solidFill>
              </a:rPr>
              <a:t>Nepřímý – pád na nataženou paži v pronaci, hlavička radia se láme o capitulum humeri. Fraktura hlavičky radia tvoří cca 30% zlomenin oblasti lokte. Větší násilí může být doprovázeno luxační zlomeninou. Při ještě větším násilí v ose předloktí se trhá interosseální membrána, tříští se hlavička radia a při migraci radia proximálně dochází k subluxaci v distálním radioulnárním kloubu. Situace je nazývána luxační fraktura Essex-Lopresti: </a:t>
            </a:r>
            <a:r>
              <a:rPr lang="sk" sz="1200" u="sng">
                <a:solidFill>
                  <a:schemeClr val="hlink"/>
                </a:solidFill>
                <a:hlinkClick r:id="rId3"/>
              </a:rPr>
              <a:t>https://lf1.cz/28-zlomeniny-a-vymknuti-horniho-konce-vretenni-kosti-ver-2023/</a:t>
            </a:r>
            <a:r>
              <a:rPr lang="sk" sz="1200">
                <a:solidFill>
                  <a:schemeClr val="dk1"/>
                </a:solidFill>
              </a:rPr>
              <a:t> </a:t>
            </a:r>
            <a:endParaRPr sz="12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2831a250005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 name="Google Shape;234;g2831a250005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2831a250005_1_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 name="Google Shape;244;g2831a250005_1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2831a250005_1_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 name="Google Shape;254;g2831a250005_1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6267a28708ccd4ed_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1" name="Google Shape;261;g6267a28708ccd4ed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g6267a28708ccd4ed_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9" name="Google Shape;269;g6267a28708ccd4ed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g28fdecb6cb8_0_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7" name="Google Shape;277;g28fdecb6cb8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sk"/>
              <a:t>repetitivní overhead aktivity - pálivá ostrá bolest - check LCU</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2831a250005_0_28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 name="Google Shape;151;g2831a250005_0_2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g28fb8a77867_0_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4" name="Google Shape;284;g28fb8a77867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g2831a250005_1_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3" name="Google Shape;293;g2831a250005_1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sk"/>
              <a:t>chorda obliqua - v proximální části MIA – pruh snopců běžících opačným směrem</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28fdecb6cb8_0_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9" name="Google Shape;299;g28fdecb6cb8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2831a250005_1_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 name="Google Shape;307;g2831a250005_1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28fdecb6adf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3" name="Google Shape;313;g28fdecb6ad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g2831a250005_1_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9" name="Google Shape;319;g2831a250005_1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g29036dea8a6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7" name="Google Shape;327;g29036dea8a6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g6267a28708ccd4ed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 name="Google Shape;333;g6267a28708ccd4ed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sk" sz="1200"/>
              <a:t>obrázok f ukazuje absenci těchto faktor</a:t>
            </a:r>
            <a:r>
              <a:rPr lang="sk" sz="1200">
                <a:solidFill>
                  <a:schemeClr val="dk1"/>
                </a:solidFill>
              </a:rPr>
              <a:t>ů, obrázek g naznačuje limitaci FLX při 90</a:t>
            </a:r>
            <a:r>
              <a:rPr lang="sk" sz="1400">
                <a:solidFill>
                  <a:schemeClr val="dk1"/>
                </a:solidFill>
              </a:rPr>
              <a:t>°</a:t>
            </a:r>
            <a:r>
              <a:rPr lang="sk" sz="1200">
                <a:solidFill>
                  <a:schemeClr val="dk1"/>
                </a:solidFill>
              </a:rPr>
              <a:t> kontaktem proc. coronoideus ulnae na humerus, během plné FLX by nezbylo “místo” pro svaly paže (h).</a:t>
            </a:r>
            <a:endParaRPr sz="120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2831a250005_1_4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 name="Google Shape;342;g2831a250005_1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g28fb8a77867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8" name="Google Shape;348;g28fb8a77867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2831a250005_0_29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 name="Google Shape;158;g2831a250005_0_2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g28fb8a77867_0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5" name="Google Shape;355;g28fb8a77867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2831a250005_1_4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2" name="Google Shape;362;g2831a250005_1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g28fb8a77867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8" name="Google Shape;368;g28fb8a77867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g28fb8a77867_0_4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8" name="Google Shape;378;g28fb8a77867_0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g28fb8a77867_0_6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 name="Google Shape;386;g28fb8a77867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sk"/>
              <a:t>U páky 3. druhu se vektor šlachové síly nachází mezi bodem otáčení a vektorem tíhové síly (typické pro dlouhé kosti). Během svalové kontrakce vykonává distální část segmentu pohyb o velkém ROM, koncové body segmentu se pohybují velkou rychlostí (páka rychlosti).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g28fb8a77867_0_7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6" name="Google Shape;396;g28fb8a77867_0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g28fb8a77867_0_8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4" name="Google Shape;404;g28fb8a77867_0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g28fb8a77867_0_8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0" name="Google Shape;410;g28fb8a77867_0_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g28fb8a77867_0_9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9" name="Google Shape;419;g28fb8a77867_0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sk"/>
              <a:t>Časté u detí - náhle ho zatáhneme za EXT ruku (snaha o zábranu pádu, apod.) a hlavička radia částečně “proklouzne” ligamentem - bolest, není potřeba RTG, pokud není velký otok, “manipulace” pro návrat zpět, závěs - není nutný.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g28fb8a77867_0_10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9" name="Google Shape;429;g28fb8a77867_0_1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283a6f7fff8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283a6f7fff8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sk" dirty="0"/>
              <a:t>elbow-plica impingement: </a:t>
            </a:r>
            <a:r>
              <a:rPr lang="sk" u="sng" dirty="0">
                <a:solidFill>
                  <a:schemeClr val="hlink"/>
                </a:solidFill>
                <a:hlinkClick r:id="rId3"/>
              </a:rPr>
              <a:t>https://www.physio-pedia.com/Elbow_Plica_Impingement_Test</a:t>
            </a:r>
            <a:r>
              <a:rPr lang="sk" dirty="0"/>
              <a:t> </a:t>
            </a:r>
            <a:endParaRPr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g28fdecb6cb8_0_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8" name="Google Shape;438;g28fdecb6cb8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29299229d4c_0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6" name="Google Shape;446;g29299229d4c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g29299229d4c_0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2" name="Google Shape;452;g29299229d4c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sk"/>
              <a:t>TBM - m. TB, DMF - deep muscle fibers, MH - caput mediale m. TB, UN - ulnar nerve, H - humerus, JC - joint capsule, DS - detached slips</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Google Shape;459;g2831a250005_1_5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0" name="Google Shape;460;g2831a250005_1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g2831a250005_1_6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5" name="Google Shape;475;g2831a250005_1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Google Shape;483;g2831a250005_1_5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4" name="Google Shape;484;g2831a250005_1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Google Shape;502;g29299229d4c_0_10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3" name="Google Shape;503;g29299229d4c_0_1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Google Shape;510;g290fb2cd7b7_0_4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1" name="Google Shape;511;g290fb2cd7b7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Google Shape;518;g29299229d4c_0_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9" name="Google Shape;519;g29299229d4c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p:cNvGrpSpPr/>
        <p:nvPr/>
      </p:nvGrpSpPr>
      <p:grpSpPr>
        <a:xfrm>
          <a:off x="0" y="0"/>
          <a:ext cx="0" cy="0"/>
          <a:chOff x="0" y="0"/>
          <a:chExt cx="0" cy="0"/>
        </a:xfrm>
      </p:grpSpPr>
      <p:sp>
        <p:nvSpPr>
          <p:cNvPr id="533" name="Google Shape;533;g29299229d4c_0_1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4" name="Google Shape;534;g29299229d4c_0_1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2831a250005_0_30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2831a250005_0_3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
        <p:cNvGrpSpPr/>
        <p:nvPr/>
      </p:nvGrpSpPr>
      <p:grpSpPr>
        <a:xfrm>
          <a:off x="0" y="0"/>
          <a:ext cx="0" cy="0"/>
          <a:chOff x="0" y="0"/>
          <a:chExt cx="0" cy="0"/>
        </a:xfrm>
      </p:grpSpPr>
      <p:sp>
        <p:nvSpPr>
          <p:cNvPr id="539" name="Google Shape;539;g29299229d4c_0_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0" name="Google Shape;540;g29299229d4c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Google Shape;546;g29299229d4c_0_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7" name="Google Shape;547;g29299229d4c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
        <p:cNvGrpSpPr/>
        <p:nvPr/>
      </p:nvGrpSpPr>
      <p:grpSpPr>
        <a:xfrm>
          <a:off x="0" y="0"/>
          <a:ext cx="0" cy="0"/>
          <a:chOff x="0" y="0"/>
          <a:chExt cx="0" cy="0"/>
        </a:xfrm>
      </p:grpSpPr>
      <p:sp>
        <p:nvSpPr>
          <p:cNvPr id="553" name="Google Shape;553;g29299229d4c_0_4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4" name="Google Shape;554;g29299229d4c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9"/>
        <p:cNvGrpSpPr/>
        <p:nvPr/>
      </p:nvGrpSpPr>
      <p:grpSpPr>
        <a:xfrm>
          <a:off x="0" y="0"/>
          <a:ext cx="0" cy="0"/>
          <a:chOff x="0" y="0"/>
          <a:chExt cx="0" cy="0"/>
        </a:xfrm>
      </p:grpSpPr>
      <p:sp>
        <p:nvSpPr>
          <p:cNvPr id="560" name="Google Shape;560;g29299229d4c_0_4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1" name="Google Shape;561;g29299229d4c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6"/>
        <p:cNvGrpSpPr/>
        <p:nvPr/>
      </p:nvGrpSpPr>
      <p:grpSpPr>
        <a:xfrm>
          <a:off x="0" y="0"/>
          <a:ext cx="0" cy="0"/>
          <a:chOff x="0" y="0"/>
          <a:chExt cx="0" cy="0"/>
        </a:xfrm>
      </p:grpSpPr>
      <p:sp>
        <p:nvSpPr>
          <p:cNvPr id="567" name="Google Shape;567;g29299229d4c_0_1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8" name="Google Shape;568;g29299229d4c_0_1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2"/>
        <p:cNvGrpSpPr/>
        <p:nvPr/>
      </p:nvGrpSpPr>
      <p:grpSpPr>
        <a:xfrm>
          <a:off x="0" y="0"/>
          <a:ext cx="0" cy="0"/>
          <a:chOff x="0" y="0"/>
          <a:chExt cx="0" cy="0"/>
        </a:xfrm>
      </p:grpSpPr>
      <p:sp>
        <p:nvSpPr>
          <p:cNvPr id="573" name="Google Shape;573;g29299229d4c_0_5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4" name="Google Shape;574;g29299229d4c_0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1"/>
        <p:cNvGrpSpPr/>
        <p:nvPr/>
      </p:nvGrpSpPr>
      <p:grpSpPr>
        <a:xfrm>
          <a:off x="0" y="0"/>
          <a:ext cx="0" cy="0"/>
          <a:chOff x="0" y="0"/>
          <a:chExt cx="0" cy="0"/>
        </a:xfrm>
      </p:grpSpPr>
      <p:sp>
        <p:nvSpPr>
          <p:cNvPr id="582" name="Google Shape;582;g29299229d4c_0_6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3" name="Google Shape;583;g29299229d4c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0"/>
        <p:cNvGrpSpPr/>
        <p:nvPr/>
      </p:nvGrpSpPr>
      <p:grpSpPr>
        <a:xfrm>
          <a:off x="0" y="0"/>
          <a:ext cx="0" cy="0"/>
          <a:chOff x="0" y="0"/>
          <a:chExt cx="0" cy="0"/>
        </a:xfrm>
      </p:grpSpPr>
      <p:sp>
        <p:nvSpPr>
          <p:cNvPr id="591" name="Google Shape;591;g29299229d4c_0_7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2" name="Google Shape;592;g29299229d4c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g29299229d4c_0_7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9" name="Google Shape;599;g29299229d4c_0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4"/>
        <p:cNvGrpSpPr/>
        <p:nvPr/>
      </p:nvGrpSpPr>
      <p:grpSpPr>
        <a:xfrm>
          <a:off x="0" y="0"/>
          <a:ext cx="0" cy="0"/>
          <a:chOff x="0" y="0"/>
          <a:chExt cx="0" cy="0"/>
        </a:xfrm>
      </p:grpSpPr>
      <p:sp>
        <p:nvSpPr>
          <p:cNvPr id="605" name="Google Shape;605;g29299229d4c_0_8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6" name="Google Shape;606;g29299229d4c_0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2831a250005_1_8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 name="Google Shape;179;g2831a250005_1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p:cNvGrpSpPr/>
        <p:nvPr/>
      </p:nvGrpSpPr>
      <p:grpSpPr>
        <a:xfrm>
          <a:off x="0" y="0"/>
          <a:ext cx="0" cy="0"/>
          <a:chOff x="0" y="0"/>
          <a:chExt cx="0" cy="0"/>
        </a:xfrm>
      </p:grpSpPr>
      <p:sp>
        <p:nvSpPr>
          <p:cNvPr id="613" name="Google Shape;613;g29299229d4c_0_8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4" name="Google Shape;614;g29299229d4c_0_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9"/>
        <p:cNvGrpSpPr/>
        <p:nvPr/>
      </p:nvGrpSpPr>
      <p:grpSpPr>
        <a:xfrm>
          <a:off x="0" y="0"/>
          <a:ext cx="0" cy="0"/>
          <a:chOff x="0" y="0"/>
          <a:chExt cx="0" cy="0"/>
        </a:xfrm>
      </p:grpSpPr>
      <p:sp>
        <p:nvSpPr>
          <p:cNvPr id="620" name="Google Shape;620;g29299229d4c_0_9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1" name="Google Shape;621;g29299229d4c_0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7"/>
        <p:cNvGrpSpPr/>
        <p:nvPr/>
      </p:nvGrpSpPr>
      <p:grpSpPr>
        <a:xfrm>
          <a:off x="0" y="0"/>
          <a:ext cx="0" cy="0"/>
          <a:chOff x="0" y="0"/>
          <a:chExt cx="0" cy="0"/>
        </a:xfrm>
      </p:grpSpPr>
      <p:sp>
        <p:nvSpPr>
          <p:cNvPr id="628" name="Google Shape;628;g29299229d4c_0_10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9" name="Google Shape;629;g29299229d4c_0_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4"/>
        <p:cNvGrpSpPr/>
        <p:nvPr/>
      </p:nvGrpSpPr>
      <p:grpSpPr>
        <a:xfrm>
          <a:off x="0" y="0"/>
          <a:ext cx="0" cy="0"/>
          <a:chOff x="0" y="0"/>
          <a:chExt cx="0" cy="0"/>
        </a:xfrm>
      </p:grpSpPr>
      <p:sp>
        <p:nvSpPr>
          <p:cNvPr id="635" name="Google Shape;635;g2831a250005_1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6" name="Google Shape;636;g2831a250005_1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0"/>
        <p:cNvGrpSpPr/>
        <p:nvPr/>
      </p:nvGrpSpPr>
      <p:grpSpPr>
        <a:xfrm>
          <a:off x="0" y="0"/>
          <a:ext cx="0" cy="0"/>
          <a:chOff x="0" y="0"/>
          <a:chExt cx="0" cy="0"/>
        </a:xfrm>
      </p:grpSpPr>
      <p:sp>
        <p:nvSpPr>
          <p:cNvPr id="641" name="Google Shape;641;g28fdecb6cb8_0_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2" name="Google Shape;642;g28fdecb6cb8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283a6f7fff8_0_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 name="Google Shape;187;g283a6f7fff8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sk"/>
              <a:t>Histologically, the CB has features of both a ligament and a tendon. The histology is similar to a tendon with a collagen arranged in an orderly manner with a surrounding elastin sheath.With both an origin and an insertion on bone, the CB is similar to a ligament</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2831a250005_1_10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 name="Google Shape;193;g2831a250005_1_1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283a6f7fff8_0_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 name="Google Shape;201;g283a6f7fff8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Úvodní snímek">
  <p:cSld name="Úvodní snímek">
    <p:spTree>
      <p:nvGrpSpPr>
        <p:cNvPr id="1" name="Shape 10"/>
        <p:cNvGrpSpPr/>
        <p:nvPr/>
      </p:nvGrpSpPr>
      <p:grpSpPr>
        <a:xfrm>
          <a:off x="0" y="0"/>
          <a:ext cx="0" cy="0"/>
          <a:chOff x="0" y="0"/>
          <a:chExt cx="0" cy="0"/>
        </a:xfrm>
      </p:grpSpPr>
      <p:sp>
        <p:nvSpPr>
          <p:cNvPr id="11" name="Google Shape;11;p2"/>
          <p:cNvSpPr txBox="1">
            <a:spLocks noGrp="1"/>
          </p:cNvSpPr>
          <p:nvPr>
            <p:ph type="ftr" idx="11"/>
          </p:nvPr>
        </p:nvSpPr>
        <p:spPr>
          <a:xfrm>
            <a:off x="540000" y="4671000"/>
            <a:ext cx="5940000" cy="1890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2" name="Google Shape;12;p2"/>
          <p:cNvSpPr txBox="1">
            <a:spLocks noGrp="1"/>
          </p:cNvSpPr>
          <p:nvPr>
            <p:ph type="sldNum" idx="12"/>
          </p:nvPr>
        </p:nvSpPr>
        <p:spPr>
          <a:xfrm>
            <a:off x="310500" y="4671000"/>
            <a:ext cx="189000" cy="189000"/>
          </a:xfrm>
          <a:prstGeom prst="rect">
            <a:avLst/>
          </a:prstGeom>
          <a:noFill/>
          <a:ln>
            <a:noFill/>
          </a:ln>
        </p:spPr>
        <p:txBody>
          <a:bodyPr spcFirstLastPara="1" wrap="square" lIns="0" tIns="0" rIns="0" bIns="0" anchor="ctr" anchorCtr="0">
            <a:noAutofit/>
          </a:bodyPr>
          <a:lstStyle>
            <a:lvl1pPr marL="0" lvl="0" indent="0" algn="l">
              <a:spcBef>
                <a:spcPts val="0"/>
              </a:spcBef>
              <a:spcAft>
                <a:spcPts val="0"/>
              </a:spcAft>
              <a:buNone/>
              <a:defRPr/>
            </a:lvl1pPr>
            <a:lvl2pPr marL="0" lvl="1" indent="0" algn="l">
              <a:spcBef>
                <a:spcPts val="0"/>
              </a:spcBef>
              <a:spcAft>
                <a:spcPts val="0"/>
              </a:spcAft>
              <a:buNone/>
              <a:defRPr/>
            </a:lvl2pPr>
            <a:lvl3pPr marL="0" lvl="2" indent="0" algn="l">
              <a:spcBef>
                <a:spcPts val="0"/>
              </a:spcBef>
              <a:spcAft>
                <a:spcPts val="0"/>
              </a:spcAft>
              <a:buNone/>
              <a:defRPr/>
            </a:lvl3pPr>
            <a:lvl4pPr marL="0" lvl="3" indent="0" algn="l">
              <a:spcBef>
                <a:spcPts val="0"/>
              </a:spcBef>
              <a:spcAft>
                <a:spcPts val="0"/>
              </a:spcAft>
              <a:buNone/>
              <a:defRPr/>
            </a:lvl4pPr>
            <a:lvl5pPr marL="0" lvl="4" indent="0" algn="l">
              <a:spcBef>
                <a:spcPts val="0"/>
              </a:spcBef>
              <a:spcAft>
                <a:spcPts val="0"/>
              </a:spcAft>
              <a:buNone/>
              <a:defRPr/>
            </a:lvl5pPr>
            <a:lvl6pPr marL="0" lvl="5" indent="0" algn="l">
              <a:spcBef>
                <a:spcPts val="0"/>
              </a:spcBef>
              <a:spcAft>
                <a:spcPts val="0"/>
              </a:spcAft>
              <a:buNone/>
              <a:defRPr/>
            </a:lvl6pPr>
            <a:lvl7pPr marL="0" lvl="6" indent="0" algn="l">
              <a:spcBef>
                <a:spcPts val="0"/>
              </a:spcBef>
              <a:spcAft>
                <a:spcPts val="0"/>
              </a:spcAft>
              <a:buNone/>
              <a:defRPr/>
            </a:lvl7pPr>
            <a:lvl8pPr marL="0" lvl="7" indent="0" algn="l">
              <a:spcBef>
                <a:spcPts val="0"/>
              </a:spcBef>
              <a:spcAft>
                <a:spcPts val="0"/>
              </a:spcAft>
              <a:buNone/>
              <a:defRPr/>
            </a:lvl8pPr>
            <a:lvl9pPr marL="0" lvl="8" indent="0" algn="l">
              <a:spcBef>
                <a:spcPts val="0"/>
              </a:spcBef>
              <a:spcAft>
                <a:spcPts val="0"/>
              </a:spcAft>
              <a:buNone/>
              <a:defRPr/>
            </a:lvl9pPr>
          </a:lstStyle>
          <a:p>
            <a:pPr marL="0" lvl="0" indent="0" algn="l" rtl="0">
              <a:spcBef>
                <a:spcPts val="0"/>
              </a:spcBef>
              <a:spcAft>
                <a:spcPts val="0"/>
              </a:spcAft>
              <a:buNone/>
            </a:pPr>
            <a:fld id="{00000000-1234-1234-1234-123412341234}" type="slidenum">
              <a:rPr lang="sk"/>
              <a:t>‹#›</a:t>
            </a:fld>
            <a:endParaRPr/>
          </a:p>
        </p:txBody>
      </p:sp>
      <p:sp>
        <p:nvSpPr>
          <p:cNvPr id="13" name="Google Shape;13;p2"/>
          <p:cNvSpPr txBox="1">
            <a:spLocks noGrp="1"/>
          </p:cNvSpPr>
          <p:nvPr>
            <p:ph type="title"/>
          </p:nvPr>
        </p:nvSpPr>
        <p:spPr>
          <a:xfrm>
            <a:off x="298876" y="2175274"/>
            <a:ext cx="8521200" cy="8787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100"/>
              <a:buNone/>
              <a:defRPr sz="3300"/>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4" name="Google Shape;14;p2"/>
          <p:cNvSpPr txBox="1">
            <a:spLocks noGrp="1"/>
          </p:cNvSpPr>
          <p:nvPr>
            <p:ph type="subTitle" idx="1"/>
          </p:nvPr>
        </p:nvSpPr>
        <p:spPr>
          <a:xfrm>
            <a:off x="298876" y="3087302"/>
            <a:ext cx="8521200" cy="523800"/>
          </a:xfrm>
          <a:prstGeom prst="rect">
            <a:avLst/>
          </a:prstGeom>
          <a:noFill/>
          <a:ln>
            <a:noFill/>
          </a:ln>
        </p:spPr>
        <p:txBody>
          <a:bodyPr spcFirstLastPara="1" wrap="square" lIns="0" tIns="0" rIns="0" bIns="0" anchor="t" anchorCtr="0">
            <a:noAutofit/>
          </a:bodyPr>
          <a:lstStyle>
            <a:lvl1pPr lvl="0" algn="l">
              <a:lnSpc>
                <a:spcPct val="114000"/>
              </a:lnSpc>
              <a:spcBef>
                <a:spcPts val="0"/>
              </a:spcBef>
              <a:spcAft>
                <a:spcPts val="0"/>
              </a:spcAft>
              <a:buSzPts val="1800"/>
              <a:buFont typeface="Arial"/>
              <a:buNone/>
              <a:defRPr sz="1800" b="0">
                <a:solidFill>
                  <a:schemeClr val="dk1"/>
                </a:solidFill>
                <a:latin typeface="Arial"/>
                <a:ea typeface="Arial"/>
                <a:cs typeface="Arial"/>
                <a:sym typeface="Arial"/>
              </a:defRPr>
            </a:lvl1pPr>
            <a:lvl2pPr lvl="1" algn="ctr">
              <a:lnSpc>
                <a:spcPct val="90000"/>
              </a:lnSpc>
              <a:spcBef>
                <a:spcPts val="0"/>
              </a:spcBef>
              <a:spcAft>
                <a:spcPts val="0"/>
              </a:spcAft>
              <a:buSzPts val="1500"/>
              <a:buFont typeface="Arial"/>
              <a:buNone/>
              <a:defRPr sz="1500"/>
            </a:lvl2pPr>
            <a:lvl3pPr lvl="2" algn="ctr">
              <a:lnSpc>
                <a:spcPct val="100000"/>
              </a:lnSpc>
              <a:spcBef>
                <a:spcPts val="0"/>
              </a:spcBef>
              <a:spcAft>
                <a:spcPts val="0"/>
              </a:spcAft>
              <a:buSzPts val="1100"/>
              <a:buFont typeface="Arial"/>
              <a:buNone/>
              <a:defRPr sz="1400"/>
            </a:lvl3pPr>
            <a:lvl4pPr lvl="3" algn="ctr">
              <a:lnSpc>
                <a:spcPct val="112500"/>
              </a:lnSpc>
              <a:spcBef>
                <a:spcPts val="0"/>
              </a:spcBef>
              <a:spcAft>
                <a:spcPts val="0"/>
              </a:spcAft>
              <a:buSzPts val="1100"/>
              <a:buFont typeface="Arial"/>
              <a:buNone/>
              <a:defRPr sz="1200"/>
            </a:lvl4pPr>
            <a:lvl5pPr lvl="4" algn="ctr">
              <a:lnSpc>
                <a:spcPct val="112500"/>
              </a:lnSpc>
              <a:spcBef>
                <a:spcPts val="0"/>
              </a:spcBef>
              <a:spcAft>
                <a:spcPts val="0"/>
              </a:spcAft>
              <a:buSzPts val="1200"/>
              <a:buFont typeface="Arial"/>
              <a:buNone/>
              <a:defRPr sz="1200"/>
            </a:lvl5pPr>
            <a:lvl6pPr lvl="5" algn="ctr">
              <a:spcBef>
                <a:spcPts val="200"/>
              </a:spcBef>
              <a:spcAft>
                <a:spcPts val="0"/>
              </a:spcAft>
              <a:buSzPts val="1200"/>
              <a:buNone/>
              <a:defRPr sz="1200"/>
            </a:lvl6pPr>
            <a:lvl7pPr lvl="6" algn="ctr">
              <a:lnSpc>
                <a:spcPct val="112500"/>
              </a:lnSpc>
              <a:spcBef>
                <a:spcPts val="0"/>
              </a:spcBef>
              <a:spcAft>
                <a:spcPts val="0"/>
              </a:spcAft>
              <a:buSzPts val="1200"/>
              <a:buNone/>
              <a:defRPr sz="1200"/>
            </a:lvl7pPr>
            <a:lvl8pPr lvl="7" algn="ctr">
              <a:lnSpc>
                <a:spcPct val="112500"/>
              </a:lnSpc>
              <a:spcBef>
                <a:spcPts val="0"/>
              </a:spcBef>
              <a:spcAft>
                <a:spcPts val="0"/>
              </a:spcAft>
              <a:buSzPts val="1200"/>
              <a:buNone/>
              <a:defRPr sz="1200"/>
            </a:lvl8pPr>
            <a:lvl9pPr lvl="8" algn="ctr">
              <a:lnSpc>
                <a:spcPct val="112500"/>
              </a:lnSpc>
              <a:spcBef>
                <a:spcPts val="0"/>
              </a:spcBef>
              <a:spcAft>
                <a:spcPts val="0"/>
              </a:spcAft>
              <a:buSzPts val="1200"/>
              <a:buNone/>
              <a:defRPr sz="1200"/>
            </a:lvl9pPr>
          </a:lstStyle>
          <a:p>
            <a:endParaRPr/>
          </a:p>
        </p:txBody>
      </p:sp>
      <p:pic>
        <p:nvPicPr>
          <p:cNvPr id="15" name="Google Shape;15;p2"/>
          <p:cNvPicPr preferRelativeResize="0"/>
          <p:nvPr/>
        </p:nvPicPr>
        <p:blipFill rotWithShape="1">
          <a:blip r:embed="rId2">
            <a:alphaModFix/>
          </a:blip>
          <a:srcRect/>
          <a:stretch/>
        </p:blipFill>
        <p:spPr>
          <a:xfrm>
            <a:off x="310499" y="310500"/>
            <a:ext cx="1514518" cy="799199"/>
          </a:xfrm>
          <a:prstGeom prst="rect">
            <a:avLst/>
          </a:prstGeom>
          <a:noFill/>
          <a:ln>
            <a:noFill/>
          </a:ln>
        </p:spPr>
      </p:pic>
    </p:spTree>
  </p:cSld>
  <p:clrMapOvr>
    <a:masterClrMapping/>
  </p:clrMapOvr>
  <p:extLst>
    <p:ext uri="{DCECCB84-F9BA-43D5-87BE-67443E8EF086}">
      <p15:sldGuideLst xmlns:p15="http://schemas.microsoft.com/office/powerpoint/2012/main">
        <p15:guide id="1" orient="horz" pos="1824">
          <p15:clr>
            <a:srgbClr val="FBAE40"/>
          </p15:clr>
        </p15:guide>
        <p15:guide id="2" pos="175">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Obrázky, text - dva sloupce">
  <p:cSld name="Obrázky, text - dva sloupce">
    <p:spTree>
      <p:nvGrpSpPr>
        <p:cNvPr id="1" name="Shape 78"/>
        <p:cNvGrpSpPr/>
        <p:nvPr/>
      </p:nvGrpSpPr>
      <p:grpSpPr>
        <a:xfrm>
          <a:off x="0" y="0"/>
          <a:ext cx="0" cy="0"/>
          <a:chOff x="0" y="0"/>
          <a:chExt cx="0" cy="0"/>
        </a:xfrm>
      </p:grpSpPr>
      <p:sp>
        <p:nvSpPr>
          <p:cNvPr id="79" name="Google Shape;79;p11"/>
          <p:cNvSpPr txBox="1">
            <a:spLocks noGrp="1"/>
          </p:cNvSpPr>
          <p:nvPr>
            <p:ph type="body" idx="1"/>
          </p:nvPr>
        </p:nvSpPr>
        <p:spPr>
          <a:xfrm>
            <a:off x="539998" y="539034"/>
            <a:ext cx="3915000" cy="2403000"/>
          </a:xfrm>
          <a:prstGeom prst="rect">
            <a:avLst/>
          </a:prstGeom>
          <a:noFill/>
          <a:ln>
            <a:noFill/>
          </a:ln>
        </p:spPr>
        <p:txBody>
          <a:bodyPr spcFirstLastPara="1" wrap="square" lIns="0" tIns="0" rIns="0" bIns="0" anchor="t" anchorCtr="0">
            <a:noAutofit/>
          </a:bodyPr>
          <a:lstStyle>
            <a:lvl1pPr marL="457200" lvl="0" indent="-228600" algn="l">
              <a:lnSpc>
                <a:spcPct val="114000"/>
              </a:lnSpc>
              <a:spcBef>
                <a:spcPts val="0"/>
              </a:spcBef>
              <a:spcAft>
                <a:spcPts val="0"/>
              </a:spcAft>
              <a:buSzPts val="2100"/>
              <a:buFont typeface="Arial"/>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100"/>
              <a:buNone/>
              <a:defRPr/>
            </a:lvl3pPr>
            <a:lvl4pPr marL="1828800" lvl="3" indent="-228600" algn="l">
              <a:lnSpc>
                <a:spcPct val="100000"/>
              </a:lnSpc>
              <a:spcBef>
                <a:spcPts val="0"/>
              </a:spcBef>
              <a:spcAft>
                <a:spcPts val="0"/>
              </a:spcAft>
              <a:buSzPts val="1200"/>
              <a:buNone/>
              <a:defRPr/>
            </a:lvl4pPr>
            <a:lvl5pPr marL="2286000" lvl="4" indent="-228600" algn="l">
              <a:lnSpc>
                <a:spcPct val="100000"/>
              </a:lnSpc>
              <a:spcBef>
                <a:spcPts val="0"/>
              </a:spcBef>
              <a:spcAft>
                <a:spcPts val="0"/>
              </a:spcAft>
              <a:buSzPts val="1400"/>
              <a:buNone/>
              <a:defRPr/>
            </a:lvl5pPr>
            <a:lvl6pPr marL="2743200" lvl="5" indent="-317500" algn="l">
              <a:spcBef>
                <a:spcPts val="300"/>
              </a:spcBef>
              <a:spcAft>
                <a:spcPts val="0"/>
              </a:spcAft>
              <a:buSzPts val="1400"/>
              <a:buChar char="•"/>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80" name="Google Shape;80;p11"/>
          <p:cNvSpPr txBox="1">
            <a:spLocks noGrp="1"/>
          </p:cNvSpPr>
          <p:nvPr>
            <p:ph type="ftr" idx="11"/>
          </p:nvPr>
        </p:nvSpPr>
        <p:spPr>
          <a:xfrm>
            <a:off x="540000" y="4671000"/>
            <a:ext cx="5940000" cy="1890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81" name="Google Shape;81;p11"/>
          <p:cNvSpPr txBox="1">
            <a:spLocks noGrp="1"/>
          </p:cNvSpPr>
          <p:nvPr>
            <p:ph type="sldNum" idx="12"/>
          </p:nvPr>
        </p:nvSpPr>
        <p:spPr>
          <a:xfrm>
            <a:off x="310500" y="4671000"/>
            <a:ext cx="189000" cy="189000"/>
          </a:xfrm>
          <a:prstGeom prst="rect">
            <a:avLst/>
          </a:prstGeom>
          <a:noFill/>
          <a:ln>
            <a:noFill/>
          </a:ln>
        </p:spPr>
        <p:txBody>
          <a:bodyPr spcFirstLastPara="1" wrap="square" lIns="0" tIns="0" rIns="0" bIns="0" anchor="ctr" anchorCtr="0">
            <a:noAutofit/>
          </a:bodyPr>
          <a:lstStyle>
            <a:lvl1pPr marL="0" lvl="0" indent="0" algn="l">
              <a:spcBef>
                <a:spcPts val="0"/>
              </a:spcBef>
              <a:spcAft>
                <a:spcPts val="0"/>
              </a:spcAft>
              <a:buNone/>
              <a:defRPr sz="900" b="0" i="0" u="none" strike="noStrike" cap="none">
                <a:solidFill>
                  <a:schemeClr val="dk2"/>
                </a:solidFill>
                <a:latin typeface="Arial"/>
                <a:ea typeface="Arial"/>
                <a:cs typeface="Arial"/>
                <a:sym typeface="Arial"/>
              </a:defRPr>
            </a:lvl1pPr>
            <a:lvl2pPr marL="0" lvl="1" indent="0" algn="l">
              <a:spcBef>
                <a:spcPts val="0"/>
              </a:spcBef>
              <a:spcAft>
                <a:spcPts val="0"/>
              </a:spcAft>
              <a:buNone/>
              <a:defRPr sz="900" b="0" i="0" u="none" strike="noStrike" cap="none">
                <a:solidFill>
                  <a:schemeClr val="dk2"/>
                </a:solidFill>
                <a:latin typeface="Arial"/>
                <a:ea typeface="Arial"/>
                <a:cs typeface="Arial"/>
                <a:sym typeface="Arial"/>
              </a:defRPr>
            </a:lvl2pPr>
            <a:lvl3pPr marL="0" lvl="2" indent="0" algn="l">
              <a:spcBef>
                <a:spcPts val="0"/>
              </a:spcBef>
              <a:spcAft>
                <a:spcPts val="0"/>
              </a:spcAft>
              <a:buNone/>
              <a:defRPr sz="900" b="0" i="0" u="none" strike="noStrike" cap="none">
                <a:solidFill>
                  <a:schemeClr val="dk2"/>
                </a:solidFill>
                <a:latin typeface="Arial"/>
                <a:ea typeface="Arial"/>
                <a:cs typeface="Arial"/>
                <a:sym typeface="Arial"/>
              </a:defRPr>
            </a:lvl3pPr>
            <a:lvl4pPr marL="0" lvl="3" indent="0" algn="l">
              <a:spcBef>
                <a:spcPts val="0"/>
              </a:spcBef>
              <a:spcAft>
                <a:spcPts val="0"/>
              </a:spcAft>
              <a:buNone/>
              <a:defRPr sz="900" b="0" i="0" u="none" strike="noStrike" cap="none">
                <a:solidFill>
                  <a:schemeClr val="dk2"/>
                </a:solidFill>
                <a:latin typeface="Arial"/>
                <a:ea typeface="Arial"/>
                <a:cs typeface="Arial"/>
                <a:sym typeface="Arial"/>
              </a:defRPr>
            </a:lvl4pPr>
            <a:lvl5pPr marL="0" lvl="4" indent="0" algn="l">
              <a:spcBef>
                <a:spcPts val="0"/>
              </a:spcBef>
              <a:spcAft>
                <a:spcPts val="0"/>
              </a:spcAft>
              <a:buNone/>
              <a:defRPr sz="900" b="0" i="0" u="none" strike="noStrike" cap="none">
                <a:solidFill>
                  <a:schemeClr val="dk2"/>
                </a:solidFill>
                <a:latin typeface="Arial"/>
                <a:ea typeface="Arial"/>
                <a:cs typeface="Arial"/>
                <a:sym typeface="Arial"/>
              </a:defRPr>
            </a:lvl5pPr>
            <a:lvl6pPr marL="0" lvl="5" indent="0" algn="l">
              <a:spcBef>
                <a:spcPts val="0"/>
              </a:spcBef>
              <a:spcAft>
                <a:spcPts val="0"/>
              </a:spcAft>
              <a:buNone/>
              <a:defRPr sz="900" b="0" i="0" u="none" strike="noStrike" cap="none">
                <a:solidFill>
                  <a:schemeClr val="dk2"/>
                </a:solidFill>
                <a:latin typeface="Arial"/>
                <a:ea typeface="Arial"/>
                <a:cs typeface="Arial"/>
                <a:sym typeface="Arial"/>
              </a:defRPr>
            </a:lvl6pPr>
            <a:lvl7pPr marL="0" lvl="6" indent="0" algn="l">
              <a:spcBef>
                <a:spcPts val="0"/>
              </a:spcBef>
              <a:spcAft>
                <a:spcPts val="0"/>
              </a:spcAft>
              <a:buNone/>
              <a:defRPr sz="900" b="0" i="0" u="none" strike="noStrike" cap="none">
                <a:solidFill>
                  <a:schemeClr val="dk2"/>
                </a:solidFill>
                <a:latin typeface="Arial"/>
                <a:ea typeface="Arial"/>
                <a:cs typeface="Arial"/>
                <a:sym typeface="Arial"/>
              </a:defRPr>
            </a:lvl7pPr>
            <a:lvl8pPr marL="0" lvl="7" indent="0" algn="l">
              <a:spcBef>
                <a:spcPts val="0"/>
              </a:spcBef>
              <a:spcAft>
                <a:spcPts val="0"/>
              </a:spcAft>
              <a:buNone/>
              <a:defRPr sz="900" b="0" i="0" u="none" strike="noStrike" cap="none">
                <a:solidFill>
                  <a:schemeClr val="dk2"/>
                </a:solidFill>
                <a:latin typeface="Arial"/>
                <a:ea typeface="Arial"/>
                <a:cs typeface="Arial"/>
                <a:sym typeface="Arial"/>
              </a:defRPr>
            </a:lvl8pPr>
            <a:lvl9pPr marL="0" lvl="8" indent="0" algn="l">
              <a:spcBef>
                <a:spcPts val="0"/>
              </a:spcBef>
              <a:spcAft>
                <a:spcPts val="0"/>
              </a:spcAft>
              <a:buNone/>
              <a:defRPr sz="900" b="0" i="0" u="none" strike="noStrike" cap="none">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sk"/>
              <a:t>‹#›</a:t>
            </a:fld>
            <a:endParaRPr/>
          </a:p>
        </p:txBody>
      </p:sp>
      <p:sp>
        <p:nvSpPr>
          <p:cNvPr id="82" name="Google Shape;82;p11"/>
          <p:cNvSpPr txBox="1">
            <a:spLocks noGrp="1"/>
          </p:cNvSpPr>
          <p:nvPr>
            <p:ph type="body" idx="2"/>
          </p:nvPr>
        </p:nvSpPr>
        <p:spPr>
          <a:xfrm>
            <a:off x="539999" y="3375000"/>
            <a:ext cx="3915000" cy="999000"/>
          </a:xfrm>
          <a:prstGeom prst="rect">
            <a:avLst/>
          </a:prstGeom>
          <a:noFill/>
          <a:ln>
            <a:noFill/>
          </a:ln>
        </p:spPr>
        <p:txBody>
          <a:bodyPr spcFirstLastPara="1" wrap="square" lIns="0" tIns="0" rIns="0" bIns="0" anchor="t" anchorCtr="0">
            <a:noAutofit/>
          </a:bodyPr>
          <a:lstStyle>
            <a:lvl1pPr marL="457200" lvl="0" indent="-228600" algn="l">
              <a:lnSpc>
                <a:spcPct val="120000"/>
              </a:lnSpc>
              <a:spcBef>
                <a:spcPts val="0"/>
              </a:spcBef>
              <a:spcAft>
                <a:spcPts val="0"/>
              </a:spcAft>
              <a:buSzPts val="1100"/>
              <a:buFont typeface="Arial"/>
              <a:buNone/>
              <a:defRPr sz="1100" b="0">
                <a:solidFill>
                  <a:schemeClr val="dk1"/>
                </a:solidFill>
              </a:defRPr>
            </a:lvl1pPr>
            <a:lvl2pPr marL="914400" lvl="1" indent="-228600" algn="l">
              <a:lnSpc>
                <a:spcPct val="120000"/>
              </a:lnSpc>
              <a:spcBef>
                <a:spcPts val="0"/>
              </a:spcBef>
              <a:spcAft>
                <a:spcPts val="0"/>
              </a:spcAft>
              <a:buSzPts val="1100"/>
              <a:buFont typeface="Arial"/>
              <a:buNone/>
              <a:defRPr u="none"/>
            </a:lvl2pPr>
            <a:lvl3pPr marL="1371600" lvl="2" indent="-228600" algn="l">
              <a:lnSpc>
                <a:spcPct val="120000"/>
              </a:lnSpc>
              <a:spcBef>
                <a:spcPts val="0"/>
              </a:spcBef>
              <a:spcAft>
                <a:spcPts val="0"/>
              </a:spcAft>
              <a:buSzPts val="900"/>
              <a:buFont typeface="Arial"/>
              <a:buNone/>
              <a:defRPr>
                <a:latin typeface="Arial"/>
                <a:ea typeface="Arial"/>
                <a:cs typeface="Arial"/>
                <a:sym typeface="Arial"/>
              </a:defRPr>
            </a:lvl3pPr>
            <a:lvl4pPr marL="1828800" lvl="3" indent="-228600" algn="l">
              <a:lnSpc>
                <a:spcPct val="120000"/>
              </a:lnSpc>
              <a:spcBef>
                <a:spcPts val="0"/>
              </a:spcBef>
              <a:spcAft>
                <a:spcPts val="0"/>
              </a:spcAft>
              <a:buSzPts val="1000"/>
              <a:buFont typeface="Arial"/>
              <a:buNone/>
              <a:defRPr/>
            </a:lvl4pPr>
            <a:lvl5pPr marL="2286000" lvl="4" indent="-228600" algn="l">
              <a:lnSpc>
                <a:spcPct val="120000"/>
              </a:lnSpc>
              <a:spcBef>
                <a:spcPts val="0"/>
              </a:spcBef>
              <a:spcAft>
                <a:spcPts val="0"/>
              </a:spcAft>
              <a:buSzPts val="1100"/>
              <a:buFont typeface="Arial"/>
              <a:buNone/>
              <a:defRPr/>
            </a:lvl5pPr>
            <a:lvl6pPr marL="2743200" lvl="5" indent="-317500" algn="l">
              <a:spcBef>
                <a:spcPts val="300"/>
              </a:spcBef>
              <a:spcAft>
                <a:spcPts val="0"/>
              </a:spcAft>
              <a:buSzPts val="1400"/>
              <a:buChar char="•"/>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83" name="Google Shape;83;p11"/>
          <p:cNvSpPr txBox="1">
            <a:spLocks noGrp="1"/>
          </p:cNvSpPr>
          <p:nvPr>
            <p:ph type="body" idx="3"/>
          </p:nvPr>
        </p:nvSpPr>
        <p:spPr>
          <a:xfrm>
            <a:off x="540543" y="3051000"/>
            <a:ext cx="3915000" cy="2700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800"/>
              <a:buFont typeface="Arial"/>
              <a:buNone/>
              <a:defRPr sz="800" b="1"/>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100"/>
              <a:buNone/>
              <a:defRPr/>
            </a:lvl3pPr>
            <a:lvl4pPr marL="1828800" lvl="3" indent="-228600" algn="l">
              <a:lnSpc>
                <a:spcPct val="100000"/>
              </a:lnSpc>
              <a:spcBef>
                <a:spcPts val="0"/>
              </a:spcBef>
              <a:spcAft>
                <a:spcPts val="0"/>
              </a:spcAft>
              <a:buSzPts val="1200"/>
              <a:buNone/>
              <a:defRPr/>
            </a:lvl4pPr>
            <a:lvl5pPr marL="2286000" lvl="4" indent="-228600" algn="l">
              <a:lnSpc>
                <a:spcPct val="100000"/>
              </a:lnSpc>
              <a:spcBef>
                <a:spcPts val="0"/>
              </a:spcBef>
              <a:spcAft>
                <a:spcPts val="0"/>
              </a:spcAft>
              <a:buSzPts val="1400"/>
              <a:buNone/>
              <a:defRPr/>
            </a:lvl5pPr>
            <a:lvl6pPr marL="2743200" lvl="5" indent="-317500" algn="l">
              <a:spcBef>
                <a:spcPts val="300"/>
              </a:spcBef>
              <a:spcAft>
                <a:spcPts val="0"/>
              </a:spcAft>
              <a:buSzPts val="1400"/>
              <a:buChar char="•"/>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84" name="Google Shape;84;p11"/>
          <p:cNvSpPr txBox="1">
            <a:spLocks noGrp="1"/>
          </p:cNvSpPr>
          <p:nvPr>
            <p:ph type="body" idx="4"/>
          </p:nvPr>
        </p:nvSpPr>
        <p:spPr>
          <a:xfrm>
            <a:off x="4688458" y="3375000"/>
            <a:ext cx="3915000" cy="999000"/>
          </a:xfrm>
          <a:prstGeom prst="rect">
            <a:avLst/>
          </a:prstGeom>
          <a:noFill/>
          <a:ln>
            <a:noFill/>
          </a:ln>
        </p:spPr>
        <p:txBody>
          <a:bodyPr spcFirstLastPara="1" wrap="square" lIns="0" tIns="0" rIns="0" bIns="0" anchor="t" anchorCtr="0">
            <a:noAutofit/>
          </a:bodyPr>
          <a:lstStyle>
            <a:lvl1pPr marL="457200" lvl="0" indent="-228600" algn="l">
              <a:lnSpc>
                <a:spcPct val="120000"/>
              </a:lnSpc>
              <a:spcBef>
                <a:spcPts val="0"/>
              </a:spcBef>
              <a:spcAft>
                <a:spcPts val="0"/>
              </a:spcAft>
              <a:buSzPts val="1100"/>
              <a:buFont typeface="Arial"/>
              <a:buNone/>
              <a:defRPr sz="1100" b="0">
                <a:solidFill>
                  <a:schemeClr val="dk1"/>
                </a:solidFill>
              </a:defRPr>
            </a:lvl1pPr>
            <a:lvl2pPr marL="914400" lvl="1" indent="-228600" algn="l">
              <a:lnSpc>
                <a:spcPct val="120000"/>
              </a:lnSpc>
              <a:spcBef>
                <a:spcPts val="0"/>
              </a:spcBef>
              <a:spcAft>
                <a:spcPts val="0"/>
              </a:spcAft>
              <a:buSzPts val="1100"/>
              <a:buFont typeface="Arial"/>
              <a:buNone/>
              <a:defRPr u="none"/>
            </a:lvl2pPr>
            <a:lvl3pPr marL="1371600" lvl="2" indent="-228600" algn="l">
              <a:lnSpc>
                <a:spcPct val="120000"/>
              </a:lnSpc>
              <a:spcBef>
                <a:spcPts val="0"/>
              </a:spcBef>
              <a:spcAft>
                <a:spcPts val="0"/>
              </a:spcAft>
              <a:buSzPts val="900"/>
              <a:buFont typeface="Arial"/>
              <a:buNone/>
              <a:defRPr>
                <a:latin typeface="Arial"/>
                <a:ea typeface="Arial"/>
                <a:cs typeface="Arial"/>
                <a:sym typeface="Arial"/>
              </a:defRPr>
            </a:lvl3pPr>
            <a:lvl4pPr marL="1828800" lvl="3" indent="-228600" algn="l">
              <a:lnSpc>
                <a:spcPct val="120000"/>
              </a:lnSpc>
              <a:spcBef>
                <a:spcPts val="0"/>
              </a:spcBef>
              <a:spcAft>
                <a:spcPts val="0"/>
              </a:spcAft>
              <a:buSzPts val="1000"/>
              <a:buFont typeface="Arial"/>
              <a:buNone/>
              <a:defRPr/>
            </a:lvl4pPr>
            <a:lvl5pPr marL="2286000" lvl="4" indent="-228600" algn="l">
              <a:lnSpc>
                <a:spcPct val="120000"/>
              </a:lnSpc>
              <a:spcBef>
                <a:spcPts val="0"/>
              </a:spcBef>
              <a:spcAft>
                <a:spcPts val="0"/>
              </a:spcAft>
              <a:buSzPts val="1100"/>
              <a:buFont typeface="Arial"/>
              <a:buNone/>
              <a:defRPr/>
            </a:lvl5pPr>
            <a:lvl6pPr marL="2743200" lvl="5" indent="-317500" algn="l">
              <a:spcBef>
                <a:spcPts val="300"/>
              </a:spcBef>
              <a:spcAft>
                <a:spcPts val="0"/>
              </a:spcAft>
              <a:buSzPts val="1400"/>
              <a:buChar char="•"/>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85" name="Google Shape;85;p11"/>
          <p:cNvSpPr txBox="1">
            <a:spLocks noGrp="1"/>
          </p:cNvSpPr>
          <p:nvPr>
            <p:ph type="body" idx="5"/>
          </p:nvPr>
        </p:nvSpPr>
        <p:spPr>
          <a:xfrm>
            <a:off x="4689002" y="3051000"/>
            <a:ext cx="3915000" cy="2700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800"/>
              <a:buFont typeface="Arial"/>
              <a:buNone/>
              <a:defRPr sz="800" b="1"/>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100"/>
              <a:buNone/>
              <a:defRPr/>
            </a:lvl3pPr>
            <a:lvl4pPr marL="1828800" lvl="3" indent="-228600" algn="l">
              <a:lnSpc>
                <a:spcPct val="100000"/>
              </a:lnSpc>
              <a:spcBef>
                <a:spcPts val="0"/>
              </a:spcBef>
              <a:spcAft>
                <a:spcPts val="0"/>
              </a:spcAft>
              <a:buSzPts val="1200"/>
              <a:buNone/>
              <a:defRPr/>
            </a:lvl4pPr>
            <a:lvl5pPr marL="2286000" lvl="4" indent="-228600" algn="l">
              <a:lnSpc>
                <a:spcPct val="100000"/>
              </a:lnSpc>
              <a:spcBef>
                <a:spcPts val="0"/>
              </a:spcBef>
              <a:spcAft>
                <a:spcPts val="0"/>
              </a:spcAft>
              <a:buSzPts val="1400"/>
              <a:buNone/>
              <a:defRPr/>
            </a:lvl5pPr>
            <a:lvl6pPr marL="2743200" lvl="5" indent="-317500" algn="l">
              <a:spcBef>
                <a:spcPts val="300"/>
              </a:spcBef>
              <a:spcAft>
                <a:spcPts val="0"/>
              </a:spcAft>
              <a:buSzPts val="1400"/>
              <a:buChar char="•"/>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86" name="Google Shape;86;p11"/>
          <p:cNvSpPr txBox="1">
            <a:spLocks noGrp="1"/>
          </p:cNvSpPr>
          <p:nvPr>
            <p:ph type="body" idx="6"/>
          </p:nvPr>
        </p:nvSpPr>
        <p:spPr>
          <a:xfrm>
            <a:off x="4688458" y="539034"/>
            <a:ext cx="3915000" cy="2403000"/>
          </a:xfrm>
          <a:prstGeom prst="rect">
            <a:avLst/>
          </a:prstGeom>
          <a:noFill/>
          <a:ln>
            <a:noFill/>
          </a:ln>
        </p:spPr>
        <p:txBody>
          <a:bodyPr spcFirstLastPara="1" wrap="square" lIns="0" tIns="0" rIns="0" bIns="0" anchor="t" anchorCtr="0">
            <a:noAutofit/>
          </a:bodyPr>
          <a:lstStyle>
            <a:lvl1pPr marL="457200" lvl="0" indent="-228600" algn="l">
              <a:lnSpc>
                <a:spcPct val="114000"/>
              </a:lnSpc>
              <a:spcBef>
                <a:spcPts val="0"/>
              </a:spcBef>
              <a:spcAft>
                <a:spcPts val="0"/>
              </a:spcAft>
              <a:buSzPts val="2100"/>
              <a:buFont typeface="Arial"/>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100"/>
              <a:buNone/>
              <a:defRPr/>
            </a:lvl3pPr>
            <a:lvl4pPr marL="1828800" lvl="3" indent="-228600" algn="l">
              <a:lnSpc>
                <a:spcPct val="100000"/>
              </a:lnSpc>
              <a:spcBef>
                <a:spcPts val="0"/>
              </a:spcBef>
              <a:spcAft>
                <a:spcPts val="0"/>
              </a:spcAft>
              <a:buSzPts val="1200"/>
              <a:buNone/>
              <a:defRPr/>
            </a:lvl4pPr>
            <a:lvl5pPr marL="2286000" lvl="4" indent="-228600" algn="l">
              <a:lnSpc>
                <a:spcPct val="100000"/>
              </a:lnSpc>
              <a:spcBef>
                <a:spcPts val="0"/>
              </a:spcBef>
              <a:spcAft>
                <a:spcPts val="0"/>
              </a:spcAft>
              <a:buSzPts val="1400"/>
              <a:buNone/>
              <a:defRPr/>
            </a:lvl5pPr>
            <a:lvl6pPr marL="2743200" lvl="5" indent="-317500" algn="l">
              <a:spcBef>
                <a:spcPts val="300"/>
              </a:spcBef>
              <a:spcAft>
                <a:spcPts val="0"/>
              </a:spcAft>
              <a:buSzPts val="1400"/>
              <a:buChar char="•"/>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pic>
        <p:nvPicPr>
          <p:cNvPr id="87" name="Google Shape;87;p11"/>
          <p:cNvPicPr preferRelativeResize="0"/>
          <p:nvPr/>
        </p:nvPicPr>
        <p:blipFill rotWithShape="1">
          <a:blip r:embed="rId2">
            <a:alphaModFix/>
          </a:blip>
          <a:srcRect/>
          <a:stretch/>
        </p:blipFill>
        <p:spPr>
          <a:xfrm>
            <a:off x="8160958" y="4536000"/>
            <a:ext cx="849357" cy="448200"/>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Prázdný">
  <p:cSld name="Prázdný">
    <p:spTree>
      <p:nvGrpSpPr>
        <p:cNvPr id="1" name="Shape 88"/>
        <p:cNvGrpSpPr/>
        <p:nvPr/>
      </p:nvGrpSpPr>
      <p:grpSpPr>
        <a:xfrm>
          <a:off x="0" y="0"/>
          <a:ext cx="0" cy="0"/>
          <a:chOff x="0" y="0"/>
          <a:chExt cx="0" cy="0"/>
        </a:xfrm>
      </p:grpSpPr>
      <p:sp>
        <p:nvSpPr>
          <p:cNvPr id="89" name="Google Shape;89;p12"/>
          <p:cNvSpPr txBox="1">
            <a:spLocks noGrp="1"/>
          </p:cNvSpPr>
          <p:nvPr>
            <p:ph type="ftr" idx="11"/>
          </p:nvPr>
        </p:nvSpPr>
        <p:spPr>
          <a:xfrm>
            <a:off x="540000" y="4671000"/>
            <a:ext cx="5940000" cy="1890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90" name="Google Shape;90;p12"/>
          <p:cNvSpPr txBox="1">
            <a:spLocks noGrp="1"/>
          </p:cNvSpPr>
          <p:nvPr>
            <p:ph type="sldNum" idx="12"/>
          </p:nvPr>
        </p:nvSpPr>
        <p:spPr>
          <a:xfrm>
            <a:off x="310500" y="4671000"/>
            <a:ext cx="189000" cy="189000"/>
          </a:xfrm>
          <a:prstGeom prst="rect">
            <a:avLst/>
          </a:prstGeom>
          <a:noFill/>
          <a:ln>
            <a:noFill/>
          </a:ln>
        </p:spPr>
        <p:txBody>
          <a:bodyPr spcFirstLastPara="1" wrap="square" lIns="0" tIns="0" rIns="0" bIns="0" anchor="ctr" anchorCtr="0">
            <a:noAutofit/>
          </a:bodyPr>
          <a:lstStyle>
            <a:lvl1pPr marL="0" lvl="0" indent="0" algn="l">
              <a:spcBef>
                <a:spcPts val="0"/>
              </a:spcBef>
              <a:spcAft>
                <a:spcPts val="0"/>
              </a:spcAft>
              <a:buNone/>
              <a:defRPr sz="900" b="0" i="0" u="none" strike="noStrike" cap="none">
                <a:solidFill>
                  <a:schemeClr val="dk2"/>
                </a:solidFill>
                <a:latin typeface="Arial"/>
                <a:ea typeface="Arial"/>
                <a:cs typeface="Arial"/>
                <a:sym typeface="Arial"/>
              </a:defRPr>
            </a:lvl1pPr>
            <a:lvl2pPr marL="0" lvl="1" indent="0" algn="l">
              <a:spcBef>
                <a:spcPts val="0"/>
              </a:spcBef>
              <a:spcAft>
                <a:spcPts val="0"/>
              </a:spcAft>
              <a:buNone/>
              <a:defRPr sz="900" b="0" i="0" u="none" strike="noStrike" cap="none">
                <a:solidFill>
                  <a:schemeClr val="dk2"/>
                </a:solidFill>
                <a:latin typeface="Arial"/>
                <a:ea typeface="Arial"/>
                <a:cs typeface="Arial"/>
                <a:sym typeface="Arial"/>
              </a:defRPr>
            </a:lvl2pPr>
            <a:lvl3pPr marL="0" lvl="2" indent="0" algn="l">
              <a:spcBef>
                <a:spcPts val="0"/>
              </a:spcBef>
              <a:spcAft>
                <a:spcPts val="0"/>
              </a:spcAft>
              <a:buNone/>
              <a:defRPr sz="900" b="0" i="0" u="none" strike="noStrike" cap="none">
                <a:solidFill>
                  <a:schemeClr val="dk2"/>
                </a:solidFill>
                <a:latin typeface="Arial"/>
                <a:ea typeface="Arial"/>
                <a:cs typeface="Arial"/>
                <a:sym typeface="Arial"/>
              </a:defRPr>
            </a:lvl3pPr>
            <a:lvl4pPr marL="0" lvl="3" indent="0" algn="l">
              <a:spcBef>
                <a:spcPts val="0"/>
              </a:spcBef>
              <a:spcAft>
                <a:spcPts val="0"/>
              </a:spcAft>
              <a:buNone/>
              <a:defRPr sz="900" b="0" i="0" u="none" strike="noStrike" cap="none">
                <a:solidFill>
                  <a:schemeClr val="dk2"/>
                </a:solidFill>
                <a:latin typeface="Arial"/>
                <a:ea typeface="Arial"/>
                <a:cs typeface="Arial"/>
                <a:sym typeface="Arial"/>
              </a:defRPr>
            </a:lvl4pPr>
            <a:lvl5pPr marL="0" lvl="4" indent="0" algn="l">
              <a:spcBef>
                <a:spcPts val="0"/>
              </a:spcBef>
              <a:spcAft>
                <a:spcPts val="0"/>
              </a:spcAft>
              <a:buNone/>
              <a:defRPr sz="900" b="0" i="0" u="none" strike="noStrike" cap="none">
                <a:solidFill>
                  <a:schemeClr val="dk2"/>
                </a:solidFill>
                <a:latin typeface="Arial"/>
                <a:ea typeface="Arial"/>
                <a:cs typeface="Arial"/>
                <a:sym typeface="Arial"/>
              </a:defRPr>
            </a:lvl5pPr>
            <a:lvl6pPr marL="0" lvl="5" indent="0" algn="l">
              <a:spcBef>
                <a:spcPts val="0"/>
              </a:spcBef>
              <a:spcAft>
                <a:spcPts val="0"/>
              </a:spcAft>
              <a:buNone/>
              <a:defRPr sz="900" b="0" i="0" u="none" strike="noStrike" cap="none">
                <a:solidFill>
                  <a:schemeClr val="dk2"/>
                </a:solidFill>
                <a:latin typeface="Arial"/>
                <a:ea typeface="Arial"/>
                <a:cs typeface="Arial"/>
                <a:sym typeface="Arial"/>
              </a:defRPr>
            </a:lvl6pPr>
            <a:lvl7pPr marL="0" lvl="6" indent="0" algn="l">
              <a:spcBef>
                <a:spcPts val="0"/>
              </a:spcBef>
              <a:spcAft>
                <a:spcPts val="0"/>
              </a:spcAft>
              <a:buNone/>
              <a:defRPr sz="900" b="0" i="0" u="none" strike="noStrike" cap="none">
                <a:solidFill>
                  <a:schemeClr val="dk2"/>
                </a:solidFill>
                <a:latin typeface="Arial"/>
                <a:ea typeface="Arial"/>
                <a:cs typeface="Arial"/>
                <a:sym typeface="Arial"/>
              </a:defRPr>
            </a:lvl7pPr>
            <a:lvl8pPr marL="0" lvl="7" indent="0" algn="l">
              <a:spcBef>
                <a:spcPts val="0"/>
              </a:spcBef>
              <a:spcAft>
                <a:spcPts val="0"/>
              </a:spcAft>
              <a:buNone/>
              <a:defRPr sz="900" b="0" i="0" u="none" strike="noStrike" cap="none">
                <a:solidFill>
                  <a:schemeClr val="dk2"/>
                </a:solidFill>
                <a:latin typeface="Arial"/>
                <a:ea typeface="Arial"/>
                <a:cs typeface="Arial"/>
                <a:sym typeface="Arial"/>
              </a:defRPr>
            </a:lvl8pPr>
            <a:lvl9pPr marL="0" lvl="8" indent="0" algn="l">
              <a:spcBef>
                <a:spcPts val="0"/>
              </a:spcBef>
              <a:spcAft>
                <a:spcPts val="0"/>
              </a:spcAft>
              <a:buNone/>
              <a:defRPr sz="900" b="0" i="0" u="none" strike="noStrike" cap="none">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sk"/>
              <a:t>‹#›</a:t>
            </a:fld>
            <a:endParaRPr/>
          </a:p>
        </p:txBody>
      </p:sp>
      <p:pic>
        <p:nvPicPr>
          <p:cNvPr id="91" name="Google Shape;91;p12"/>
          <p:cNvPicPr preferRelativeResize="0"/>
          <p:nvPr/>
        </p:nvPicPr>
        <p:blipFill rotWithShape="1">
          <a:blip r:embed="rId2">
            <a:alphaModFix/>
          </a:blip>
          <a:srcRect/>
          <a:stretch/>
        </p:blipFill>
        <p:spPr>
          <a:xfrm>
            <a:off x="8160958" y="4536000"/>
            <a:ext cx="849357" cy="448200"/>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Rozdělovník (alternativní) 1">
  <p:cSld name="Rozdělovník (alternativní) 1">
    <p:spTree>
      <p:nvGrpSpPr>
        <p:cNvPr id="1" name="Shape 92"/>
        <p:cNvGrpSpPr/>
        <p:nvPr/>
      </p:nvGrpSpPr>
      <p:grpSpPr>
        <a:xfrm>
          <a:off x="0" y="0"/>
          <a:ext cx="0" cy="0"/>
          <a:chOff x="0" y="0"/>
          <a:chExt cx="0" cy="0"/>
        </a:xfrm>
      </p:grpSpPr>
      <p:sp>
        <p:nvSpPr>
          <p:cNvPr id="93" name="Google Shape;93;p13"/>
          <p:cNvSpPr txBox="1">
            <a:spLocks noGrp="1"/>
          </p:cNvSpPr>
          <p:nvPr>
            <p:ph type="sldNum" idx="12"/>
          </p:nvPr>
        </p:nvSpPr>
        <p:spPr>
          <a:xfrm>
            <a:off x="310500" y="4671000"/>
            <a:ext cx="189000" cy="189000"/>
          </a:xfrm>
          <a:prstGeom prst="rect">
            <a:avLst/>
          </a:prstGeom>
          <a:noFill/>
          <a:ln>
            <a:noFill/>
          </a:ln>
        </p:spPr>
        <p:txBody>
          <a:bodyPr spcFirstLastPara="1" wrap="square" lIns="0" tIns="0" rIns="0" bIns="0" anchor="ctr" anchorCtr="0">
            <a:noAutofit/>
          </a:bodyPr>
          <a:lstStyle>
            <a:lvl1pPr marL="0" lvl="0" indent="0" algn="l">
              <a:spcBef>
                <a:spcPts val="0"/>
              </a:spcBef>
              <a:spcAft>
                <a:spcPts val="0"/>
              </a:spcAft>
              <a:buNone/>
              <a:defRPr/>
            </a:lvl1pPr>
            <a:lvl2pPr marL="0" lvl="1" indent="0" algn="l">
              <a:spcBef>
                <a:spcPts val="0"/>
              </a:spcBef>
              <a:spcAft>
                <a:spcPts val="0"/>
              </a:spcAft>
              <a:buNone/>
              <a:defRPr/>
            </a:lvl2pPr>
            <a:lvl3pPr marL="0" lvl="2" indent="0" algn="l">
              <a:spcBef>
                <a:spcPts val="0"/>
              </a:spcBef>
              <a:spcAft>
                <a:spcPts val="0"/>
              </a:spcAft>
              <a:buNone/>
              <a:defRPr/>
            </a:lvl3pPr>
            <a:lvl4pPr marL="0" lvl="3" indent="0" algn="l">
              <a:spcBef>
                <a:spcPts val="0"/>
              </a:spcBef>
              <a:spcAft>
                <a:spcPts val="0"/>
              </a:spcAft>
              <a:buNone/>
              <a:defRPr/>
            </a:lvl4pPr>
            <a:lvl5pPr marL="0" lvl="4" indent="0" algn="l">
              <a:spcBef>
                <a:spcPts val="0"/>
              </a:spcBef>
              <a:spcAft>
                <a:spcPts val="0"/>
              </a:spcAft>
              <a:buNone/>
              <a:defRPr/>
            </a:lvl5pPr>
            <a:lvl6pPr marL="0" lvl="5" indent="0" algn="l">
              <a:spcBef>
                <a:spcPts val="0"/>
              </a:spcBef>
              <a:spcAft>
                <a:spcPts val="0"/>
              </a:spcAft>
              <a:buNone/>
              <a:defRPr/>
            </a:lvl6pPr>
            <a:lvl7pPr marL="0" lvl="6" indent="0" algn="l">
              <a:spcBef>
                <a:spcPts val="0"/>
              </a:spcBef>
              <a:spcAft>
                <a:spcPts val="0"/>
              </a:spcAft>
              <a:buNone/>
              <a:defRPr/>
            </a:lvl7pPr>
            <a:lvl8pPr marL="0" lvl="7" indent="0" algn="l">
              <a:spcBef>
                <a:spcPts val="0"/>
              </a:spcBef>
              <a:spcAft>
                <a:spcPts val="0"/>
              </a:spcAft>
              <a:buNone/>
              <a:defRPr/>
            </a:lvl8pPr>
            <a:lvl9pPr marL="0" lvl="8" indent="0" algn="l">
              <a:spcBef>
                <a:spcPts val="0"/>
              </a:spcBef>
              <a:spcAft>
                <a:spcPts val="0"/>
              </a:spcAft>
              <a:buNone/>
              <a:defRPr/>
            </a:lvl9pPr>
          </a:lstStyle>
          <a:p>
            <a:pPr marL="0" lvl="0" indent="0" algn="l" rtl="0">
              <a:spcBef>
                <a:spcPts val="0"/>
              </a:spcBef>
              <a:spcAft>
                <a:spcPts val="0"/>
              </a:spcAft>
              <a:buNone/>
            </a:pPr>
            <a:fld id="{00000000-1234-1234-1234-123412341234}" type="slidenum">
              <a:rPr lang="sk"/>
              <a:t>‹#›</a:t>
            </a:fld>
            <a:endParaRPr/>
          </a:p>
        </p:txBody>
      </p:sp>
      <p:sp>
        <p:nvSpPr>
          <p:cNvPr id="94" name="Google Shape;94;p13"/>
          <p:cNvSpPr txBox="1">
            <a:spLocks noGrp="1"/>
          </p:cNvSpPr>
          <p:nvPr>
            <p:ph type="title"/>
          </p:nvPr>
        </p:nvSpPr>
        <p:spPr>
          <a:xfrm>
            <a:off x="298876" y="2175274"/>
            <a:ext cx="3934800" cy="8787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100"/>
              <a:buNone/>
              <a:defRPr sz="3300">
                <a:solidFill>
                  <a:srgbClr val="0000DC"/>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95" name="Google Shape;95;p13"/>
          <p:cNvSpPr txBox="1">
            <a:spLocks noGrp="1"/>
          </p:cNvSpPr>
          <p:nvPr>
            <p:ph type="subTitle" idx="1"/>
          </p:nvPr>
        </p:nvSpPr>
        <p:spPr>
          <a:xfrm>
            <a:off x="298876" y="3087302"/>
            <a:ext cx="3934800" cy="523800"/>
          </a:xfrm>
          <a:prstGeom prst="rect">
            <a:avLst/>
          </a:prstGeom>
          <a:noFill/>
          <a:ln>
            <a:noFill/>
          </a:ln>
        </p:spPr>
        <p:txBody>
          <a:bodyPr spcFirstLastPara="1" wrap="square" lIns="0" tIns="0" rIns="0" bIns="0" anchor="t" anchorCtr="0">
            <a:noAutofit/>
          </a:bodyPr>
          <a:lstStyle>
            <a:lvl1pPr lvl="0" algn="l">
              <a:lnSpc>
                <a:spcPct val="114000"/>
              </a:lnSpc>
              <a:spcBef>
                <a:spcPts val="0"/>
              </a:spcBef>
              <a:spcAft>
                <a:spcPts val="0"/>
              </a:spcAft>
              <a:buSzPts val="1800"/>
              <a:buFont typeface="Arial"/>
              <a:buNone/>
              <a:defRPr sz="1800" b="0">
                <a:solidFill>
                  <a:srgbClr val="0000DC"/>
                </a:solidFill>
                <a:latin typeface="Arial"/>
                <a:ea typeface="Arial"/>
                <a:cs typeface="Arial"/>
                <a:sym typeface="Arial"/>
              </a:defRPr>
            </a:lvl1pPr>
            <a:lvl2pPr lvl="1" algn="ctr">
              <a:lnSpc>
                <a:spcPct val="90000"/>
              </a:lnSpc>
              <a:spcBef>
                <a:spcPts val="0"/>
              </a:spcBef>
              <a:spcAft>
                <a:spcPts val="0"/>
              </a:spcAft>
              <a:buSzPts val="1500"/>
              <a:buFont typeface="Arial"/>
              <a:buNone/>
              <a:defRPr sz="1500"/>
            </a:lvl2pPr>
            <a:lvl3pPr lvl="2" algn="ctr">
              <a:lnSpc>
                <a:spcPct val="100000"/>
              </a:lnSpc>
              <a:spcBef>
                <a:spcPts val="0"/>
              </a:spcBef>
              <a:spcAft>
                <a:spcPts val="0"/>
              </a:spcAft>
              <a:buSzPts val="1100"/>
              <a:buFont typeface="Arial"/>
              <a:buNone/>
              <a:defRPr sz="1400"/>
            </a:lvl3pPr>
            <a:lvl4pPr lvl="3" algn="ctr">
              <a:lnSpc>
                <a:spcPct val="112500"/>
              </a:lnSpc>
              <a:spcBef>
                <a:spcPts val="0"/>
              </a:spcBef>
              <a:spcAft>
                <a:spcPts val="0"/>
              </a:spcAft>
              <a:buSzPts val="1100"/>
              <a:buFont typeface="Arial"/>
              <a:buNone/>
              <a:defRPr sz="1200"/>
            </a:lvl4pPr>
            <a:lvl5pPr lvl="4" algn="ctr">
              <a:lnSpc>
                <a:spcPct val="112500"/>
              </a:lnSpc>
              <a:spcBef>
                <a:spcPts val="0"/>
              </a:spcBef>
              <a:spcAft>
                <a:spcPts val="0"/>
              </a:spcAft>
              <a:buSzPts val="1200"/>
              <a:buFont typeface="Arial"/>
              <a:buNone/>
              <a:defRPr sz="1200"/>
            </a:lvl5pPr>
            <a:lvl6pPr lvl="5" algn="ctr">
              <a:spcBef>
                <a:spcPts val="200"/>
              </a:spcBef>
              <a:spcAft>
                <a:spcPts val="0"/>
              </a:spcAft>
              <a:buSzPts val="1200"/>
              <a:buNone/>
              <a:defRPr sz="1200"/>
            </a:lvl6pPr>
            <a:lvl7pPr lvl="6" algn="ctr">
              <a:lnSpc>
                <a:spcPct val="112500"/>
              </a:lnSpc>
              <a:spcBef>
                <a:spcPts val="0"/>
              </a:spcBef>
              <a:spcAft>
                <a:spcPts val="0"/>
              </a:spcAft>
              <a:buSzPts val="1200"/>
              <a:buNone/>
              <a:defRPr sz="1200"/>
            </a:lvl7pPr>
            <a:lvl8pPr lvl="7" algn="ctr">
              <a:lnSpc>
                <a:spcPct val="112500"/>
              </a:lnSpc>
              <a:spcBef>
                <a:spcPts val="0"/>
              </a:spcBef>
              <a:spcAft>
                <a:spcPts val="0"/>
              </a:spcAft>
              <a:buSzPts val="1200"/>
              <a:buNone/>
              <a:defRPr sz="1200"/>
            </a:lvl8pPr>
            <a:lvl9pPr lvl="8" algn="ctr">
              <a:lnSpc>
                <a:spcPct val="112500"/>
              </a:lnSpc>
              <a:spcBef>
                <a:spcPts val="0"/>
              </a:spcBef>
              <a:spcAft>
                <a:spcPts val="0"/>
              </a:spcAft>
              <a:buSzPts val="1200"/>
              <a:buNone/>
              <a:defRPr sz="1200"/>
            </a:lvl9pPr>
          </a:lstStyle>
          <a:p>
            <a:endParaRPr/>
          </a:p>
        </p:txBody>
      </p:sp>
      <p:sp>
        <p:nvSpPr>
          <p:cNvPr id="96" name="Google Shape;96;p13"/>
          <p:cNvSpPr>
            <a:spLocks noGrp="1"/>
          </p:cNvSpPr>
          <p:nvPr>
            <p:ph type="pic" idx="2"/>
          </p:nvPr>
        </p:nvSpPr>
        <p:spPr>
          <a:xfrm>
            <a:off x="4572000" y="0"/>
            <a:ext cx="4572000" cy="5143500"/>
          </a:xfrm>
          <a:prstGeom prst="rect">
            <a:avLst/>
          </a:prstGeom>
          <a:noFill/>
          <a:ln>
            <a:noFill/>
          </a:ln>
        </p:spPr>
      </p:sp>
      <p:sp>
        <p:nvSpPr>
          <p:cNvPr id="97" name="Google Shape;97;p13"/>
          <p:cNvSpPr txBox="1">
            <a:spLocks noGrp="1"/>
          </p:cNvSpPr>
          <p:nvPr>
            <p:ph type="ftr" idx="11"/>
          </p:nvPr>
        </p:nvSpPr>
        <p:spPr>
          <a:xfrm>
            <a:off x="540000" y="4671000"/>
            <a:ext cx="3693900" cy="1890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pic>
        <p:nvPicPr>
          <p:cNvPr id="98" name="Google Shape;98;p13"/>
          <p:cNvPicPr preferRelativeResize="0"/>
          <p:nvPr/>
        </p:nvPicPr>
        <p:blipFill rotWithShape="1">
          <a:blip r:embed="rId2">
            <a:alphaModFix/>
          </a:blip>
          <a:srcRect/>
          <a:stretch/>
        </p:blipFill>
        <p:spPr>
          <a:xfrm>
            <a:off x="310499" y="310500"/>
            <a:ext cx="1514518" cy="799199"/>
          </a:xfrm>
          <a:prstGeom prst="rect">
            <a:avLst/>
          </a:prstGeom>
          <a:noFill/>
          <a:ln>
            <a:noFill/>
          </a:ln>
        </p:spPr>
      </p:pic>
    </p:spTree>
  </p:cSld>
  <p:clrMapOvr>
    <a:masterClrMapping/>
  </p:clrMapOvr>
  <p:extLst>
    <p:ext uri="{DCECCB84-F9BA-43D5-87BE-67443E8EF086}">
      <p15:sldGuideLst xmlns:p15="http://schemas.microsoft.com/office/powerpoint/2012/main">
        <p15:guide id="1" orient="horz" pos="1824">
          <p15:clr>
            <a:srgbClr val="FBAE40"/>
          </p15:clr>
        </p15:guide>
        <p15:guide id="2" pos="175">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Úvodní snímek - inverzní">
  <p:cSld name="Úvodní snímek - inverzní">
    <p:bg>
      <p:bgPr>
        <a:solidFill>
          <a:srgbClr val="5AC8AF"/>
        </a:solidFill>
        <a:effectLst/>
      </p:bgPr>
    </p:bg>
    <p:spTree>
      <p:nvGrpSpPr>
        <p:cNvPr id="1" name="Shape 99"/>
        <p:cNvGrpSpPr/>
        <p:nvPr/>
      </p:nvGrpSpPr>
      <p:grpSpPr>
        <a:xfrm>
          <a:off x="0" y="0"/>
          <a:ext cx="0" cy="0"/>
          <a:chOff x="0" y="0"/>
          <a:chExt cx="0" cy="0"/>
        </a:xfrm>
      </p:grpSpPr>
      <p:sp>
        <p:nvSpPr>
          <p:cNvPr id="100" name="Google Shape;100;p14"/>
          <p:cNvSpPr txBox="1">
            <a:spLocks noGrp="1"/>
          </p:cNvSpPr>
          <p:nvPr>
            <p:ph type="ftr" idx="11"/>
          </p:nvPr>
        </p:nvSpPr>
        <p:spPr>
          <a:xfrm>
            <a:off x="540000" y="4671000"/>
            <a:ext cx="5940000" cy="1890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100"/>
              <a:buNone/>
              <a:defRPr>
                <a:solidFill>
                  <a:schemeClr val="lt1"/>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01" name="Google Shape;101;p14"/>
          <p:cNvSpPr txBox="1">
            <a:spLocks noGrp="1"/>
          </p:cNvSpPr>
          <p:nvPr>
            <p:ph type="sldNum" idx="12"/>
          </p:nvPr>
        </p:nvSpPr>
        <p:spPr>
          <a:xfrm>
            <a:off x="310500" y="4671000"/>
            <a:ext cx="189000" cy="189000"/>
          </a:xfrm>
          <a:prstGeom prst="rect">
            <a:avLst/>
          </a:prstGeom>
          <a:noFill/>
          <a:ln>
            <a:noFill/>
          </a:ln>
        </p:spPr>
        <p:txBody>
          <a:bodyPr spcFirstLastPara="1" wrap="square" lIns="0" tIns="0" rIns="0" bIns="0" anchor="ctr" anchorCtr="0">
            <a:noAutofit/>
          </a:bodyPr>
          <a:lstStyle>
            <a:lvl1pPr marL="0" lvl="0" indent="0" algn="l">
              <a:spcBef>
                <a:spcPts val="0"/>
              </a:spcBef>
              <a:spcAft>
                <a:spcPts val="0"/>
              </a:spcAft>
              <a:buNone/>
              <a:defRPr sz="900" b="0" i="0" u="none" strike="noStrike" cap="none">
                <a:solidFill>
                  <a:schemeClr val="lt1"/>
                </a:solidFill>
                <a:latin typeface="Arial"/>
                <a:ea typeface="Arial"/>
                <a:cs typeface="Arial"/>
                <a:sym typeface="Arial"/>
              </a:defRPr>
            </a:lvl1pPr>
            <a:lvl2pPr marL="0" lvl="1" indent="0" algn="l">
              <a:spcBef>
                <a:spcPts val="0"/>
              </a:spcBef>
              <a:spcAft>
                <a:spcPts val="0"/>
              </a:spcAft>
              <a:buNone/>
              <a:defRPr sz="900" b="0" i="0" u="none" strike="noStrike" cap="none">
                <a:solidFill>
                  <a:schemeClr val="lt1"/>
                </a:solidFill>
                <a:latin typeface="Arial"/>
                <a:ea typeface="Arial"/>
                <a:cs typeface="Arial"/>
                <a:sym typeface="Arial"/>
              </a:defRPr>
            </a:lvl2pPr>
            <a:lvl3pPr marL="0" lvl="2" indent="0" algn="l">
              <a:spcBef>
                <a:spcPts val="0"/>
              </a:spcBef>
              <a:spcAft>
                <a:spcPts val="0"/>
              </a:spcAft>
              <a:buNone/>
              <a:defRPr sz="900" b="0" i="0" u="none" strike="noStrike" cap="none">
                <a:solidFill>
                  <a:schemeClr val="lt1"/>
                </a:solidFill>
                <a:latin typeface="Arial"/>
                <a:ea typeface="Arial"/>
                <a:cs typeface="Arial"/>
                <a:sym typeface="Arial"/>
              </a:defRPr>
            </a:lvl3pPr>
            <a:lvl4pPr marL="0" lvl="3" indent="0" algn="l">
              <a:spcBef>
                <a:spcPts val="0"/>
              </a:spcBef>
              <a:spcAft>
                <a:spcPts val="0"/>
              </a:spcAft>
              <a:buNone/>
              <a:defRPr sz="900" b="0" i="0" u="none" strike="noStrike" cap="none">
                <a:solidFill>
                  <a:schemeClr val="lt1"/>
                </a:solidFill>
                <a:latin typeface="Arial"/>
                <a:ea typeface="Arial"/>
                <a:cs typeface="Arial"/>
                <a:sym typeface="Arial"/>
              </a:defRPr>
            </a:lvl4pPr>
            <a:lvl5pPr marL="0" lvl="4" indent="0" algn="l">
              <a:spcBef>
                <a:spcPts val="0"/>
              </a:spcBef>
              <a:spcAft>
                <a:spcPts val="0"/>
              </a:spcAft>
              <a:buNone/>
              <a:defRPr sz="900" b="0" i="0" u="none" strike="noStrike" cap="none">
                <a:solidFill>
                  <a:schemeClr val="lt1"/>
                </a:solidFill>
                <a:latin typeface="Arial"/>
                <a:ea typeface="Arial"/>
                <a:cs typeface="Arial"/>
                <a:sym typeface="Arial"/>
              </a:defRPr>
            </a:lvl5pPr>
            <a:lvl6pPr marL="0" lvl="5" indent="0" algn="l">
              <a:spcBef>
                <a:spcPts val="0"/>
              </a:spcBef>
              <a:spcAft>
                <a:spcPts val="0"/>
              </a:spcAft>
              <a:buNone/>
              <a:defRPr sz="900" b="0" i="0" u="none" strike="noStrike" cap="none">
                <a:solidFill>
                  <a:schemeClr val="lt1"/>
                </a:solidFill>
                <a:latin typeface="Arial"/>
                <a:ea typeface="Arial"/>
                <a:cs typeface="Arial"/>
                <a:sym typeface="Arial"/>
              </a:defRPr>
            </a:lvl6pPr>
            <a:lvl7pPr marL="0" lvl="6" indent="0" algn="l">
              <a:spcBef>
                <a:spcPts val="0"/>
              </a:spcBef>
              <a:spcAft>
                <a:spcPts val="0"/>
              </a:spcAft>
              <a:buNone/>
              <a:defRPr sz="900" b="0" i="0" u="none" strike="noStrike" cap="none">
                <a:solidFill>
                  <a:schemeClr val="lt1"/>
                </a:solidFill>
                <a:latin typeface="Arial"/>
                <a:ea typeface="Arial"/>
                <a:cs typeface="Arial"/>
                <a:sym typeface="Arial"/>
              </a:defRPr>
            </a:lvl7pPr>
            <a:lvl8pPr marL="0" lvl="7" indent="0" algn="l">
              <a:spcBef>
                <a:spcPts val="0"/>
              </a:spcBef>
              <a:spcAft>
                <a:spcPts val="0"/>
              </a:spcAft>
              <a:buNone/>
              <a:defRPr sz="900" b="0" i="0" u="none" strike="noStrike" cap="none">
                <a:solidFill>
                  <a:schemeClr val="lt1"/>
                </a:solidFill>
                <a:latin typeface="Arial"/>
                <a:ea typeface="Arial"/>
                <a:cs typeface="Arial"/>
                <a:sym typeface="Arial"/>
              </a:defRPr>
            </a:lvl8pPr>
            <a:lvl9pPr marL="0" lvl="8" indent="0" algn="l">
              <a:spcBef>
                <a:spcPts val="0"/>
              </a:spcBef>
              <a:spcAft>
                <a:spcPts val="0"/>
              </a:spcAft>
              <a:buNone/>
              <a:defRPr sz="900" b="0" i="0" u="none" strike="noStrike" cap="none">
                <a:solidFill>
                  <a:schemeClr val="lt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sk"/>
              <a:t>‹#›</a:t>
            </a:fld>
            <a:endParaRPr/>
          </a:p>
        </p:txBody>
      </p:sp>
      <p:sp>
        <p:nvSpPr>
          <p:cNvPr id="102" name="Google Shape;102;p14"/>
          <p:cNvSpPr txBox="1">
            <a:spLocks noGrp="1"/>
          </p:cNvSpPr>
          <p:nvPr>
            <p:ph type="title"/>
          </p:nvPr>
        </p:nvSpPr>
        <p:spPr>
          <a:xfrm>
            <a:off x="298876" y="2175274"/>
            <a:ext cx="8521200" cy="8787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100"/>
              <a:buNone/>
              <a:defRPr sz="3300">
                <a:solidFill>
                  <a:schemeClr val="lt1"/>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03" name="Google Shape;103;p14"/>
          <p:cNvSpPr txBox="1">
            <a:spLocks noGrp="1"/>
          </p:cNvSpPr>
          <p:nvPr>
            <p:ph type="subTitle" idx="1"/>
          </p:nvPr>
        </p:nvSpPr>
        <p:spPr>
          <a:xfrm>
            <a:off x="298876" y="3087302"/>
            <a:ext cx="8521200" cy="523800"/>
          </a:xfrm>
          <a:prstGeom prst="rect">
            <a:avLst/>
          </a:prstGeom>
          <a:noFill/>
          <a:ln>
            <a:noFill/>
          </a:ln>
        </p:spPr>
        <p:txBody>
          <a:bodyPr spcFirstLastPara="1" wrap="square" lIns="0" tIns="0" rIns="0" bIns="0" anchor="t" anchorCtr="0">
            <a:noAutofit/>
          </a:bodyPr>
          <a:lstStyle>
            <a:lvl1pPr lvl="0" algn="l">
              <a:lnSpc>
                <a:spcPct val="114000"/>
              </a:lnSpc>
              <a:spcBef>
                <a:spcPts val="0"/>
              </a:spcBef>
              <a:spcAft>
                <a:spcPts val="0"/>
              </a:spcAft>
              <a:buSzPts val="1800"/>
              <a:buFont typeface="Arial"/>
              <a:buNone/>
              <a:defRPr sz="1800" b="0">
                <a:solidFill>
                  <a:schemeClr val="lt1"/>
                </a:solidFill>
                <a:latin typeface="Arial"/>
                <a:ea typeface="Arial"/>
                <a:cs typeface="Arial"/>
                <a:sym typeface="Arial"/>
              </a:defRPr>
            </a:lvl1pPr>
            <a:lvl2pPr lvl="1" algn="ctr">
              <a:lnSpc>
                <a:spcPct val="90000"/>
              </a:lnSpc>
              <a:spcBef>
                <a:spcPts val="0"/>
              </a:spcBef>
              <a:spcAft>
                <a:spcPts val="0"/>
              </a:spcAft>
              <a:buSzPts val="1500"/>
              <a:buFont typeface="Arial"/>
              <a:buNone/>
              <a:defRPr sz="1500"/>
            </a:lvl2pPr>
            <a:lvl3pPr lvl="2" algn="ctr">
              <a:lnSpc>
                <a:spcPct val="100000"/>
              </a:lnSpc>
              <a:spcBef>
                <a:spcPts val="0"/>
              </a:spcBef>
              <a:spcAft>
                <a:spcPts val="0"/>
              </a:spcAft>
              <a:buSzPts val="1100"/>
              <a:buFont typeface="Arial"/>
              <a:buNone/>
              <a:defRPr sz="1400"/>
            </a:lvl3pPr>
            <a:lvl4pPr lvl="3" algn="ctr">
              <a:lnSpc>
                <a:spcPct val="112500"/>
              </a:lnSpc>
              <a:spcBef>
                <a:spcPts val="0"/>
              </a:spcBef>
              <a:spcAft>
                <a:spcPts val="0"/>
              </a:spcAft>
              <a:buSzPts val="1100"/>
              <a:buFont typeface="Arial"/>
              <a:buNone/>
              <a:defRPr sz="1200"/>
            </a:lvl4pPr>
            <a:lvl5pPr lvl="4" algn="ctr">
              <a:lnSpc>
                <a:spcPct val="112500"/>
              </a:lnSpc>
              <a:spcBef>
                <a:spcPts val="0"/>
              </a:spcBef>
              <a:spcAft>
                <a:spcPts val="0"/>
              </a:spcAft>
              <a:buSzPts val="1200"/>
              <a:buFont typeface="Arial"/>
              <a:buNone/>
              <a:defRPr sz="1200"/>
            </a:lvl5pPr>
            <a:lvl6pPr lvl="5" algn="ctr">
              <a:spcBef>
                <a:spcPts val="200"/>
              </a:spcBef>
              <a:spcAft>
                <a:spcPts val="0"/>
              </a:spcAft>
              <a:buSzPts val="1200"/>
              <a:buNone/>
              <a:defRPr sz="1200"/>
            </a:lvl6pPr>
            <a:lvl7pPr lvl="6" algn="ctr">
              <a:lnSpc>
                <a:spcPct val="112500"/>
              </a:lnSpc>
              <a:spcBef>
                <a:spcPts val="0"/>
              </a:spcBef>
              <a:spcAft>
                <a:spcPts val="0"/>
              </a:spcAft>
              <a:buSzPts val="1200"/>
              <a:buNone/>
              <a:defRPr sz="1200"/>
            </a:lvl7pPr>
            <a:lvl8pPr lvl="7" algn="ctr">
              <a:lnSpc>
                <a:spcPct val="112500"/>
              </a:lnSpc>
              <a:spcBef>
                <a:spcPts val="0"/>
              </a:spcBef>
              <a:spcAft>
                <a:spcPts val="0"/>
              </a:spcAft>
              <a:buSzPts val="1200"/>
              <a:buNone/>
              <a:defRPr sz="1200"/>
            </a:lvl8pPr>
            <a:lvl9pPr lvl="8" algn="ctr">
              <a:lnSpc>
                <a:spcPct val="112500"/>
              </a:lnSpc>
              <a:spcBef>
                <a:spcPts val="0"/>
              </a:spcBef>
              <a:spcAft>
                <a:spcPts val="0"/>
              </a:spcAft>
              <a:buSzPts val="1200"/>
              <a:buNone/>
              <a:defRPr sz="1200"/>
            </a:lvl9pPr>
          </a:lstStyle>
          <a:p>
            <a:endParaRPr/>
          </a:p>
        </p:txBody>
      </p:sp>
      <p:pic>
        <p:nvPicPr>
          <p:cNvPr id="104" name="Google Shape;104;p14"/>
          <p:cNvPicPr preferRelativeResize="0"/>
          <p:nvPr/>
        </p:nvPicPr>
        <p:blipFill rotWithShape="1">
          <a:blip r:embed="rId2">
            <a:alphaModFix/>
          </a:blip>
          <a:srcRect/>
          <a:stretch/>
        </p:blipFill>
        <p:spPr>
          <a:xfrm>
            <a:off x="310499" y="311886"/>
            <a:ext cx="1514518" cy="796429"/>
          </a:xfrm>
          <a:prstGeom prst="rect">
            <a:avLst/>
          </a:prstGeom>
          <a:noFill/>
          <a:ln>
            <a:noFill/>
          </a:ln>
        </p:spPr>
      </p:pic>
    </p:spTree>
  </p:cSld>
  <p:clrMapOvr>
    <a:masterClrMapping/>
  </p:clrMapOvr>
  <p:extLst>
    <p:ext uri="{DCECCB84-F9BA-43D5-87BE-67443E8EF086}">
      <p15:sldGuideLst xmlns:p15="http://schemas.microsoft.com/office/powerpoint/2012/main">
        <p15:guide id="1" orient="horz" pos="1824">
          <p15:clr>
            <a:srgbClr val="FBAE40"/>
          </p15:clr>
        </p15:guide>
        <p15:guide id="2" pos="175">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Rozdělovník (alternativní) 2">
  <p:cSld name="Rozdělovník (alternativní) 2">
    <p:bg>
      <p:bgPr>
        <a:solidFill>
          <a:srgbClr val="5AC8AF"/>
        </a:solidFill>
        <a:effectLst/>
      </p:bgPr>
    </p:bg>
    <p:spTree>
      <p:nvGrpSpPr>
        <p:cNvPr id="1" name="Shape 105"/>
        <p:cNvGrpSpPr/>
        <p:nvPr/>
      </p:nvGrpSpPr>
      <p:grpSpPr>
        <a:xfrm>
          <a:off x="0" y="0"/>
          <a:ext cx="0" cy="0"/>
          <a:chOff x="0" y="0"/>
          <a:chExt cx="0" cy="0"/>
        </a:xfrm>
      </p:grpSpPr>
      <p:sp>
        <p:nvSpPr>
          <p:cNvPr id="106" name="Google Shape;106;p15"/>
          <p:cNvSpPr txBox="1">
            <a:spLocks noGrp="1"/>
          </p:cNvSpPr>
          <p:nvPr>
            <p:ph type="sldNum" idx="12"/>
          </p:nvPr>
        </p:nvSpPr>
        <p:spPr>
          <a:xfrm>
            <a:off x="310500" y="4671000"/>
            <a:ext cx="189000" cy="189000"/>
          </a:xfrm>
          <a:prstGeom prst="rect">
            <a:avLst/>
          </a:prstGeom>
          <a:noFill/>
          <a:ln>
            <a:noFill/>
          </a:ln>
        </p:spPr>
        <p:txBody>
          <a:bodyPr spcFirstLastPara="1" wrap="square" lIns="0" tIns="0" rIns="0" bIns="0" anchor="ctr" anchorCtr="0">
            <a:noAutofit/>
          </a:bodyPr>
          <a:lstStyle>
            <a:lvl1pPr marL="0" lvl="0" indent="0" algn="l">
              <a:spcBef>
                <a:spcPts val="0"/>
              </a:spcBef>
              <a:spcAft>
                <a:spcPts val="0"/>
              </a:spcAft>
              <a:buNone/>
              <a:defRPr sz="900" b="0" i="0" u="none" strike="noStrike" cap="none">
                <a:solidFill>
                  <a:schemeClr val="lt1"/>
                </a:solidFill>
                <a:latin typeface="Arial"/>
                <a:ea typeface="Arial"/>
                <a:cs typeface="Arial"/>
                <a:sym typeface="Arial"/>
              </a:defRPr>
            </a:lvl1pPr>
            <a:lvl2pPr marL="0" lvl="1" indent="0" algn="l">
              <a:spcBef>
                <a:spcPts val="0"/>
              </a:spcBef>
              <a:spcAft>
                <a:spcPts val="0"/>
              </a:spcAft>
              <a:buNone/>
              <a:defRPr sz="900" b="0" i="0" u="none" strike="noStrike" cap="none">
                <a:solidFill>
                  <a:schemeClr val="lt1"/>
                </a:solidFill>
                <a:latin typeface="Arial"/>
                <a:ea typeface="Arial"/>
                <a:cs typeface="Arial"/>
                <a:sym typeface="Arial"/>
              </a:defRPr>
            </a:lvl2pPr>
            <a:lvl3pPr marL="0" lvl="2" indent="0" algn="l">
              <a:spcBef>
                <a:spcPts val="0"/>
              </a:spcBef>
              <a:spcAft>
                <a:spcPts val="0"/>
              </a:spcAft>
              <a:buNone/>
              <a:defRPr sz="900" b="0" i="0" u="none" strike="noStrike" cap="none">
                <a:solidFill>
                  <a:schemeClr val="lt1"/>
                </a:solidFill>
                <a:latin typeface="Arial"/>
                <a:ea typeface="Arial"/>
                <a:cs typeface="Arial"/>
                <a:sym typeface="Arial"/>
              </a:defRPr>
            </a:lvl3pPr>
            <a:lvl4pPr marL="0" lvl="3" indent="0" algn="l">
              <a:spcBef>
                <a:spcPts val="0"/>
              </a:spcBef>
              <a:spcAft>
                <a:spcPts val="0"/>
              </a:spcAft>
              <a:buNone/>
              <a:defRPr sz="900" b="0" i="0" u="none" strike="noStrike" cap="none">
                <a:solidFill>
                  <a:schemeClr val="lt1"/>
                </a:solidFill>
                <a:latin typeface="Arial"/>
                <a:ea typeface="Arial"/>
                <a:cs typeface="Arial"/>
                <a:sym typeface="Arial"/>
              </a:defRPr>
            </a:lvl4pPr>
            <a:lvl5pPr marL="0" lvl="4" indent="0" algn="l">
              <a:spcBef>
                <a:spcPts val="0"/>
              </a:spcBef>
              <a:spcAft>
                <a:spcPts val="0"/>
              </a:spcAft>
              <a:buNone/>
              <a:defRPr sz="900" b="0" i="0" u="none" strike="noStrike" cap="none">
                <a:solidFill>
                  <a:schemeClr val="lt1"/>
                </a:solidFill>
                <a:latin typeface="Arial"/>
                <a:ea typeface="Arial"/>
                <a:cs typeface="Arial"/>
                <a:sym typeface="Arial"/>
              </a:defRPr>
            </a:lvl5pPr>
            <a:lvl6pPr marL="0" lvl="5" indent="0" algn="l">
              <a:spcBef>
                <a:spcPts val="0"/>
              </a:spcBef>
              <a:spcAft>
                <a:spcPts val="0"/>
              </a:spcAft>
              <a:buNone/>
              <a:defRPr sz="900" b="0" i="0" u="none" strike="noStrike" cap="none">
                <a:solidFill>
                  <a:schemeClr val="lt1"/>
                </a:solidFill>
                <a:latin typeface="Arial"/>
                <a:ea typeface="Arial"/>
                <a:cs typeface="Arial"/>
                <a:sym typeface="Arial"/>
              </a:defRPr>
            </a:lvl6pPr>
            <a:lvl7pPr marL="0" lvl="6" indent="0" algn="l">
              <a:spcBef>
                <a:spcPts val="0"/>
              </a:spcBef>
              <a:spcAft>
                <a:spcPts val="0"/>
              </a:spcAft>
              <a:buNone/>
              <a:defRPr sz="900" b="0" i="0" u="none" strike="noStrike" cap="none">
                <a:solidFill>
                  <a:schemeClr val="lt1"/>
                </a:solidFill>
                <a:latin typeface="Arial"/>
                <a:ea typeface="Arial"/>
                <a:cs typeface="Arial"/>
                <a:sym typeface="Arial"/>
              </a:defRPr>
            </a:lvl7pPr>
            <a:lvl8pPr marL="0" lvl="7" indent="0" algn="l">
              <a:spcBef>
                <a:spcPts val="0"/>
              </a:spcBef>
              <a:spcAft>
                <a:spcPts val="0"/>
              </a:spcAft>
              <a:buNone/>
              <a:defRPr sz="900" b="0" i="0" u="none" strike="noStrike" cap="none">
                <a:solidFill>
                  <a:schemeClr val="lt1"/>
                </a:solidFill>
                <a:latin typeface="Arial"/>
                <a:ea typeface="Arial"/>
                <a:cs typeface="Arial"/>
                <a:sym typeface="Arial"/>
              </a:defRPr>
            </a:lvl8pPr>
            <a:lvl9pPr marL="0" lvl="8" indent="0" algn="l">
              <a:spcBef>
                <a:spcPts val="0"/>
              </a:spcBef>
              <a:spcAft>
                <a:spcPts val="0"/>
              </a:spcAft>
              <a:buNone/>
              <a:defRPr sz="900" b="0" i="0" u="none" strike="noStrike" cap="none">
                <a:solidFill>
                  <a:schemeClr val="lt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sk"/>
              <a:t>‹#›</a:t>
            </a:fld>
            <a:endParaRPr/>
          </a:p>
        </p:txBody>
      </p:sp>
      <p:sp>
        <p:nvSpPr>
          <p:cNvPr id="107" name="Google Shape;107;p15"/>
          <p:cNvSpPr txBox="1">
            <a:spLocks noGrp="1"/>
          </p:cNvSpPr>
          <p:nvPr>
            <p:ph type="title"/>
          </p:nvPr>
        </p:nvSpPr>
        <p:spPr>
          <a:xfrm>
            <a:off x="298876" y="2175274"/>
            <a:ext cx="3934800" cy="8787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100"/>
              <a:buNone/>
              <a:defRPr sz="3300">
                <a:solidFill>
                  <a:schemeClr val="lt1"/>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08" name="Google Shape;108;p15"/>
          <p:cNvSpPr txBox="1">
            <a:spLocks noGrp="1"/>
          </p:cNvSpPr>
          <p:nvPr>
            <p:ph type="subTitle" idx="1"/>
          </p:nvPr>
        </p:nvSpPr>
        <p:spPr>
          <a:xfrm>
            <a:off x="298876" y="3087302"/>
            <a:ext cx="3934800" cy="523800"/>
          </a:xfrm>
          <a:prstGeom prst="rect">
            <a:avLst/>
          </a:prstGeom>
          <a:noFill/>
          <a:ln>
            <a:noFill/>
          </a:ln>
        </p:spPr>
        <p:txBody>
          <a:bodyPr spcFirstLastPara="1" wrap="square" lIns="0" tIns="0" rIns="0" bIns="0" anchor="t" anchorCtr="0">
            <a:noAutofit/>
          </a:bodyPr>
          <a:lstStyle>
            <a:lvl1pPr lvl="0" algn="l">
              <a:lnSpc>
                <a:spcPct val="114000"/>
              </a:lnSpc>
              <a:spcBef>
                <a:spcPts val="0"/>
              </a:spcBef>
              <a:spcAft>
                <a:spcPts val="0"/>
              </a:spcAft>
              <a:buSzPts val="1800"/>
              <a:buFont typeface="Arial"/>
              <a:buNone/>
              <a:defRPr sz="1800" b="0">
                <a:solidFill>
                  <a:schemeClr val="lt1"/>
                </a:solidFill>
                <a:latin typeface="Arial"/>
                <a:ea typeface="Arial"/>
                <a:cs typeface="Arial"/>
                <a:sym typeface="Arial"/>
              </a:defRPr>
            </a:lvl1pPr>
            <a:lvl2pPr lvl="1" algn="ctr">
              <a:lnSpc>
                <a:spcPct val="90000"/>
              </a:lnSpc>
              <a:spcBef>
                <a:spcPts val="0"/>
              </a:spcBef>
              <a:spcAft>
                <a:spcPts val="0"/>
              </a:spcAft>
              <a:buSzPts val="1500"/>
              <a:buFont typeface="Arial"/>
              <a:buNone/>
              <a:defRPr sz="1500"/>
            </a:lvl2pPr>
            <a:lvl3pPr lvl="2" algn="ctr">
              <a:lnSpc>
                <a:spcPct val="100000"/>
              </a:lnSpc>
              <a:spcBef>
                <a:spcPts val="0"/>
              </a:spcBef>
              <a:spcAft>
                <a:spcPts val="0"/>
              </a:spcAft>
              <a:buSzPts val="1100"/>
              <a:buFont typeface="Arial"/>
              <a:buNone/>
              <a:defRPr sz="1400"/>
            </a:lvl3pPr>
            <a:lvl4pPr lvl="3" algn="ctr">
              <a:lnSpc>
                <a:spcPct val="112500"/>
              </a:lnSpc>
              <a:spcBef>
                <a:spcPts val="0"/>
              </a:spcBef>
              <a:spcAft>
                <a:spcPts val="0"/>
              </a:spcAft>
              <a:buSzPts val="1100"/>
              <a:buFont typeface="Arial"/>
              <a:buNone/>
              <a:defRPr sz="1200"/>
            </a:lvl4pPr>
            <a:lvl5pPr lvl="4" algn="ctr">
              <a:lnSpc>
                <a:spcPct val="112500"/>
              </a:lnSpc>
              <a:spcBef>
                <a:spcPts val="0"/>
              </a:spcBef>
              <a:spcAft>
                <a:spcPts val="0"/>
              </a:spcAft>
              <a:buSzPts val="1200"/>
              <a:buFont typeface="Arial"/>
              <a:buNone/>
              <a:defRPr sz="1200"/>
            </a:lvl5pPr>
            <a:lvl6pPr lvl="5" algn="ctr">
              <a:spcBef>
                <a:spcPts val="200"/>
              </a:spcBef>
              <a:spcAft>
                <a:spcPts val="0"/>
              </a:spcAft>
              <a:buSzPts val="1200"/>
              <a:buNone/>
              <a:defRPr sz="1200"/>
            </a:lvl6pPr>
            <a:lvl7pPr lvl="6" algn="ctr">
              <a:lnSpc>
                <a:spcPct val="112500"/>
              </a:lnSpc>
              <a:spcBef>
                <a:spcPts val="0"/>
              </a:spcBef>
              <a:spcAft>
                <a:spcPts val="0"/>
              </a:spcAft>
              <a:buSzPts val="1200"/>
              <a:buNone/>
              <a:defRPr sz="1200"/>
            </a:lvl7pPr>
            <a:lvl8pPr lvl="7" algn="ctr">
              <a:lnSpc>
                <a:spcPct val="112500"/>
              </a:lnSpc>
              <a:spcBef>
                <a:spcPts val="0"/>
              </a:spcBef>
              <a:spcAft>
                <a:spcPts val="0"/>
              </a:spcAft>
              <a:buSzPts val="1200"/>
              <a:buNone/>
              <a:defRPr sz="1200"/>
            </a:lvl8pPr>
            <a:lvl9pPr lvl="8" algn="ctr">
              <a:lnSpc>
                <a:spcPct val="112500"/>
              </a:lnSpc>
              <a:spcBef>
                <a:spcPts val="0"/>
              </a:spcBef>
              <a:spcAft>
                <a:spcPts val="0"/>
              </a:spcAft>
              <a:buSzPts val="1200"/>
              <a:buNone/>
              <a:defRPr sz="1200"/>
            </a:lvl9pPr>
          </a:lstStyle>
          <a:p>
            <a:endParaRPr/>
          </a:p>
        </p:txBody>
      </p:sp>
      <p:sp>
        <p:nvSpPr>
          <p:cNvPr id="109" name="Google Shape;109;p15"/>
          <p:cNvSpPr>
            <a:spLocks noGrp="1"/>
          </p:cNvSpPr>
          <p:nvPr>
            <p:ph type="pic" idx="2"/>
          </p:nvPr>
        </p:nvSpPr>
        <p:spPr>
          <a:xfrm>
            <a:off x="4572000" y="0"/>
            <a:ext cx="4572000" cy="5143500"/>
          </a:xfrm>
          <a:prstGeom prst="rect">
            <a:avLst/>
          </a:prstGeom>
          <a:noFill/>
          <a:ln>
            <a:noFill/>
          </a:ln>
        </p:spPr>
      </p:sp>
      <p:sp>
        <p:nvSpPr>
          <p:cNvPr id="110" name="Google Shape;110;p15"/>
          <p:cNvSpPr txBox="1">
            <a:spLocks noGrp="1"/>
          </p:cNvSpPr>
          <p:nvPr>
            <p:ph type="ftr" idx="11"/>
          </p:nvPr>
        </p:nvSpPr>
        <p:spPr>
          <a:xfrm>
            <a:off x="540000" y="4671000"/>
            <a:ext cx="3693900" cy="1890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100"/>
              <a:buNone/>
              <a:defRPr>
                <a:solidFill>
                  <a:schemeClr val="lt1"/>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pic>
        <p:nvPicPr>
          <p:cNvPr id="111" name="Google Shape;111;p15"/>
          <p:cNvPicPr preferRelativeResize="0"/>
          <p:nvPr/>
        </p:nvPicPr>
        <p:blipFill rotWithShape="1">
          <a:blip r:embed="rId2">
            <a:alphaModFix/>
          </a:blip>
          <a:srcRect/>
          <a:stretch/>
        </p:blipFill>
        <p:spPr>
          <a:xfrm>
            <a:off x="310499" y="311886"/>
            <a:ext cx="1514518" cy="796429"/>
          </a:xfrm>
          <a:prstGeom prst="rect">
            <a:avLst/>
          </a:prstGeom>
          <a:noFill/>
          <a:ln>
            <a:noFill/>
          </a:ln>
        </p:spPr>
      </p:pic>
    </p:spTree>
  </p:cSld>
  <p:clrMapOvr>
    <a:masterClrMapping/>
  </p:clrMapOvr>
  <p:extLst>
    <p:ext uri="{DCECCB84-F9BA-43D5-87BE-67443E8EF086}">
      <p15:sldGuideLst xmlns:p15="http://schemas.microsoft.com/office/powerpoint/2012/main">
        <p15:guide id="1" orient="horz" pos="1824">
          <p15:clr>
            <a:srgbClr val="FBAE40"/>
          </p15:clr>
        </p15:guide>
        <p15:guide id="2" pos="175">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Inverzní s obrázkem">
  <p:cSld name="Inverzní s obrázkem">
    <p:bg>
      <p:bgPr>
        <a:solidFill>
          <a:srgbClr val="5AC8AF"/>
        </a:solidFill>
        <a:effectLst/>
      </p:bgPr>
    </p:bg>
    <p:spTree>
      <p:nvGrpSpPr>
        <p:cNvPr id="1" name="Shape 112"/>
        <p:cNvGrpSpPr/>
        <p:nvPr/>
      </p:nvGrpSpPr>
      <p:grpSpPr>
        <a:xfrm>
          <a:off x="0" y="0"/>
          <a:ext cx="0" cy="0"/>
          <a:chOff x="0" y="0"/>
          <a:chExt cx="0" cy="0"/>
        </a:xfrm>
      </p:grpSpPr>
      <p:sp>
        <p:nvSpPr>
          <p:cNvPr id="113" name="Google Shape;113;p16"/>
          <p:cNvSpPr>
            <a:spLocks noGrp="1"/>
          </p:cNvSpPr>
          <p:nvPr>
            <p:ph type="pic" idx="2"/>
          </p:nvPr>
        </p:nvSpPr>
        <p:spPr>
          <a:xfrm>
            <a:off x="0" y="1"/>
            <a:ext cx="9144000" cy="4381500"/>
          </a:xfrm>
          <a:prstGeom prst="rect">
            <a:avLst/>
          </a:prstGeom>
          <a:noFill/>
          <a:ln>
            <a:noFill/>
          </a:ln>
        </p:spPr>
      </p:sp>
      <p:sp>
        <p:nvSpPr>
          <p:cNvPr id="114" name="Google Shape;114;p16"/>
          <p:cNvSpPr txBox="1">
            <a:spLocks noGrp="1"/>
          </p:cNvSpPr>
          <p:nvPr>
            <p:ph type="body" idx="1"/>
          </p:nvPr>
        </p:nvSpPr>
        <p:spPr>
          <a:xfrm>
            <a:off x="540000" y="4530596"/>
            <a:ext cx="6417000" cy="383100"/>
          </a:xfrm>
          <a:prstGeom prst="rect">
            <a:avLst/>
          </a:prstGeom>
          <a:noFill/>
          <a:ln>
            <a:noFill/>
          </a:ln>
        </p:spPr>
        <p:txBody>
          <a:bodyPr spcFirstLastPara="1" wrap="square" lIns="0" tIns="0" rIns="0" bIns="0" anchor="t" anchorCtr="0">
            <a:noAutofit/>
          </a:bodyPr>
          <a:lstStyle>
            <a:lvl1pPr marL="457200" marR="0" lvl="0" indent="-228600" algn="l">
              <a:lnSpc>
                <a:spcPct val="120000"/>
              </a:lnSpc>
              <a:spcBef>
                <a:spcPts val="0"/>
              </a:spcBef>
              <a:spcAft>
                <a:spcPts val="0"/>
              </a:spcAft>
              <a:buClr>
                <a:schemeClr val="dk2"/>
              </a:buClr>
              <a:buSzPts val="1100"/>
              <a:buFont typeface="Arial"/>
              <a:buNone/>
              <a:defRPr sz="1100" b="0">
                <a:solidFill>
                  <a:schemeClr val="lt1"/>
                </a:solidFill>
              </a:defRPr>
            </a:lvl1pPr>
            <a:lvl2pPr marL="914400" lvl="1" indent="-228600" algn="l">
              <a:lnSpc>
                <a:spcPct val="120000"/>
              </a:lnSpc>
              <a:spcBef>
                <a:spcPts val="0"/>
              </a:spcBef>
              <a:spcAft>
                <a:spcPts val="0"/>
              </a:spcAft>
              <a:buSzPts val="1100"/>
              <a:buFont typeface="Arial"/>
              <a:buNone/>
              <a:defRPr u="none"/>
            </a:lvl2pPr>
            <a:lvl3pPr marL="1371600" lvl="2" indent="-228600" algn="l">
              <a:lnSpc>
                <a:spcPct val="120000"/>
              </a:lnSpc>
              <a:spcBef>
                <a:spcPts val="0"/>
              </a:spcBef>
              <a:spcAft>
                <a:spcPts val="0"/>
              </a:spcAft>
              <a:buSzPts val="900"/>
              <a:buFont typeface="Arial"/>
              <a:buNone/>
              <a:defRPr>
                <a:latin typeface="Arial"/>
                <a:ea typeface="Arial"/>
                <a:cs typeface="Arial"/>
                <a:sym typeface="Arial"/>
              </a:defRPr>
            </a:lvl3pPr>
            <a:lvl4pPr marL="1828800" lvl="3" indent="-228600" algn="l">
              <a:lnSpc>
                <a:spcPct val="120000"/>
              </a:lnSpc>
              <a:spcBef>
                <a:spcPts val="0"/>
              </a:spcBef>
              <a:spcAft>
                <a:spcPts val="0"/>
              </a:spcAft>
              <a:buSzPts val="1000"/>
              <a:buFont typeface="Arial"/>
              <a:buNone/>
              <a:defRPr/>
            </a:lvl4pPr>
            <a:lvl5pPr marL="2286000" lvl="4" indent="-228600" algn="l">
              <a:lnSpc>
                <a:spcPct val="120000"/>
              </a:lnSpc>
              <a:spcBef>
                <a:spcPts val="0"/>
              </a:spcBef>
              <a:spcAft>
                <a:spcPts val="0"/>
              </a:spcAft>
              <a:buSzPts val="1100"/>
              <a:buFont typeface="Arial"/>
              <a:buNone/>
              <a:defRPr/>
            </a:lvl5pPr>
            <a:lvl6pPr marL="2743200" lvl="5" indent="-317500" algn="l">
              <a:spcBef>
                <a:spcPts val="300"/>
              </a:spcBef>
              <a:spcAft>
                <a:spcPts val="0"/>
              </a:spcAft>
              <a:buSzPts val="1400"/>
              <a:buChar char="•"/>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pic>
        <p:nvPicPr>
          <p:cNvPr id="115" name="Google Shape;115;p16"/>
          <p:cNvPicPr preferRelativeResize="0"/>
          <p:nvPr/>
        </p:nvPicPr>
        <p:blipFill rotWithShape="1">
          <a:blip r:embed="rId2">
            <a:alphaModFix/>
          </a:blip>
          <a:srcRect/>
          <a:stretch/>
        </p:blipFill>
        <p:spPr>
          <a:xfrm>
            <a:off x="8160958" y="4536185"/>
            <a:ext cx="849358" cy="447829"/>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MUNI SPORT slide">
  <p:cSld name="MUNI SPORT slide">
    <p:bg>
      <p:bgPr>
        <a:solidFill>
          <a:srgbClr val="5AC8AF"/>
        </a:solidFill>
        <a:effectLst/>
      </p:bgPr>
    </p:bg>
    <p:spTree>
      <p:nvGrpSpPr>
        <p:cNvPr id="1" name="Shape 116"/>
        <p:cNvGrpSpPr/>
        <p:nvPr/>
      </p:nvGrpSpPr>
      <p:grpSpPr>
        <a:xfrm>
          <a:off x="0" y="0"/>
          <a:ext cx="0" cy="0"/>
          <a:chOff x="0" y="0"/>
          <a:chExt cx="0" cy="0"/>
        </a:xfrm>
      </p:grpSpPr>
      <p:pic>
        <p:nvPicPr>
          <p:cNvPr id="117" name="Google Shape;117;p17"/>
          <p:cNvPicPr preferRelativeResize="0"/>
          <p:nvPr/>
        </p:nvPicPr>
        <p:blipFill rotWithShape="1">
          <a:blip r:embed="rId2">
            <a:alphaModFix/>
          </a:blip>
          <a:srcRect/>
          <a:stretch/>
        </p:blipFill>
        <p:spPr>
          <a:xfrm>
            <a:off x="2559508" y="1510650"/>
            <a:ext cx="4024985" cy="2122200"/>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MUNI slide">
  <p:cSld name="MUNI slide">
    <p:bg>
      <p:bgPr>
        <a:solidFill>
          <a:schemeClr val="dk2"/>
        </a:solidFill>
        <a:effectLst/>
      </p:bgPr>
    </p:bg>
    <p:spTree>
      <p:nvGrpSpPr>
        <p:cNvPr id="1" name="Shape 118"/>
        <p:cNvGrpSpPr/>
        <p:nvPr/>
      </p:nvGrpSpPr>
      <p:grpSpPr>
        <a:xfrm>
          <a:off x="0" y="0"/>
          <a:ext cx="0" cy="0"/>
          <a:chOff x="0" y="0"/>
          <a:chExt cx="0" cy="0"/>
        </a:xfrm>
      </p:grpSpPr>
      <p:pic>
        <p:nvPicPr>
          <p:cNvPr id="119" name="Google Shape;119;p18"/>
          <p:cNvPicPr preferRelativeResize="0"/>
          <p:nvPr/>
        </p:nvPicPr>
        <p:blipFill rotWithShape="1">
          <a:blip r:embed="rId2">
            <a:alphaModFix/>
          </a:blip>
          <a:srcRect/>
          <a:stretch/>
        </p:blipFill>
        <p:spPr>
          <a:xfrm>
            <a:off x="1238217" y="1724200"/>
            <a:ext cx="6543768" cy="1695100"/>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accent1"/>
        </a:solidFill>
        <a:effectLst/>
      </p:bgPr>
    </p:bg>
    <p:spTree>
      <p:nvGrpSpPr>
        <p:cNvPr id="1" name="Shape 120"/>
        <p:cNvGrpSpPr/>
        <p:nvPr/>
      </p:nvGrpSpPr>
      <p:grpSpPr>
        <a:xfrm>
          <a:off x="0" y="0"/>
          <a:ext cx="0" cy="0"/>
          <a:chOff x="0" y="0"/>
          <a:chExt cx="0" cy="0"/>
        </a:xfrm>
      </p:grpSpPr>
      <p:sp>
        <p:nvSpPr>
          <p:cNvPr id="121" name="Google Shape;121;p19"/>
          <p:cNvSpPr/>
          <p:nvPr/>
        </p:nvSpPr>
        <p:spPr>
          <a:xfrm>
            <a:off x="0" y="0"/>
            <a:ext cx="9144000" cy="5143500"/>
          </a:xfrm>
          <a:prstGeom prst="rect">
            <a:avLst/>
          </a:prstGeom>
          <a:solidFill>
            <a:schemeClr val="accent1"/>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22" name="Google Shape;122;p19"/>
          <p:cNvSpPr txBox="1">
            <a:spLocks noGrp="1"/>
          </p:cNvSpPr>
          <p:nvPr>
            <p:ph type="ctrTitle"/>
          </p:nvPr>
        </p:nvSpPr>
        <p:spPr>
          <a:xfrm>
            <a:off x="452628" y="577850"/>
            <a:ext cx="8086800" cy="2514600"/>
          </a:xfrm>
          <a:prstGeom prst="rect">
            <a:avLst/>
          </a:prstGeom>
          <a:noFill/>
          <a:ln>
            <a:noFill/>
          </a:ln>
        </p:spPr>
        <p:txBody>
          <a:bodyPr spcFirstLastPara="1" wrap="square" lIns="68575" tIns="34275" rIns="68575" bIns="34275" anchor="b" anchorCtr="0">
            <a:noAutofit/>
          </a:bodyPr>
          <a:lstStyle>
            <a:lvl1pPr lvl="0" algn="l" rtl="0">
              <a:lnSpc>
                <a:spcPct val="80000"/>
              </a:lnSpc>
              <a:spcBef>
                <a:spcPts val="0"/>
              </a:spcBef>
              <a:spcAft>
                <a:spcPts val="0"/>
              </a:spcAft>
              <a:buClr>
                <a:srgbClr val="FFFFFF"/>
              </a:buClr>
              <a:buSzPts val="6600"/>
              <a:buFont typeface="Calibri"/>
              <a:buNone/>
              <a:defRPr sz="6600">
                <a:solidFill>
                  <a:srgbClr val="FFFFFF"/>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23" name="Google Shape;123;p19"/>
          <p:cNvSpPr txBox="1">
            <a:spLocks noGrp="1"/>
          </p:cNvSpPr>
          <p:nvPr>
            <p:ph type="subTitle" idx="1"/>
          </p:nvPr>
        </p:nvSpPr>
        <p:spPr>
          <a:xfrm>
            <a:off x="500634" y="3155157"/>
            <a:ext cx="6921300" cy="1234500"/>
          </a:xfrm>
          <a:prstGeom prst="rect">
            <a:avLst/>
          </a:prstGeom>
          <a:noFill/>
          <a:ln>
            <a:noFill/>
          </a:ln>
        </p:spPr>
        <p:txBody>
          <a:bodyPr spcFirstLastPara="1" wrap="square" lIns="68575" tIns="34275" rIns="68575" bIns="34275" anchor="t" anchorCtr="0">
            <a:normAutofit/>
          </a:bodyPr>
          <a:lstStyle>
            <a:lvl1pPr lvl="0" algn="l" rtl="0">
              <a:lnSpc>
                <a:spcPct val="85000"/>
              </a:lnSpc>
              <a:spcBef>
                <a:spcPts val="1000"/>
              </a:spcBef>
              <a:spcAft>
                <a:spcPts val="0"/>
              </a:spcAft>
              <a:buClr>
                <a:srgbClr val="262626"/>
              </a:buClr>
              <a:buSzPts val="2400"/>
              <a:buNone/>
              <a:defRPr sz="2400">
                <a:solidFill>
                  <a:srgbClr val="262626"/>
                </a:solidFill>
                <a:latin typeface="Calibri"/>
                <a:ea typeface="Calibri"/>
                <a:cs typeface="Calibri"/>
                <a:sym typeface="Calibri"/>
              </a:defRPr>
            </a:lvl1pPr>
            <a:lvl2pPr lvl="1" algn="ctr" rtl="0">
              <a:lnSpc>
                <a:spcPct val="85000"/>
              </a:lnSpc>
              <a:spcBef>
                <a:spcPts val="500"/>
              </a:spcBef>
              <a:spcAft>
                <a:spcPts val="0"/>
              </a:spcAft>
              <a:buClr>
                <a:srgbClr val="262626"/>
              </a:buClr>
              <a:buSzPts val="2100"/>
              <a:buNone/>
              <a:defRPr sz="2100"/>
            </a:lvl2pPr>
            <a:lvl3pPr lvl="2" algn="ctr" rtl="0">
              <a:lnSpc>
                <a:spcPct val="85000"/>
              </a:lnSpc>
              <a:spcBef>
                <a:spcPts val="500"/>
              </a:spcBef>
              <a:spcAft>
                <a:spcPts val="0"/>
              </a:spcAft>
              <a:buClr>
                <a:srgbClr val="262626"/>
              </a:buClr>
              <a:buSzPts val="1800"/>
              <a:buNone/>
              <a:defRPr sz="1800"/>
            </a:lvl3pPr>
            <a:lvl4pPr lvl="3" algn="ctr" rtl="0">
              <a:lnSpc>
                <a:spcPct val="85000"/>
              </a:lnSpc>
              <a:spcBef>
                <a:spcPts val="500"/>
              </a:spcBef>
              <a:spcAft>
                <a:spcPts val="0"/>
              </a:spcAft>
              <a:buClr>
                <a:srgbClr val="262626"/>
              </a:buClr>
              <a:buSzPts val="1500"/>
              <a:buNone/>
              <a:defRPr sz="1500"/>
            </a:lvl4pPr>
            <a:lvl5pPr lvl="4" algn="ctr" rtl="0">
              <a:lnSpc>
                <a:spcPct val="85000"/>
              </a:lnSpc>
              <a:spcBef>
                <a:spcPts val="500"/>
              </a:spcBef>
              <a:spcAft>
                <a:spcPts val="0"/>
              </a:spcAft>
              <a:buClr>
                <a:srgbClr val="262626"/>
              </a:buClr>
              <a:buSzPts val="1500"/>
              <a:buNone/>
              <a:defRPr sz="1500"/>
            </a:lvl5pPr>
            <a:lvl6pPr lvl="5" algn="ctr" rtl="0">
              <a:lnSpc>
                <a:spcPct val="85000"/>
              </a:lnSpc>
              <a:spcBef>
                <a:spcPts val="500"/>
              </a:spcBef>
              <a:spcAft>
                <a:spcPts val="0"/>
              </a:spcAft>
              <a:buClr>
                <a:srgbClr val="262626"/>
              </a:buClr>
              <a:buSzPts val="1500"/>
              <a:buNone/>
              <a:defRPr sz="1500"/>
            </a:lvl6pPr>
            <a:lvl7pPr lvl="6" algn="ctr" rtl="0">
              <a:lnSpc>
                <a:spcPct val="85000"/>
              </a:lnSpc>
              <a:spcBef>
                <a:spcPts val="500"/>
              </a:spcBef>
              <a:spcAft>
                <a:spcPts val="0"/>
              </a:spcAft>
              <a:buClr>
                <a:srgbClr val="262626"/>
              </a:buClr>
              <a:buSzPts val="1500"/>
              <a:buNone/>
              <a:defRPr sz="1500"/>
            </a:lvl7pPr>
            <a:lvl8pPr lvl="7" algn="ctr" rtl="0">
              <a:lnSpc>
                <a:spcPct val="85000"/>
              </a:lnSpc>
              <a:spcBef>
                <a:spcPts val="500"/>
              </a:spcBef>
              <a:spcAft>
                <a:spcPts val="0"/>
              </a:spcAft>
              <a:buClr>
                <a:srgbClr val="262626"/>
              </a:buClr>
              <a:buSzPts val="1500"/>
              <a:buNone/>
              <a:defRPr sz="1500"/>
            </a:lvl8pPr>
            <a:lvl9pPr lvl="8" algn="ctr" rtl="0">
              <a:lnSpc>
                <a:spcPct val="85000"/>
              </a:lnSpc>
              <a:spcBef>
                <a:spcPts val="500"/>
              </a:spcBef>
              <a:spcAft>
                <a:spcPts val="0"/>
              </a:spcAft>
              <a:buClr>
                <a:srgbClr val="262626"/>
              </a:buClr>
              <a:buSzPts val="1500"/>
              <a:buNone/>
              <a:defRPr sz="1500"/>
            </a:lvl9pPr>
          </a:lstStyle>
          <a:p>
            <a:endParaRPr/>
          </a:p>
        </p:txBody>
      </p:sp>
      <p:sp>
        <p:nvSpPr>
          <p:cNvPr id="124" name="Google Shape;124;p19"/>
          <p:cNvSpPr txBox="1">
            <a:spLocks noGrp="1"/>
          </p:cNvSpPr>
          <p:nvPr>
            <p:ph type="dt" idx="10"/>
          </p:nvPr>
        </p:nvSpPr>
        <p:spPr>
          <a:xfrm>
            <a:off x="514350" y="4809335"/>
            <a:ext cx="3086100" cy="1716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sz="1100">
                <a:solidFill>
                  <a:srgbClr val="FFFFFF"/>
                </a:solidFill>
              </a:defRPr>
            </a:lvl1pPr>
            <a:lvl2pPr lvl="1" algn="l" rtl="0">
              <a:lnSpc>
                <a:spcPct val="100000"/>
              </a:lnSpc>
              <a:spcBef>
                <a:spcPts val="0"/>
              </a:spcBef>
              <a:spcAft>
                <a:spcPts val="0"/>
              </a:spcAft>
              <a:buSzPts val="1100"/>
              <a:buNone/>
              <a:defRPr sz="1100"/>
            </a:lvl2pPr>
            <a:lvl3pPr lvl="2" algn="l" rtl="0">
              <a:lnSpc>
                <a:spcPct val="100000"/>
              </a:lnSpc>
              <a:spcBef>
                <a:spcPts val="0"/>
              </a:spcBef>
              <a:spcAft>
                <a:spcPts val="0"/>
              </a:spcAft>
              <a:buSzPts val="1100"/>
              <a:buNone/>
              <a:defRPr sz="1100"/>
            </a:lvl3pPr>
            <a:lvl4pPr lvl="3" algn="l" rtl="0">
              <a:lnSpc>
                <a:spcPct val="100000"/>
              </a:lnSpc>
              <a:spcBef>
                <a:spcPts val="0"/>
              </a:spcBef>
              <a:spcAft>
                <a:spcPts val="0"/>
              </a:spcAft>
              <a:buSzPts val="1100"/>
              <a:buNone/>
              <a:defRPr sz="1100"/>
            </a:lvl4pPr>
            <a:lvl5pPr lvl="4" algn="l" rtl="0">
              <a:lnSpc>
                <a:spcPct val="100000"/>
              </a:lnSpc>
              <a:spcBef>
                <a:spcPts val="0"/>
              </a:spcBef>
              <a:spcAft>
                <a:spcPts val="0"/>
              </a:spcAft>
              <a:buSzPts val="1100"/>
              <a:buNone/>
              <a:defRPr sz="1100"/>
            </a:lvl5pPr>
            <a:lvl6pPr lvl="5" algn="l" rtl="0">
              <a:lnSpc>
                <a:spcPct val="100000"/>
              </a:lnSpc>
              <a:spcBef>
                <a:spcPts val="0"/>
              </a:spcBef>
              <a:spcAft>
                <a:spcPts val="0"/>
              </a:spcAft>
              <a:buSzPts val="1100"/>
              <a:buNone/>
              <a:defRPr sz="1100"/>
            </a:lvl6pPr>
            <a:lvl7pPr lvl="6" algn="l" rtl="0">
              <a:lnSpc>
                <a:spcPct val="100000"/>
              </a:lnSpc>
              <a:spcBef>
                <a:spcPts val="0"/>
              </a:spcBef>
              <a:spcAft>
                <a:spcPts val="0"/>
              </a:spcAft>
              <a:buSzPts val="1100"/>
              <a:buNone/>
              <a:defRPr sz="1100"/>
            </a:lvl7pPr>
            <a:lvl8pPr lvl="7" algn="l" rtl="0">
              <a:lnSpc>
                <a:spcPct val="100000"/>
              </a:lnSpc>
              <a:spcBef>
                <a:spcPts val="0"/>
              </a:spcBef>
              <a:spcAft>
                <a:spcPts val="0"/>
              </a:spcAft>
              <a:buSzPts val="1100"/>
              <a:buNone/>
              <a:defRPr sz="1100"/>
            </a:lvl8pPr>
            <a:lvl9pPr lvl="8" algn="l" rtl="0">
              <a:lnSpc>
                <a:spcPct val="100000"/>
              </a:lnSpc>
              <a:spcBef>
                <a:spcPts val="0"/>
              </a:spcBef>
              <a:spcAft>
                <a:spcPts val="0"/>
              </a:spcAft>
              <a:buSzPts val="1100"/>
              <a:buNone/>
              <a:defRPr sz="1100"/>
            </a:lvl9pPr>
          </a:lstStyle>
          <a:p>
            <a:endParaRPr/>
          </a:p>
        </p:txBody>
      </p:sp>
      <p:sp>
        <p:nvSpPr>
          <p:cNvPr id="125" name="Google Shape;125;p19"/>
          <p:cNvSpPr txBox="1">
            <a:spLocks noGrp="1"/>
          </p:cNvSpPr>
          <p:nvPr>
            <p:ph type="ftr" idx="11"/>
          </p:nvPr>
        </p:nvSpPr>
        <p:spPr>
          <a:xfrm>
            <a:off x="514350" y="4916023"/>
            <a:ext cx="3771900" cy="1716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solidFill>
                  <a:srgbClr val="FFFFFF"/>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26" name="Google Shape;126;p19"/>
          <p:cNvSpPr txBox="1">
            <a:spLocks noGrp="1"/>
          </p:cNvSpPr>
          <p:nvPr>
            <p:ph type="sldNum" idx="12"/>
          </p:nvPr>
        </p:nvSpPr>
        <p:spPr>
          <a:xfrm>
            <a:off x="6572945" y="4407309"/>
            <a:ext cx="2194800" cy="1047900"/>
          </a:xfrm>
          <a:prstGeom prst="rect">
            <a:avLst/>
          </a:prstGeom>
          <a:noFill/>
          <a:ln>
            <a:noFill/>
          </a:ln>
        </p:spPr>
        <p:txBody>
          <a:bodyPr spcFirstLastPara="1" wrap="square" lIns="68575" tIns="34275" rIns="68575" bIns="34275" anchor="b" anchorCtr="0">
            <a:noAutofit/>
          </a:bodyPr>
          <a:lstStyle>
            <a:lvl1pPr marL="0" marR="0" lvl="0" indent="0" algn="r" rtl="0">
              <a:lnSpc>
                <a:spcPct val="100000"/>
              </a:lnSpc>
              <a:spcBef>
                <a:spcPts val="0"/>
              </a:spcBef>
              <a:spcAft>
                <a:spcPts val="0"/>
              </a:spcAft>
              <a:buClr>
                <a:srgbClr val="000000"/>
              </a:buClr>
              <a:buSzPts val="7700"/>
              <a:buFont typeface="Arial"/>
              <a:buNone/>
              <a:defRPr sz="7700" b="0" i="0" u="none" strike="noStrike" cap="none">
                <a:solidFill>
                  <a:srgbClr val="FFFFFF"/>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7700"/>
              <a:buFont typeface="Arial"/>
              <a:buNone/>
              <a:defRPr sz="7700" b="0" i="0" u="none" strike="noStrike" cap="none">
                <a:solidFill>
                  <a:srgbClr val="FFFFFF"/>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7700"/>
              <a:buFont typeface="Arial"/>
              <a:buNone/>
              <a:defRPr sz="7700" b="0" i="0" u="none" strike="noStrike" cap="none">
                <a:solidFill>
                  <a:srgbClr val="FFFFFF"/>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7700"/>
              <a:buFont typeface="Arial"/>
              <a:buNone/>
              <a:defRPr sz="7700" b="0" i="0" u="none" strike="noStrike" cap="none">
                <a:solidFill>
                  <a:srgbClr val="FFFFFF"/>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7700"/>
              <a:buFont typeface="Arial"/>
              <a:buNone/>
              <a:defRPr sz="7700" b="0" i="0" u="none" strike="noStrike" cap="none">
                <a:solidFill>
                  <a:srgbClr val="FFFFFF"/>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7700"/>
              <a:buFont typeface="Arial"/>
              <a:buNone/>
              <a:defRPr sz="7700" b="0" i="0" u="none" strike="noStrike" cap="none">
                <a:solidFill>
                  <a:srgbClr val="FFFFFF"/>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7700"/>
              <a:buFont typeface="Arial"/>
              <a:buNone/>
              <a:defRPr sz="7700" b="0" i="0" u="none" strike="noStrike" cap="none">
                <a:solidFill>
                  <a:srgbClr val="FFFFFF"/>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7700"/>
              <a:buFont typeface="Arial"/>
              <a:buNone/>
              <a:defRPr sz="7700" b="0" i="0" u="none" strike="noStrike" cap="none">
                <a:solidFill>
                  <a:srgbClr val="FFFFFF"/>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7700"/>
              <a:buFont typeface="Arial"/>
              <a:buNone/>
              <a:defRPr sz="770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sk"/>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27"/>
        <p:cNvGrpSpPr/>
        <p:nvPr/>
      </p:nvGrpSpPr>
      <p:grpSpPr>
        <a:xfrm>
          <a:off x="0" y="0"/>
          <a:ext cx="0" cy="0"/>
          <a:chOff x="0" y="0"/>
          <a:chExt cx="0" cy="0"/>
        </a:xfrm>
      </p:grpSpPr>
      <p:sp>
        <p:nvSpPr>
          <p:cNvPr id="128" name="Google Shape;128;p20"/>
          <p:cNvSpPr txBox="1">
            <a:spLocks noGrp="1"/>
          </p:cNvSpPr>
          <p:nvPr>
            <p:ph type="title"/>
          </p:nvPr>
        </p:nvSpPr>
        <p:spPr>
          <a:xfrm>
            <a:off x="492918" y="374650"/>
            <a:ext cx="8079600" cy="1243500"/>
          </a:xfrm>
          <a:prstGeom prst="rect">
            <a:avLst/>
          </a:prstGeom>
          <a:noFill/>
          <a:ln>
            <a:noFill/>
          </a:ln>
        </p:spPr>
        <p:txBody>
          <a:bodyPr spcFirstLastPara="1" wrap="square" lIns="68575" tIns="34275" rIns="68575" bIns="34275" anchor="ctr" anchorCtr="0">
            <a:normAutofit/>
          </a:bodyPr>
          <a:lstStyle>
            <a:lvl1pPr lvl="0" algn="l" rtl="0">
              <a:lnSpc>
                <a:spcPct val="85000"/>
              </a:lnSpc>
              <a:spcBef>
                <a:spcPts val="0"/>
              </a:spcBef>
              <a:spcAft>
                <a:spcPts val="0"/>
              </a:spcAft>
              <a:buClr>
                <a:schemeClr val="accent1"/>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29" name="Google Shape;129;p20"/>
          <p:cNvSpPr txBox="1">
            <a:spLocks noGrp="1"/>
          </p:cNvSpPr>
          <p:nvPr>
            <p:ph type="body" idx="1"/>
          </p:nvPr>
        </p:nvSpPr>
        <p:spPr>
          <a:xfrm>
            <a:off x="507492" y="1508760"/>
            <a:ext cx="8065500" cy="2824800"/>
          </a:xfrm>
          <a:prstGeom prst="rect">
            <a:avLst/>
          </a:prstGeom>
          <a:noFill/>
          <a:ln>
            <a:noFill/>
          </a:ln>
        </p:spPr>
        <p:txBody>
          <a:bodyPr spcFirstLastPara="1" wrap="square" lIns="68575" tIns="34275" rIns="68575" bIns="34275" anchor="t" anchorCtr="0">
            <a:normAutofit/>
          </a:bodyPr>
          <a:lstStyle>
            <a:lvl1pPr marL="457200" lvl="0" indent="-317500" algn="l" rtl="0">
              <a:lnSpc>
                <a:spcPct val="85000"/>
              </a:lnSpc>
              <a:spcBef>
                <a:spcPts val="1000"/>
              </a:spcBef>
              <a:spcAft>
                <a:spcPts val="0"/>
              </a:spcAft>
              <a:buClr>
                <a:srgbClr val="262626"/>
              </a:buClr>
              <a:buSzPts val="1400"/>
              <a:buChar char=" "/>
              <a:defRPr/>
            </a:lvl1pPr>
            <a:lvl2pPr marL="914400" lvl="1" indent="-317500" algn="l" rtl="0">
              <a:lnSpc>
                <a:spcPct val="85000"/>
              </a:lnSpc>
              <a:spcBef>
                <a:spcPts val="500"/>
              </a:spcBef>
              <a:spcAft>
                <a:spcPts val="0"/>
              </a:spcAft>
              <a:buClr>
                <a:srgbClr val="262626"/>
              </a:buClr>
              <a:buSzPts val="1400"/>
              <a:buChar char=" "/>
              <a:defRPr/>
            </a:lvl2pPr>
            <a:lvl3pPr marL="1371600" lvl="2" indent="-317500" algn="l" rtl="0">
              <a:lnSpc>
                <a:spcPct val="85000"/>
              </a:lnSpc>
              <a:spcBef>
                <a:spcPts val="500"/>
              </a:spcBef>
              <a:spcAft>
                <a:spcPts val="0"/>
              </a:spcAft>
              <a:buClr>
                <a:srgbClr val="262626"/>
              </a:buClr>
              <a:buSzPts val="1400"/>
              <a:buChar char=" "/>
              <a:defRPr/>
            </a:lvl3pPr>
            <a:lvl4pPr marL="1828800" lvl="3" indent="-317500" algn="l" rtl="0">
              <a:lnSpc>
                <a:spcPct val="85000"/>
              </a:lnSpc>
              <a:spcBef>
                <a:spcPts val="500"/>
              </a:spcBef>
              <a:spcAft>
                <a:spcPts val="0"/>
              </a:spcAft>
              <a:buClr>
                <a:srgbClr val="262626"/>
              </a:buClr>
              <a:buSzPts val="1400"/>
              <a:buChar char=" "/>
              <a:defRPr/>
            </a:lvl4pPr>
            <a:lvl5pPr marL="2286000" lvl="4" indent="-317500" algn="l" rtl="0">
              <a:lnSpc>
                <a:spcPct val="85000"/>
              </a:lnSpc>
              <a:spcBef>
                <a:spcPts val="500"/>
              </a:spcBef>
              <a:spcAft>
                <a:spcPts val="0"/>
              </a:spcAft>
              <a:buClr>
                <a:srgbClr val="262626"/>
              </a:buClr>
              <a:buSzPts val="1400"/>
              <a:buChar char=" "/>
              <a:defRPr/>
            </a:lvl5pPr>
            <a:lvl6pPr marL="2743200" lvl="5" indent="-317500" algn="l" rtl="0">
              <a:lnSpc>
                <a:spcPct val="85000"/>
              </a:lnSpc>
              <a:spcBef>
                <a:spcPts val="500"/>
              </a:spcBef>
              <a:spcAft>
                <a:spcPts val="0"/>
              </a:spcAft>
              <a:buClr>
                <a:srgbClr val="262626"/>
              </a:buClr>
              <a:buSzPts val="1400"/>
              <a:buChar char=" "/>
              <a:defRPr/>
            </a:lvl6pPr>
            <a:lvl7pPr marL="3200400" lvl="6" indent="-317500" algn="l" rtl="0">
              <a:lnSpc>
                <a:spcPct val="85000"/>
              </a:lnSpc>
              <a:spcBef>
                <a:spcPts val="500"/>
              </a:spcBef>
              <a:spcAft>
                <a:spcPts val="0"/>
              </a:spcAft>
              <a:buClr>
                <a:srgbClr val="262626"/>
              </a:buClr>
              <a:buSzPts val="1400"/>
              <a:buChar char=" "/>
              <a:defRPr/>
            </a:lvl7pPr>
            <a:lvl8pPr marL="3657600" lvl="7" indent="-317500" algn="l" rtl="0">
              <a:lnSpc>
                <a:spcPct val="85000"/>
              </a:lnSpc>
              <a:spcBef>
                <a:spcPts val="500"/>
              </a:spcBef>
              <a:spcAft>
                <a:spcPts val="0"/>
              </a:spcAft>
              <a:buClr>
                <a:srgbClr val="262626"/>
              </a:buClr>
              <a:buSzPts val="1400"/>
              <a:buChar char=" "/>
              <a:defRPr/>
            </a:lvl8pPr>
            <a:lvl9pPr marL="4114800" lvl="8" indent="-317500" algn="l" rtl="0">
              <a:lnSpc>
                <a:spcPct val="85000"/>
              </a:lnSpc>
              <a:spcBef>
                <a:spcPts val="500"/>
              </a:spcBef>
              <a:spcAft>
                <a:spcPts val="0"/>
              </a:spcAft>
              <a:buClr>
                <a:srgbClr val="262626"/>
              </a:buClr>
              <a:buSzPts val="1400"/>
              <a:buChar char=" "/>
              <a:defRPr/>
            </a:lvl9pPr>
          </a:lstStyle>
          <a:p>
            <a:endParaRPr/>
          </a:p>
        </p:txBody>
      </p:sp>
      <p:sp>
        <p:nvSpPr>
          <p:cNvPr id="130" name="Google Shape;130;p20"/>
          <p:cNvSpPr txBox="1">
            <a:spLocks noGrp="1"/>
          </p:cNvSpPr>
          <p:nvPr>
            <p:ph type="dt" idx="10"/>
          </p:nvPr>
        </p:nvSpPr>
        <p:spPr>
          <a:xfrm>
            <a:off x="514350" y="4809335"/>
            <a:ext cx="3086100" cy="1716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sz="1100"/>
            </a:lvl1pPr>
            <a:lvl2pPr lvl="1" algn="l" rtl="0">
              <a:lnSpc>
                <a:spcPct val="100000"/>
              </a:lnSpc>
              <a:spcBef>
                <a:spcPts val="0"/>
              </a:spcBef>
              <a:spcAft>
                <a:spcPts val="0"/>
              </a:spcAft>
              <a:buSzPts val="1100"/>
              <a:buNone/>
              <a:defRPr sz="1100"/>
            </a:lvl2pPr>
            <a:lvl3pPr lvl="2" algn="l" rtl="0">
              <a:lnSpc>
                <a:spcPct val="100000"/>
              </a:lnSpc>
              <a:spcBef>
                <a:spcPts val="0"/>
              </a:spcBef>
              <a:spcAft>
                <a:spcPts val="0"/>
              </a:spcAft>
              <a:buSzPts val="1100"/>
              <a:buNone/>
              <a:defRPr sz="1100"/>
            </a:lvl3pPr>
            <a:lvl4pPr lvl="3" algn="l" rtl="0">
              <a:lnSpc>
                <a:spcPct val="100000"/>
              </a:lnSpc>
              <a:spcBef>
                <a:spcPts val="0"/>
              </a:spcBef>
              <a:spcAft>
                <a:spcPts val="0"/>
              </a:spcAft>
              <a:buSzPts val="1100"/>
              <a:buNone/>
              <a:defRPr sz="1100"/>
            </a:lvl4pPr>
            <a:lvl5pPr lvl="4" algn="l" rtl="0">
              <a:lnSpc>
                <a:spcPct val="100000"/>
              </a:lnSpc>
              <a:spcBef>
                <a:spcPts val="0"/>
              </a:spcBef>
              <a:spcAft>
                <a:spcPts val="0"/>
              </a:spcAft>
              <a:buSzPts val="1100"/>
              <a:buNone/>
              <a:defRPr sz="1100"/>
            </a:lvl5pPr>
            <a:lvl6pPr lvl="5" algn="l" rtl="0">
              <a:lnSpc>
                <a:spcPct val="100000"/>
              </a:lnSpc>
              <a:spcBef>
                <a:spcPts val="0"/>
              </a:spcBef>
              <a:spcAft>
                <a:spcPts val="0"/>
              </a:spcAft>
              <a:buSzPts val="1100"/>
              <a:buNone/>
              <a:defRPr sz="1100"/>
            </a:lvl6pPr>
            <a:lvl7pPr lvl="6" algn="l" rtl="0">
              <a:lnSpc>
                <a:spcPct val="100000"/>
              </a:lnSpc>
              <a:spcBef>
                <a:spcPts val="0"/>
              </a:spcBef>
              <a:spcAft>
                <a:spcPts val="0"/>
              </a:spcAft>
              <a:buSzPts val="1100"/>
              <a:buNone/>
              <a:defRPr sz="1100"/>
            </a:lvl7pPr>
            <a:lvl8pPr lvl="7" algn="l" rtl="0">
              <a:lnSpc>
                <a:spcPct val="100000"/>
              </a:lnSpc>
              <a:spcBef>
                <a:spcPts val="0"/>
              </a:spcBef>
              <a:spcAft>
                <a:spcPts val="0"/>
              </a:spcAft>
              <a:buSzPts val="1100"/>
              <a:buNone/>
              <a:defRPr sz="1100"/>
            </a:lvl8pPr>
            <a:lvl9pPr lvl="8" algn="l" rtl="0">
              <a:lnSpc>
                <a:spcPct val="100000"/>
              </a:lnSpc>
              <a:spcBef>
                <a:spcPts val="0"/>
              </a:spcBef>
              <a:spcAft>
                <a:spcPts val="0"/>
              </a:spcAft>
              <a:buSzPts val="1100"/>
              <a:buNone/>
              <a:defRPr sz="1100"/>
            </a:lvl9pPr>
          </a:lstStyle>
          <a:p>
            <a:endParaRPr/>
          </a:p>
        </p:txBody>
      </p:sp>
      <p:sp>
        <p:nvSpPr>
          <p:cNvPr id="131" name="Google Shape;131;p20"/>
          <p:cNvSpPr txBox="1">
            <a:spLocks noGrp="1"/>
          </p:cNvSpPr>
          <p:nvPr>
            <p:ph type="ftr" idx="11"/>
          </p:nvPr>
        </p:nvSpPr>
        <p:spPr>
          <a:xfrm>
            <a:off x="514350" y="4916023"/>
            <a:ext cx="3771900" cy="1716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32" name="Google Shape;132;p20"/>
          <p:cNvSpPr txBox="1">
            <a:spLocks noGrp="1"/>
          </p:cNvSpPr>
          <p:nvPr>
            <p:ph type="sldNum" idx="12"/>
          </p:nvPr>
        </p:nvSpPr>
        <p:spPr>
          <a:xfrm>
            <a:off x="6572945" y="4407309"/>
            <a:ext cx="2194800" cy="1047900"/>
          </a:xfrm>
          <a:prstGeom prst="rect">
            <a:avLst/>
          </a:prstGeom>
          <a:noFill/>
          <a:ln>
            <a:noFill/>
          </a:ln>
        </p:spPr>
        <p:txBody>
          <a:bodyPr spcFirstLastPara="1" wrap="square" lIns="68575" tIns="34275" rIns="68575" bIns="34275" anchor="b" anchorCtr="0">
            <a:noAutofit/>
          </a:bodyPr>
          <a:lstStyle>
            <a:lvl1pPr marL="0" marR="0" lvl="0" indent="0" algn="r" rtl="0">
              <a:lnSpc>
                <a:spcPct val="100000"/>
              </a:lnSpc>
              <a:spcBef>
                <a:spcPts val="0"/>
              </a:spcBef>
              <a:spcAft>
                <a:spcPts val="0"/>
              </a:spcAft>
              <a:buClr>
                <a:srgbClr val="000000"/>
              </a:buClr>
              <a:buSzPts val="7700"/>
              <a:buFont typeface="Arial"/>
              <a:buNone/>
              <a:defRPr sz="7700" b="0" i="0" u="none" strike="noStrike" cap="none">
                <a:solidFill>
                  <a:schemeClr val="accent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7700"/>
              <a:buFont typeface="Arial"/>
              <a:buNone/>
              <a:defRPr sz="7700" b="0" i="0" u="none" strike="noStrike" cap="none">
                <a:solidFill>
                  <a:schemeClr val="accent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7700"/>
              <a:buFont typeface="Arial"/>
              <a:buNone/>
              <a:defRPr sz="7700" b="0" i="0" u="none" strike="noStrike" cap="none">
                <a:solidFill>
                  <a:schemeClr val="accent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7700"/>
              <a:buFont typeface="Arial"/>
              <a:buNone/>
              <a:defRPr sz="7700" b="0" i="0" u="none" strike="noStrike" cap="none">
                <a:solidFill>
                  <a:schemeClr val="accent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7700"/>
              <a:buFont typeface="Arial"/>
              <a:buNone/>
              <a:defRPr sz="7700" b="0" i="0" u="none" strike="noStrike" cap="none">
                <a:solidFill>
                  <a:schemeClr val="accent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7700"/>
              <a:buFont typeface="Arial"/>
              <a:buNone/>
              <a:defRPr sz="7700" b="0" i="0" u="none" strike="noStrike" cap="none">
                <a:solidFill>
                  <a:schemeClr val="accent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7700"/>
              <a:buFont typeface="Arial"/>
              <a:buNone/>
              <a:defRPr sz="7700" b="0" i="0" u="none" strike="noStrike" cap="none">
                <a:solidFill>
                  <a:schemeClr val="accent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7700"/>
              <a:buFont typeface="Arial"/>
              <a:buNone/>
              <a:defRPr sz="7700" b="0" i="0" u="none" strike="noStrike" cap="none">
                <a:solidFill>
                  <a:schemeClr val="accent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7700"/>
              <a:buFont typeface="Arial"/>
              <a:buNone/>
              <a:defRPr sz="7700" b="0" i="0" u="none" strike="noStrike" cap="none">
                <a:solidFill>
                  <a:schemeClr val="accen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sk"/>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Nadpis a obsah">
  <p:cSld name="Nadpis a obsah">
    <p:spTree>
      <p:nvGrpSpPr>
        <p:cNvPr id="1" name="Shape 16"/>
        <p:cNvGrpSpPr/>
        <p:nvPr/>
      </p:nvGrpSpPr>
      <p:grpSpPr>
        <a:xfrm>
          <a:off x="0" y="0"/>
          <a:ext cx="0" cy="0"/>
          <a:chOff x="0" y="0"/>
          <a:chExt cx="0" cy="0"/>
        </a:xfrm>
      </p:grpSpPr>
      <p:sp>
        <p:nvSpPr>
          <p:cNvPr id="17" name="Google Shape;17;p3"/>
          <p:cNvSpPr txBox="1">
            <a:spLocks noGrp="1"/>
          </p:cNvSpPr>
          <p:nvPr>
            <p:ph type="ftr" idx="11"/>
          </p:nvPr>
        </p:nvSpPr>
        <p:spPr>
          <a:xfrm>
            <a:off x="540000" y="4671000"/>
            <a:ext cx="5940000" cy="1890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100"/>
              <a:buNone/>
              <a:defRPr sz="900"/>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8" name="Google Shape;18;p3"/>
          <p:cNvSpPr txBox="1">
            <a:spLocks noGrp="1"/>
          </p:cNvSpPr>
          <p:nvPr>
            <p:ph type="sldNum" idx="12"/>
          </p:nvPr>
        </p:nvSpPr>
        <p:spPr>
          <a:xfrm>
            <a:off x="310500" y="4671000"/>
            <a:ext cx="189000" cy="189000"/>
          </a:xfrm>
          <a:prstGeom prst="rect">
            <a:avLst/>
          </a:prstGeom>
          <a:noFill/>
          <a:ln>
            <a:noFill/>
          </a:ln>
        </p:spPr>
        <p:txBody>
          <a:bodyPr spcFirstLastPara="1" wrap="square" lIns="0" tIns="0" rIns="0" bIns="0" anchor="ctr" anchorCtr="0">
            <a:noAutofit/>
          </a:bodyPr>
          <a:lstStyle>
            <a:lvl1pPr marL="0" lvl="0" indent="0" algn="l">
              <a:spcBef>
                <a:spcPts val="0"/>
              </a:spcBef>
              <a:spcAft>
                <a:spcPts val="0"/>
              </a:spcAft>
              <a:buNone/>
              <a:defRPr sz="900" b="0" i="0" u="none" strike="noStrike" cap="none">
                <a:solidFill>
                  <a:schemeClr val="dk2"/>
                </a:solidFill>
                <a:latin typeface="Arial"/>
                <a:ea typeface="Arial"/>
                <a:cs typeface="Arial"/>
                <a:sym typeface="Arial"/>
              </a:defRPr>
            </a:lvl1pPr>
            <a:lvl2pPr marL="0" lvl="1" indent="0" algn="l">
              <a:spcBef>
                <a:spcPts val="0"/>
              </a:spcBef>
              <a:spcAft>
                <a:spcPts val="0"/>
              </a:spcAft>
              <a:buNone/>
              <a:defRPr sz="900" b="0" i="0" u="none" strike="noStrike" cap="none">
                <a:solidFill>
                  <a:schemeClr val="dk2"/>
                </a:solidFill>
                <a:latin typeface="Arial"/>
                <a:ea typeface="Arial"/>
                <a:cs typeface="Arial"/>
                <a:sym typeface="Arial"/>
              </a:defRPr>
            </a:lvl2pPr>
            <a:lvl3pPr marL="0" lvl="2" indent="0" algn="l">
              <a:spcBef>
                <a:spcPts val="0"/>
              </a:spcBef>
              <a:spcAft>
                <a:spcPts val="0"/>
              </a:spcAft>
              <a:buNone/>
              <a:defRPr sz="900" b="0" i="0" u="none" strike="noStrike" cap="none">
                <a:solidFill>
                  <a:schemeClr val="dk2"/>
                </a:solidFill>
                <a:latin typeface="Arial"/>
                <a:ea typeface="Arial"/>
                <a:cs typeface="Arial"/>
                <a:sym typeface="Arial"/>
              </a:defRPr>
            </a:lvl3pPr>
            <a:lvl4pPr marL="0" lvl="3" indent="0" algn="l">
              <a:spcBef>
                <a:spcPts val="0"/>
              </a:spcBef>
              <a:spcAft>
                <a:spcPts val="0"/>
              </a:spcAft>
              <a:buNone/>
              <a:defRPr sz="900" b="0" i="0" u="none" strike="noStrike" cap="none">
                <a:solidFill>
                  <a:schemeClr val="dk2"/>
                </a:solidFill>
                <a:latin typeface="Arial"/>
                <a:ea typeface="Arial"/>
                <a:cs typeface="Arial"/>
                <a:sym typeface="Arial"/>
              </a:defRPr>
            </a:lvl4pPr>
            <a:lvl5pPr marL="0" lvl="4" indent="0" algn="l">
              <a:spcBef>
                <a:spcPts val="0"/>
              </a:spcBef>
              <a:spcAft>
                <a:spcPts val="0"/>
              </a:spcAft>
              <a:buNone/>
              <a:defRPr sz="900" b="0" i="0" u="none" strike="noStrike" cap="none">
                <a:solidFill>
                  <a:schemeClr val="dk2"/>
                </a:solidFill>
                <a:latin typeface="Arial"/>
                <a:ea typeface="Arial"/>
                <a:cs typeface="Arial"/>
                <a:sym typeface="Arial"/>
              </a:defRPr>
            </a:lvl5pPr>
            <a:lvl6pPr marL="0" lvl="5" indent="0" algn="l">
              <a:spcBef>
                <a:spcPts val="0"/>
              </a:spcBef>
              <a:spcAft>
                <a:spcPts val="0"/>
              </a:spcAft>
              <a:buNone/>
              <a:defRPr sz="900" b="0" i="0" u="none" strike="noStrike" cap="none">
                <a:solidFill>
                  <a:schemeClr val="dk2"/>
                </a:solidFill>
                <a:latin typeface="Arial"/>
                <a:ea typeface="Arial"/>
                <a:cs typeface="Arial"/>
                <a:sym typeface="Arial"/>
              </a:defRPr>
            </a:lvl6pPr>
            <a:lvl7pPr marL="0" lvl="6" indent="0" algn="l">
              <a:spcBef>
                <a:spcPts val="0"/>
              </a:spcBef>
              <a:spcAft>
                <a:spcPts val="0"/>
              </a:spcAft>
              <a:buNone/>
              <a:defRPr sz="900" b="0" i="0" u="none" strike="noStrike" cap="none">
                <a:solidFill>
                  <a:schemeClr val="dk2"/>
                </a:solidFill>
                <a:latin typeface="Arial"/>
                <a:ea typeface="Arial"/>
                <a:cs typeface="Arial"/>
                <a:sym typeface="Arial"/>
              </a:defRPr>
            </a:lvl7pPr>
            <a:lvl8pPr marL="0" lvl="7" indent="0" algn="l">
              <a:spcBef>
                <a:spcPts val="0"/>
              </a:spcBef>
              <a:spcAft>
                <a:spcPts val="0"/>
              </a:spcAft>
              <a:buNone/>
              <a:defRPr sz="900" b="0" i="0" u="none" strike="noStrike" cap="none">
                <a:solidFill>
                  <a:schemeClr val="dk2"/>
                </a:solidFill>
                <a:latin typeface="Arial"/>
                <a:ea typeface="Arial"/>
                <a:cs typeface="Arial"/>
                <a:sym typeface="Arial"/>
              </a:defRPr>
            </a:lvl8pPr>
            <a:lvl9pPr marL="0" lvl="8" indent="0" algn="l">
              <a:spcBef>
                <a:spcPts val="0"/>
              </a:spcBef>
              <a:spcAft>
                <a:spcPts val="0"/>
              </a:spcAft>
              <a:buNone/>
              <a:defRPr sz="900" b="0" i="0" u="none" strike="noStrike" cap="none">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sk"/>
              <a:t>‹#›</a:t>
            </a:fld>
            <a:endParaRPr/>
          </a:p>
        </p:txBody>
      </p:sp>
      <p:sp>
        <p:nvSpPr>
          <p:cNvPr id="19" name="Google Shape;19;p3"/>
          <p:cNvSpPr txBox="1">
            <a:spLocks noGrp="1"/>
          </p:cNvSpPr>
          <p:nvPr>
            <p:ph type="title"/>
          </p:nvPr>
        </p:nvSpPr>
        <p:spPr>
          <a:xfrm>
            <a:off x="540000" y="540000"/>
            <a:ext cx="8064900" cy="338700"/>
          </a:xfrm>
          <a:prstGeom prst="rect">
            <a:avLst/>
          </a:prstGeom>
          <a:noFill/>
          <a:ln>
            <a:noFill/>
          </a:ln>
        </p:spPr>
        <p:txBody>
          <a:bodyPr spcFirstLastPara="1" wrap="square" lIns="0" tIns="0" rIns="0" bIns="0" anchor="t" anchorCtr="0">
            <a:noAutofit/>
          </a:bodyPr>
          <a:lstStyle>
            <a:lvl1pPr lvl="0" algn="l">
              <a:lnSpc>
                <a:spcPct val="222222"/>
              </a:lnSpc>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0" name="Google Shape;20;p3"/>
          <p:cNvSpPr txBox="1">
            <a:spLocks noGrp="1"/>
          </p:cNvSpPr>
          <p:nvPr>
            <p:ph type="body" idx="1"/>
          </p:nvPr>
        </p:nvSpPr>
        <p:spPr>
          <a:xfrm>
            <a:off x="540000" y="1269002"/>
            <a:ext cx="8064900" cy="3105000"/>
          </a:xfrm>
          <a:prstGeom prst="rect">
            <a:avLst/>
          </a:prstGeom>
          <a:noFill/>
          <a:ln>
            <a:noFill/>
          </a:ln>
        </p:spPr>
        <p:txBody>
          <a:bodyPr spcFirstLastPara="1" wrap="square" lIns="0" tIns="0" rIns="0" bIns="0" anchor="t" anchorCtr="0">
            <a:noAutofit/>
          </a:bodyPr>
          <a:lstStyle>
            <a:lvl1pPr marL="457200" lvl="0" indent="-361950" algn="l">
              <a:lnSpc>
                <a:spcPct val="128571"/>
              </a:lnSpc>
              <a:spcBef>
                <a:spcPts val="0"/>
              </a:spcBef>
              <a:spcAft>
                <a:spcPts val="0"/>
              </a:spcAft>
              <a:buClr>
                <a:schemeClr val="dk2"/>
              </a:buClr>
              <a:buSzPts val="2100"/>
              <a:buFont typeface="Arial"/>
              <a:buChar char="̶"/>
              <a:defRPr b="0"/>
            </a:lvl1pPr>
            <a:lvl2pPr marL="914400" lvl="1" indent="-323850" algn="l">
              <a:lnSpc>
                <a:spcPct val="100000"/>
              </a:lnSpc>
              <a:spcBef>
                <a:spcPts val="0"/>
              </a:spcBef>
              <a:spcAft>
                <a:spcPts val="0"/>
              </a:spcAft>
              <a:buClr>
                <a:schemeClr val="dk2"/>
              </a:buClr>
              <a:buSzPts val="1500"/>
              <a:buFont typeface="Arial"/>
              <a:buChar char="̶"/>
              <a:defRPr sz="1500"/>
            </a:lvl2pPr>
            <a:lvl3pPr marL="1371600" lvl="2" indent="-228600" algn="l">
              <a:lnSpc>
                <a:spcPct val="100000"/>
              </a:lnSpc>
              <a:spcBef>
                <a:spcPts val="0"/>
              </a:spcBef>
              <a:spcAft>
                <a:spcPts val="0"/>
              </a:spcAft>
              <a:buSzPts val="1000"/>
              <a:buFont typeface="Arial"/>
              <a:buNone/>
              <a:defRPr sz="1200"/>
            </a:lvl3pPr>
            <a:lvl4pPr marL="1828800" lvl="3" indent="-228600" algn="l">
              <a:lnSpc>
                <a:spcPct val="100000"/>
              </a:lnSpc>
              <a:spcBef>
                <a:spcPts val="0"/>
              </a:spcBef>
              <a:spcAft>
                <a:spcPts val="0"/>
              </a:spcAft>
              <a:buSzPts val="1200"/>
              <a:buNone/>
              <a:defRPr/>
            </a:lvl4pPr>
            <a:lvl5pPr marL="2286000" lvl="4" indent="-228600" algn="l">
              <a:lnSpc>
                <a:spcPct val="100000"/>
              </a:lnSpc>
              <a:spcBef>
                <a:spcPts val="0"/>
              </a:spcBef>
              <a:spcAft>
                <a:spcPts val="0"/>
              </a:spcAft>
              <a:buSzPts val="1400"/>
              <a:buNone/>
              <a:defRPr/>
            </a:lvl5pPr>
            <a:lvl6pPr marL="2743200" lvl="5" indent="-317500" algn="l">
              <a:spcBef>
                <a:spcPts val="300"/>
              </a:spcBef>
              <a:spcAft>
                <a:spcPts val="0"/>
              </a:spcAft>
              <a:buSzPts val="1400"/>
              <a:buChar char="•"/>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pic>
        <p:nvPicPr>
          <p:cNvPr id="21" name="Google Shape;21;p3"/>
          <p:cNvPicPr preferRelativeResize="0"/>
          <p:nvPr/>
        </p:nvPicPr>
        <p:blipFill rotWithShape="1">
          <a:blip r:embed="rId2">
            <a:alphaModFix/>
          </a:blip>
          <a:srcRect/>
          <a:stretch/>
        </p:blipFill>
        <p:spPr>
          <a:xfrm>
            <a:off x="8160958" y="4536000"/>
            <a:ext cx="849357" cy="448200"/>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998">
          <p15:clr>
            <a:srgbClr val="FBAE40"/>
          </p15:clr>
        </p15:guide>
        <p15:guide id="2" pos="329">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33"/>
        <p:cNvGrpSpPr/>
        <p:nvPr/>
      </p:nvGrpSpPr>
      <p:grpSpPr>
        <a:xfrm>
          <a:off x="0" y="0"/>
          <a:ext cx="0" cy="0"/>
          <a:chOff x="0" y="0"/>
          <a:chExt cx="0" cy="0"/>
        </a:xfrm>
      </p:grpSpPr>
      <p:sp>
        <p:nvSpPr>
          <p:cNvPr id="134" name="Google Shape;134;p21"/>
          <p:cNvSpPr txBox="1">
            <a:spLocks noGrp="1"/>
          </p:cNvSpPr>
          <p:nvPr>
            <p:ph type="title"/>
          </p:nvPr>
        </p:nvSpPr>
        <p:spPr>
          <a:xfrm>
            <a:off x="492918" y="374650"/>
            <a:ext cx="8079600" cy="1243500"/>
          </a:xfrm>
          <a:prstGeom prst="rect">
            <a:avLst/>
          </a:prstGeom>
          <a:noFill/>
          <a:ln>
            <a:noFill/>
          </a:ln>
        </p:spPr>
        <p:txBody>
          <a:bodyPr spcFirstLastPara="1" wrap="square" lIns="68575" tIns="34275" rIns="68575" bIns="34275" anchor="ctr" anchorCtr="0">
            <a:normAutofit/>
          </a:bodyPr>
          <a:lstStyle>
            <a:lvl1pPr lvl="0" algn="l" rtl="0">
              <a:lnSpc>
                <a:spcPct val="85000"/>
              </a:lnSpc>
              <a:spcBef>
                <a:spcPts val="0"/>
              </a:spcBef>
              <a:spcAft>
                <a:spcPts val="0"/>
              </a:spcAft>
              <a:buClr>
                <a:schemeClr val="accent1"/>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35" name="Google Shape;135;p21"/>
          <p:cNvSpPr txBox="1">
            <a:spLocks noGrp="1"/>
          </p:cNvSpPr>
          <p:nvPr>
            <p:ph type="dt" idx="10"/>
          </p:nvPr>
        </p:nvSpPr>
        <p:spPr>
          <a:xfrm>
            <a:off x="514350" y="4809335"/>
            <a:ext cx="3086100" cy="1716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sz="1100"/>
            </a:lvl1pPr>
            <a:lvl2pPr lvl="1" algn="l" rtl="0">
              <a:lnSpc>
                <a:spcPct val="100000"/>
              </a:lnSpc>
              <a:spcBef>
                <a:spcPts val="0"/>
              </a:spcBef>
              <a:spcAft>
                <a:spcPts val="0"/>
              </a:spcAft>
              <a:buSzPts val="1100"/>
              <a:buNone/>
              <a:defRPr sz="1100"/>
            </a:lvl2pPr>
            <a:lvl3pPr lvl="2" algn="l" rtl="0">
              <a:lnSpc>
                <a:spcPct val="100000"/>
              </a:lnSpc>
              <a:spcBef>
                <a:spcPts val="0"/>
              </a:spcBef>
              <a:spcAft>
                <a:spcPts val="0"/>
              </a:spcAft>
              <a:buSzPts val="1100"/>
              <a:buNone/>
              <a:defRPr sz="1100"/>
            </a:lvl3pPr>
            <a:lvl4pPr lvl="3" algn="l" rtl="0">
              <a:lnSpc>
                <a:spcPct val="100000"/>
              </a:lnSpc>
              <a:spcBef>
                <a:spcPts val="0"/>
              </a:spcBef>
              <a:spcAft>
                <a:spcPts val="0"/>
              </a:spcAft>
              <a:buSzPts val="1100"/>
              <a:buNone/>
              <a:defRPr sz="1100"/>
            </a:lvl4pPr>
            <a:lvl5pPr lvl="4" algn="l" rtl="0">
              <a:lnSpc>
                <a:spcPct val="100000"/>
              </a:lnSpc>
              <a:spcBef>
                <a:spcPts val="0"/>
              </a:spcBef>
              <a:spcAft>
                <a:spcPts val="0"/>
              </a:spcAft>
              <a:buSzPts val="1100"/>
              <a:buNone/>
              <a:defRPr sz="1100"/>
            </a:lvl5pPr>
            <a:lvl6pPr lvl="5" algn="l" rtl="0">
              <a:lnSpc>
                <a:spcPct val="100000"/>
              </a:lnSpc>
              <a:spcBef>
                <a:spcPts val="0"/>
              </a:spcBef>
              <a:spcAft>
                <a:spcPts val="0"/>
              </a:spcAft>
              <a:buSzPts val="1100"/>
              <a:buNone/>
              <a:defRPr sz="1100"/>
            </a:lvl6pPr>
            <a:lvl7pPr lvl="6" algn="l" rtl="0">
              <a:lnSpc>
                <a:spcPct val="100000"/>
              </a:lnSpc>
              <a:spcBef>
                <a:spcPts val="0"/>
              </a:spcBef>
              <a:spcAft>
                <a:spcPts val="0"/>
              </a:spcAft>
              <a:buSzPts val="1100"/>
              <a:buNone/>
              <a:defRPr sz="1100"/>
            </a:lvl7pPr>
            <a:lvl8pPr lvl="7" algn="l" rtl="0">
              <a:lnSpc>
                <a:spcPct val="100000"/>
              </a:lnSpc>
              <a:spcBef>
                <a:spcPts val="0"/>
              </a:spcBef>
              <a:spcAft>
                <a:spcPts val="0"/>
              </a:spcAft>
              <a:buSzPts val="1100"/>
              <a:buNone/>
              <a:defRPr sz="1100"/>
            </a:lvl8pPr>
            <a:lvl9pPr lvl="8" algn="l" rtl="0">
              <a:lnSpc>
                <a:spcPct val="100000"/>
              </a:lnSpc>
              <a:spcBef>
                <a:spcPts val="0"/>
              </a:spcBef>
              <a:spcAft>
                <a:spcPts val="0"/>
              </a:spcAft>
              <a:buSzPts val="1100"/>
              <a:buNone/>
              <a:defRPr sz="1100"/>
            </a:lvl9pPr>
          </a:lstStyle>
          <a:p>
            <a:endParaRPr/>
          </a:p>
        </p:txBody>
      </p:sp>
      <p:sp>
        <p:nvSpPr>
          <p:cNvPr id="136" name="Google Shape;136;p21"/>
          <p:cNvSpPr txBox="1">
            <a:spLocks noGrp="1"/>
          </p:cNvSpPr>
          <p:nvPr>
            <p:ph type="ftr" idx="11"/>
          </p:nvPr>
        </p:nvSpPr>
        <p:spPr>
          <a:xfrm>
            <a:off x="514350" y="4916023"/>
            <a:ext cx="3771900" cy="1716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37" name="Google Shape;137;p21"/>
          <p:cNvSpPr txBox="1">
            <a:spLocks noGrp="1"/>
          </p:cNvSpPr>
          <p:nvPr>
            <p:ph type="sldNum" idx="12"/>
          </p:nvPr>
        </p:nvSpPr>
        <p:spPr>
          <a:xfrm>
            <a:off x="6572945" y="4407309"/>
            <a:ext cx="2194800" cy="1047900"/>
          </a:xfrm>
          <a:prstGeom prst="rect">
            <a:avLst/>
          </a:prstGeom>
          <a:noFill/>
          <a:ln>
            <a:noFill/>
          </a:ln>
        </p:spPr>
        <p:txBody>
          <a:bodyPr spcFirstLastPara="1" wrap="square" lIns="68575" tIns="34275" rIns="68575" bIns="34275" anchor="b" anchorCtr="0">
            <a:noAutofit/>
          </a:bodyPr>
          <a:lstStyle>
            <a:lvl1pPr marL="0" marR="0" lvl="0" indent="0" algn="r" rtl="0">
              <a:lnSpc>
                <a:spcPct val="100000"/>
              </a:lnSpc>
              <a:spcBef>
                <a:spcPts val="0"/>
              </a:spcBef>
              <a:spcAft>
                <a:spcPts val="0"/>
              </a:spcAft>
              <a:buClr>
                <a:srgbClr val="000000"/>
              </a:buClr>
              <a:buSzPts val="7700"/>
              <a:buFont typeface="Arial"/>
              <a:buNone/>
              <a:defRPr sz="7700" b="0" i="0" u="none" strike="noStrike" cap="none">
                <a:solidFill>
                  <a:schemeClr val="accent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7700"/>
              <a:buFont typeface="Arial"/>
              <a:buNone/>
              <a:defRPr sz="7700" b="0" i="0" u="none" strike="noStrike" cap="none">
                <a:solidFill>
                  <a:schemeClr val="accent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7700"/>
              <a:buFont typeface="Arial"/>
              <a:buNone/>
              <a:defRPr sz="7700" b="0" i="0" u="none" strike="noStrike" cap="none">
                <a:solidFill>
                  <a:schemeClr val="accent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7700"/>
              <a:buFont typeface="Arial"/>
              <a:buNone/>
              <a:defRPr sz="7700" b="0" i="0" u="none" strike="noStrike" cap="none">
                <a:solidFill>
                  <a:schemeClr val="accent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7700"/>
              <a:buFont typeface="Arial"/>
              <a:buNone/>
              <a:defRPr sz="7700" b="0" i="0" u="none" strike="noStrike" cap="none">
                <a:solidFill>
                  <a:schemeClr val="accent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7700"/>
              <a:buFont typeface="Arial"/>
              <a:buNone/>
              <a:defRPr sz="7700" b="0" i="0" u="none" strike="noStrike" cap="none">
                <a:solidFill>
                  <a:schemeClr val="accent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7700"/>
              <a:buFont typeface="Arial"/>
              <a:buNone/>
              <a:defRPr sz="7700" b="0" i="0" u="none" strike="noStrike" cap="none">
                <a:solidFill>
                  <a:schemeClr val="accent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7700"/>
              <a:buFont typeface="Arial"/>
              <a:buNone/>
              <a:defRPr sz="7700" b="0" i="0" u="none" strike="noStrike" cap="none">
                <a:solidFill>
                  <a:schemeClr val="accent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7700"/>
              <a:buFont typeface="Arial"/>
              <a:buNone/>
              <a:defRPr sz="7700" b="0" i="0" u="none" strike="noStrike" cap="none">
                <a:solidFill>
                  <a:schemeClr val="accen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sk"/>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38"/>
        <p:cNvGrpSpPr/>
        <p:nvPr/>
      </p:nvGrpSpPr>
      <p:grpSpPr>
        <a:xfrm>
          <a:off x="0" y="0"/>
          <a:ext cx="0" cy="0"/>
          <a:chOff x="0" y="0"/>
          <a:chExt cx="0" cy="0"/>
        </a:xfrm>
      </p:grpSpPr>
      <p:sp>
        <p:nvSpPr>
          <p:cNvPr id="139" name="Google Shape;139;p22"/>
          <p:cNvSpPr txBox="1">
            <a:spLocks noGrp="1"/>
          </p:cNvSpPr>
          <p:nvPr>
            <p:ph type="dt" idx="10"/>
          </p:nvPr>
        </p:nvSpPr>
        <p:spPr>
          <a:xfrm>
            <a:off x="514350" y="4809335"/>
            <a:ext cx="3086100" cy="1716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sz="1100"/>
            </a:lvl1pPr>
            <a:lvl2pPr lvl="1" algn="l" rtl="0">
              <a:lnSpc>
                <a:spcPct val="100000"/>
              </a:lnSpc>
              <a:spcBef>
                <a:spcPts val="0"/>
              </a:spcBef>
              <a:spcAft>
                <a:spcPts val="0"/>
              </a:spcAft>
              <a:buSzPts val="1100"/>
              <a:buNone/>
              <a:defRPr sz="1100"/>
            </a:lvl2pPr>
            <a:lvl3pPr lvl="2" algn="l" rtl="0">
              <a:lnSpc>
                <a:spcPct val="100000"/>
              </a:lnSpc>
              <a:spcBef>
                <a:spcPts val="0"/>
              </a:spcBef>
              <a:spcAft>
                <a:spcPts val="0"/>
              </a:spcAft>
              <a:buSzPts val="1100"/>
              <a:buNone/>
              <a:defRPr sz="1100"/>
            </a:lvl3pPr>
            <a:lvl4pPr lvl="3" algn="l" rtl="0">
              <a:lnSpc>
                <a:spcPct val="100000"/>
              </a:lnSpc>
              <a:spcBef>
                <a:spcPts val="0"/>
              </a:spcBef>
              <a:spcAft>
                <a:spcPts val="0"/>
              </a:spcAft>
              <a:buSzPts val="1100"/>
              <a:buNone/>
              <a:defRPr sz="1100"/>
            </a:lvl4pPr>
            <a:lvl5pPr lvl="4" algn="l" rtl="0">
              <a:lnSpc>
                <a:spcPct val="100000"/>
              </a:lnSpc>
              <a:spcBef>
                <a:spcPts val="0"/>
              </a:spcBef>
              <a:spcAft>
                <a:spcPts val="0"/>
              </a:spcAft>
              <a:buSzPts val="1100"/>
              <a:buNone/>
              <a:defRPr sz="1100"/>
            </a:lvl5pPr>
            <a:lvl6pPr lvl="5" algn="l" rtl="0">
              <a:lnSpc>
                <a:spcPct val="100000"/>
              </a:lnSpc>
              <a:spcBef>
                <a:spcPts val="0"/>
              </a:spcBef>
              <a:spcAft>
                <a:spcPts val="0"/>
              </a:spcAft>
              <a:buSzPts val="1100"/>
              <a:buNone/>
              <a:defRPr sz="1100"/>
            </a:lvl6pPr>
            <a:lvl7pPr lvl="6" algn="l" rtl="0">
              <a:lnSpc>
                <a:spcPct val="100000"/>
              </a:lnSpc>
              <a:spcBef>
                <a:spcPts val="0"/>
              </a:spcBef>
              <a:spcAft>
                <a:spcPts val="0"/>
              </a:spcAft>
              <a:buSzPts val="1100"/>
              <a:buNone/>
              <a:defRPr sz="1100"/>
            </a:lvl7pPr>
            <a:lvl8pPr lvl="7" algn="l" rtl="0">
              <a:lnSpc>
                <a:spcPct val="100000"/>
              </a:lnSpc>
              <a:spcBef>
                <a:spcPts val="0"/>
              </a:spcBef>
              <a:spcAft>
                <a:spcPts val="0"/>
              </a:spcAft>
              <a:buSzPts val="1100"/>
              <a:buNone/>
              <a:defRPr sz="1100"/>
            </a:lvl8pPr>
            <a:lvl9pPr lvl="8" algn="l" rtl="0">
              <a:lnSpc>
                <a:spcPct val="100000"/>
              </a:lnSpc>
              <a:spcBef>
                <a:spcPts val="0"/>
              </a:spcBef>
              <a:spcAft>
                <a:spcPts val="0"/>
              </a:spcAft>
              <a:buSzPts val="1100"/>
              <a:buNone/>
              <a:defRPr sz="1100"/>
            </a:lvl9pPr>
          </a:lstStyle>
          <a:p>
            <a:endParaRPr/>
          </a:p>
        </p:txBody>
      </p:sp>
      <p:sp>
        <p:nvSpPr>
          <p:cNvPr id="140" name="Google Shape;140;p22"/>
          <p:cNvSpPr txBox="1">
            <a:spLocks noGrp="1"/>
          </p:cNvSpPr>
          <p:nvPr>
            <p:ph type="ftr" idx="11"/>
          </p:nvPr>
        </p:nvSpPr>
        <p:spPr>
          <a:xfrm>
            <a:off x="514350" y="4916023"/>
            <a:ext cx="3771900" cy="1716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41" name="Google Shape;141;p22"/>
          <p:cNvSpPr txBox="1">
            <a:spLocks noGrp="1"/>
          </p:cNvSpPr>
          <p:nvPr>
            <p:ph type="sldNum" idx="12"/>
          </p:nvPr>
        </p:nvSpPr>
        <p:spPr>
          <a:xfrm>
            <a:off x="6572945" y="4407309"/>
            <a:ext cx="2194800" cy="1047900"/>
          </a:xfrm>
          <a:prstGeom prst="rect">
            <a:avLst/>
          </a:prstGeom>
          <a:noFill/>
          <a:ln>
            <a:noFill/>
          </a:ln>
        </p:spPr>
        <p:txBody>
          <a:bodyPr spcFirstLastPara="1" wrap="square" lIns="68575" tIns="34275" rIns="68575" bIns="34275" anchor="b" anchorCtr="0">
            <a:noAutofit/>
          </a:bodyPr>
          <a:lstStyle>
            <a:lvl1pPr marL="0" marR="0" lvl="0" indent="0" algn="r" rtl="0">
              <a:lnSpc>
                <a:spcPct val="100000"/>
              </a:lnSpc>
              <a:spcBef>
                <a:spcPts val="0"/>
              </a:spcBef>
              <a:spcAft>
                <a:spcPts val="0"/>
              </a:spcAft>
              <a:buClr>
                <a:srgbClr val="000000"/>
              </a:buClr>
              <a:buSzPts val="7700"/>
              <a:buFont typeface="Arial"/>
              <a:buNone/>
              <a:defRPr sz="7700" b="0" i="0" u="none" strike="noStrike" cap="none">
                <a:solidFill>
                  <a:schemeClr val="accent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7700"/>
              <a:buFont typeface="Arial"/>
              <a:buNone/>
              <a:defRPr sz="7700" b="0" i="0" u="none" strike="noStrike" cap="none">
                <a:solidFill>
                  <a:schemeClr val="accent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7700"/>
              <a:buFont typeface="Arial"/>
              <a:buNone/>
              <a:defRPr sz="7700" b="0" i="0" u="none" strike="noStrike" cap="none">
                <a:solidFill>
                  <a:schemeClr val="accent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7700"/>
              <a:buFont typeface="Arial"/>
              <a:buNone/>
              <a:defRPr sz="7700" b="0" i="0" u="none" strike="noStrike" cap="none">
                <a:solidFill>
                  <a:schemeClr val="accent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7700"/>
              <a:buFont typeface="Arial"/>
              <a:buNone/>
              <a:defRPr sz="7700" b="0" i="0" u="none" strike="noStrike" cap="none">
                <a:solidFill>
                  <a:schemeClr val="accent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7700"/>
              <a:buFont typeface="Arial"/>
              <a:buNone/>
              <a:defRPr sz="7700" b="0" i="0" u="none" strike="noStrike" cap="none">
                <a:solidFill>
                  <a:schemeClr val="accent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7700"/>
              <a:buFont typeface="Arial"/>
              <a:buNone/>
              <a:defRPr sz="7700" b="0" i="0" u="none" strike="noStrike" cap="none">
                <a:solidFill>
                  <a:schemeClr val="accent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7700"/>
              <a:buFont typeface="Arial"/>
              <a:buNone/>
              <a:defRPr sz="7700" b="0" i="0" u="none" strike="noStrike" cap="none">
                <a:solidFill>
                  <a:schemeClr val="accent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7700"/>
              <a:buFont typeface="Arial"/>
              <a:buNone/>
              <a:defRPr sz="7700" b="0" i="0" u="none" strike="noStrike" cap="none">
                <a:solidFill>
                  <a:schemeClr val="accen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sk"/>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Nadpis, podnadpis a obsah">
  <p:cSld name="Nadpis, podnadpis a obsah">
    <p:spTree>
      <p:nvGrpSpPr>
        <p:cNvPr id="1" name="Shape 22"/>
        <p:cNvGrpSpPr/>
        <p:nvPr/>
      </p:nvGrpSpPr>
      <p:grpSpPr>
        <a:xfrm>
          <a:off x="0" y="0"/>
          <a:ext cx="0" cy="0"/>
          <a:chOff x="0" y="0"/>
          <a:chExt cx="0" cy="0"/>
        </a:xfrm>
      </p:grpSpPr>
      <p:sp>
        <p:nvSpPr>
          <p:cNvPr id="23" name="Google Shape;23;p4"/>
          <p:cNvSpPr txBox="1">
            <a:spLocks noGrp="1"/>
          </p:cNvSpPr>
          <p:nvPr>
            <p:ph type="ftr" idx="11"/>
          </p:nvPr>
        </p:nvSpPr>
        <p:spPr>
          <a:xfrm>
            <a:off x="540000" y="4671000"/>
            <a:ext cx="5940000" cy="1890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100"/>
              <a:buNone/>
              <a:defRPr sz="900"/>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4" name="Google Shape;24;p4"/>
          <p:cNvSpPr txBox="1">
            <a:spLocks noGrp="1"/>
          </p:cNvSpPr>
          <p:nvPr>
            <p:ph type="sldNum" idx="12"/>
          </p:nvPr>
        </p:nvSpPr>
        <p:spPr>
          <a:xfrm>
            <a:off x="310500" y="4671000"/>
            <a:ext cx="189000" cy="189000"/>
          </a:xfrm>
          <a:prstGeom prst="rect">
            <a:avLst/>
          </a:prstGeom>
          <a:noFill/>
          <a:ln>
            <a:noFill/>
          </a:ln>
        </p:spPr>
        <p:txBody>
          <a:bodyPr spcFirstLastPara="1" wrap="square" lIns="0" tIns="0" rIns="0" bIns="0" anchor="ctr" anchorCtr="0">
            <a:noAutofit/>
          </a:bodyPr>
          <a:lstStyle>
            <a:lvl1pPr marL="0" lvl="0" indent="0" algn="l">
              <a:spcBef>
                <a:spcPts val="0"/>
              </a:spcBef>
              <a:spcAft>
                <a:spcPts val="0"/>
              </a:spcAft>
              <a:buNone/>
              <a:defRPr sz="900" b="0" i="0" u="none" strike="noStrike" cap="none">
                <a:solidFill>
                  <a:schemeClr val="dk2"/>
                </a:solidFill>
                <a:latin typeface="Arial"/>
                <a:ea typeface="Arial"/>
                <a:cs typeface="Arial"/>
                <a:sym typeface="Arial"/>
              </a:defRPr>
            </a:lvl1pPr>
            <a:lvl2pPr marL="0" lvl="1" indent="0" algn="l">
              <a:spcBef>
                <a:spcPts val="0"/>
              </a:spcBef>
              <a:spcAft>
                <a:spcPts val="0"/>
              </a:spcAft>
              <a:buNone/>
              <a:defRPr sz="900" b="0" i="0" u="none" strike="noStrike" cap="none">
                <a:solidFill>
                  <a:schemeClr val="dk2"/>
                </a:solidFill>
                <a:latin typeface="Arial"/>
                <a:ea typeface="Arial"/>
                <a:cs typeface="Arial"/>
                <a:sym typeface="Arial"/>
              </a:defRPr>
            </a:lvl2pPr>
            <a:lvl3pPr marL="0" lvl="2" indent="0" algn="l">
              <a:spcBef>
                <a:spcPts val="0"/>
              </a:spcBef>
              <a:spcAft>
                <a:spcPts val="0"/>
              </a:spcAft>
              <a:buNone/>
              <a:defRPr sz="900" b="0" i="0" u="none" strike="noStrike" cap="none">
                <a:solidFill>
                  <a:schemeClr val="dk2"/>
                </a:solidFill>
                <a:latin typeface="Arial"/>
                <a:ea typeface="Arial"/>
                <a:cs typeface="Arial"/>
                <a:sym typeface="Arial"/>
              </a:defRPr>
            </a:lvl3pPr>
            <a:lvl4pPr marL="0" lvl="3" indent="0" algn="l">
              <a:spcBef>
                <a:spcPts val="0"/>
              </a:spcBef>
              <a:spcAft>
                <a:spcPts val="0"/>
              </a:spcAft>
              <a:buNone/>
              <a:defRPr sz="900" b="0" i="0" u="none" strike="noStrike" cap="none">
                <a:solidFill>
                  <a:schemeClr val="dk2"/>
                </a:solidFill>
                <a:latin typeface="Arial"/>
                <a:ea typeface="Arial"/>
                <a:cs typeface="Arial"/>
                <a:sym typeface="Arial"/>
              </a:defRPr>
            </a:lvl4pPr>
            <a:lvl5pPr marL="0" lvl="4" indent="0" algn="l">
              <a:spcBef>
                <a:spcPts val="0"/>
              </a:spcBef>
              <a:spcAft>
                <a:spcPts val="0"/>
              </a:spcAft>
              <a:buNone/>
              <a:defRPr sz="900" b="0" i="0" u="none" strike="noStrike" cap="none">
                <a:solidFill>
                  <a:schemeClr val="dk2"/>
                </a:solidFill>
                <a:latin typeface="Arial"/>
                <a:ea typeface="Arial"/>
                <a:cs typeface="Arial"/>
                <a:sym typeface="Arial"/>
              </a:defRPr>
            </a:lvl5pPr>
            <a:lvl6pPr marL="0" lvl="5" indent="0" algn="l">
              <a:spcBef>
                <a:spcPts val="0"/>
              </a:spcBef>
              <a:spcAft>
                <a:spcPts val="0"/>
              </a:spcAft>
              <a:buNone/>
              <a:defRPr sz="900" b="0" i="0" u="none" strike="noStrike" cap="none">
                <a:solidFill>
                  <a:schemeClr val="dk2"/>
                </a:solidFill>
                <a:latin typeface="Arial"/>
                <a:ea typeface="Arial"/>
                <a:cs typeface="Arial"/>
                <a:sym typeface="Arial"/>
              </a:defRPr>
            </a:lvl6pPr>
            <a:lvl7pPr marL="0" lvl="6" indent="0" algn="l">
              <a:spcBef>
                <a:spcPts val="0"/>
              </a:spcBef>
              <a:spcAft>
                <a:spcPts val="0"/>
              </a:spcAft>
              <a:buNone/>
              <a:defRPr sz="900" b="0" i="0" u="none" strike="noStrike" cap="none">
                <a:solidFill>
                  <a:schemeClr val="dk2"/>
                </a:solidFill>
                <a:latin typeface="Arial"/>
                <a:ea typeface="Arial"/>
                <a:cs typeface="Arial"/>
                <a:sym typeface="Arial"/>
              </a:defRPr>
            </a:lvl7pPr>
            <a:lvl8pPr marL="0" lvl="7" indent="0" algn="l">
              <a:spcBef>
                <a:spcPts val="0"/>
              </a:spcBef>
              <a:spcAft>
                <a:spcPts val="0"/>
              </a:spcAft>
              <a:buNone/>
              <a:defRPr sz="900" b="0" i="0" u="none" strike="noStrike" cap="none">
                <a:solidFill>
                  <a:schemeClr val="dk2"/>
                </a:solidFill>
                <a:latin typeface="Arial"/>
                <a:ea typeface="Arial"/>
                <a:cs typeface="Arial"/>
                <a:sym typeface="Arial"/>
              </a:defRPr>
            </a:lvl8pPr>
            <a:lvl9pPr marL="0" lvl="8" indent="0" algn="l">
              <a:spcBef>
                <a:spcPts val="0"/>
              </a:spcBef>
              <a:spcAft>
                <a:spcPts val="0"/>
              </a:spcAft>
              <a:buNone/>
              <a:defRPr sz="900" b="0" i="0" u="none" strike="noStrike" cap="none">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sk"/>
              <a:t>‹#›</a:t>
            </a:fld>
            <a:endParaRPr/>
          </a:p>
        </p:txBody>
      </p:sp>
      <p:sp>
        <p:nvSpPr>
          <p:cNvPr id="25" name="Google Shape;25;p4"/>
          <p:cNvSpPr txBox="1">
            <a:spLocks noGrp="1"/>
          </p:cNvSpPr>
          <p:nvPr>
            <p:ph type="body" idx="1"/>
          </p:nvPr>
        </p:nvSpPr>
        <p:spPr>
          <a:xfrm>
            <a:off x="540544" y="972001"/>
            <a:ext cx="8064000" cy="203700"/>
          </a:xfrm>
          <a:prstGeom prst="rect">
            <a:avLst/>
          </a:prstGeom>
          <a:noFill/>
          <a:ln>
            <a:noFill/>
          </a:ln>
        </p:spPr>
        <p:txBody>
          <a:bodyPr spcFirstLastPara="1" wrap="square" lIns="0" tIns="0" rIns="0" bIns="0" anchor="t" anchorCtr="0">
            <a:noAutofit/>
          </a:bodyPr>
          <a:lstStyle>
            <a:lvl1pPr marL="457200" lvl="0" indent="-228600" algn="l">
              <a:lnSpc>
                <a:spcPct val="115000"/>
              </a:lnSpc>
              <a:spcBef>
                <a:spcPts val="0"/>
              </a:spcBef>
              <a:spcAft>
                <a:spcPts val="0"/>
              </a:spcAft>
              <a:buSzPts val="1500"/>
              <a:buFont typeface="Arial"/>
              <a:buNone/>
              <a:defRPr sz="1500" b="0">
                <a:solidFill>
                  <a:schemeClr val="dk2"/>
                </a:solidFill>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100"/>
              <a:buNone/>
              <a:defRPr/>
            </a:lvl3pPr>
            <a:lvl4pPr marL="1828800" lvl="3" indent="-228600" algn="l">
              <a:lnSpc>
                <a:spcPct val="100000"/>
              </a:lnSpc>
              <a:spcBef>
                <a:spcPts val="0"/>
              </a:spcBef>
              <a:spcAft>
                <a:spcPts val="0"/>
              </a:spcAft>
              <a:buSzPts val="1200"/>
              <a:buNone/>
              <a:defRPr/>
            </a:lvl4pPr>
            <a:lvl5pPr marL="2286000" lvl="4" indent="-228600" algn="l">
              <a:lnSpc>
                <a:spcPct val="100000"/>
              </a:lnSpc>
              <a:spcBef>
                <a:spcPts val="0"/>
              </a:spcBef>
              <a:spcAft>
                <a:spcPts val="0"/>
              </a:spcAft>
              <a:buSzPts val="1400"/>
              <a:buNone/>
              <a:defRPr/>
            </a:lvl5pPr>
            <a:lvl6pPr marL="2743200" lvl="5" indent="-317500" algn="l">
              <a:spcBef>
                <a:spcPts val="300"/>
              </a:spcBef>
              <a:spcAft>
                <a:spcPts val="0"/>
              </a:spcAft>
              <a:buSzPts val="1400"/>
              <a:buChar char="•"/>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26" name="Google Shape;26;p4"/>
          <p:cNvSpPr txBox="1">
            <a:spLocks noGrp="1"/>
          </p:cNvSpPr>
          <p:nvPr>
            <p:ph type="title"/>
          </p:nvPr>
        </p:nvSpPr>
        <p:spPr>
          <a:xfrm>
            <a:off x="540000" y="540000"/>
            <a:ext cx="8064900" cy="338700"/>
          </a:xfrm>
          <a:prstGeom prst="rect">
            <a:avLst/>
          </a:prstGeom>
          <a:noFill/>
          <a:ln>
            <a:noFill/>
          </a:ln>
        </p:spPr>
        <p:txBody>
          <a:bodyPr spcFirstLastPara="1" wrap="square" lIns="0" tIns="0" rIns="0" bIns="0" anchor="t" anchorCtr="0">
            <a:noAutofit/>
          </a:bodyPr>
          <a:lstStyle>
            <a:lvl1pPr lvl="0" algn="l">
              <a:lnSpc>
                <a:spcPct val="222222"/>
              </a:lnSpc>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7" name="Google Shape;27;p4"/>
          <p:cNvSpPr txBox="1">
            <a:spLocks noGrp="1"/>
          </p:cNvSpPr>
          <p:nvPr>
            <p:ph type="body" idx="2"/>
          </p:nvPr>
        </p:nvSpPr>
        <p:spPr>
          <a:xfrm>
            <a:off x="540000" y="1269002"/>
            <a:ext cx="8064900" cy="3105000"/>
          </a:xfrm>
          <a:prstGeom prst="rect">
            <a:avLst/>
          </a:prstGeom>
          <a:noFill/>
          <a:ln>
            <a:noFill/>
          </a:ln>
        </p:spPr>
        <p:txBody>
          <a:bodyPr spcFirstLastPara="1" wrap="square" lIns="0" tIns="0" rIns="0" bIns="0" anchor="t" anchorCtr="0">
            <a:noAutofit/>
          </a:bodyPr>
          <a:lstStyle>
            <a:lvl1pPr marL="457200" lvl="0" indent="-361950" algn="l">
              <a:lnSpc>
                <a:spcPct val="128571"/>
              </a:lnSpc>
              <a:spcBef>
                <a:spcPts val="0"/>
              </a:spcBef>
              <a:spcAft>
                <a:spcPts val="0"/>
              </a:spcAft>
              <a:buClr>
                <a:schemeClr val="dk2"/>
              </a:buClr>
              <a:buSzPts val="2100"/>
              <a:buFont typeface="Arial"/>
              <a:buChar char="̶"/>
              <a:defRPr b="0"/>
            </a:lvl1pPr>
            <a:lvl2pPr marL="914400" lvl="1" indent="-323850" algn="l">
              <a:lnSpc>
                <a:spcPct val="100000"/>
              </a:lnSpc>
              <a:spcBef>
                <a:spcPts val="0"/>
              </a:spcBef>
              <a:spcAft>
                <a:spcPts val="0"/>
              </a:spcAft>
              <a:buClr>
                <a:schemeClr val="dk2"/>
              </a:buClr>
              <a:buSzPts val="1500"/>
              <a:buFont typeface="Arial"/>
              <a:buChar char="̶"/>
              <a:defRPr sz="1500"/>
            </a:lvl2pPr>
            <a:lvl3pPr marL="1371600" lvl="2" indent="-228600" algn="l">
              <a:lnSpc>
                <a:spcPct val="100000"/>
              </a:lnSpc>
              <a:spcBef>
                <a:spcPts val="0"/>
              </a:spcBef>
              <a:spcAft>
                <a:spcPts val="0"/>
              </a:spcAft>
              <a:buSzPts val="1000"/>
              <a:buFont typeface="Arial"/>
              <a:buNone/>
              <a:defRPr sz="1200"/>
            </a:lvl3pPr>
            <a:lvl4pPr marL="1828800" lvl="3" indent="-228600" algn="l">
              <a:lnSpc>
                <a:spcPct val="100000"/>
              </a:lnSpc>
              <a:spcBef>
                <a:spcPts val="0"/>
              </a:spcBef>
              <a:spcAft>
                <a:spcPts val="0"/>
              </a:spcAft>
              <a:buSzPts val="1200"/>
              <a:buNone/>
              <a:defRPr/>
            </a:lvl4pPr>
            <a:lvl5pPr marL="2286000" lvl="4" indent="-228600" algn="l">
              <a:lnSpc>
                <a:spcPct val="100000"/>
              </a:lnSpc>
              <a:spcBef>
                <a:spcPts val="0"/>
              </a:spcBef>
              <a:spcAft>
                <a:spcPts val="0"/>
              </a:spcAft>
              <a:buSzPts val="1400"/>
              <a:buNone/>
              <a:defRPr/>
            </a:lvl5pPr>
            <a:lvl6pPr marL="2743200" lvl="5" indent="-317500" algn="l">
              <a:spcBef>
                <a:spcPts val="300"/>
              </a:spcBef>
              <a:spcAft>
                <a:spcPts val="0"/>
              </a:spcAft>
              <a:buSzPts val="1400"/>
              <a:buChar char="•"/>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pic>
        <p:nvPicPr>
          <p:cNvPr id="28" name="Google Shape;28;p4"/>
          <p:cNvPicPr preferRelativeResize="0"/>
          <p:nvPr/>
        </p:nvPicPr>
        <p:blipFill rotWithShape="1">
          <a:blip r:embed="rId2">
            <a:alphaModFix/>
          </a:blip>
          <a:srcRect/>
          <a:stretch/>
        </p:blipFill>
        <p:spPr>
          <a:xfrm>
            <a:off x="8160958" y="4536000"/>
            <a:ext cx="849357" cy="44820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Nadpis a porovnání">
  <p:cSld name="Nadpis a porovnání">
    <p:spTree>
      <p:nvGrpSpPr>
        <p:cNvPr id="1" name="Shape 29"/>
        <p:cNvGrpSpPr/>
        <p:nvPr/>
      </p:nvGrpSpPr>
      <p:grpSpPr>
        <a:xfrm>
          <a:off x="0" y="0"/>
          <a:ext cx="0" cy="0"/>
          <a:chOff x="0" y="0"/>
          <a:chExt cx="0" cy="0"/>
        </a:xfrm>
      </p:grpSpPr>
      <p:sp>
        <p:nvSpPr>
          <p:cNvPr id="30" name="Google Shape;30;p5"/>
          <p:cNvSpPr txBox="1">
            <a:spLocks noGrp="1"/>
          </p:cNvSpPr>
          <p:nvPr>
            <p:ph type="ftr" idx="11"/>
          </p:nvPr>
        </p:nvSpPr>
        <p:spPr>
          <a:xfrm>
            <a:off x="540000" y="4671000"/>
            <a:ext cx="5940000" cy="1890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31" name="Google Shape;31;p5"/>
          <p:cNvSpPr txBox="1">
            <a:spLocks noGrp="1"/>
          </p:cNvSpPr>
          <p:nvPr>
            <p:ph type="sldNum" idx="12"/>
          </p:nvPr>
        </p:nvSpPr>
        <p:spPr>
          <a:xfrm>
            <a:off x="310500" y="4671000"/>
            <a:ext cx="189000" cy="189000"/>
          </a:xfrm>
          <a:prstGeom prst="rect">
            <a:avLst/>
          </a:prstGeom>
          <a:noFill/>
          <a:ln>
            <a:noFill/>
          </a:ln>
        </p:spPr>
        <p:txBody>
          <a:bodyPr spcFirstLastPara="1" wrap="square" lIns="0" tIns="0" rIns="0" bIns="0" anchor="ctr" anchorCtr="0">
            <a:noAutofit/>
          </a:bodyPr>
          <a:lstStyle>
            <a:lvl1pPr marL="0" lvl="0" indent="0" algn="l">
              <a:spcBef>
                <a:spcPts val="0"/>
              </a:spcBef>
              <a:spcAft>
                <a:spcPts val="0"/>
              </a:spcAft>
              <a:buNone/>
              <a:defRPr sz="900" b="0" i="0" u="none" strike="noStrike" cap="none">
                <a:solidFill>
                  <a:schemeClr val="dk2"/>
                </a:solidFill>
                <a:latin typeface="Arial"/>
                <a:ea typeface="Arial"/>
                <a:cs typeface="Arial"/>
                <a:sym typeface="Arial"/>
              </a:defRPr>
            </a:lvl1pPr>
            <a:lvl2pPr marL="0" lvl="1" indent="0" algn="l">
              <a:spcBef>
                <a:spcPts val="0"/>
              </a:spcBef>
              <a:spcAft>
                <a:spcPts val="0"/>
              </a:spcAft>
              <a:buNone/>
              <a:defRPr sz="900" b="0" i="0" u="none" strike="noStrike" cap="none">
                <a:solidFill>
                  <a:schemeClr val="dk2"/>
                </a:solidFill>
                <a:latin typeface="Arial"/>
                <a:ea typeface="Arial"/>
                <a:cs typeface="Arial"/>
                <a:sym typeface="Arial"/>
              </a:defRPr>
            </a:lvl2pPr>
            <a:lvl3pPr marL="0" lvl="2" indent="0" algn="l">
              <a:spcBef>
                <a:spcPts val="0"/>
              </a:spcBef>
              <a:spcAft>
                <a:spcPts val="0"/>
              </a:spcAft>
              <a:buNone/>
              <a:defRPr sz="900" b="0" i="0" u="none" strike="noStrike" cap="none">
                <a:solidFill>
                  <a:schemeClr val="dk2"/>
                </a:solidFill>
                <a:latin typeface="Arial"/>
                <a:ea typeface="Arial"/>
                <a:cs typeface="Arial"/>
                <a:sym typeface="Arial"/>
              </a:defRPr>
            </a:lvl3pPr>
            <a:lvl4pPr marL="0" lvl="3" indent="0" algn="l">
              <a:spcBef>
                <a:spcPts val="0"/>
              </a:spcBef>
              <a:spcAft>
                <a:spcPts val="0"/>
              </a:spcAft>
              <a:buNone/>
              <a:defRPr sz="900" b="0" i="0" u="none" strike="noStrike" cap="none">
                <a:solidFill>
                  <a:schemeClr val="dk2"/>
                </a:solidFill>
                <a:latin typeface="Arial"/>
                <a:ea typeface="Arial"/>
                <a:cs typeface="Arial"/>
                <a:sym typeface="Arial"/>
              </a:defRPr>
            </a:lvl4pPr>
            <a:lvl5pPr marL="0" lvl="4" indent="0" algn="l">
              <a:spcBef>
                <a:spcPts val="0"/>
              </a:spcBef>
              <a:spcAft>
                <a:spcPts val="0"/>
              </a:spcAft>
              <a:buNone/>
              <a:defRPr sz="900" b="0" i="0" u="none" strike="noStrike" cap="none">
                <a:solidFill>
                  <a:schemeClr val="dk2"/>
                </a:solidFill>
                <a:latin typeface="Arial"/>
                <a:ea typeface="Arial"/>
                <a:cs typeface="Arial"/>
                <a:sym typeface="Arial"/>
              </a:defRPr>
            </a:lvl5pPr>
            <a:lvl6pPr marL="0" lvl="5" indent="0" algn="l">
              <a:spcBef>
                <a:spcPts val="0"/>
              </a:spcBef>
              <a:spcAft>
                <a:spcPts val="0"/>
              </a:spcAft>
              <a:buNone/>
              <a:defRPr sz="900" b="0" i="0" u="none" strike="noStrike" cap="none">
                <a:solidFill>
                  <a:schemeClr val="dk2"/>
                </a:solidFill>
                <a:latin typeface="Arial"/>
                <a:ea typeface="Arial"/>
                <a:cs typeface="Arial"/>
                <a:sym typeface="Arial"/>
              </a:defRPr>
            </a:lvl6pPr>
            <a:lvl7pPr marL="0" lvl="6" indent="0" algn="l">
              <a:spcBef>
                <a:spcPts val="0"/>
              </a:spcBef>
              <a:spcAft>
                <a:spcPts val="0"/>
              </a:spcAft>
              <a:buNone/>
              <a:defRPr sz="900" b="0" i="0" u="none" strike="noStrike" cap="none">
                <a:solidFill>
                  <a:schemeClr val="dk2"/>
                </a:solidFill>
                <a:latin typeface="Arial"/>
                <a:ea typeface="Arial"/>
                <a:cs typeface="Arial"/>
                <a:sym typeface="Arial"/>
              </a:defRPr>
            </a:lvl7pPr>
            <a:lvl8pPr marL="0" lvl="7" indent="0" algn="l">
              <a:spcBef>
                <a:spcPts val="0"/>
              </a:spcBef>
              <a:spcAft>
                <a:spcPts val="0"/>
              </a:spcAft>
              <a:buNone/>
              <a:defRPr sz="900" b="0" i="0" u="none" strike="noStrike" cap="none">
                <a:solidFill>
                  <a:schemeClr val="dk2"/>
                </a:solidFill>
                <a:latin typeface="Arial"/>
                <a:ea typeface="Arial"/>
                <a:cs typeface="Arial"/>
                <a:sym typeface="Arial"/>
              </a:defRPr>
            </a:lvl8pPr>
            <a:lvl9pPr marL="0" lvl="8" indent="0" algn="l">
              <a:spcBef>
                <a:spcPts val="0"/>
              </a:spcBef>
              <a:spcAft>
                <a:spcPts val="0"/>
              </a:spcAft>
              <a:buNone/>
              <a:defRPr sz="900" b="0" i="0" u="none" strike="noStrike" cap="none">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sk"/>
              <a:t>‹#›</a:t>
            </a:fld>
            <a:endParaRPr/>
          </a:p>
        </p:txBody>
      </p:sp>
      <p:sp>
        <p:nvSpPr>
          <p:cNvPr id="32" name="Google Shape;32;p5"/>
          <p:cNvSpPr txBox="1">
            <a:spLocks noGrp="1"/>
          </p:cNvSpPr>
          <p:nvPr>
            <p:ph type="title"/>
          </p:nvPr>
        </p:nvSpPr>
        <p:spPr>
          <a:xfrm>
            <a:off x="540000" y="540000"/>
            <a:ext cx="8064900" cy="338700"/>
          </a:xfrm>
          <a:prstGeom prst="rect">
            <a:avLst/>
          </a:prstGeom>
          <a:noFill/>
          <a:ln>
            <a:noFill/>
          </a:ln>
        </p:spPr>
        <p:txBody>
          <a:bodyPr spcFirstLastPara="1" wrap="square" lIns="0" tIns="0" rIns="0" bIns="0" anchor="t" anchorCtr="0">
            <a:noAutofit/>
          </a:bodyPr>
          <a:lstStyle>
            <a:lvl1pPr lvl="0" algn="l">
              <a:lnSpc>
                <a:spcPct val="222222"/>
              </a:lnSpc>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33" name="Google Shape;33;p5"/>
          <p:cNvSpPr txBox="1">
            <a:spLocks noGrp="1"/>
          </p:cNvSpPr>
          <p:nvPr>
            <p:ph type="body" idx="1"/>
          </p:nvPr>
        </p:nvSpPr>
        <p:spPr>
          <a:xfrm>
            <a:off x="540000" y="1276129"/>
            <a:ext cx="3915000" cy="3105000"/>
          </a:xfrm>
          <a:prstGeom prst="rect">
            <a:avLst/>
          </a:prstGeom>
          <a:noFill/>
          <a:ln>
            <a:noFill/>
          </a:ln>
        </p:spPr>
        <p:txBody>
          <a:bodyPr spcFirstLastPara="1" wrap="square" lIns="0" tIns="0" rIns="0" bIns="0" anchor="t" anchorCtr="0">
            <a:noAutofit/>
          </a:bodyPr>
          <a:lstStyle>
            <a:lvl1pPr marL="457200" lvl="0" indent="-361950" algn="l">
              <a:lnSpc>
                <a:spcPct val="128571"/>
              </a:lnSpc>
              <a:spcBef>
                <a:spcPts val="0"/>
              </a:spcBef>
              <a:spcAft>
                <a:spcPts val="0"/>
              </a:spcAft>
              <a:buClr>
                <a:schemeClr val="dk2"/>
              </a:buClr>
              <a:buSzPts val="2100"/>
              <a:buFont typeface="Arial"/>
              <a:buChar char="̶"/>
              <a:defRPr b="0"/>
            </a:lvl1pPr>
            <a:lvl2pPr marL="914400" lvl="1" indent="-323850" algn="l">
              <a:lnSpc>
                <a:spcPct val="100000"/>
              </a:lnSpc>
              <a:spcBef>
                <a:spcPts val="0"/>
              </a:spcBef>
              <a:spcAft>
                <a:spcPts val="0"/>
              </a:spcAft>
              <a:buClr>
                <a:schemeClr val="dk2"/>
              </a:buClr>
              <a:buSzPts val="1500"/>
              <a:buFont typeface="Arial"/>
              <a:buChar char="̶"/>
              <a:defRPr sz="1500"/>
            </a:lvl2pPr>
            <a:lvl3pPr marL="1371600" lvl="2" indent="-228600" algn="l">
              <a:lnSpc>
                <a:spcPct val="100000"/>
              </a:lnSpc>
              <a:spcBef>
                <a:spcPts val="0"/>
              </a:spcBef>
              <a:spcAft>
                <a:spcPts val="0"/>
              </a:spcAft>
              <a:buSzPts val="1000"/>
              <a:buFont typeface="Arial"/>
              <a:buNone/>
              <a:defRPr sz="1200"/>
            </a:lvl3pPr>
            <a:lvl4pPr marL="1828800" lvl="3" indent="-228600" algn="l">
              <a:lnSpc>
                <a:spcPct val="100000"/>
              </a:lnSpc>
              <a:spcBef>
                <a:spcPts val="0"/>
              </a:spcBef>
              <a:spcAft>
                <a:spcPts val="0"/>
              </a:spcAft>
              <a:buSzPts val="1200"/>
              <a:buNone/>
              <a:defRPr/>
            </a:lvl4pPr>
            <a:lvl5pPr marL="2286000" lvl="4" indent="-228600" algn="l">
              <a:lnSpc>
                <a:spcPct val="100000"/>
              </a:lnSpc>
              <a:spcBef>
                <a:spcPts val="0"/>
              </a:spcBef>
              <a:spcAft>
                <a:spcPts val="0"/>
              </a:spcAft>
              <a:buSzPts val="1400"/>
              <a:buNone/>
              <a:defRPr/>
            </a:lvl5pPr>
            <a:lvl6pPr marL="2743200" lvl="5" indent="-317500" algn="l">
              <a:spcBef>
                <a:spcPts val="300"/>
              </a:spcBef>
              <a:spcAft>
                <a:spcPts val="0"/>
              </a:spcAft>
              <a:buSzPts val="1400"/>
              <a:buChar char="•"/>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34" name="Google Shape;34;p5"/>
          <p:cNvSpPr txBox="1">
            <a:spLocks noGrp="1"/>
          </p:cNvSpPr>
          <p:nvPr>
            <p:ph type="body" idx="2"/>
          </p:nvPr>
        </p:nvSpPr>
        <p:spPr>
          <a:xfrm>
            <a:off x="4688460" y="1276129"/>
            <a:ext cx="3915000" cy="3105000"/>
          </a:xfrm>
          <a:prstGeom prst="rect">
            <a:avLst/>
          </a:prstGeom>
          <a:noFill/>
          <a:ln>
            <a:noFill/>
          </a:ln>
        </p:spPr>
        <p:txBody>
          <a:bodyPr spcFirstLastPara="1" wrap="square" lIns="0" tIns="0" rIns="0" bIns="0" anchor="t" anchorCtr="0">
            <a:noAutofit/>
          </a:bodyPr>
          <a:lstStyle>
            <a:lvl1pPr marL="457200" lvl="0" indent="-361950" algn="l">
              <a:lnSpc>
                <a:spcPct val="128571"/>
              </a:lnSpc>
              <a:spcBef>
                <a:spcPts val="0"/>
              </a:spcBef>
              <a:spcAft>
                <a:spcPts val="0"/>
              </a:spcAft>
              <a:buClr>
                <a:schemeClr val="dk2"/>
              </a:buClr>
              <a:buSzPts val="2100"/>
              <a:buFont typeface="Arial"/>
              <a:buChar char="̶"/>
              <a:defRPr b="0"/>
            </a:lvl1pPr>
            <a:lvl2pPr marL="914400" lvl="1" indent="-323850" algn="l">
              <a:lnSpc>
                <a:spcPct val="100000"/>
              </a:lnSpc>
              <a:spcBef>
                <a:spcPts val="0"/>
              </a:spcBef>
              <a:spcAft>
                <a:spcPts val="0"/>
              </a:spcAft>
              <a:buClr>
                <a:schemeClr val="dk2"/>
              </a:buClr>
              <a:buSzPts val="1500"/>
              <a:buFont typeface="Arial"/>
              <a:buChar char="̶"/>
              <a:defRPr sz="1500"/>
            </a:lvl2pPr>
            <a:lvl3pPr marL="1371600" lvl="2" indent="-228600" algn="l">
              <a:lnSpc>
                <a:spcPct val="100000"/>
              </a:lnSpc>
              <a:spcBef>
                <a:spcPts val="0"/>
              </a:spcBef>
              <a:spcAft>
                <a:spcPts val="0"/>
              </a:spcAft>
              <a:buSzPts val="1000"/>
              <a:buFont typeface="Arial"/>
              <a:buNone/>
              <a:defRPr sz="1200"/>
            </a:lvl3pPr>
            <a:lvl4pPr marL="1828800" lvl="3" indent="-228600" algn="l">
              <a:lnSpc>
                <a:spcPct val="100000"/>
              </a:lnSpc>
              <a:spcBef>
                <a:spcPts val="0"/>
              </a:spcBef>
              <a:spcAft>
                <a:spcPts val="0"/>
              </a:spcAft>
              <a:buSzPts val="1200"/>
              <a:buNone/>
              <a:defRPr/>
            </a:lvl4pPr>
            <a:lvl5pPr marL="2286000" lvl="4" indent="-228600" algn="l">
              <a:lnSpc>
                <a:spcPct val="100000"/>
              </a:lnSpc>
              <a:spcBef>
                <a:spcPts val="0"/>
              </a:spcBef>
              <a:spcAft>
                <a:spcPts val="0"/>
              </a:spcAft>
              <a:buSzPts val="1400"/>
              <a:buNone/>
              <a:defRPr/>
            </a:lvl5pPr>
            <a:lvl6pPr marL="2743200" lvl="5" indent="-317500" algn="l">
              <a:spcBef>
                <a:spcPts val="300"/>
              </a:spcBef>
              <a:spcAft>
                <a:spcPts val="0"/>
              </a:spcAft>
              <a:buSzPts val="1400"/>
              <a:buChar char="•"/>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pic>
        <p:nvPicPr>
          <p:cNvPr id="35" name="Google Shape;35;p5"/>
          <p:cNvPicPr preferRelativeResize="0"/>
          <p:nvPr/>
        </p:nvPicPr>
        <p:blipFill rotWithShape="1">
          <a:blip r:embed="rId2">
            <a:alphaModFix/>
          </a:blip>
          <a:srcRect/>
          <a:stretch/>
        </p:blipFill>
        <p:spPr>
          <a:xfrm>
            <a:off x="8160958" y="4536000"/>
            <a:ext cx="849357" cy="448200"/>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743">
          <p15:clr>
            <a:srgbClr val="FBAE40"/>
          </p15:clr>
        </p15:guide>
        <p15:guide id="2" pos="543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Nadpis, podnadpis a porovnání">
  <p:cSld name="Nadpis, podnadpis a porovnání">
    <p:spTree>
      <p:nvGrpSpPr>
        <p:cNvPr id="1" name="Shape 36"/>
        <p:cNvGrpSpPr/>
        <p:nvPr/>
      </p:nvGrpSpPr>
      <p:grpSpPr>
        <a:xfrm>
          <a:off x="0" y="0"/>
          <a:ext cx="0" cy="0"/>
          <a:chOff x="0" y="0"/>
          <a:chExt cx="0" cy="0"/>
        </a:xfrm>
      </p:grpSpPr>
      <p:sp>
        <p:nvSpPr>
          <p:cNvPr id="37" name="Google Shape;37;p6"/>
          <p:cNvSpPr txBox="1">
            <a:spLocks noGrp="1"/>
          </p:cNvSpPr>
          <p:nvPr>
            <p:ph type="ftr" idx="11"/>
          </p:nvPr>
        </p:nvSpPr>
        <p:spPr>
          <a:xfrm>
            <a:off x="540000" y="4671000"/>
            <a:ext cx="5940000" cy="1890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38" name="Google Shape;38;p6"/>
          <p:cNvSpPr txBox="1">
            <a:spLocks noGrp="1"/>
          </p:cNvSpPr>
          <p:nvPr>
            <p:ph type="sldNum" idx="12"/>
          </p:nvPr>
        </p:nvSpPr>
        <p:spPr>
          <a:xfrm>
            <a:off x="310500" y="4671000"/>
            <a:ext cx="189000" cy="189000"/>
          </a:xfrm>
          <a:prstGeom prst="rect">
            <a:avLst/>
          </a:prstGeom>
          <a:noFill/>
          <a:ln>
            <a:noFill/>
          </a:ln>
        </p:spPr>
        <p:txBody>
          <a:bodyPr spcFirstLastPara="1" wrap="square" lIns="0" tIns="0" rIns="0" bIns="0" anchor="ctr" anchorCtr="0">
            <a:noAutofit/>
          </a:bodyPr>
          <a:lstStyle>
            <a:lvl1pPr marL="0" lvl="0" indent="0" algn="l">
              <a:spcBef>
                <a:spcPts val="0"/>
              </a:spcBef>
              <a:spcAft>
                <a:spcPts val="0"/>
              </a:spcAft>
              <a:buNone/>
              <a:defRPr sz="900" b="0" i="0" u="none" strike="noStrike" cap="none">
                <a:solidFill>
                  <a:schemeClr val="dk2"/>
                </a:solidFill>
                <a:latin typeface="Arial"/>
                <a:ea typeface="Arial"/>
                <a:cs typeface="Arial"/>
                <a:sym typeface="Arial"/>
              </a:defRPr>
            </a:lvl1pPr>
            <a:lvl2pPr marL="0" lvl="1" indent="0" algn="l">
              <a:spcBef>
                <a:spcPts val="0"/>
              </a:spcBef>
              <a:spcAft>
                <a:spcPts val="0"/>
              </a:spcAft>
              <a:buNone/>
              <a:defRPr sz="900" b="0" i="0" u="none" strike="noStrike" cap="none">
                <a:solidFill>
                  <a:schemeClr val="dk2"/>
                </a:solidFill>
                <a:latin typeface="Arial"/>
                <a:ea typeface="Arial"/>
                <a:cs typeface="Arial"/>
                <a:sym typeface="Arial"/>
              </a:defRPr>
            </a:lvl2pPr>
            <a:lvl3pPr marL="0" lvl="2" indent="0" algn="l">
              <a:spcBef>
                <a:spcPts val="0"/>
              </a:spcBef>
              <a:spcAft>
                <a:spcPts val="0"/>
              </a:spcAft>
              <a:buNone/>
              <a:defRPr sz="900" b="0" i="0" u="none" strike="noStrike" cap="none">
                <a:solidFill>
                  <a:schemeClr val="dk2"/>
                </a:solidFill>
                <a:latin typeface="Arial"/>
                <a:ea typeface="Arial"/>
                <a:cs typeface="Arial"/>
                <a:sym typeface="Arial"/>
              </a:defRPr>
            </a:lvl3pPr>
            <a:lvl4pPr marL="0" lvl="3" indent="0" algn="l">
              <a:spcBef>
                <a:spcPts val="0"/>
              </a:spcBef>
              <a:spcAft>
                <a:spcPts val="0"/>
              </a:spcAft>
              <a:buNone/>
              <a:defRPr sz="900" b="0" i="0" u="none" strike="noStrike" cap="none">
                <a:solidFill>
                  <a:schemeClr val="dk2"/>
                </a:solidFill>
                <a:latin typeface="Arial"/>
                <a:ea typeface="Arial"/>
                <a:cs typeface="Arial"/>
                <a:sym typeface="Arial"/>
              </a:defRPr>
            </a:lvl4pPr>
            <a:lvl5pPr marL="0" lvl="4" indent="0" algn="l">
              <a:spcBef>
                <a:spcPts val="0"/>
              </a:spcBef>
              <a:spcAft>
                <a:spcPts val="0"/>
              </a:spcAft>
              <a:buNone/>
              <a:defRPr sz="900" b="0" i="0" u="none" strike="noStrike" cap="none">
                <a:solidFill>
                  <a:schemeClr val="dk2"/>
                </a:solidFill>
                <a:latin typeface="Arial"/>
                <a:ea typeface="Arial"/>
                <a:cs typeface="Arial"/>
                <a:sym typeface="Arial"/>
              </a:defRPr>
            </a:lvl5pPr>
            <a:lvl6pPr marL="0" lvl="5" indent="0" algn="l">
              <a:spcBef>
                <a:spcPts val="0"/>
              </a:spcBef>
              <a:spcAft>
                <a:spcPts val="0"/>
              </a:spcAft>
              <a:buNone/>
              <a:defRPr sz="900" b="0" i="0" u="none" strike="noStrike" cap="none">
                <a:solidFill>
                  <a:schemeClr val="dk2"/>
                </a:solidFill>
                <a:latin typeface="Arial"/>
                <a:ea typeface="Arial"/>
                <a:cs typeface="Arial"/>
                <a:sym typeface="Arial"/>
              </a:defRPr>
            </a:lvl6pPr>
            <a:lvl7pPr marL="0" lvl="6" indent="0" algn="l">
              <a:spcBef>
                <a:spcPts val="0"/>
              </a:spcBef>
              <a:spcAft>
                <a:spcPts val="0"/>
              </a:spcAft>
              <a:buNone/>
              <a:defRPr sz="900" b="0" i="0" u="none" strike="noStrike" cap="none">
                <a:solidFill>
                  <a:schemeClr val="dk2"/>
                </a:solidFill>
                <a:latin typeface="Arial"/>
                <a:ea typeface="Arial"/>
                <a:cs typeface="Arial"/>
                <a:sym typeface="Arial"/>
              </a:defRPr>
            </a:lvl7pPr>
            <a:lvl8pPr marL="0" lvl="7" indent="0" algn="l">
              <a:spcBef>
                <a:spcPts val="0"/>
              </a:spcBef>
              <a:spcAft>
                <a:spcPts val="0"/>
              </a:spcAft>
              <a:buNone/>
              <a:defRPr sz="900" b="0" i="0" u="none" strike="noStrike" cap="none">
                <a:solidFill>
                  <a:schemeClr val="dk2"/>
                </a:solidFill>
                <a:latin typeface="Arial"/>
                <a:ea typeface="Arial"/>
                <a:cs typeface="Arial"/>
                <a:sym typeface="Arial"/>
              </a:defRPr>
            </a:lvl8pPr>
            <a:lvl9pPr marL="0" lvl="8" indent="0" algn="l">
              <a:spcBef>
                <a:spcPts val="0"/>
              </a:spcBef>
              <a:spcAft>
                <a:spcPts val="0"/>
              </a:spcAft>
              <a:buNone/>
              <a:defRPr sz="900" b="0" i="0" u="none" strike="noStrike" cap="none">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sk"/>
              <a:t>‹#›</a:t>
            </a:fld>
            <a:endParaRPr/>
          </a:p>
        </p:txBody>
      </p:sp>
      <p:sp>
        <p:nvSpPr>
          <p:cNvPr id="39" name="Google Shape;39;p6"/>
          <p:cNvSpPr txBox="1">
            <a:spLocks noGrp="1"/>
          </p:cNvSpPr>
          <p:nvPr>
            <p:ph type="body" idx="1"/>
          </p:nvPr>
        </p:nvSpPr>
        <p:spPr>
          <a:xfrm>
            <a:off x="540544" y="972001"/>
            <a:ext cx="3915000" cy="203700"/>
          </a:xfrm>
          <a:prstGeom prst="rect">
            <a:avLst/>
          </a:prstGeom>
          <a:noFill/>
          <a:ln>
            <a:noFill/>
          </a:ln>
        </p:spPr>
        <p:txBody>
          <a:bodyPr spcFirstLastPara="1" wrap="square" lIns="0" tIns="0" rIns="0" bIns="0" anchor="t" anchorCtr="0">
            <a:noAutofit/>
          </a:bodyPr>
          <a:lstStyle>
            <a:lvl1pPr marL="457200" lvl="0" indent="-228600" algn="l">
              <a:lnSpc>
                <a:spcPct val="115000"/>
              </a:lnSpc>
              <a:spcBef>
                <a:spcPts val="0"/>
              </a:spcBef>
              <a:spcAft>
                <a:spcPts val="0"/>
              </a:spcAft>
              <a:buSzPts val="1500"/>
              <a:buFont typeface="Arial"/>
              <a:buNone/>
              <a:defRPr sz="1500" b="0">
                <a:solidFill>
                  <a:schemeClr val="dk2"/>
                </a:solidFill>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100"/>
              <a:buNone/>
              <a:defRPr/>
            </a:lvl3pPr>
            <a:lvl4pPr marL="1828800" lvl="3" indent="-228600" algn="l">
              <a:lnSpc>
                <a:spcPct val="100000"/>
              </a:lnSpc>
              <a:spcBef>
                <a:spcPts val="0"/>
              </a:spcBef>
              <a:spcAft>
                <a:spcPts val="0"/>
              </a:spcAft>
              <a:buSzPts val="1200"/>
              <a:buNone/>
              <a:defRPr/>
            </a:lvl4pPr>
            <a:lvl5pPr marL="2286000" lvl="4" indent="-228600" algn="l">
              <a:lnSpc>
                <a:spcPct val="100000"/>
              </a:lnSpc>
              <a:spcBef>
                <a:spcPts val="0"/>
              </a:spcBef>
              <a:spcAft>
                <a:spcPts val="0"/>
              </a:spcAft>
              <a:buSzPts val="1400"/>
              <a:buNone/>
              <a:defRPr/>
            </a:lvl5pPr>
            <a:lvl6pPr marL="2743200" lvl="5" indent="-317500" algn="l">
              <a:spcBef>
                <a:spcPts val="300"/>
              </a:spcBef>
              <a:spcAft>
                <a:spcPts val="0"/>
              </a:spcAft>
              <a:buSzPts val="1400"/>
              <a:buChar char="•"/>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40" name="Google Shape;40;p6"/>
          <p:cNvSpPr txBox="1">
            <a:spLocks noGrp="1"/>
          </p:cNvSpPr>
          <p:nvPr>
            <p:ph type="title"/>
          </p:nvPr>
        </p:nvSpPr>
        <p:spPr>
          <a:xfrm>
            <a:off x="540000" y="540000"/>
            <a:ext cx="8064900" cy="338700"/>
          </a:xfrm>
          <a:prstGeom prst="rect">
            <a:avLst/>
          </a:prstGeom>
          <a:noFill/>
          <a:ln>
            <a:noFill/>
          </a:ln>
        </p:spPr>
        <p:txBody>
          <a:bodyPr spcFirstLastPara="1" wrap="square" lIns="0" tIns="0" rIns="0" bIns="0" anchor="t" anchorCtr="0">
            <a:noAutofit/>
          </a:bodyPr>
          <a:lstStyle>
            <a:lvl1pPr lvl="0" algn="l">
              <a:lnSpc>
                <a:spcPct val="222222"/>
              </a:lnSpc>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41" name="Google Shape;41;p6"/>
          <p:cNvSpPr txBox="1">
            <a:spLocks noGrp="1"/>
          </p:cNvSpPr>
          <p:nvPr>
            <p:ph type="body" idx="2"/>
          </p:nvPr>
        </p:nvSpPr>
        <p:spPr>
          <a:xfrm>
            <a:off x="4688458" y="967886"/>
            <a:ext cx="3915000" cy="203700"/>
          </a:xfrm>
          <a:prstGeom prst="rect">
            <a:avLst/>
          </a:prstGeom>
          <a:noFill/>
          <a:ln>
            <a:noFill/>
          </a:ln>
        </p:spPr>
        <p:txBody>
          <a:bodyPr spcFirstLastPara="1" wrap="square" lIns="0" tIns="0" rIns="0" bIns="0" anchor="t" anchorCtr="0">
            <a:noAutofit/>
          </a:bodyPr>
          <a:lstStyle>
            <a:lvl1pPr marL="457200" lvl="0" indent="-228600" algn="l">
              <a:lnSpc>
                <a:spcPct val="115000"/>
              </a:lnSpc>
              <a:spcBef>
                <a:spcPts val="0"/>
              </a:spcBef>
              <a:spcAft>
                <a:spcPts val="0"/>
              </a:spcAft>
              <a:buSzPts val="1500"/>
              <a:buFont typeface="Arial"/>
              <a:buNone/>
              <a:defRPr sz="1500" b="0">
                <a:solidFill>
                  <a:schemeClr val="dk2"/>
                </a:solidFill>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100"/>
              <a:buNone/>
              <a:defRPr/>
            </a:lvl3pPr>
            <a:lvl4pPr marL="1828800" lvl="3" indent="-228600" algn="l">
              <a:lnSpc>
                <a:spcPct val="100000"/>
              </a:lnSpc>
              <a:spcBef>
                <a:spcPts val="0"/>
              </a:spcBef>
              <a:spcAft>
                <a:spcPts val="0"/>
              </a:spcAft>
              <a:buSzPts val="1200"/>
              <a:buNone/>
              <a:defRPr/>
            </a:lvl4pPr>
            <a:lvl5pPr marL="2286000" lvl="4" indent="-228600" algn="l">
              <a:lnSpc>
                <a:spcPct val="100000"/>
              </a:lnSpc>
              <a:spcBef>
                <a:spcPts val="0"/>
              </a:spcBef>
              <a:spcAft>
                <a:spcPts val="0"/>
              </a:spcAft>
              <a:buSzPts val="1400"/>
              <a:buNone/>
              <a:defRPr/>
            </a:lvl5pPr>
            <a:lvl6pPr marL="2743200" lvl="5" indent="-317500" algn="l">
              <a:spcBef>
                <a:spcPts val="300"/>
              </a:spcBef>
              <a:spcAft>
                <a:spcPts val="0"/>
              </a:spcAft>
              <a:buSzPts val="1400"/>
              <a:buChar char="•"/>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42" name="Google Shape;42;p6"/>
          <p:cNvSpPr txBox="1">
            <a:spLocks noGrp="1"/>
          </p:cNvSpPr>
          <p:nvPr>
            <p:ph type="body" idx="3"/>
          </p:nvPr>
        </p:nvSpPr>
        <p:spPr>
          <a:xfrm>
            <a:off x="540000" y="1276129"/>
            <a:ext cx="3915000" cy="3105000"/>
          </a:xfrm>
          <a:prstGeom prst="rect">
            <a:avLst/>
          </a:prstGeom>
          <a:noFill/>
          <a:ln>
            <a:noFill/>
          </a:ln>
        </p:spPr>
        <p:txBody>
          <a:bodyPr spcFirstLastPara="1" wrap="square" lIns="0" tIns="0" rIns="0" bIns="0" anchor="t" anchorCtr="0">
            <a:noAutofit/>
          </a:bodyPr>
          <a:lstStyle>
            <a:lvl1pPr marL="457200" lvl="0" indent="-361950" algn="l">
              <a:lnSpc>
                <a:spcPct val="128571"/>
              </a:lnSpc>
              <a:spcBef>
                <a:spcPts val="0"/>
              </a:spcBef>
              <a:spcAft>
                <a:spcPts val="0"/>
              </a:spcAft>
              <a:buClr>
                <a:schemeClr val="dk2"/>
              </a:buClr>
              <a:buSzPts val="2100"/>
              <a:buFont typeface="Arial"/>
              <a:buChar char="̶"/>
              <a:defRPr b="0"/>
            </a:lvl1pPr>
            <a:lvl2pPr marL="914400" lvl="1" indent="-323850" algn="l">
              <a:lnSpc>
                <a:spcPct val="100000"/>
              </a:lnSpc>
              <a:spcBef>
                <a:spcPts val="0"/>
              </a:spcBef>
              <a:spcAft>
                <a:spcPts val="0"/>
              </a:spcAft>
              <a:buClr>
                <a:schemeClr val="dk2"/>
              </a:buClr>
              <a:buSzPts val="1500"/>
              <a:buFont typeface="Arial"/>
              <a:buChar char="̶"/>
              <a:defRPr sz="1500"/>
            </a:lvl2pPr>
            <a:lvl3pPr marL="1371600" lvl="2" indent="-228600" algn="l">
              <a:lnSpc>
                <a:spcPct val="100000"/>
              </a:lnSpc>
              <a:spcBef>
                <a:spcPts val="0"/>
              </a:spcBef>
              <a:spcAft>
                <a:spcPts val="0"/>
              </a:spcAft>
              <a:buSzPts val="1000"/>
              <a:buFont typeface="Arial"/>
              <a:buNone/>
              <a:defRPr sz="1200"/>
            </a:lvl3pPr>
            <a:lvl4pPr marL="1828800" lvl="3" indent="-228600" algn="l">
              <a:lnSpc>
                <a:spcPct val="100000"/>
              </a:lnSpc>
              <a:spcBef>
                <a:spcPts val="0"/>
              </a:spcBef>
              <a:spcAft>
                <a:spcPts val="0"/>
              </a:spcAft>
              <a:buSzPts val="1200"/>
              <a:buNone/>
              <a:defRPr/>
            </a:lvl4pPr>
            <a:lvl5pPr marL="2286000" lvl="4" indent="-228600" algn="l">
              <a:lnSpc>
                <a:spcPct val="100000"/>
              </a:lnSpc>
              <a:spcBef>
                <a:spcPts val="0"/>
              </a:spcBef>
              <a:spcAft>
                <a:spcPts val="0"/>
              </a:spcAft>
              <a:buSzPts val="1400"/>
              <a:buNone/>
              <a:defRPr/>
            </a:lvl5pPr>
            <a:lvl6pPr marL="2743200" lvl="5" indent="-317500" algn="l">
              <a:spcBef>
                <a:spcPts val="300"/>
              </a:spcBef>
              <a:spcAft>
                <a:spcPts val="0"/>
              </a:spcAft>
              <a:buSzPts val="1400"/>
              <a:buChar char="•"/>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43" name="Google Shape;43;p6"/>
          <p:cNvSpPr txBox="1">
            <a:spLocks noGrp="1"/>
          </p:cNvSpPr>
          <p:nvPr>
            <p:ph type="body" idx="4"/>
          </p:nvPr>
        </p:nvSpPr>
        <p:spPr>
          <a:xfrm>
            <a:off x="4688460" y="1276129"/>
            <a:ext cx="3915000" cy="3105000"/>
          </a:xfrm>
          <a:prstGeom prst="rect">
            <a:avLst/>
          </a:prstGeom>
          <a:noFill/>
          <a:ln>
            <a:noFill/>
          </a:ln>
        </p:spPr>
        <p:txBody>
          <a:bodyPr spcFirstLastPara="1" wrap="square" lIns="0" tIns="0" rIns="0" bIns="0" anchor="t" anchorCtr="0">
            <a:noAutofit/>
          </a:bodyPr>
          <a:lstStyle>
            <a:lvl1pPr marL="457200" lvl="0" indent="-361950" algn="l">
              <a:lnSpc>
                <a:spcPct val="128571"/>
              </a:lnSpc>
              <a:spcBef>
                <a:spcPts val="0"/>
              </a:spcBef>
              <a:spcAft>
                <a:spcPts val="0"/>
              </a:spcAft>
              <a:buClr>
                <a:schemeClr val="dk2"/>
              </a:buClr>
              <a:buSzPts val="2100"/>
              <a:buFont typeface="Arial"/>
              <a:buChar char="̶"/>
              <a:defRPr b="0"/>
            </a:lvl1pPr>
            <a:lvl2pPr marL="914400" lvl="1" indent="-323850" algn="l">
              <a:lnSpc>
                <a:spcPct val="100000"/>
              </a:lnSpc>
              <a:spcBef>
                <a:spcPts val="0"/>
              </a:spcBef>
              <a:spcAft>
                <a:spcPts val="0"/>
              </a:spcAft>
              <a:buClr>
                <a:schemeClr val="dk2"/>
              </a:buClr>
              <a:buSzPts val="1500"/>
              <a:buFont typeface="Arial"/>
              <a:buChar char="̶"/>
              <a:defRPr sz="1500"/>
            </a:lvl2pPr>
            <a:lvl3pPr marL="1371600" lvl="2" indent="-228600" algn="l">
              <a:lnSpc>
                <a:spcPct val="100000"/>
              </a:lnSpc>
              <a:spcBef>
                <a:spcPts val="0"/>
              </a:spcBef>
              <a:spcAft>
                <a:spcPts val="0"/>
              </a:spcAft>
              <a:buSzPts val="1000"/>
              <a:buFont typeface="Arial"/>
              <a:buNone/>
              <a:defRPr sz="1200"/>
            </a:lvl3pPr>
            <a:lvl4pPr marL="1828800" lvl="3" indent="-228600" algn="l">
              <a:lnSpc>
                <a:spcPct val="100000"/>
              </a:lnSpc>
              <a:spcBef>
                <a:spcPts val="0"/>
              </a:spcBef>
              <a:spcAft>
                <a:spcPts val="0"/>
              </a:spcAft>
              <a:buSzPts val="1200"/>
              <a:buNone/>
              <a:defRPr/>
            </a:lvl4pPr>
            <a:lvl5pPr marL="2286000" lvl="4" indent="-228600" algn="l">
              <a:lnSpc>
                <a:spcPct val="100000"/>
              </a:lnSpc>
              <a:spcBef>
                <a:spcPts val="0"/>
              </a:spcBef>
              <a:spcAft>
                <a:spcPts val="0"/>
              </a:spcAft>
              <a:buSzPts val="1400"/>
              <a:buNone/>
              <a:defRPr/>
            </a:lvl5pPr>
            <a:lvl6pPr marL="2743200" lvl="5" indent="-317500" algn="l">
              <a:spcBef>
                <a:spcPts val="300"/>
              </a:spcBef>
              <a:spcAft>
                <a:spcPts val="0"/>
              </a:spcAft>
              <a:buSzPts val="1400"/>
              <a:buChar char="•"/>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pic>
        <p:nvPicPr>
          <p:cNvPr id="44" name="Google Shape;44;p6"/>
          <p:cNvPicPr preferRelativeResize="0"/>
          <p:nvPr/>
        </p:nvPicPr>
        <p:blipFill rotWithShape="1">
          <a:blip r:embed="rId2">
            <a:alphaModFix/>
          </a:blip>
          <a:srcRect/>
          <a:stretch/>
        </p:blipFill>
        <p:spPr>
          <a:xfrm>
            <a:off x="8160958" y="4536000"/>
            <a:ext cx="849357" cy="448200"/>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5">
          <p15:clr>
            <a:srgbClr val="FBAE40"/>
          </p15:clr>
        </p15:guide>
        <p15:guide id="2" pos="288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brázek s textem">
  <p:cSld name="Obrázek s textem">
    <p:spTree>
      <p:nvGrpSpPr>
        <p:cNvPr id="1" name="Shape 45"/>
        <p:cNvGrpSpPr/>
        <p:nvPr/>
      </p:nvGrpSpPr>
      <p:grpSpPr>
        <a:xfrm>
          <a:off x="0" y="0"/>
          <a:ext cx="0" cy="0"/>
          <a:chOff x="0" y="0"/>
          <a:chExt cx="0" cy="0"/>
        </a:xfrm>
      </p:grpSpPr>
      <p:sp>
        <p:nvSpPr>
          <p:cNvPr id="46" name="Google Shape;46;p7"/>
          <p:cNvSpPr txBox="1">
            <a:spLocks noGrp="1"/>
          </p:cNvSpPr>
          <p:nvPr>
            <p:ph type="title"/>
          </p:nvPr>
        </p:nvSpPr>
        <p:spPr>
          <a:xfrm>
            <a:off x="540000" y="540000"/>
            <a:ext cx="8064900" cy="3387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47" name="Google Shape;47;p7"/>
          <p:cNvSpPr txBox="1">
            <a:spLocks noGrp="1"/>
          </p:cNvSpPr>
          <p:nvPr>
            <p:ph type="ftr" idx="11"/>
          </p:nvPr>
        </p:nvSpPr>
        <p:spPr>
          <a:xfrm>
            <a:off x="540000" y="4671000"/>
            <a:ext cx="5940000" cy="1890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48" name="Google Shape;48;p7"/>
          <p:cNvSpPr txBox="1">
            <a:spLocks noGrp="1"/>
          </p:cNvSpPr>
          <p:nvPr>
            <p:ph type="sldNum" idx="12"/>
          </p:nvPr>
        </p:nvSpPr>
        <p:spPr>
          <a:xfrm>
            <a:off x="310500" y="4671000"/>
            <a:ext cx="189000" cy="189000"/>
          </a:xfrm>
          <a:prstGeom prst="rect">
            <a:avLst/>
          </a:prstGeom>
          <a:noFill/>
          <a:ln>
            <a:noFill/>
          </a:ln>
        </p:spPr>
        <p:txBody>
          <a:bodyPr spcFirstLastPara="1" wrap="square" lIns="0" tIns="0" rIns="0" bIns="0" anchor="ctr" anchorCtr="0">
            <a:noAutofit/>
          </a:bodyPr>
          <a:lstStyle>
            <a:lvl1pPr marL="0" lvl="0" indent="0" algn="l">
              <a:spcBef>
                <a:spcPts val="0"/>
              </a:spcBef>
              <a:spcAft>
                <a:spcPts val="0"/>
              </a:spcAft>
              <a:buNone/>
              <a:defRPr/>
            </a:lvl1pPr>
            <a:lvl2pPr marL="0" lvl="1" indent="0" algn="l">
              <a:spcBef>
                <a:spcPts val="0"/>
              </a:spcBef>
              <a:spcAft>
                <a:spcPts val="0"/>
              </a:spcAft>
              <a:buNone/>
              <a:defRPr/>
            </a:lvl2pPr>
            <a:lvl3pPr marL="0" lvl="2" indent="0" algn="l">
              <a:spcBef>
                <a:spcPts val="0"/>
              </a:spcBef>
              <a:spcAft>
                <a:spcPts val="0"/>
              </a:spcAft>
              <a:buNone/>
              <a:defRPr/>
            </a:lvl3pPr>
            <a:lvl4pPr marL="0" lvl="3" indent="0" algn="l">
              <a:spcBef>
                <a:spcPts val="0"/>
              </a:spcBef>
              <a:spcAft>
                <a:spcPts val="0"/>
              </a:spcAft>
              <a:buNone/>
              <a:defRPr/>
            </a:lvl4pPr>
            <a:lvl5pPr marL="0" lvl="4" indent="0" algn="l">
              <a:spcBef>
                <a:spcPts val="0"/>
              </a:spcBef>
              <a:spcAft>
                <a:spcPts val="0"/>
              </a:spcAft>
              <a:buNone/>
              <a:defRPr/>
            </a:lvl5pPr>
            <a:lvl6pPr marL="0" lvl="5" indent="0" algn="l">
              <a:spcBef>
                <a:spcPts val="0"/>
              </a:spcBef>
              <a:spcAft>
                <a:spcPts val="0"/>
              </a:spcAft>
              <a:buNone/>
              <a:defRPr/>
            </a:lvl6pPr>
            <a:lvl7pPr marL="0" lvl="6" indent="0" algn="l">
              <a:spcBef>
                <a:spcPts val="0"/>
              </a:spcBef>
              <a:spcAft>
                <a:spcPts val="0"/>
              </a:spcAft>
              <a:buNone/>
              <a:defRPr/>
            </a:lvl7pPr>
            <a:lvl8pPr marL="0" lvl="7" indent="0" algn="l">
              <a:spcBef>
                <a:spcPts val="0"/>
              </a:spcBef>
              <a:spcAft>
                <a:spcPts val="0"/>
              </a:spcAft>
              <a:buNone/>
              <a:defRPr/>
            </a:lvl8pPr>
            <a:lvl9pPr marL="0" lvl="8" indent="0" algn="l">
              <a:spcBef>
                <a:spcPts val="0"/>
              </a:spcBef>
              <a:spcAft>
                <a:spcPts val="0"/>
              </a:spcAft>
              <a:buNone/>
              <a:defRPr/>
            </a:lvl9pPr>
          </a:lstStyle>
          <a:p>
            <a:pPr marL="0" lvl="0" indent="0" algn="l" rtl="0">
              <a:spcBef>
                <a:spcPts val="0"/>
              </a:spcBef>
              <a:spcAft>
                <a:spcPts val="0"/>
              </a:spcAft>
              <a:buNone/>
            </a:pPr>
            <a:fld id="{00000000-1234-1234-1234-123412341234}" type="slidenum">
              <a:rPr lang="sk"/>
              <a:t>‹#›</a:t>
            </a:fld>
            <a:endParaRPr/>
          </a:p>
        </p:txBody>
      </p:sp>
      <p:sp>
        <p:nvSpPr>
          <p:cNvPr id="49" name="Google Shape;49;p7"/>
          <p:cNvSpPr txBox="1">
            <a:spLocks noGrp="1"/>
          </p:cNvSpPr>
          <p:nvPr>
            <p:ph type="body" idx="1"/>
          </p:nvPr>
        </p:nvSpPr>
        <p:spPr>
          <a:xfrm>
            <a:off x="5510801" y="1947634"/>
            <a:ext cx="3094200" cy="2406300"/>
          </a:xfrm>
          <a:prstGeom prst="rect">
            <a:avLst/>
          </a:prstGeom>
          <a:noFill/>
          <a:ln>
            <a:noFill/>
          </a:ln>
        </p:spPr>
        <p:txBody>
          <a:bodyPr spcFirstLastPara="1" wrap="square" lIns="0" tIns="0" rIns="0" bIns="0" anchor="t" anchorCtr="0">
            <a:noAutofit/>
          </a:bodyPr>
          <a:lstStyle>
            <a:lvl1pPr marL="457200" lvl="0" indent="-323850" algn="l">
              <a:lnSpc>
                <a:spcPct val="180000"/>
              </a:lnSpc>
              <a:spcBef>
                <a:spcPts val="0"/>
              </a:spcBef>
              <a:spcAft>
                <a:spcPts val="0"/>
              </a:spcAft>
              <a:buClr>
                <a:schemeClr val="dk2"/>
              </a:buClr>
              <a:buSzPts val="1500"/>
              <a:buFont typeface="Arial"/>
              <a:buChar char="̶"/>
              <a:defRPr sz="1500" b="0"/>
            </a:lvl1pPr>
            <a:lvl2pPr marL="914400" lvl="1" indent="-323850" algn="l">
              <a:lnSpc>
                <a:spcPct val="100000"/>
              </a:lnSpc>
              <a:spcBef>
                <a:spcPts val="0"/>
              </a:spcBef>
              <a:spcAft>
                <a:spcPts val="0"/>
              </a:spcAft>
              <a:buClr>
                <a:schemeClr val="dk2"/>
              </a:buClr>
              <a:buSzPts val="1500"/>
              <a:buFont typeface="Arial"/>
              <a:buChar char="̶"/>
              <a:defRPr sz="1500"/>
            </a:lvl2pPr>
            <a:lvl3pPr marL="1371600" lvl="2" indent="-228600" algn="l">
              <a:lnSpc>
                <a:spcPct val="100000"/>
              </a:lnSpc>
              <a:spcBef>
                <a:spcPts val="0"/>
              </a:spcBef>
              <a:spcAft>
                <a:spcPts val="0"/>
              </a:spcAft>
              <a:buSzPts val="1000"/>
              <a:buFont typeface="Arial"/>
              <a:buNone/>
              <a:defRPr sz="1200"/>
            </a:lvl3pPr>
            <a:lvl4pPr marL="1828800" lvl="3" indent="-228600" algn="l">
              <a:lnSpc>
                <a:spcPct val="100000"/>
              </a:lnSpc>
              <a:spcBef>
                <a:spcPts val="0"/>
              </a:spcBef>
              <a:spcAft>
                <a:spcPts val="0"/>
              </a:spcAft>
              <a:buSzPts val="1200"/>
              <a:buNone/>
              <a:defRPr/>
            </a:lvl4pPr>
            <a:lvl5pPr marL="2286000" lvl="4" indent="-228600" algn="l">
              <a:lnSpc>
                <a:spcPct val="100000"/>
              </a:lnSpc>
              <a:spcBef>
                <a:spcPts val="0"/>
              </a:spcBef>
              <a:spcAft>
                <a:spcPts val="0"/>
              </a:spcAft>
              <a:buSzPts val="1400"/>
              <a:buNone/>
              <a:defRPr/>
            </a:lvl5pPr>
            <a:lvl6pPr marL="2743200" lvl="5" indent="-317500" algn="l">
              <a:spcBef>
                <a:spcPts val="300"/>
              </a:spcBef>
              <a:spcAft>
                <a:spcPts val="0"/>
              </a:spcAft>
              <a:buSzPts val="1400"/>
              <a:buChar char="•"/>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50" name="Google Shape;50;p7"/>
          <p:cNvSpPr>
            <a:spLocks noGrp="1"/>
          </p:cNvSpPr>
          <p:nvPr>
            <p:ph type="pic" idx="2"/>
          </p:nvPr>
        </p:nvSpPr>
        <p:spPr>
          <a:xfrm>
            <a:off x="547132" y="1248966"/>
            <a:ext cx="4656000" cy="3105000"/>
          </a:xfrm>
          <a:prstGeom prst="rect">
            <a:avLst/>
          </a:prstGeom>
          <a:noFill/>
          <a:ln>
            <a:noFill/>
          </a:ln>
        </p:spPr>
      </p:sp>
      <p:sp>
        <p:nvSpPr>
          <p:cNvPr id="51" name="Google Shape;51;p7"/>
          <p:cNvSpPr txBox="1">
            <a:spLocks noGrp="1"/>
          </p:cNvSpPr>
          <p:nvPr>
            <p:ph type="body" idx="3"/>
          </p:nvPr>
        </p:nvSpPr>
        <p:spPr>
          <a:xfrm>
            <a:off x="540544" y="972001"/>
            <a:ext cx="8064000" cy="203700"/>
          </a:xfrm>
          <a:prstGeom prst="rect">
            <a:avLst/>
          </a:prstGeom>
          <a:noFill/>
          <a:ln>
            <a:noFill/>
          </a:ln>
        </p:spPr>
        <p:txBody>
          <a:bodyPr spcFirstLastPara="1" wrap="square" lIns="0" tIns="0" rIns="0" bIns="0" anchor="t" anchorCtr="0">
            <a:noAutofit/>
          </a:bodyPr>
          <a:lstStyle>
            <a:lvl1pPr marL="457200" lvl="0" indent="-228600" algn="l">
              <a:lnSpc>
                <a:spcPct val="115000"/>
              </a:lnSpc>
              <a:spcBef>
                <a:spcPts val="0"/>
              </a:spcBef>
              <a:spcAft>
                <a:spcPts val="0"/>
              </a:spcAft>
              <a:buSzPts val="1500"/>
              <a:buFont typeface="Arial"/>
              <a:buNone/>
              <a:defRPr sz="1500" b="0">
                <a:solidFill>
                  <a:schemeClr val="dk2"/>
                </a:solidFill>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100"/>
              <a:buNone/>
              <a:defRPr/>
            </a:lvl3pPr>
            <a:lvl4pPr marL="1828800" lvl="3" indent="-228600" algn="l">
              <a:lnSpc>
                <a:spcPct val="100000"/>
              </a:lnSpc>
              <a:spcBef>
                <a:spcPts val="0"/>
              </a:spcBef>
              <a:spcAft>
                <a:spcPts val="0"/>
              </a:spcAft>
              <a:buSzPts val="1200"/>
              <a:buNone/>
              <a:defRPr/>
            </a:lvl4pPr>
            <a:lvl5pPr marL="2286000" lvl="4" indent="-228600" algn="l">
              <a:lnSpc>
                <a:spcPct val="100000"/>
              </a:lnSpc>
              <a:spcBef>
                <a:spcPts val="0"/>
              </a:spcBef>
              <a:spcAft>
                <a:spcPts val="0"/>
              </a:spcAft>
              <a:buSzPts val="1400"/>
              <a:buNone/>
              <a:defRPr/>
            </a:lvl5pPr>
            <a:lvl6pPr marL="2743200" lvl="5" indent="-317500" algn="l">
              <a:spcBef>
                <a:spcPts val="300"/>
              </a:spcBef>
              <a:spcAft>
                <a:spcPts val="0"/>
              </a:spcAft>
              <a:buSzPts val="1400"/>
              <a:buChar char="•"/>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pic>
        <p:nvPicPr>
          <p:cNvPr id="52" name="Google Shape;52;p7"/>
          <p:cNvPicPr preferRelativeResize="0"/>
          <p:nvPr/>
        </p:nvPicPr>
        <p:blipFill rotWithShape="1">
          <a:blip r:embed="rId2">
            <a:alphaModFix/>
          </a:blip>
          <a:srcRect/>
          <a:stretch/>
        </p:blipFill>
        <p:spPr>
          <a:xfrm>
            <a:off x="8160958" y="4536000"/>
            <a:ext cx="849357" cy="448200"/>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Nadpis, podnadpis a tři sloupce">
  <p:cSld name="Nadpis, podnadpis a tři sloupce">
    <p:spTree>
      <p:nvGrpSpPr>
        <p:cNvPr id="1" name="Shape 53"/>
        <p:cNvGrpSpPr/>
        <p:nvPr/>
      </p:nvGrpSpPr>
      <p:grpSpPr>
        <a:xfrm>
          <a:off x="0" y="0"/>
          <a:ext cx="0" cy="0"/>
          <a:chOff x="0" y="0"/>
          <a:chExt cx="0" cy="0"/>
        </a:xfrm>
      </p:grpSpPr>
      <p:sp>
        <p:nvSpPr>
          <p:cNvPr id="54" name="Google Shape;54;p8"/>
          <p:cNvSpPr txBox="1">
            <a:spLocks noGrp="1"/>
          </p:cNvSpPr>
          <p:nvPr>
            <p:ph type="body" idx="1"/>
          </p:nvPr>
        </p:nvSpPr>
        <p:spPr>
          <a:xfrm>
            <a:off x="3330000" y="1269002"/>
            <a:ext cx="2483700" cy="1673100"/>
          </a:xfrm>
          <a:prstGeom prst="rect">
            <a:avLst/>
          </a:prstGeom>
          <a:noFill/>
          <a:ln>
            <a:noFill/>
          </a:ln>
        </p:spPr>
        <p:txBody>
          <a:bodyPr spcFirstLastPara="1" wrap="square" lIns="0" tIns="0" rIns="0" bIns="0" anchor="t" anchorCtr="0">
            <a:noAutofit/>
          </a:bodyPr>
          <a:lstStyle>
            <a:lvl1pPr marL="457200" lvl="0" indent="-228600" algn="l">
              <a:lnSpc>
                <a:spcPct val="114000"/>
              </a:lnSpc>
              <a:spcBef>
                <a:spcPts val="0"/>
              </a:spcBef>
              <a:spcAft>
                <a:spcPts val="0"/>
              </a:spcAft>
              <a:buSzPts val="2100"/>
              <a:buFont typeface="Arial"/>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100"/>
              <a:buNone/>
              <a:defRPr/>
            </a:lvl3pPr>
            <a:lvl4pPr marL="1828800" lvl="3" indent="-228600" algn="l">
              <a:lnSpc>
                <a:spcPct val="100000"/>
              </a:lnSpc>
              <a:spcBef>
                <a:spcPts val="0"/>
              </a:spcBef>
              <a:spcAft>
                <a:spcPts val="0"/>
              </a:spcAft>
              <a:buSzPts val="1200"/>
              <a:buNone/>
              <a:defRPr/>
            </a:lvl4pPr>
            <a:lvl5pPr marL="2286000" lvl="4" indent="-228600" algn="l">
              <a:lnSpc>
                <a:spcPct val="100000"/>
              </a:lnSpc>
              <a:spcBef>
                <a:spcPts val="0"/>
              </a:spcBef>
              <a:spcAft>
                <a:spcPts val="0"/>
              </a:spcAft>
              <a:buSzPts val="1400"/>
              <a:buNone/>
              <a:defRPr/>
            </a:lvl5pPr>
            <a:lvl6pPr marL="2743200" lvl="5" indent="-317500" algn="l">
              <a:spcBef>
                <a:spcPts val="300"/>
              </a:spcBef>
              <a:spcAft>
                <a:spcPts val="0"/>
              </a:spcAft>
              <a:buSzPts val="1400"/>
              <a:buChar char="•"/>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55" name="Google Shape;55;p8"/>
          <p:cNvSpPr txBox="1">
            <a:spLocks noGrp="1"/>
          </p:cNvSpPr>
          <p:nvPr>
            <p:ph type="ftr" idx="11"/>
          </p:nvPr>
        </p:nvSpPr>
        <p:spPr>
          <a:xfrm>
            <a:off x="540000" y="4671000"/>
            <a:ext cx="5940000" cy="1890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56" name="Google Shape;56;p8"/>
          <p:cNvSpPr txBox="1">
            <a:spLocks noGrp="1"/>
          </p:cNvSpPr>
          <p:nvPr>
            <p:ph type="sldNum" idx="12"/>
          </p:nvPr>
        </p:nvSpPr>
        <p:spPr>
          <a:xfrm>
            <a:off x="310500" y="4671000"/>
            <a:ext cx="189000" cy="189000"/>
          </a:xfrm>
          <a:prstGeom prst="rect">
            <a:avLst/>
          </a:prstGeom>
          <a:noFill/>
          <a:ln>
            <a:noFill/>
          </a:ln>
        </p:spPr>
        <p:txBody>
          <a:bodyPr spcFirstLastPara="1" wrap="square" lIns="0" tIns="0" rIns="0" bIns="0" anchor="ctr" anchorCtr="0">
            <a:noAutofit/>
          </a:bodyPr>
          <a:lstStyle>
            <a:lvl1pPr marL="0" lvl="0" indent="0" algn="l">
              <a:spcBef>
                <a:spcPts val="0"/>
              </a:spcBef>
              <a:spcAft>
                <a:spcPts val="0"/>
              </a:spcAft>
              <a:buNone/>
              <a:defRPr sz="900" b="0" i="0" u="none" strike="noStrike" cap="none">
                <a:solidFill>
                  <a:schemeClr val="dk2"/>
                </a:solidFill>
                <a:latin typeface="Arial"/>
                <a:ea typeface="Arial"/>
                <a:cs typeface="Arial"/>
                <a:sym typeface="Arial"/>
              </a:defRPr>
            </a:lvl1pPr>
            <a:lvl2pPr marL="0" lvl="1" indent="0" algn="l">
              <a:spcBef>
                <a:spcPts val="0"/>
              </a:spcBef>
              <a:spcAft>
                <a:spcPts val="0"/>
              </a:spcAft>
              <a:buNone/>
              <a:defRPr sz="900" b="0" i="0" u="none" strike="noStrike" cap="none">
                <a:solidFill>
                  <a:schemeClr val="dk2"/>
                </a:solidFill>
                <a:latin typeface="Arial"/>
                <a:ea typeface="Arial"/>
                <a:cs typeface="Arial"/>
                <a:sym typeface="Arial"/>
              </a:defRPr>
            </a:lvl2pPr>
            <a:lvl3pPr marL="0" lvl="2" indent="0" algn="l">
              <a:spcBef>
                <a:spcPts val="0"/>
              </a:spcBef>
              <a:spcAft>
                <a:spcPts val="0"/>
              </a:spcAft>
              <a:buNone/>
              <a:defRPr sz="900" b="0" i="0" u="none" strike="noStrike" cap="none">
                <a:solidFill>
                  <a:schemeClr val="dk2"/>
                </a:solidFill>
                <a:latin typeface="Arial"/>
                <a:ea typeface="Arial"/>
                <a:cs typeface="Arial"/>
                <a:sym typeface="Arial"/>
              </a:defRPr>
            </a:lvl3pPr>
            <a:lvl4pPr marL="0" lvl="3" indent="0" algn="l">
              <a:spcBef>
                <a:spcPts val="0"/>
              </a:spcBef>
              <a:spcAft>
                <a:spcPts val="0"/>
              </a:spcAft>
              <a:buNone/>
              <a:defRPr sz="900" b="0" i="0" u="none" strike="noStrike" cap="none">
                <a:solidFill>
                  <a:schemeClr val="dk2"/>
                </a:solidFill>
                <a:latin typeface="Arial"/>
                <a:ea typeface="Arial"/>
                <a:cs typeface="Arial"/>
                <a:sym typeface="Arial"/>
              </a:defRPr>
            </a:lvl4pPr>
            <a:lvl5pPr marL="0" lvl="4" indent="0" algn="l">
              <a:spcBef>
                <a:spcPts val="0"/>
              </a:spcBef>
              <a:spcAft>
                <a:spcPts val="0"/>
              </a:spcAft>
              <a:buNone/>
              <a:defRPr sz="900" b="0" i="0" u="none" strike="noStrike" cap="none">
                <a:solidFill>
                  <a:schemeClr val="dk2"/>
                </a:solidFill>
                <a:latin typeface="Arial"/>
                <a:ea typeface="Arial"/>
                <a:cs typeface="Arial"/>
                <a:sym typeface="Arial"/>
              </a:defRPr>
            </a:lvl5pPr>
            <a:lvl6pPr marL="0" lvl="5" indent="0" algn="l">
              <a:spcBef>
                <a:spcPts val="0"/>
              </a:spcBef>
              <a:spcAft>
                <a:spcPts val="0"/>
              </a:spcAft>
              <a:buNone/>
              <a:defRPr sz="900" b="0" i="0" u="none" strike="noStrike" cap="none">
                <a:solidFill>
                  <a:schemeClr val="dk2"/>
                </a:solidFill>
                <a:latin typeface="Arial"/>
                <a:ea typeface="Arial"/>
                <a:cs typeface="Arial"/>
                <a:sym typeface="Arial"/>
              </a:defRPr>
            </a:lvl6pPr>
            <a:lvl7pPr marL="0" lvl="6" indent="0" algn="l">
              <a:spcBef>
                <a:spcPts val="0"/>
              </a:spcBef>
              <a:spcAft>
                <a:spcPts val="0"/>
              </a:spcAft>
              <a:buNone/>
              <a:defRPr sz="900" b="0" i="0" u="none" strike="noStrike" cap="none">
                <a:solidFill>
                  <a:schemeClr val="dk2"/>
                </a:solidFill>
                <a:latin typeface="Arial"/>
                <a:ea typeface="Arial"/>
                <a:cs typeface="Arial"/>
                <a:sym typeface="Arial"/>
              </a:defRPr>
            </a:lvl7pPr>
            <a:lvl8pPr marL="0" lvl="7" indent="0" algn="l">
              <a:spcBef>
                <a:spcPts val="0"/>
              </a:spcBef>
              <a:spcAft>
                <a:spcPts val="0"/>
              </a:spcAft>
              <a:buNone/>
              <a:defRPr sz="900" b="0" i="0" u="none" strike="noStrike" cap="none">
                <a:solidFill>
                  <a:schemeClr val="dk2"/>
                </a:solidFill>
                <a:latin typeface="Arial"/>
                <a:ea typeface="Arial"/>
                <a:cs typeface="Arial"/>
                <a:sym typeface="Arial"/>
              </a:defRPr>
            </a:lvl8pPr>
            <a:lvl9pPr marL="0" lvl="8" indent="0" algn="l">
              <a:spcBef>
                <a:spcPts val="0"/>
              </a:spcBef>
              <a:spcAft>
                <a:spcPts val="0"/>
              </a:spcAft>
              <a:buNone/>
              <a:defRPr sz="900" b="0" i="0" u="none" strike="noStrike" cap="none">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sk"/>
              <a:t>‹#›</a:t>
            </a:fld>
            <a:endParaRPr/>
          </a:p>
        </p:txBody>
      </p:sp>
      <p:sp>
        <p:nvSpPr>
          <p:cNvPr id="57" name="Google Shape;57;p8"/>
          <p:cNvSpPr txBox="1">
            <a:spLocks noGrp="1"/>
          </p:cNvSpPr>
          <p:nvPr>
            <p:ph type="body" idx="2"/>
          </p:nvPr>
        </p:nvSpPr>
        <p:spPr>
          <a:xfrm>
            <a:off x="539999" y="3310703"/>
            <a:ext cx="2484000" cy="1070700"/>
          </a:xfrm>
          <a:prstGeom prst="rect">
            <a:avLst/>
          </a:prstGeom>
          <a:noFill/>
          <a:ln>
            <a:noFill/>
          </a:ln>
        </p:spPr>
        <p:txBody>
          <a:bodyPr spcFirstLastPara="1" wrap="square" lIns="0" tIns="0" rIns="0" bIns="0" anchor="t" anchorCtr="0">
            <a:noAutofit/>
          </a:bodyPr>
          <a:lstStyle>
            <a:lvl1pPr marL="457200" lvl="0" indent="-228600" algn="l">
              <a:lnSpc>
                <a:spcPct val="120000"/>
              </a:lnSpc>
              <a:spcBef>
                <a:spcPts val="0"/>
              </a:spcBef>
              <a:spcAft>
                <a:spcPts val="0"/>
              </a:spcAft>
              <a:buSzPts val="1100"/>
              <a:buFont typeface="Arial"/>
              <a:buNone/>
              <a:defRPr sz="1100" b="0">
                <a:solidFill>
                  <a:schemeClr val="dk1"/>
                </a:solidFill>
              </a:defRPr>
            </a:lvl1pPr>
            <a:lvl2pPr marL="914400" lvl="1" indent="-228600" algn="l">
              <a:lnSpc>
                <a:spcPct val="120000"/>
              </a:lnSpc>
              <a:spcBef>
                <a:spcPts val="0"/>
              </a:spcBef>
              <a:spcAft>
                <a:spcPts val="0"/>
              </a:spcAft>
              <a:buSzPts val="1100"/>
              <a:buFont typeface="Arial"/>
              <a:buNone/>
              <a:defRPr u="none"/>
            </a:lvl2pPr>
            <a:lvl3pPr marL="1371600" lvl="2" indent="-228600" algn="l">
              <a:lnSpc>
                <a:spcPct val="120000"/>
              </a:lnSpc>
              <a:spcBef>
                <a:spcPts val="0"/>
              </a:spcBef>
              <a:spcAft>
                <a:spcPts val="0"/>
              </a:spcAft>
              <a:buSzPts val="900"/>
              <a:buFont typeface="Arial"/>
              <a:buNone/>
              <a:defRPr>
                <a:latin typeface="Arial"/>
                <a:ea typeface="Arial"/>
                <a:cs typeface="Arial"/>
                <a:sym typeface="Arial"/>
              </a:defRPr>
            </a:lvl3pPr>
            <a:lvl4pPr marL="1828800" lvl="3" indent="-228600" algn="l">
              <a:lnSpc>
                <a:spcPct val="120000"/>
              </a:lnSpc>
              <a:spcBef>
                <a:spcPts val="0"/>
              </a:spcBef>
              <a:spcAft>
                <a:spcPts val="0"/>
              </a:spcAft>
              <a:buSzPts val="1000"/>
              <a:buFont typeface="Arial"/>
              <a:buNone/>
              <a:defRPr/>
            </a:lvl4pPr>
            <a:lvl5pPr marL="2286000" lvl="4" indent="-228600" algn="l">
              <a:lnSpc>
                <a:spcPct val="120000"/>
              </a:lnSpc>
              <a:spcBef>
                <a:spcPts val="0"/>
              </a:spcBef>
              <a:spcAft>
                <a:spcPts val="0"/>
              </a:spcAft>
              <a:buSzPts val="1100"/>
              <a:buFont typeface="Arial"/>
              <a:buNone/>
              <a:defRPr/>
            </a:lvl5pPr>
            <a:lvl6pPr marL="2743200" lvl="5" indent="-317500" algn="l">
              <a:spcBef>
                <a:spcPts val="300"/>
              </a:spcBef>
              <a:spcAft>
                <a:spcPts val="0"/>
              </a:spcAft>
              <a:buSzPts val="1400"/>
              <a:buChar char="•"/>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58" name="Google Shape;58;p8"/>
          <p:cNvSpPr txBox="1">
            <a:spLocks noGrp="1"/>
          </p:cNvSpPr>
          <p:nvPr>
            <p:ph type="body" idx="3"/>
          </p:nvPr>
        </p:nvSpPr>
        <p:spPr>
          <a:xfrm>
            <a:off x="3330000" y="3310703"/>
            <a:ext cx="2484000" cy="1070700"/>
          </a:xfrm>
          <a:prstGeom prst="rect">
            <a:avLst/>
          </a:prstGeom>
          <a:noFill/>
          <a:ln>
            <a:noFill/>
          </a:ln>
        </p:spPr>
        <p:txBody>
          <a:bodyPr spcFirstLastPara="1" wrap="square" lIns="0" tIns="0" rIns="0" bIns="0" anchor="t" anchorCtr="0">
            <a:noAutofit/>
          </a:bodyPr>
          <a:lstStyle>
            <a:lvl1pPr marL="457200" lvl="0" indent="-228600" algn="l">
              <a:lnSpc>
                <a:spcPct val="120000"/>
              </a:lnSpc>
              <a:spcBef>
                <a:spcPts val="0"/>
              </a:spcBef>
              <a:spcAft>
                <a:spcPts val="0"/>
              </a:spcAft>
              <a:buSzPts val="1100"/>
              <a:buFont typeface="Arial"/>
              <a:buNone/>
              <a:defRPr sz="1100" b="0">
                <a:solidFill>
                  <a:schemeClr val="dk1"/>
                </a:solidFill>
              </a:defRPr>
            </a:lvl1pPr>
            <a:lvl2pPr marL="914400" lvl="1" indent="-228600" algn="l">
              <a:lnSpc>
                <a:spcPct val="120000"/>
              </a:lnSpc>
              <a:spcBef>
                <a:spcPts val="0"/>
              </a:spcBef>
              <a:spcAft>
                <a:spcPts val="0"/>
              </a:spcAft>
              <a:buSzPts val="1100"/>
              <a:buFont typeface="Arial"/>
              <a:buNone/>
              <a:defRPr u="none"/>
            </a:lvl2pPr>
            <a:lvl3pPr marL="1371600" lvl="2" indent="-228600" algn="l">
              <a:lnSpc>
                <a:spcPct val="120000"/>
              </a:lnSpc>
              <a:spcBef>
                <a:spcPts val="0"/>
              </a:spcBef>
              <a:spcAft>
                <a:spcPts val="0"/>
              </a:spcAft>
              <a:buSzPts val="900"/>
              <a:buFont typeface="Arial"/>
              <a:buNone/>
              <a:defRPr>
                <a:latin typeface="Arial"/>
                <a:ea typeface="Arial"/>
                <a:cs typeface="Arial"/>
                <a:sym typeface="Arial"/>
              </a:defRPr>
            </a:lvl3pPr>
            <a:lvl4pPr marL="1828800" lvl="3" indent="-228600" algn="l">
              <a:lnSpc>
                <a:spcPct val="120000"/>
              </a:lnSpc>
              <a:spcBef>
                <a:spcPts val="0"/>
              </a:spcBef>
              <a:spcAft>
                <a:spcPts val="0"/>
              </a:spcAft>
              <a:buSzPts val="1000"/>
              <a:buFont typeface="Arial"/>
              <a:buNone/>
              <a:defRPr/>
            </a:lvl4pPr>
            <a:lvl5pPr marL="2286000" lvl="4" indent="-228600" algn="l">
              <a:lnSpc>
                <a:spcPct val="120000"/>
              </a:lnSpc>
              <a:spcBef>
                <a:spcPts val="0"/>
              </a:spcBef>
              <a:spcAft>
                <a:spcPts val="0"/>
              </a:spcAft>
              <a:buSzPts val="1100"/>
              <a:buFont typeface="Arial"/>
              <a:buNone/>
              <a:defRPr/>
            </a:lvl5pPr>
            <a:lvl6pPr marL="2743200" lvl="5" indent="-317500" algn="l">
              <a:spcBef>
                <a:spcPts val="300"/>
              </a:spcBef>
              <a:spcAft>
                <a:spcPts val="0"/>
              </a:spcAft>
              <a:buSzPts val="1400"/>
              <a:buChar char="•"/>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59" name="Google Shape;59;p8"/>
          <p:cNvSpPr txBox="1">
            <a:spLocks noGrp="1"/>
          </p:cNvSpPr>
          <p:nvPr>
            <p:ph type="body" idx="4"/>
          </p:nvPr>
        </p:nvSpPr>
        <p:spPr>
          <a:xfrm>
            <a:off x="6120900" y="3310703"/>
            <a:ext cx="2484000" cy="1070700"/>
          </a:xfrm>
          <a:prstGeom prst="rect">
            <a:avLst/>
          </a:prstGeom>
          <a:noFill/>
          <a:ln>
            <a:noFill/>
          </a:ln>
        </p:spPr>
        <p:txBody>
          <a:bodyPr spcFirstLastPara="1" wrap="square" lIns="0" tIns="0" rIns="0" bIns="0" anchor="t" anchorCtr="0">
            <a:noAutofit/>
          </a:bodyPr>
          <a:lstStyle>
            <a:lvl1pPr marL="457200" lvl="0" indent="-228600" algn="l">
              <a:lnSpc>
                <a:spcPct val="120000"/>
              </a:lnSpc>
              <a:spcBef>
                <a:spcPts val="0"/>
              </a:spcBef>
              <a:spcAft>
                <a:spcPts val="0"/>
              </a:spcAft>
              <a:buSzPts val="1100"/>
              <a:buFont typeface="Arial"/>
              <a:buNone/>
              <a:defRPr sz="1100" b="0">
                <a:solidFill>
                  <a:schemeClr val="dk1"/>
                </a:solidFill>
              </a:defRPr>
            </a:lvl1pPr>
            <a:lvl2pPr marL="914400" lvl="1" indent="-228600" algn="l">
              <a:lnSpc>
                <a:spcPct val="120000"/>
              </a:lnSpc>
              <a:spcBef>
                <a:spcPts val="0"/>
              </a:spcBef>
              <a:spcAft>
                <a:spcPts val="0"/>
              </a:spcAft>
              <a:buSzPts val="1100"/>
              <a:buFont typeface="Arial"/>
              <a:buNone/>
              <a:defRPr u="none"/>
            </a:lvl2pPr>
            <a:lvl3pPr marL="1371600" lvl="2" indent="-228600" algn="l">
              <a:lnSpc>
                <a:spcPct val="120000"/>
              </a:lnSpc>
              <a:spcBef>
                <a:spcPts val="0"/>
              </a:spcBef>
              <a:spcAft>
                <a:spcPts val="0"/>
              </a:spcAft>
              <a:buSzPts val="900"/>
              <a:buFont typeface="Arial"/>
              <a:buNone/>
              <a:defRPr>
                <a:latin typeface="Arial"/>
                <a:ea typeface="Arial"/>
                <a:cs typeface="Arial"/>
                <a:sym typeface="Arial"/>
              </a:defRPr>
            </a:lvl3pPr>
            <a:lvl4pPr marL="1828800" lvl="3" indent="-228600" algn="l">
              <a:lnSpc>
                <a:spcPct val="120000"/>
              </a:lnSpc>
              <a:spcBef>
                <a:spcPts val="0"/>
              </a:spcBef>
              <a:spcAft>
                <a:spcPts val="0"/>
              </a:spcAft>
              <a:buSzPts val="1000"/>
              <a:buFont typeface="Arial"/>
              <a:buNone/>
              <a:defRPr/>
            </a:lvl4pPr>
            <a:lvl5pPr marL="2286000" lvl="4" indent="-228600" algn="l">
              <a:lnSpc>
                <a:spcPct val="120000"/>
              </a:lnSpc>
              <a:spcBef>
                <a:spcPts val="0"/>
              </a:spcBef>
              <a:spcAft>
                <a:spcPts val="0"/>
              </a:spcAft>
              <a:buSzPts val="1100"/>
              <a:buFont typeface="Arial"/>
              <a:buNone/>
              <a:defRPr/>
            </a:lvl5pPr>
            <a:lvl6pPr marL="2743200" lvl="5" indent="-317500" algn="l">
              <a:spcBef>
                <a:spcPts val="300"/>
              </a:spcBef>
              <a:spcAft>
                <a:spcPts val="0"/>
              </a:spcAft>
              <a:buSzPts val="1400"/>
              <a:buChar char="•"/>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60" name="Google Shape;60;p8"/>
          <p:cNvSpPr txBox="1">
            <a:spLocks noGrp="1"/>
          </p:cNvSpPr>
          <p:nvPr>
            <p:ph type="body" idx="5"/>
          </p:nvPr>
        </p:nvSpPr>
        <p:spPr>
          <a:xfrm>
            <a:off x="540544" y="3018852"/>
            <a:ext cx="2483700" cy="162000"/>
          </a:xfrm>
          <a:prstGeom prst="rect">
            <a:avLst/>
          </a:prstGeom>
          <a:noFill/>
          <a:ln>
            <a:noFill/>
          </a:ln>
        </p:spPr>
        <p:txBody>
          <a:bodyPr spcFirstLastPara="1" wrap="square" lIns="0" tIns="0" rIns="0" bIns="0" anchor="ctr" anchorCtr="0">
            <a:noAutofit/>
          </a:bodyPr>
          <a:lstStyle>
            <a:lvl1pPr marL="457200" lvl="0" indent="-228600" algn="l">
              <a:lnSpc>
                <a:spcPct val="110000"/>
              </a:lnSpc>
              <a:spcBef>
                <a:spcPts val="0"/>
              </a:spcBef>
              <a:spcAft>
                <a:spcPts val="0"/>
              </a:spcAft>
              <a:buSzPts val="800"/>
              <a:buFont typeface="Arial"/>
              <a:buNone/>
              <a:defRPr sz="800" b="0"/>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100"/>
              <a:buNone/>
              <a:defRPr/>
            </a:lvl3pPr>
            <a:lvl4pPr marL="1828800" lvl="3" indent="-228600" algn="l">
              <a:lnSpc>
                <a:spcPct val="100000"/>
              </a:lnSpc>
              <a:spcBef>
                <a:spcPts val="0"/>
              </a:spcBef>
              <a:spcAft>
                <a:spcPts val="0"/>
              </a:spcAft>
              <a:buSzPts val="1200"/>
              <a:buNone/>
              <a:defRPr/>
            </a:lvl4pPr>
            <a:lvl5pPr marL="2286000" lvl="4" indent="-228600" algn="l">
              <a:lnSpc>
                <a:spcPct val="100000"/>
              </a:lnSpc>
              <a:spcBef>
                <a:spcPts val="0"/>
              </a:spcBef>
              <a:spcAft>
                <a:spcPts val="0"/>
              </a:spcAft>
              <a:buSzPts val="1400"/>
              <a:buNone/>
              <a:defRPr/>
            </a:lvl5pPr>
            <a:lvl6pPr marL="2743200" lvl="5" indent="-317500" algn="l">
              <a:spcBef>
                <a:spcPts val="300"/>
              </a:spcBef>
              <a:spcAft>
                <a:spcPts val="0"/>
              </a:spcAft>
              <a:buSzPts val="1400"/>
              <a:buChar char="•"/>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61" name="Google Shape;61;p8"/>
          <p:cNvSpPr txBox="1">
            <a:spLocks noGrp="1"/>
          </p:cNvSpPr>
          <p:nvPr>
            <p:ph type="body" idx="6"/>
          </p:nvPr>
        </p:nvSpPr>
        <p:spPr>
          <a:xfrm>
            <a:off x="3330356" y="3018852"/>
            <a:ext cx="2483700" cy="162000"/>
          </a:xfrm>
          <a:prstGeom prst="rect">
            <a:avLst/>
          </a:prstGeom>
          <a:noFill/>
          <a:ln>
            <a:noFill/>
          </a:ln>
        </p:spPr>
        <p:txBody>
          <a:bodyPr spcFirstLastPara="1" wrap="square" lIns="0" tIns="0" rIns="0" bIns="0" anchor="ctr" anchorCtr="0">
            <a:noAutofit/>
          </a:bodyPr>
          <a:lstStyle>
            <a:lvl1pPr marL="457200" lvl="0" indent="-228600" algn="l">
              <a:lnSpc>
                <a:spcPct val="110000"/>
              </a:lnSpc>
              <a:spcBef>
                <a:spcPts val="0"/>
              </a:spcBef>
              <a:spcAft>
                <a:spcPts val="0"/>
              </a:spcAft>
              <a:buSzPts val="800"/>
              <a:buFont typeface="Arial"/>
              <a:buNone/>
              <a:defRPr sz="800" b="0"/>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100"/>
              <a:buNone/>
              <a:defRPr/>
            </a:lvl3pPr>
            <a:lvl4pPr marL="1828800" lvl="3" indent="-228600" algn="l">
              <a:lnSpc>
                <a:spcPct val="100000"/>
              </a:lnSpc>
              <a:spcBef>
                <a:spcPts val="0"/>
              </a:spcBef>
              <a:spcAft>
                <a:spcPts val="0"/>
              </a:spcAft>
              <a:buSzPts val="1200"/>
              <a:buNone/>
              <a:defRPr/>
            </a:lvl4pPr>
            <a:lvl5pPr marL="2286000" lvl="4" indent="-228600" algn="l">
              <a:lnSpc>
                <a:spcPct val="100000"/>
              </a:lnSpc>
              <a:spcBef>
                <a:spcPts val="0"/>
              </a:spcBef>
              <a:spcAft>
                <a:spcPts val="0"/>
              </a:spcAft>
              <a:buSzPts val="1400"/>
              <a:buNone/>
              <a:defRPr/>
            </a:lvl5pPr>
            <a:lvl6pPr marL="2743200" lvl="5" indent="-317500" algn="l">
              <a:spcBef>
                <a:spcPts val="300"/>
              </a:spcBef>
              <a:spcAft>
                <a:spcPts val="0"/>
              </a:spcAft>
              <a:buSzPts val="1400"/>
              <a:buChar char="•"/>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62" name="Google Shape;62;p8"/>
          <p:cNvSpPr txBox="1">
            <a:spLocks noGrp="1"/>
          </p:cNvSpPr>
          <p:nvPr>
            <p:ph type="body" idx="7"/>
          </p:nvPr>
        </p:nvSpPr>
        <p:spPr>
          <a:xfrm>
            <a:off x="6121077" y="3018852"/>
            <a:ext cx="2483700" cy="162000"/>
          </a:xfrm>
          <a:prstGeom prst="rect">
            <a:avLst/>
          </a:prstGeom>
          <a:noFill/>
          <a:ln>
            <a:noFill/>
          </a:ln>
        </p:spPr>
        <p:txBody>
          <a:bodyPr spcFirstLastPara="1" wrap="square" lIns="0" tIns="0" rIns="0" bIns="0" anchor="ctr" anchorCtr="0">
            <a:noAutofit/>
          </a:bodyPr>
          <a:lstStyle>
            <a:lvl1pPr marL="457200" lvl="0" indent="-228600" algn="l">
              <a:lnSpc>
                <a:spcPct val="110000"/>
              </a:lnSpc>
              <a:spcBef>
                <a:spcPts val="0"/>
              </a:spcBef>
              <a:spcAft>
                <a:spcPts val="0"/>
              </a:spcAft>
              <a:buSzPts val="800"/>
              <a:buFont typeface="Arial"/>
              <a:buNone/>
              <a:defRPr sz="800" b="0"/>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100"/>
              <a:buNone/>
              <a:defRPr/>
            </a:lvl3pPr>
            <a:lvl4pPr marL="1828800" lvl="3" indent="-228600" algn="l">
              <a:lnSpc>
                <a:spcPct val="100000"/>
              </a:lnSpc>
              <a:spcBef>
                <a:spcPts val="0"/>
              </a:spcBef>
              <a:spcAft>
                <a:spcPts val="0"/>
              </a:spcAft>
              <a:buSzPts val="1200"/>
              <a:buNone/>
              <a:defRPr/>
            </a:lvl4pPr>
            <a:lvl5pPr marL="2286000" lvl="4" indent="-228600" algn="l">
              <a:lnSpc>
                <a:spcPct val="100000"/>
              </a:lnSpc>
              <a:spcBef>
                <a:spcPts val="0"/>
              </a:spcBef>
              <a:spcAft>
                <a:spcPts val="0"/>
              </a:spcAft>
              <a:buSzPts val="1400"/>
              <a:buNone/>
              <a:defRPr/>
            </a:lvl5pPr>
            <a:lvl6pPr marL="2743200" lvl="5" indent="-317500" algn="l">
              <a:spcBef>
                <a:spcPts val="300"/>
              </a:spcBef>
              <a:spcAft>
                <a:spcPts val="0"/>
              </a:spcAft>
              <a:buSzPts val="1400"/>
              <a:buChar char="•"/>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63" name="Google Shape;63;p8"/>
          <p:cNvSpPr txBox="1">
            <a:spLocks noGrp="1"/>
          </p:cNvSpPr>
          <p:nvPr>
            <p:ph type="body" idx="8"/>
          </p:nvPr>
        </p:nvSpPr>
        <p:spPr>
          <a:xfrm>
            <a:off x="539999" y="1269002"/>
            <a:ext cx="2483700" cy="1673100"/>
          </a:xfrm>
          <a:prstGeom prst="rect">
            <a:avLst/>
          </a:prstGeom>
          <a:noFill/>
          <a:ln>
            <a:noFill/>
          </a:ln>
        </p:spPr>
        <p:txBody>
          <a:bodyPr spcFirstLastPara="1" wrap="square" lIns="0" tIns="0" rIns="0" bIns="0" anchor="t" anchorCtr="0">
            <a:noAutofit/>
          </a:bodyPr>
          <a:lstStyle>
            <a:lvl1pPr marL="457200" lvl="0" indent="-228600" algn="l">
              <a:lnSpc>
                <a:spcPct val="114000"/>
              </a:lnSpc>
              <a:spcBef>
                <a:spcPts val="0"/>
              </a:spcBef>
              <a:spcAft>
                <a:spcPts val="0"/>
              </a:spcAft>
              <a:buSzPts val="2100"/>
              <a:buFont typeface="Arial"/>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100"/>
              <a:buNone/>
              <a:defRPr/>
            </a:lvl3pPr>
            <a:lvl4pPr marL="1828800" lvl="3" indent="-228600" algn="l">
              <a:lnSpc>
                <a:spcPct val="100000"/>
              </a:lnSpc>
              <a:spcBef>
                <a:spcPts val="0"/>
              </a:spcBef>
              <a:spcAft>
                <a:spcPts val="0"/>
              </a:spcAft>
              <a:buSzPts val="1200"/>
              <a:buNone/>
              <a:defRPr/>
            </a:lvl4pPr>
            <a:lvl5pPr marL="2286000" lvl="4" indent="-228600" algn="l">
              <a:lnSpc>
                <a:spcPct val="100000"/>
              </a:lnSpc>
              <a:spcBef>
                <a:spcPts val="0"/>
              </a:spcBef>
              <a:spcAft>
                <a:spcPts val="0"/>
              </a:spcAft>
              <a:buSzPts val="1400"/>
              <a:buNone/>
              <a:defRPr/>
            </a:lvl5pPr>
            <a:lvl6pPr marL="2743200" lvl="5" indent="-317500" algn="l">
              <a:spcBef>
                <a:spcPts val="300"/>
              </a:spcBef>
              <a:spcAft>
                <a:spcPts val="0"/>
              </a:spcAft>
              <a:buSzPts val="1400"/>
              <a:buChar char="•"/>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64" name="Google Shape;64;p8"/>
          <p:cNvSpPr txBox="1">
            <a:spLocks noGrp="1"/>
          </p:cNvSpPr>
          <p:nvPr>
            <p:ph type="body" idx="9"/>
          </p:nvPr>
        </p:nvSpPr>
        <p:spPr>
          <a:xfrm>
            <a:off x="6120001" y="1269002"/>
            <a:ext cx="2483700" cy="1673100"/>
          </a:xfrm>
          <a:prstGeom prst="rect">
            <a:avLst/>
          </a:prstGeom>
          <a:noFill/>
          <a:ln>
            <a:noFill/>
          </a:ln>
        </p:spPr>
        <p:txBody>
          <a:bodyPr spcFirstLastPara="1" wrap="square" lIns="0" tIns="0" rIns="0" bIns="0" anchor="t" anchorCtr="0">
            <a:noAutofit/>
          </a:bodyPr>
          <a:lstStyle>
            <a:lvl1pPr marL="457200" lvl="0" indent="-228600" algn="l">
              <a:lnSpc>
                <a:spcPct val="114000"/>
              </a:lnSpc>
              <a:spcBef>
                <a:spcPts val="0"/>
              </a:spcBef>
              <a:spcAft>
                <a:spcPts val="0"/>
              </a:spcAft>
              <a:buSzPts val="2100"/>
              <a:buFont typeface="Arial"/>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100"/>
              <a:buNone/>
              <a:defRPr/>
            </a:lvl3pPr>
            <a:lvl4pPr marL="1828800" lvl="3" indent="-228600" algn="l">
              <a:lnSpc>
                <a:spcPct val="100000"/>
              </a:lnSpc>
              <a:spcBef>
                <a:spcPts val="0"/>
              </a:spcBef>
              <a:spcAft>
                <a:spcPts val="0"/>
              </a:spcAft>
              <a:buSzPts val="1200"/>
              <a:buNone/>
              <a:defRPr/>
            </a:lvl4pPr>
            <a:lvl5pPr marL="2286000" lvl="4" indent="-228600" algn="l">
              <a:lnSpc>
                <a:spcPct val="100000"/>
              </a:lnSpc>
              <a:spcBef>
                <a:spcPts val="0"/>
              </a:spcBef>
              <a:spcAft>
                <a:spcPts val="0"/>
              </a:spcAft>
              <a:buSzPts val="1400"/>
              <a:buNone/>
              <a:defRPr/>
            </a:lvl5pPr>
            <a:lvl6pPr marL="2743200" lvl="5" indent="-317500" algn="l">
              <a:spcBef>
                <a:spcPts val="300"/>
              </a:spcBef>
              <a:spcAft>
                <a:spcPts val="0"/>
              </a:spcAft>
              <a:buSzPts val="1400"/>
              <a:buChar char="•"/>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65" name="Google Shape;65;p8"/>
          <p:cNvSpPr txBox="1">
            <a:spLocks noGrp="1"/>
          </p:cNvSpPr>
          <p:nvPr>
            <p:ph type="body" idx="13"/>
          </p:nvPr>
        </p:nvSpPr>
        <p:spPr>
          <a:xfrm>
            <a:off x="540544" y="972001"/>
            <a:ext cx="8064000" cy="203700"/>
          </a:xfrm>
          <a:prstGeom prst="rect">
            <a:avLst/>
          </a:prstGeom>
          <a:noFill/>
          <a:ln>
            <a:noFill/>
          </a:ln>
        </p:spPr>
        <p:txBody>
          <a:bodyPr spcFirstLastPara="1" wrap="square" lIns="0" tIns="0" rIns="0" bIns="0" anchor="t" anchorCtr="0">
            <a:noAutofit/>
          </a:bodyPr>
          <a:lstStyle>
            <a:lvl1pPr marL="457200" lvl="0" indent="-228600" algn="l">
              <a:lnSpc>
                <a:spcPct val="115000"/>
              </a:lnSpc>
              <a:spcBef>
                <a:spcPts val="0"/>
              </a:spcBef>
              <a:spcAft>
                <a:spcPts val="0"/>
              </a:spcAft>
              <a:buSzPts val="1500"/>
              <a:buFont typeface="Arial"/>
              <a:buNone/>
              <a:defRPr sz="1500" b="0">
                <a:solidFill>
                  <a:schemeClr val="dk2"/>
                </a:solidFill>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100"/>
              <a:buNone/>
              <a:defRPr/>
            </a:lvl3pPr>
            <a:lvl4pPr marL="1828800" lvl="3" indent="-228600" algn="l">
              <a:lnSpc>
                <a:spcPct val="100000"/>
              </a:lnSpc>
              <a:spcBef>
                <a:spcPts val="0"/>
              </a:spcBef>
              <a:spcAft>
                <a:spcPts val="0"/>
              </a:spcAft>
              <a:buSzPts val="1200"/>
              <a:buNone/>
              <a:defRPr/>
            </a:lvl4pPr>
            <a:lvl5pPr marL="2286000" lvl="4" indent="-228600" algn="l">
              <a:lnSpc>
                <a:spcPct val="100000"/>
              </a:lnSpc>
              <a:spcBef>
                <a:spcPts val="0"/>
              </a:spcBef>
              <a:spcAft>
                <a:spcPts val="0"/>
              </a:spcAft>
              <a:buSzPts val="1400"/>
              <a:buNone/>
              <a:defRPr/>
            </a:lvl5pPr>
            <a:lvl6pPr marL="2743200" lvl="5" indent="-317500" algn="l">
              <a:spcBef>
                <a:spcPts val="300"/>
              </a:spcBef>
              <a:spcAft>
                <a:spcPts val="0"/>
              </a:spcAft>
              <a:buSzPts val="1400"/>
              <a:buChar char="•"/>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66" name="Google Shape;66;p8"/>
          <p:cNvSpPr txBox="1">
            <a:spLocks noGrp="1"/>
          </p:cNvSpPr>
          <p:nvPr>
            <p:ph type="title"/>
          </p:nvPr>
        </p:nvSpPr>
        <p:spPr>
          <a:xfrm>
            <a:off x="540000" y="540000"/>
            <a:ext cx="8064900" cy="338700"/>
          </a:xfrm>
          <a:prstGeom prst="rect">
            <a:avLst/>
          </a:prstGeom>
          <a:noFill/>
          <a:ln>
            <a:noFill/>
          </a:ln>
        </p:spPr>
        <p:txBody>
          <a:bodyPr spcFirstLastPara="1" wrap="square" lIns="0" tIns="0" rIns="0" bIns="0" anchor="t" anchorCtr="0">
            <a:noAutofit/>
          </a:bodyPr>
          <a:lstStyle>
            <a:lvl1pPr lvl="0" algn="l">
              <a:lnSpc>
                <a:spcPct val="222222"/>
              </a:lnSpc>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pic>
        <p:nvPicPr>
          <p:cNvPr id="67" name="Google Shape;67;p8"/>
          <p:cNvPicPr preferRelativeResize="0"/>
          <p:nvPr/>
        </p:nvPicPr>
        <p:blipFill rotWithShape="1">
          <a:blip r:embed="rId2">
            <a:alphaModFix/>
          </a:blip>
          <a:srcRect/>
          <a:stretch/>
        </p:blipFill>
        <p:spPr>
          <a:xfrm>
            <a:off x="8160958" y="4536000"/>
            <a:ext cx="849357" cy="448200"/>
          </a:xfrm>
          <a:prstGeom prst="rect">
            <a:avLst/>
          </a:prstGeom>
          <a:noFill/>
          <a:ln>
            <a:noFill/>
          </a:ln>
        </p:spPr>
      </p:pic>
    </p:spTree>
  </p:cSld>
  <p:clrMapOvr>
    <a:masterClrMapping/>
  </p:clrMapOvr>
  <p:extLst>
    <p:ext uri="{DCECCB84-F9BA-43D5-87BE-67443E8EF086}">
      <p15:sldGuideLst xmlns:p15="http://schemas.microsoft.com/office/powerpoint/2012/main">
        <p15:guide id="1" orient="horz" pos="787">
          <p15:clr>
            <a:srgbClr val="FBAE40"/>
          </p15:clr>
        </p15:guide>
        <p15:guide id="2" pos="288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ouze obsah">
  <p:cSld name="Pouze obsah">
    <p:spTree>
      <p:nvGrpSpPr>
        <p:cNvPr id="1" name="Shape 68"/>
        <p:cNvGrpSpPr/>
        <p:nvPr/>
      </p:nvGrpSpPr>
      <p:grpSpPr>
        <a:xfrm>
          <a:off x="0" y="0"/>
          <a:ext cx="0" cy="0"/>
          <a:chOff x="0" y="0"/>
          <a:chExt cx="0" cy="0"/>
        </a:xfrm>
      </p:grpSpPr>
      <p:sp>
        <p:nvSpPr>
          <p:cNvPr id="69" name="Google Shape;69;p9"/>
          <p:cNvSpPr txBox="1">
            <a:spLocks noGrp="1"/>
          </p:cNvSpPr>
          <p:nvPr>
            <p:ph type="ftr" idx="11"/>
          </p:nvPr>
        </p:nvSpPr>
        <p:spPr>
          <a:xfrm>
            <a:off x="540000" y="4671000"/>
            <a:ext cx="5940000" cy="1890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70" name="Google Shape;70;p9"/>
          <p:cNvSpPr txBox="1">
            <a:spLocks noGrp="1"/>
          </p:cNvSpPr>
          <p:nvPr>
            <p:ph type="sldNum" idx="12"/>
          </p:nvPr>
        </p:nvSpPr>
        <p:spPr>
          <a:xfrm>
            <a:off x="310500" y="4671000"/>
            <a:ext cx="189000" cy="189000"/>
          </a:xfrm>
          <a:prstGeom prst="rect">
            <a:avLst/>
          </a:prstGeom>
          <a:noFill/>
          <a:ln>
            <a:noFill/>
          </a:ln>
        </p:spPr>
        <p:txBody>
          <a:bodyPr spcFirstLastPara="1" wrap="square" lIns="0" tIns="0" rIns="0" bIns="0" anchor="ctr" anchorCtr="0">
            <a:noAutofit/>
          </a:bodyPr>
          <a:lstStyle>
            <a:lvl1pPr marL="0" lvl="0" indent="0" algn="l">
              <a:spcBef>
                <a:spcPts val="0"/>
              </a:spcBef>
              <a:spcAft>
                <a:spcPts val="0"/>
              </a:spcAft>
              <a:buNone/>
              <a:defRPr sz="900" b="0" i="0" u="none" strike="noStrike" cap="none">
                <a:solidFill>
                  <a:schemeClr val="dk2"/>
                </a:solidFill>
                <a:latin typeface="Arial"/>
                <a:ea typeface="Arial"/>
                <a:cs typeface="Arial"/>
                <a:sym typeface="Arial"/>
              </a:defRPr>
            </a:lvl1pPr>
            <a:lvl2pPr marL="0" lvl="1" indent="0" algn="l">
              <a:spcBef>
                <a:spcPts val="0"/>
              </a:spcBef>
              <a:spcAft>
                <a:spcPts val="0"/>
              </a:spcAft>
              <a:buNone/>
              <a:defRPr sz="900" b="0" i="0" u="none" strike="noStrike" cap="none">
                <a:solidFill>
                  <a:schemeClr val="dk2"/>
                </a:solidFill>
                <a:latin typeface="Arial"/>
                <a:ea typeface="Arial"/>
                <a:cs typeface="Arial"/>
                <a:sym typeface="Arial"/>
              </a:defRPr>
            </a:lvl2pPr>
            <a:lvl3pPr marL="0" lvl="2" indent="0" algn="l">
              <a:spcBef>
                <a:spcPts val="0"/>
              </a:spcBef>
              <a:spcAft>
                <a:spcPts val="0"/>
              </a:spcAft>
              <a:buNone/>
              <a:defRPr sz="900" b="0" i="0" u="none" strike="noStrike" cap="none">
                <a:solidFill>
                  <a:schemeClr val="dk2"/>
                </a:solidFill>
                <a:latin typeface="Arial"/>
                <a:ea typeface="Arial"/>
                <a:cs typeface="Arial"/>
                <a:sym typeface="Arial"/>
              </a:defRPr>
            </a:lvl3pPr>
            <a:lvl4pPr marL="0" lvl="3" indent="0" algn="l">
              <a:spcBef>
                <a:spcPts val="0"/>
              </a:spcBef>
              <a:spcAft>
                <a:spcPts val="0"/>
              </a:spcAft>
              <a:buNone/>
              <a:defRPr sz="900" b="0" i="0" u="none" strike="noStrike" cap="none">
                <a:solidFill>
                  <a:schemeClr val="dk2"/>
                </a:solidFill>
                <a:latin typeface="Arial"/>
                <a:ea typeface="Arial"/>
                <a:cs typeface="Arial"/>
                <a:sym typeface="Arial"/>
              </a:defRPr>
            </a:lvl4pPr>
            <a:lvl5pPr marL="0" lvl="4" indent="0" algn="l">
              <a:spcBef>
                <a:spcPts val="0"/>
              </a:spcBef>
              <a:spcAft>
                <a:spcPts val="0"/>
              </a:spcAft>
              <a:buNone/>
              <a:defRPr sz="900" b="0" i="0" u="none" strike="noStrike" cap="none">
                <a:solidFill>
                  <a:schemeClr val="dk2"/>
                </a:solidFill>
                <a:latin typeface="Arial"/>
                <a:ea typeface="Arial"/>
                <a:cs typeface="Arial"/>
                <a:sym typeface="Arial"/>
              </a:defRPr>
            </a:lvl5pPr>
            <a:lvl6pPr marL="0" lvl="5" indent="0" algn="l">
              <a:spcBef>
                <a:spcPts val="0"/>
              </a:spcBef>
              <a:spcAft>
                <a:spcPts val="0"/>
              </a:spcAft>
              <a:buNone/>
              <a:defRPr sz="900" b="0" i="0" u="none" strike="noStrike" cap="none">
                <a:solidFill>
                  <a:schemeClr val="dk2"/>
                </a:solidFill>
                <a:latin typeface="Arial"/>
                <a:ea typeface="Arial"/>
                <a:cs typeface="Arial"/>
                <a:sym typeface="Arial"/>
              </a:defRPr>
            </a:lvl6pPr>
            <a:lvl7pPr marL="0" lvl="6" indent="0" algn="l">
              <a:spcBef>
                <a:spcPts val="0"/>
              </a:spcBef>
              <a:spcAft>
                <a:spcPts val="0"/>
              </a:spcAft>
              <a:buNone/>
              <a:defRPr sz="900" b="0" i="0" u="none" strike="noStrike" cap="none">
                <a:solidFill>
                  <a:schemeClr val="dk2"/>
                </a:solidFill>
                <a:latin typeface="Arial"/>
                <a:ea typeface="Arial"/>
                <a:cs typeface="Arial"/>
                <a:sym typeface="Arial"/>
              </a:defRPr>
            </a:lvl7pPr>
            <a:lvl8pPr marL="0" lvl="7" indent="0" algn="l">
              <a:spcBef>
                <a:spcPts val="0"/>
              </a:spcBef>
              <a:spcAft>
                <a:spcPts val="0"/>
              </a:spcAft>
              <a:buNone/>
              <a:defRPr sz="900" b="0" i="0" u="none" strike="noStrike" cap="none">
                <a:solidFill>
                  <a:schemeClr val="dk2"/>
                </a:solidFill>
                <a:latin typeface="Arial"/>
                <a:ea typeface="Arial"/>
                <a:cs typeface="Arial"/>
                <a:sym typeface="Arial"/>
              </a:defRPr>
            </a:lvl8pPr>
            <a:lvl9pPr marL="0" lvl="8" indent="0" algn="l">
              <a:spcBef>
                <a:spcPts val="0"/>
              </a:spcBef>
              <a:spcAft>
                <a:spcPts val="0"/>
              </a:spcAft>
              <a:buNone/>
              <a:defRPr sz="900" b="0" i="0" u="none" strike="noStrike" cap="none">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sk"/>
              <a:t>‹#›</a:t>
            </a:fld>
            <a:endParaRPr/>
          </a:p>
        </p:txBody>
      </p:sp>
      <p:sp>
        <p:nvSpPr>
          <p:cNvPr id="71" name="Google Shape;71;p9"/>
          <p:cNvSpPr txBox="1">
            <a:spLocks noGrp="1"/>
          </p:cNvSpPr>
          <p:nvPr>
            <p:ph type="body" idx="1"/>
          </p:nvPr>
        </p:nvSpPr>
        <p:spPr>
          <a:xfrm>
            <a:off x="540000" y="519113"/>
            <a:ext cx="8064900" cy="3855000"/>
          </a:xfrm>
          <a:prstGeom prst="rect">
            <a:avLst/>
          </a:prstGeom>
          <a:noFill/>
          <a:ln>
            <a:noFill/>
          </a:ln>
        </p:spPr>
        <p:txBody>
          <a:bodyPr spcFirstLastPara="1" wrap="square" lIns="0" tIns="0" rIns="0" bIns="0" anchor="t" anchorCtr="0">
            <a:noAutofit/>
          </a:bodyPr>
          <a:lstStyle>
            <a:lvl1pPr marL="457200" lvl="0" indent="-228600" algn="l">
              <a:lnSpc>
                <a:spcPct val="128571"/>
              </a:lnSpc>
              <a:spcBef>
                <a:spcPts val="0"/>
              </a:spcBef>
              <a:spcAft>
                <a:spcPts val="0"/>
              </a:spcAft>
              <a:buClr>
                <a:schemeClr val="dk2"/>
              </a:buClr>
              <a:buSzPts val="2100"/>
              <a:buFont typeface="Arial"/>
              <a:buNone/>
              <a:defRPr b="0"/>
            </a:lvl1pPr>
            <a:lvl2pPr marL="914400" lvl="1" indent="-323850" algn="l">
              <a:lnSpc>
                <a:spcPct val="100000"/>
              </a:lnSpc>
              <a:spcBef>
                <a:spcPts val="0"/>
              </a:spcBef>
              <a:spcAft>
                <a:spcPts val="0"/>
              </a:spcAft>
              <a:buClr>
                <a:schemeClr val="dk2"/>
              </a:buClr>
              <a:buSzPts val="1500"/>
              <a:buFont typeface="Arial"/>
              <a:buChar char="̶"/>
              <a:defRPr sz="1500"/>
            </a:lvl2pPr>
            <a:lvl3pPr marL="1371600" lvl="2" indent="-228600" algn="l">
              <a:lnSpc>
                <a:spcPct val="100000"/>
              </a:lnSpc>
              <a:spcBef>
                <a:spcPts val="0"/>
              </a:spcBef>
              <a:spcAft>
                <a:spcPts val="0"/>
              </a:spcAft>
              <a:buSzPts val="1000"/>
              <a:buFont typeface="Arial"/>
              <a:buNone/>
              <a:defRPr sz="1200"/>
            </a:lvl3pPr>
            <a:lvl4pPr marL="1828800" lvl="3" indent="-228600" algn="l">
              <a:lnSpc>
                <a:spcPct val="100000"/>
              </a:lnSpc>
              <a:spcBef>
                <a:spcPts val="0"/>
              </a:spcBef>
              <a:spcAft>
                <a:spcPts val="0"/>
              </a:spcAft>
              <a:buSzPts val="1200"/>
              <a:buNone/>
              <a:defRPr/>
            </a:lvl4pPr>
            <a:lvl5pPr marL="2286000" lvl="4" indent="-228600" algn="l">
              <a:lnSpc>
                <a:spcPct val="100000"/>
              </a:lnSpc>
              <a:spcBef>
                <a:spcPts val="0"/>
              </a:spcBef>
              <a:spcAft>
                <a:spcPts val="0"/>
              </a:spcAft>
              <a:buSzPts val="1400"/>
              <a:buNone/>
              <a:defRPr/>
            </a:lvl5pPr>
            <a:lvl6pPr marL="2743200" lvl="5" indent="-317500" algn="l">
              <a:spcBef>
                <a:spcPts val="300"/>
              </a:spcBef>
              <a:spcAft>
                <a:spcPts val="0"/>
              </a:spcAft>
              <a:buSzPts val="1400"/>
              <a:buChar char="•"/>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pic>
        <p:nvPicPr>
          <p:cNvPr id="72" name="Google Shape;72;p9"/>
          <p:cNvPicPr preferRelativeResize="0"/>
          <p:nvPr/>
        </p:nvPicPr>
        <p:blipFill rotWithShape="1">
          <a:blip r:embed="rId2">
            <a:alphaModFix/>
          </a:blip>
          <a:srcRect/>
          <a:stretch/>
        </p:blipFill>
        <p:spPr>
          <a:xfrm>
            <a:off x="8160958" y="4536000"/>
            <a:ext cx="849357" cy="448200"/>
          </a:xfrm>
          <a:prstGeom prst="rect">
            <a:avLst/>
          </a:prstGeom>
          <a:noFill/>
          <a:ln>
            <a:noFill/>
          </a:ln>
        </p:spPr>
      </p:pic>
    </p:spTree>
  </p:cSld>
  <p:clrMapOvr>
    <a:masterClrMapping/>
  </p:clrMapOvr>
  <p:extLst>
    <p:ext uri="{DCECCB84-F9BA-43D5-87BE-67443E8EF086}">
      <p15:sldGuideLst xmlns:p15="http://schemas.microsoft.com/office/powerpoint/2012/main">
        <p15:guide id="1" orient="horz" pos="327">
          <p15:clr>
            <a:srgbClr val="FBAE40"/>
          </p15:clr>
        </p15:guide>
        <p15:guide id="2" pos="329">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ouze nadpis">
  <p:cSld name="Pouze nadpis">
    <p:spTree>
      <p:nvGrpSpPr>
        <p:cNvPr id="1" name="Shape 73"/>
        <p:cNvGrpSpPr/>
        <p:nvPr/>
      </p:nvGrpSpPr>
      <p:grpSpPr>
        <a:xfrm>
          <a:off x="0" y="0"/>
          <a:ext cx="0" cy="0"/>
          <a:chOff x="0" y="0"/>
          <a:chExt cx="0" cy="0"/>
        </a:xfrm>
      </p:grpSpPr>
      <p:sp>
        <p:nvSpPr>
          <p:cNvPr id="74" name="Google Shape;74;p10"/>
          <p:cNvSpPr txBox="1">
            <a:spLocks noGrp="1"/>
          </p:cNvSpPr>
          <p:nvPr>
            <p:ph type="ftr" idx="11"/>
          </p:nvPr>
        </p:nvSpPr>
        <p:spPr>
          <a:xfrm>
            <a:off x="540000" y="4671000"/>
            <a:ext cx="5940000" cy="1890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75" name="Google Shape;75;p10"/>
          <p:cNvSpPr txBox="1">
            <a:spLocks noGrp="1"/>
          </p:cNvSpPr>
          <p:nvPr>
            <p:ph type="sldNum" idx="12"/>
          </p:nvPr>
        </p:nvSpPr>
        <p:spPr>
          <a:xfrm>
            <a:off x="310500" y="4671000"/>
            <a:ext cx="189000" cy="189000"/>
          </a:xfrm>
          <a:prstGeom prst="rect">
            <a:avLst/>
          </a:prstGeom>
          <a:noFill/>
          <a:ln>
            <a:noFill/>
          </a:ln>
        </p:spPr>
        <p:txBody>
          <a:bodyPr spcFirstLastPara="1" wrap="square" lIns="0" tIns="0" rIns="0" bIns="0" anchor="ctr" anchorCtr="0">
            <a:noAutofit/>
          </a:bodyPr>
          <a:lstStyle>
            <a:lvl1pPr marL="0" lvl="0" indent="0" algn="l">
              <a:spcBef>
                <a:spcPts val="0"/>
              </a:spcBef>
              <a:spcAft>
                <a:spcPts val="0"/>
              </a:spcAft>
              <a:buNone/>
              <a:defRPr sz="900" b="0" i="0" u="none" strike="noStrike" cap="none">
                <a:solidFill>
                  <a:schemeClr val="dk2"/>
                </a:solidFill>
                <a:latin typeface="Arial"/>
                <a:ea typeface="Arial"/>
                <a:cs typeface="Arial"/>
                <a:sym typeface="Arial"/>
              </a:defRPr>
            </a:lvl1pPr>
            <a:lvl2pPr marL="0" lvl="1" indent="0" algn="l">
              <a:spcBef>
                <a:spcPts val="0"/>
              </a:spcBef>
              <a:spcAft>
                <a:spcPts val="0"/>
              </a:spcAft>
              <a:buNone/>
              <a:defRPr sz="900" b="0" i="0" u="none" strike="noStrike" cap="none">
                <a:solidFill>
                  <a:schemeClr val="dk2"/>
                </a:solidFill>
                <a:latin typeface="Arial"/>
                <a:ea typeface="Arial"/>
                <a:cs typeface="Arial"/>
                <a:sym typeface="Arial"/>
              </a:defRPr>
            </a:lvl2pPr>
            <a:lvl3pPr marL="0" lvl="2" indent="0" algn="l">
              <a:spcBef>
                <a:spcPts val="0"/>
              </a:spcBef>
              <a:spcAft>
                <a:spcPts val="0"/>
              </a:spcAft>
              <a:buNone/>
              <a:defRPr sz="900" b="0" i="0" u="none" strike="noStrike" cap="none">
                <a:solidFill>
                  <a:schemeClr val="dk2"/>
                </a:solidFill>
                <a:latin typeface="Arial"/>
                <a:ea typeface="Arial"/>
                <a:cs typeface="Arial"/>
                <a:sym typeface="Arial"/>
              </a:defRPr>
            </a:lvl3pPr>
            <a:lvl4pPr marL="0" lvl="3" indent="0" algn="l">
              <a:spcBef>
                <a:spcPts val="0"/>
              </a:spcBef>
              <a:spcAft>
                <a:spcPts val="0"/>
              </a:spcAft>
              <a:buNone/>
              <a:defRPr sz="900" b="0" i="0" u="none" strike="noStrike" cap="none">
                <a:solidFill>
                  <a:schemeClr val="dk2"/>
                </a:solidFill>
                <a:latin typeface="Arial"/>
                <a:ea typeface="Arial"/>
                <a:cs typeface="Arial"/>
                <a:sym typeface="Arial"/>
              </a:defRPr>
            </a:lvl4pPr>
            <a:lvl5pPr marL="0" lvl="4" indent="0" algn="l">
              <a:spcBef>
                <a:spcPts val="0"/>
              </a:spcBef>
              <a:spcAft>
                <a:spcPts val="0"/>
              </a:spcAft>
              <a:buNone/>
              <a:defRPr sz="900" b="0" i="0" u="none" strike="noStrike" cap="none">
                <a:solidFill>
                  <a:schemeClr val="dk2"/>
                </a:solidFill>
                <a:latin typeface="Arial"/>
                <a:ea typeface="Arial"/>
                <a:cs typeface="Arial"/>
                <a:sym typeface="Arial"/>
              </a:defRPr>
            </a:lvl5pPr>
            <a:lvl6pPr marL="0" lvl="5" indent="0" algn="l">
              <a:spcBef>
                <a:spcPts val="0"/>
              </a:spcBef>
              <a:spcAft>
                <a:spcPts val="0"/>
              </a:spcAft>
              <a:buNone/>
              <a:defRPr sz="900" b="0" i="0" u="none" strike="noStrike" cap="none">
                <a:solidFill>
                  <a:schemeClr val="dk2"/>
                </a:solidFill>
                <a:latin typeface="Arial"/>
                <a:ea typeface="Arial"/>
                <a:cs typeface="Arial"/>
                <a:sym typeface="Arial"/>
              </a:defRPr>
            </a:lvl6pPr>
            <a:lvl7pPr marL="0" lvl="6" indent="0" algn="l">
              <a:spcBef>
                <a:spcPts val="0"/>
              </a:spcBef>
              <a:spcAft>
                <a:spcPts val="0"/>
              </a:spcAft>
              <a:buNone/>
              <a:defRPr sz="900" b="0" i="0" u="none" strike="noStrike" cap="none">
                <a:solidFill>
                  <a:schemeClr val="dk2"/>
                </a:solidFill>
                <a:latin typeface="Arial"/>
                <a:ea typeface="Arial"/>
                <a:cs typeface="Arial"/>
                <a:sym typeface="Arial"/>
              </a:defRPr>
            </a:lvl7pPr>
            <a:lvl8pPr marL="0" lvl="7" indent="0" algn="l">
              <a:spcBef>
                <a:spcPts val="0"/>
              </a:spcBef>
              <a:spcAft>
                <a:spcPts val="0"/>
              </a:spcAft>
              <a:buNone/>
              <a:defRPr sz="900" b="0" i="0" u="none" strike="noStrike" cap="none">
                <a:solidFill>
                  <a:schemeClr val="dk2"/>
                </a:solidFill>
                <a:latin typeface="Arial"/>
                <a:ea typeface="Arial"/>
                <a:cs typeface="Arial"/>
                <a:sym typeface="Arial"/>
              </a:defRPr>
            </a:lvl8pPr>
            <a:lvl9pPr marL="0" lvl="8" indent="0" algn="l">
              <a:spcBef>
                <a:spcPts val="0"/>
              </a:spcBef>
              <a:spcAft>
                <a:spcPts val="0"/>
              </a:spcAft>
              <a:buNone/>
              <a:defRPr sz="900" b="0" i="0" u="none" strike="noStrike" cap="none">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sk"/>
              <a:t>‹#›</a:t>
            </a:fld>
            <a:endParaRPr/>
          </a:p>
        </p:txBody>
      </p:sp>
      <p:sp>
        <p:nvSpPr>
          <p:cNvPr id="76" name="Google Shape;76;p10"/>
          <p:cNvSpPr txBox="1">
            <a:spLocks noGrp="1"/>
          </p:cNvSpPr>
          <p:nvPr>
            <p:ph type="title"/>
          </p:nvPr>
        </p:nvSpPr>
        <p:spPr>
          <a:xfrm>
            <a:off x="540000" y="540000"/>
            <a:ext cx="8064900" cy="338700"/>
          </a:xfrm>
          <a:prstGeom prst="rect">
            <a:avLst/>
          </a:prstGeom>
          <a:noFill/>
          <a:ln>
            <a:noFill/>
          </a:ln>
        </p:spPr>
        <p:txBody>
          <a:bodyPr spcFirstLastPara="1" wrap="square" lIns="0" tIns="0" rIns="0" bIns="0" anchor="t" anchorCtr="0">
            <a:noAutofit/>
          </a:bodyPr>
          <a:lstStyle>
            <a:lvl1pPr lvl="0" algn="l">
              <a:lnSpc>
                <a:spcPct val="222222"/>
              </a:lnSpc>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pic>
        <p:nvPicPr>
          <p:cNvPr id="77" name="Google Shape;77;p10"/>
          <p:cNvPicPr preferRelativeResize="0"/>
          <p:nvPr/>
        </p:nvPicPr>
        <p:blipFill rotWithShape="1">
          <a:blip r:embed="rId2">
            <a:alphaModFix/>
          </a:blip>
          <a:srcRect/>
          <a:stretch/>
        </p:blipFill>
        <p:spPr>
          <a:xfrm>
            <a:off x="8160958" y="4536000"/>
            <a:ext cx="849357" cy="448200"/>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ftr" idx="11"/>
          </p:nvPr>
        </p:nvSpPr>
        <p:spPr>
          <a:xfrm>
            <a:off x="540000" y="4671000"/>
            <a:ext cx="5940000" cy="189000"/>
          </a:xfrm>
          <a:prstGeom prst="rect">
            <a:avLst/>
          </a:prstGeom>
          <a:noFill/>
          <a:ln>
            <a:noFill/>
          </a:ln>
        </p:spPr>
        <p:txBody>
          <a:bodyPr spcFirstLastPara="1" wrap="square" lIns="0" tIns="0" rIns="0" bIns="0" anchor="ctr" anchorCtr="0">
            <a:noAutofit/>
          </a:bodyPr>
          <a:lstStyle>
            <a:lvl1pPr marR="0" lvl="0" algn="l" rtl="0">
              <a:spcBef>
                <a:spcPts val="0"/>
              </a:spcBef>
              <a:spcAft>
                <a:spcPts val="0"/>
              </a:spcAft>
              <a:buSzPts val="1100"/>
              <a:buNone/>
              <a:defRPr sz="900" b="0" i="0" u="none" strike="noStrike" cap="none">
                <a:solidFill>
                  <a:schemeClr val="dk2"/>
                </a:solidFill>
                <a:latin typeface="Arial"/>
                <a:ea typeface="Arial"/>
                <a:cs typeface="Arial"/>
                <a:sym typeface="Arial"/>
              </a:defRPr>
            </a:lvl1pPr>
            <a:lvl2pPr marR="0" lvl="1" algn="l" rtl="0">
              <a:spcBef>
                <a:spcPts val="0"/>
              </a:spcBef>
              <a:spcAft>
                <a:spcPts val="0"/>
              </a:spcAft>
              <a:buSzPts val="1100"/>
              <a:buNone/>
              <a:defRPr sz="1800" b="0" i="0" u="none" strike="noStrike" cap="none">
                <a:solidFill>
                  <a:schemeClr val="dk1"/>
                </a:solidFill>
                <a:latin typeface="Tahoma"/>
                <a:ea typeface="Tahoma"/>
                <a:cs typeface="Tahoma"/>
                <a:sym typeface="Tahoma"/>
              </a:defRPr>
            </a:lvl2pPr>
            <a:lvl3pPr marR="0" lvl="2" algn="l" rtl="0">
              <a:spcBef>
                <a:spcPts val="0"/>
              </a:spcBef>
              <a:spcAft>
                <a:spcPts val="0"/>
              </a:spcAft>
              <a:buSzPts val="1100"/>
              <a:buNone/>
              <a:defRPr sz="1800" b="0" i="0" u="none" strike="noStrike" cap="none">
                <a:solidFill>
                  <a:schemeClr val="dk1"/>
                </a:solidFill>
                <a:latin typeface="Tahoma"/>
                <a:ea typeface="Tahoma"/>
                <a:cs typeface="Tahoma"/>
                <a:sym typeface="Tahoma"/>
              </a:defRPr>
            </a:lvl3pPr>
            <a:lvl4pPr marR="0" lvl="3" algn="l" rtl="0">
              <a:spcBef>
                <a:spcPts val="0"/>
              </a:spcBef>
              <a:spcAft>
                <a:spcPts val="0"/>
              </a:spcAft>
              <a:buSzPts val="1100"/>
              <a:buNone/>
              <a:defRPr sz="1800" b="0" i="0" u="none" strike="noStrike" cap="none">
                <a:solidFill>
                  <a:schemeClr val="dk1"/>
                </a:solidFill>
                <a:latin typeface="Tahoma"/>
                <a:ea typeface="Tahoma"/>
                <a:cs typeface="Tahoma"/>
                <a:sym typeface="Tahoma"/>
              </a:defRPr>
            </a:lvl4pPr>
            <a:lvl5pPr marR="0" lvl="4" algn="l" rtl="0">
              <a:spcBef>
                <a:spcPts val="0"/>
              </a:spcBef>
              <a:spcAft>
                <a:spcPts val="0"/>
              </a:spcAft>
              <a:buSzPts val="1100"/>
              <a:buNone/>
              <a:defRPr sz="1800" b="0" i="0" u="none" strike="noStrike" cap="none">
                <a:solidFill>
                  <a:schemeClr val="dk1"/>
                </a:solidFill>
                <a:latin typeface="Tahoma"/>
                <a:ea typeface="Tahoma"/>
                <a:cs typeface="Tahoma"/>
                <a:sym typeface="Tahoma"/>
              </a:defRPr>
            </a:lvl5pPr>
            <a:lvl6pPr marR="0" lvl="5" algn="l" rtl="0">
              <a:spcBef>
                <a:spcPts val="0"/>
              </a:spcBef>
              <a:spcAft>
                <a:spcPts val="0"/>
              </a:spcAft>
              <a:buSzPts val="1100"/>
              <a:buNone/>
              <a:defRPr sz="1800" b="0" i="0" u="none" strike="noStrike" cap="none">
                <a:solidFill>
                  <a:schemeClr val="dk1"/>
                </a:solidFill>
                <a:latin typeface="Tahoma"/>
                <a:ea typeface="Tahoma"/>
                <a:cs typeface="Tahoma"/>
                <a:sym typeface="Tahoma"/>
              </a:defRPr>
            </a:lvl6pPr>
            <a:lvl7pPr marR="0" lvl="6" algn="l" rtl="0">
              <a:spcBef>
                <a:spcPts val="0"/>
              </a:spcBef>
              <a:spcAft>
                <a:spcPts val="0"/>
              </a:spcAft>
              <a:buSzPts val="1100"/>
              <a:buNone/>
              <a:defRPr sz="1800" b="0" i="0" u="none" strike="noStrike" cap="none">
                <a:solidFill>
                  <a:schemeClr val="dk1"/>
                </a:solidFill>
                <a:latin typeface="Tahoma"/>
                <a:ea typeface="Tahoma"/>
                <a:cs typeface="Tahoma"/>
                <a:sym typeface="Tahoma"/>
              </a:defRPr>
            </a:lvl7pPr>
            <a:lvl8pPr marR="0" lvl="7" algn="l" rtl="0">
              <a:spcBef>
                <a:spcPts val="0"/>
              </a:spcBef>
              <a:spcAft>
                <a:spcPts val="0"/>
              </a:spcAft>
              <a:buSzPts val="1100"/>
              <a:buNone/>
              <a:defRPr sz="1800" b="0" i="0" u="none" strike="noStrike" cap="none">
                <a:solidFill>
                  <a:schemeClr val="dk1"/>
                </a:solidFill>
                <a:latin typeface="Tahoma"/>
                <a:ea typeface="Tahoma"/>
                <a:cs typeface="Tahoma"/>
                <a:sym typeface="Tahoma"/>
              </a:defRPr>
            </a:lvl8pPr>
            <a:lvl9pPr marR="0" lvl="8" algn="l" rtl="0">
              <a:spcBef>
                <a:spcPts val="0"/>
              </a:spcBef>
              <a:spcAft>
                <a:spcPts val="0"/>
              </a:spcAft>
              <a:buSzPts val="1100"/>
              <a:buNone/>
              <a:defRPr sz="1800" b="0" i="0" u="none" strike="noStrike" cap="none">
                <a:solidFill>
                  <a:schemeClr val="dk1"/>
                </a:solidFill>
                <a:latin typeface="Tahoma"/>
                <a:ea typeface="Tahoma"/>
                <a:cs typeface="Tahoma"/>
                <a:sym typeface="Tahoma"/>
              </a:defRPr>
            </a:lvl9pPr>
          </a:lstStyle>
          <a:p>
            <a:endParaRPr/>
          </a:p>
        </p:txBody>
      </p:sp>
      <p:sp>
        <p:nvSpPr>
          <p:cNvPr id="7" name="Google Shape;7;p1"/>
          <p:cNvSpPr txBox="1">
            <a:spLocks noGrp="1"/>
          </p:cNvSpPr>
          <p:nvPr>
            <p:ph type="sldNum" idx="12"/>
          </p:nvPr>
        </p:nvSpPr>
        <p:spPr>
          <a:xfrm>
            <a:off x="310500" y="4671000"/>
            <a:ext cx="189000" cy="189000"/>
          </a:xfrm>
          <a:prstGeom prst="rect">
            <a:avLst/>
          </a:prstGeom>
          <a:noFill/>
          <a:ln>
            <a:noFill/>
          </a:ln>
        </p:spPr>
        <p:txBody>
          <a:bodyPr spcFirstLastPara="1" wrap="square" lIns="0" tIns="0" rIns="0" bIns="0" anchor="ctr" anchorCtr="0">
            <a:noAutofit/>
          </a:bodyPr>
          <a:lstStyle>
            <a:lvl1pPr marL="0" marR="0" lvl="0" indent="0" algn="l" rtl="0">
              <a:spcBef>
                <a:spcPts val="0"/>
              </a:spcBef>
              <a:spcAft>
                <a:spcPts val="0"/>
              </a:spcAft>
              <a:buNone/>
              <a:defRPr sz="900" b="0" i="0" u="none" strike="noStrike" cap="none">
                <a:solidFill>
                  <a:schemeClr val="dk2"/>
                </a:solidFill>
                <a:latin typeface="Arial"/>
                <a:ea typeface="Arial"/>
                <a:cs typeface="Arial"/>
                <a:sym typeface="Arial"/>
              </a:defRPr>
            </a:lvl1pPr>
            <a:lvl2pPr marL="0" marR="0" lvl="1" indent="0" algn="l" rtl="0">
              <a:spcBef>
                <a:spcPts val="0"/>
              </a:spcBef>
              <a:spcAft>
                <a:spcPts val="0"/>
              </a:spcAft>
              <a:buNone/>
              <a:defRPr sz="900" b="0" i="0" u="none" strike="noStrike" cap="none">
                <a:solidFill>
                  <a:schemeClr val="dk2"/>
                </a:solidFill>
                <a:latin typeface="Arial"/>
                <a:ea typeface="Arial"/>
                <a:cs typeface="Arial"/>
                <a:sym typeface="Arial"/>
              </a:defRPr>
            </a:lvl2pPr>
            <a:lvl3pPr marL="0" marR="0" lvl="2" indent="0" algn="l" rtl="0">
              <a:spcBef>
                <a:spcPts val="0"/>
              </a:spcBef>
              <a:spcAft>
                <a:spcPts val="0"/>
              </a:spcAft>
              <a:buNone/>
              <a:defRPr sz="900" b="0" i="0" u="none" strike="noStrike" cap="none">
                <a:solidFill>
                  <a:schemeClr val="dk2"/>
                </a:solidFill>
                <a:latin typeface="Arial"/>
                <a:ea typeface="Arial"/>
                <a:cs typeface="Arial"/>
                <a:sym typeface="Arial"/>
              </a:defRPr>
            </a:lvl3pPr>
            <a:lvl4pPr marL="0" marR="0" lvl="3" indent="0" algn="l" rtl="0">
              <a:spcBef>
                <a:spcPts val="0"/>
              </a:spcBef>
              <a:spcAft>
                <a:spcPts val="0"/>
              </a:spcAft>
              <a:buNone/>
              <a:defRPr sz="900" b="0" i="0" u="none" strike="noStrike" cap="none">
                <a:solidFill>
                  <a:schemeClr val="dk2"/>
                </a:solidFill>
                <a:latin typeface="Arial"/>
                <a:ea typeface="Arial"/>
                <a:cs typeface="Arial"/>
                <a:sym typeface="Arial"/>
              </a:defRPr>
            </a:lvl4pPr>
            <a:lvl5pPr marL="0" marR="0" lvl="4" indent="0" algn="l" rtl="0">
              <a:spcBef>
                <a:spcPts val="0"/>
              </a:spcBef>
              <a:spcAft>
                <a:spcPts val="0"/>
              </a:spcAft>
              <a:buNone/>
              <a:defRPr sz="900" b="0" i="0" u="none" strike="noStrike" cap="none">
                <a:solidFill>
                  <a:schemeClr val="dk2"/>
                </a:solidFill>
                <a:latin typeface="Arial"/>
                <a:ea typeface="Arial"/>
                <a:cs typeface="Arial"/>
                <a:sym typeface="Arial"/>
              </a:defRPr>
            </a:lvl5pPr>
            <a:lvl6pPr marL="0" marR="0" lvl="5" indent="0" algn="l" rtl="0">
              <a:spcBef>
                <a:spcPts val="0"/>
              </a:spcBef>
              <a:spcAft>
                <a:spcPts val="0"/>
              </a:spcAft>
              <a:buNone/>
              <a:defRPr sz="900" b="0" i="0" u="none" strike="noStrike" cap="none">
                <a:solidFill>
                  <a:schemeClr val="dk2"/>
                </a:solidFill>
                <a:latin typeface="Arial"/>
                <a:ea typeface="Arial"/>
                <a:cs typeface="Arial"/>
                <a:sym typeface="Arial"/>
              </a:defRPr>
            </a:lvl6pPr>
            <a:lvl7pPr marL="0" marR="0" lvl="6" indent="0" algn="l" rtl="0">
              <a:spcBef>
                <a:spcPts val="0"/>
              </a:spcBef>
              <a:spcAft>
                <a:spcPts val="0"/>
              </a:spcAft>
              <a:buNone/>
              <a:defRPr sz="900" b="0" i="0" u="none" strike="noStrike" cap="none">
                <a:solidFill>
                  <a:schemeClr val="dk2"/>
                </a:solidFill>
                <a:latin typeface="Arial"/>
                <a:ea typeface="Arial"/>
                <a:cs typeface="Arial"/>
                <a:sym typeface="Arial"/>
              </a:defRPr>
            </a:lvl7pPr>
            <a:lvl8pPr marL="0" marR="0" lvl="7" indent="0" algn="l" rtl="0">
              <a:spcBef>
                <a:spcPts val="0"/>
              </a:spcBef>
              <a:spcAft>
                <a:spcPts val="0"/>
              </a:spcAft>
              <a:buNone/>
              <a:defRPr sz="900" b="0" i="0" u="none" strike="noStrike" cap="none">
                <a:solidFill>
                  <a:schemeClr val="dk2"/>
                </a:solidFill>
                <a:latin typeface="Arial"/>
                <a:ea typeface="Arial"/>
                <a:cs typeface="Arial"/>
                <a:sym typeface="Arial"/>
              </a:defRPr>
            </a:lvl8pPr>
            <a:lvl9pPr marL="0" marR="0" lvl="8" indent="0" algn="l" rtl="0">
              <a:spcBef>
                <a:spcPts val="0"/>
              </a:spcBef>
              <a:spcAft>
                <a:spcPts val="0"/>
              </a:spcAft>
              <a:buNone/>
              <a:defRPr sz="900" b="0" i="0" u="none" strike="noStrike" cap="none">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sk"/>
              <a:t>‹#›</a:t>
            </a:fld>
            <a:endParaRPr/>
          </a:p>
        </p:txBody>
      </p:sp>
      <p:sp>
        <p:nvSpPr>
          <p:cNvPr id="8" name="Google Shape;8;p1"/>
          <p:cNvSpPr txBox="1">
            <a:spLocks noGrp="1"/>
          </p:cNvSpPr>
          <p:nvPr>
            <p:ph type="title"/>
          </p:nvPr>
        </p:nvSpPr>
        <p:spPr>
          <a:xfrm>
            <a:off x="540000" y="540000"/>
            <a:ext cx="8064900" cy="33870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SzPts val="1100"/>
              <a:buNone/>
              <a:defRPr sz="3000" b="1" i="0" u="none" strike="noStrike" cap="none">
                <a:solidFill>
                  <a:schemeClr val="dk2"/>
                </a:solidFill>
                <a:latin typeface="Arial"/>
                <a:ea typeface="Arial"/>
                <a:cs typeface="Arial"/>
                <a:sym typeface="Arial"/>
              </a:defRPr>
            </a:lvl1pPr>
            <a:lvl2pPr marR="0" lvl="1" algn="l" rtl="0">
              <a:spcBef>
                <a:spcPts val="0"/>
              </a:spcBef>
              <a:spcAft>
                <a:spcPts val="0"/>
              </a:spcAft>
              <a:buSzPts val="1100"/>
              <a:buNone/>
              <a:defRPr sz="1800" b="1" i="0" u="none" strike="noStrike" cap="none">
                <a:solidFill>
                  <a:srgbClr val="00287D"/>
                </a:solidFill>
                <a:latin typeface="Tahoma"/>
                <a:ea typeface="Tahoma"/>
                <a:cs typeface="Tahoma"/>
                <a:sym typeface="Tahoma"/>
              </a:defRPr>
            </a:lvl2pPr>
            <a:lvl3pPr marR="0" lvl="2" algn="l" rtl="0">
              <a:spcBef>
                <a:spcPts val="0"/>
              </a:spcBef>
              <a:spcAft>
                <a:spcPts val="0"/>
              </a:spcAft>
              <a:buSzPts val="1100"/>
              <a:buNone/>
              <a:defRPr sz="1800" b="1" i="0" u="none" strike="noStrike" cap="none">
                <a:solidFill>
                  <a:srgbClr val="00287D"/>
                </a:solidFill>
                <a:latin typeface="Tahoma"/>
                <a:ea typeface="Tahoma"/>
                <a:cs typeface="Tahoma"/>
                <a:sym typeface="Tahoma"/>
              </a:defRPr>
            </a:lvl3pPr>
            <a:lvl4pPr marR="0" lvl="3" algn="l" rtl="0">
              <a:spcBef>
                <a:spcPts val="0"/>
              </a:spcBef>
              <a:spcAft>
                <a:spcPts val="0"/>
              </a:spcAft>
              <a:buSzPts val="1100"/>
              <a:buNone/>
              <a:defRPr sz="1800" b="1" i="0" u="none" strike="noStrike" cap="none">
                <a:solidFill>
                  <a:srgbClr val="00287D"/>
                </a:solidFill>
                <a:latin typeface="Tahoma"/>
                <a:ea typeface="Tahoma"/>
                <a:cs typeface="Tahoma"/>
                <a:sym typeface="Tahoma"/>
              </a:defRPr>
            </a:lvl4pPr>
            <a:lvl5pPr marR="0" lvl="4" algn="l" rtl="0">
              <a:spcBef>
                <a:spcPts val="0"/>
              </a:spcBef>
              <a:spcAft>
                <a:spcPts val="0"/>
              </a:spcAft>
              <a:buSzPts val="1100"/>
              <a:buNone/>
              <a:defRPr sz="1800" b="1" i="0" u="none" strike="noStrike" cap="none">
                <a:solidFill>
                  <a:srgbClr val="00287D"/>
                </a:solidFill>
                <a:latin typeface="Tahoma"/>
                <a:ea typeface="Tahoma"/>
                <a:cs typeface="Tahoma"/>
                <a:sym typeface="Tahoma"/>
              </a:defRPr>
            </a:lvl5pPr>
            <a:lvl6pPr marR="0" lvl="5" algn="l" rtl="0">
              <a:spcBef>
                <a:spcPts val="0"/>
              </a:spcBef>
              <a:spcAft>
                <a:spcPts val="0"/>
              </a:spcAft>
              <a:buSzPts val="1100"/>
              <a:buNone/>
              <a:defRPr sz="1800" b="1" i="0" u="none" strike="noStrike" cap="none">
                <a:solidFill>
                  <a:srgbClr val="00287D"/>
                </a:solidFill>
                <a:latin typeface="Tahoma"/>
                <a:ea typeface="Tahoma"/>
                <a:cs typeface="Tahoma"/>
                <a:sym typeface="Tahoma"/>
              </a:defRPr>
            </a:lvl6pPr>
            <a:lvl7pPr marR="0" lvl="6" algn="l" rtl="0">
              <a:spcBef>
                <a:spcPts val="0"/>
              </a:spcBef>
              <a:spcAft>
                <a:spcPts val="0"/>
              </a:spcAft>
              <a:buSzPts val="1100"/>
              <a:buNone/>
              <a:defRPr sz="1800" b="1" i="0" u="none" strike="noStrike" cap="none">
                <a:solidFill>
                  <a:srgbClr val="00287D"/>
                </a:solidFill>
                <a:latin typeface="Tahoma"/>
                <a:ea typeface="Tahoma"/>
                <a:cs typeface="Tahoma"/>
                <a:sym typeface="Tahoma"/>
              </a:defRPr>
            </a:lvl7pPr>
            <a:lvl8pPr marR="0" lvl="7" algn="l" rtl="0">
              <a:spcBef>
                <a:spcPts val="0"/>
              </a:spcBef>
              <a:spcAft>
                <a:spcPts val="0"/>
              </a:spcAft>
              <a:buSzPts val="1100"/>
              <a:buNone/>
              <a:defRPr sz="1800" b="1" i="0" u="none" strike="noStrike" cap="none">
                <a:solidFill>
                  <a:srgbClr val="00287D"/>
                </a:solidFill>
                <a:latin typeface="Tahoma"/>
                <a:ea typeface="Tahoma"/>
                <a:cs typeface="Tahoma"/>
                <a:sym typeface="Tahoma"/>
              </a:defRPr>
            </a:lvl8pPr>
            <a:lvl9pPr marR="0" lvl="8" algn="l" rtl="0">
              <a:spcBef>
                <a:spcPts val="0"/>
              </a:spcBef>
              <a:spcAft>
                <a:spcPts val="0"/>
              </a:spcAft>
              <a:buSzPts val="1100"/>
              <a:buNone/>
              <a:defRPr sz="1800" b="1" i="0" u="none" strike="noStrike" cap="none">
                <a:solidFill>
                  <a:srgbClr val="00287D"/>
                </a:solidFill>
                <a:latin typeface="Tahoma"/>
                <a:ea typeface="Tahoma"/>
                <a:cs typeface="Tahoma"/>
                <a:sym typeface="Tahoma"/>
              </a:defRPr>
            </a:lvl9pPr>
          </a:lstStyle>
          <a:p>
            <a:endParaRPr/>
          </a:p>
        </p:txBody>
      </p:sp>
      <p:sp>
        <p:nvSpPr>
          <p:cNvPr id="9" name="Google Shape;9;p1"/>
          <p:cNvSpPr txBox="1">
            <a:spLocks noGrp="1"/>
          </p:cNvSpPr>
          <p:nvPr>
            <p:ph type="body" idx="1"/>
          </p:nvPr>
        </p:nvSpPr>
        <p:spPr>
          <a:xfrm>
            <a:off x="539100" y="1404000"/>
            <a:ext cx="8064900" cy="2970000"/>
          </a:xfrm>
          <a:prstGeom prst="rect">
            <a:avLst/>
          </a:prstGeom>
          <a:noFill/>
          <a:ln>
            <a:noFill/>
          </a:ln>
        </p:spPr>
        <p:txBody>
          <a:bodyPr spcFirstLastPara="1" wrap="square" lIns="0" tIns="0" rIns="0" bIns="0" anchor="t" anchorCtr="0">
            <a:noAutofit/>
          </a:bodyPr>
          <a:lstStyle>
            <a:lvl1pPr marL="457200" marR="0" lvl="0" indent="-228600" algn="l" rtl="0">
              <a:lnSpc>
                <a:spcPct val="114000"/>
              </a:lnSpc>
              <a:spcBef>
                <a:spcPts val="0"/>
              </a:spcBef>
              <a:spcAft>
                <a:spcPts val="0"/>
              </a:spcAft>
              <a:buClr>
                <a:schemeClr val="dk2"/>
              </a:buClr>
              <a:buSzPts val="2100"/>
              <a:buFont typeface="Arial"/>
              <a:buNone/>
              <a:defRPr sz="2100" b="0" i="0" u="none" strike="noStrike" cap="none">
                <a:solidFill>
                  <a:schemeClr val="dk1"/>
                </a:solidFill>
                <a:latin typeface="Arial"/>
                <a:ea typeface="Arial"/>
                <a:cs typeface="Arial"/>
                <a:sym typeface="Arial"/>
              </a:defRPr>
            </a:lvl1pPr>
            <a:lvl2pPr marL="914400" marR="0" lvl="1" indent="-228600" algn="l" rtl="0">
              <a:lnSpc>
                <a:spcPct val="120000"/>
              </a:lnSpc>
              <a:spcBef>
                <a:spcPts val="0"/>
              </a:spcBef>
              <a:spcAft>
                <a:spcPts val="0"/>
              </a:spcAft>
              <a:buClr>
                <a:schemeClr val="dk2"/>
              </a:buClr>
              <a:buSzPts val="1100"/>
              <a:buFont typeface="Arial"/>
              <a:buNone/>
              <a:defRPr sz="1100" b="0" i="0" u="none" strike="noStrike" cap="none">
                <a:solidFill>
                  <a:schemeClr val="dk1"/>
                </a:solidFill>
                <a:latin typeface="Arial"/>
                <a:ea typeface="Arial"/>
                <a:cs typeface="Arial"/>
                <a:sym typeface="Arial"/>
              </a:defRPr>
            </a:lvl2pPr>
            <a:lvl3pPr marL="1371600" marR="0" lvl="2" indent="-228600" algn="l" rtl="0">
              <a:lnSpc>
                <a:spcPct val="120000"/>
              </a:lnSpc>
              <a:spcBef>
                <a:spcPts val="0"/>
              </a:spcBef>
              <a:spcAft>
                <a:spcPts val="0"/>
              </a:spcAft>
              <a:buClr>
                <a:schemeClr val="folHlink"/>
              </a:buClr>
              <a:buSzPts val="900"/>
              <a:buFont typeface="Arial"/>
              <a:buNone/>
              <a:defRPr sz="1100" b="0" i="0" u="none" strike="noStrike" cap="none">
                <a:solidFill>
                  <a:schemeClr val="dk1"/>
                </a:solidFill>
                <a:latin typeface="Arial"/>
                <a:ea typeface="Arial"/>
                <a:cs typeface="Arial"/>
                <a:sym typeface="Arial"/>
              </a:defRPr>
            </a:lvl3pPr>
            <a:lvl4pPr marL="1828800" marR="0" lvl="3" indent="-228600" algn="l" rtl="0">
              <a:lnSpc>
                <a:spcPct val="120000"/>
              </a:lnSpc>
              <a:spcBef>
                <a:spcPts val="0"/>
              </a:spcBef>
              <a:spcAft>
                <a:spcPts val="0"/>
              </a:spcAft>
              <a:buClr>
                <a:schemeClr val="accent2"/>
              </a:buClr>
              <a:buSzPts val="1000"/>
              <a:buFont typeface="Arial"/>
              <a:buNone/>
              <a:defRPr sz="1100" b="0" i="0" u="none" strike="noStrike" cap="none">
                <a:solidFill>
                  <a:schemeClr val="dk1"/>
                </a:solidFill>
                <a:latin typeface="Arial"/>
                <a:ea typeface="Arial"/>
                <a:cs typeface="Arial"/>
                <a:sym typeface="Arial"/>
              </a:defRPr>
            </a:lvl4pPr>
            <a:lvl5pPr marL="2286000" marR="0" lvl="4" indent="-228600" algn="l" rtl="0">
              <a:lnSpc>
                <a:spcPct val="120000"/>
              </a:lnSpc>
              <a:spcBef>
                <a:spcPts val="0"/>
              </a:spcBef>
              <a:spcAft>
                <a:spcPts val="0"/>
              </a:spcAft>
              <a:buClr>
                <a:schemeClr val="accent1"/>
              </a:buClr>
              <a:buSzPts val="1100"/>
              <a:buFont typeface="Arial"/>
              <a:buNone/>
              <a:defRPr sz="1100" b="0" i="0" u="none" strike="noStrike" cap="none">
                <a:solidFill>
                  <a:schemeClr val="dk1"/>
                </a:solidFill>
                <a:latin typeface="Arial"/>
                <a:ea typeface="Arial"/>
                <a:cs typeface="Arial"/>
                <a:sym typeface="Arial"/>
              </a:defRPr>
            </a:lvl5pPr>
            <a:lvl6pPr marL="2743200" marR="0" lvl="5" indent="-317500" algn="l" rtl="0">
              <a:spcBef>
                <a:spcPts val="300"/>
              </a:spcBef>
              <a:spcAft>
                <a:spcPts val="0"/>
              </a:spcAft>
              <a:buClr>
                <a:schemeClr val="accent1"/>
              </a:buClr>
              <a:buSzPts val="1400"/>
              <a:buFont typeface="Noto Sans Symbols"/>
              <a:buChar char="•"/>
              <a:defRPr sz="1400" b="0" i="0" u="none" strike="noStrike" cap="none">
                <a:solidFill>
                  <a:schemeClr val="dk1"/>
                </a:solidFill>
                <a:latin typeface="Arial"/>
                <a:ea typeface="Arial"/>
                <a:cs typeface="Arial"/>
                <a:sym typeface="Arial"/>
              </a:defRPr>
            </a:lvl6pPr>
            <a:lvl7pPr marL="3200400" marR="0" lvl="6" indent="-228600" algn="l" rtl="0">
              <a:lnSpc>
                <a:spcPct val="100000"/>
              </a:lnSpc>
              <a:spcBef>
                <a:spcPts val="0"/>
              </a:spcBef>
              <a:spcAft>
                <a:spcPts val="0"/>
              </a:spcAft>
              <a:buClr>
                <a:schemeClr val="accent1"/>
              </a:buClr>
              <a:buSzPts val="1400"/>
              <a:buFont typeface="Arial"/>
              <a:buNone/>
              <a:defRPr sz="1400" b="0" i="0" u="none" strike="noStrike" cap="none">
                <a:solidFill>
                  <a:schemeClr val="dk1"/>
                </a:solidFill>
                <a:latin typeface="Arial"/>
                <a:ea typeface="Arial"/>
                <a:cs typeface="Arial"/>
                <a:sym typeface="Arial"/>
              </a:defRPr>
            </a:lvl7pPr>
            <a:lvl8pPr marL="3657600" marR="0" lvl="7" indent="-228600" algn="l" rtl="0">
              <a:lnSpc>
                <a:spcPct val="100000"/>
              </a:lnSpc>
              <a:spcBef>
                <a:spcPts val="0"/>
              </a:spcBef>
              <a:spcAft>
                <a:spcPts val="0"/>
              </a:spcAft>
              <a:buClr>
                <a:schemeClr val="accent1"/>
              </a:buClr>
              <a:buSzPts val="1400"/>
              <a:buFont typeface="Arial"/>
              <a:buNone/>
              <a:defRPr sz="1400" b="0" i="0" u="none" strike="noStrike" cap="none">
                <a:solidFill>
                  <a:schemeClr val="dk1"/>
                </a:solidFill>
                <a:latin typeface="Arial"/>
                <a:ea typeface="Arial"/>
                <a:cs typeface="Arial"/>
                <a:sym typeface="Arial"/>
              </a:defRPr>
            </a:lvl8pPr>
            <a:lvl9pPr marL="4114800" marR="0" lvl="8" indent="-228600" algn="l" rtl="0">
              <a:lnSpc>
                <a:spcPct val="100000"/>
              </a:lnSpc>
              <a:spcBef>
                <a:spcPts val="0"/>
              </a:spcBef>
              <a:spcAft>
                <a:spcPts val="0"/>
              </a:spcAft>
              <a:buClr>
                <a:schemeClr val="accent1"/>
              </a:buClr>
              <a:buSzPts val="1400"/>
              <a:buFont typeface="Arial"/>
              <a:buNone/>
              <a:defRPr sz="1400" b="0" i="0" u="none" strike="noStrike" cap="none">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701">
          <p15:clr>
            <a:srgbClr val="F26B43"/>
          </p15:clr>
        </p15:guide>
        <p15:guide id="2" pos="329">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hyperlink" Target="https://quizlet.com/556494512/ortopedie-pojmy-flash-cards/"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hyperlink" Target="https://dornheim-anatomy.com/index.php/Elle/en" TargetMode="Externa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hyperlink" Target="https://www.earthslab.com/anatomy/olecranon-fossa/" TargetMode="External"/><Relationship Id="rId5" Type="http://schemas.openxmlformats.org/officeDocument/2006/relationships/image" Target="../media/image16.png"/><Relationship Id="rId4" Type="http://schemas.openxmlformats.org/officeDocument/2006/relationships/hyperlink" Target="https://en.wikipedia.org/wiki/Quadrate_ligament"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hyperlink" Target="https://www.physiou.health/knowledge-central-blogs/2018/6/20/lumbar-facet-syndrome-kcd3j-6grjk-75j4m-5n9rj-xhrfa"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1.xml"/><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8" Type="http://schemas.openxmlformats.org/officeDocument/2006/relationships/image" Target="../media/image26.jpg"/><Relationship Id="rId3" Type="http://schemas.openxmlformats.org/officeDocument/2006/relationships/hyperlink" Target="http://www.youtube.com/watch?v=3xF9_5fbJ8A" TargetMode="External"/><Relationship Id="rId7" Type="http://schemas.openxmlformats.org/officeDocument/2006/relationships/hyperlink" Target="http://www.youtube.com/watch?v=SwigwaZxBXE"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25.jpg"/><Relationship Id="rId5" Type="http://schemas.openxmlformats.org/officeDocument/2006/relationships/hyperlink" Target="http://www.youtube.com/watch?v=5zl8GsG3hR4" TargetMode="External"/><Relationship Id="rId4" Type="http://schemas.openxmlformats.org/officeDocument/2006/relationships/image" Target="../media/image24.jp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s://en.wikipedia.org/wiki/Interosseous_membrane_of_forearm"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hyperlink" Target="https://www.melbournehandtherapy.com.au/conditions-treated/elbow-dislocations/" TargetMode="External"/><Relationship Id="rId4" Type="http://schemas.openxmlformats.org/officeDocument/2006/relationships/image" Target="../media/image34.png"/></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hyperlink" Target="https://is.muni.cz/el/1451/jaro2013/bp1133/um/Paky_v_lidskem_tele.pdf" TargetMode="External"/><Relationship Id="rId4" Type="http://schemas.openxmlformats.org/officeDocument/2006/relationships/image" Target="../media/image37.png"/></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3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42.png"/><Relationship Id="rId4" Type="http://schemas.openxmlformats.org/officeDocument/2006/relationships/hyperlink" Target="https://www.southtees.nhs.uk/resources/pulled-elbow/"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48.jpg"/><Relationship Id="rId4" Type="http://schemas.openxmlformats.org/officeDocument/2006/relationships/hyperlink" Target="http://www.youtube.com/watch?v=4TLjwuKPQ_c"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hyperlink" Target="https://radiologykey.com/forearm-fractures-2/"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www.youtube.com/watch?v=6ZSd1uJR8CQ"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5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hyperlink" Target="http://www.youtube.com/watch?v=c7dr_aFfkm4" TargetMode="External"/><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56.jpg"/></Relationships>
</file>

<file path=ppt/slides/_rels/slide55.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59.jpg"/><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hyperlink" Target="http://www.youtube.com/watch?v=DzG5BTWW5vo" TargetMode="External"/><Relationship Id="rId5" Type="http://schemas.openxmlformats.org/officeDocument/2006/relationships/image" Target="../media/image58.jpg"/><Relationship Id="rId4" Type="http://schemas.openxmlformats.org/officeDocument/2006/relationships/hyperlink" Target="http://www.youtube.com/watch?v=oHjiSn4-k0k"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62.jpg"/><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hyperlink" Target="http://www.youtube.com/watch?v=jevlphB7Ruw" TargetMode="External"/><Relationship Id="rId5" Type="http://schemas.openxmlformats.org/officeDocument/2006/relationships/image" Target="../media/image61.jpg"/><Relationship Id="rId4" Type="http://schemas.openxmlformats.org/officeDocument/2006/relationships/hyperlink" Target="http://www.youtube.com/watch?v=lrKWINK7O6A"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s://musculoskeletalkey.com/17-the-interosseous-membrane/" TargetMode="External"/></Relationships>
</file>

<file path=ppt/slides/_rels/slide6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https://musculoskeletalkey.com/17-the-interosseous-membrane/" TargetMode="Externa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23"/>
          <p:cNvSpPr txBox="1">
            <a:spLocks noGrp="1"/>
          </p:cNvSpPr>
          <p:nvPr>
            <p:ph type="title"/>
          </p:nvPr>
        </p:nvSpPr>
        <p:spPr>
          <a:xfrm>
            <a:off x="298876" y="2175274"/>
            <a:ext cx="3934800" cy="87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Loket a předloktí</a:t>
            </a:r>
            <a:endParaRPr/>
          </a:p>
        </p:txBody>
      </p:sp>
      <p:sp>
        <p:nvSpPr>
          <p:cNvPr id="147" name="Google Shape;147;p23"/>
          <p:cNvSpPr txBox="1">
            <a:spLocks noGrp="1"/>
          </p:cNvSpPr>
          <p:nvPr>
            <p:ph type="subTitle" idx="1"/>
          </p:nvPr>
        </p:nvSpPr>
        <p:spPr>
          <a:xfrm>
            <a:off x="298876" y="2733602"/>
            <a:ext cx="3934800" cy="5238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sz="1400" b="1"/>
              <a:t>bp4850 Kineziologie, Algeziologie a odvozené techniky diagnostiky a terapie</a:t>
            </a:r>
            <a:endParaRPr sz="1400" b="1"/>
          </a:p>
          <a:p>
            <a:pPr marL="0" lvl="0" indent="0" algn="l" rtl="0">
              <a:spcBef>
                <a:spcPts val="0"/>
              </a:spcBef>
              <a:spcAft>
                <a:spcPts val="0"/>
              </a:spcAft>
              <a:buNone/>
            </a:pPr>
            <a:r>
              <a:rPr lang="sk" sz="1400"/>
              <a:t>Mgr. Zuzana Kršáková</a:t>
            </a:r>
            <a:endParaRPr sz="1400"/>
          </a:p>
          <a:p>
            <a:pPr marL="0" lvl="0" indent="0" algn="l" rtl="0">
              <a:spcBef>
                <a:spcPts val="0"/>
              </a:spcBef>
              <a:spcAft>
                <a:spcPts val="0"/>
              </a:spcAft>
              <a:buNone/>
            </a:pPr>
            <a:endParaRPr sz="1400" b="1"/>
          </a:p>
          <a:p>
            <a:pPr marL="0" lvl="0" indent="0" algn="l" rtl="0">
              <a:spcBef>
                <a:spcPts val="0"/>
              </a:spcBef>
              <a:spcAft>
                <a:spcPts val="0"/>
              </a:spcAft>
              <a:buNone/>
            </a:pPr>
            <a:endParaRPr/>
          </a:p>
        </p:txBody>
      </p:sp>
      <p:pic>
        <p:nvPicPr>
          <p:cNvPr id="148" name="Google Shape;148;p23"/>
          <p:cNvPicPr preferRelativeResize="0"/>
          <p:nvPr/>
        </p:nvPicPr>
        <p:blipFill>
          <a:blip r:embed="rId3">
            <a:alphaModFix/>
          </a:blip>
          <a:stretch>
            <a:fillRect/>
          </a:stretch>
        </p:blipFill>
        <p:spPr>
          <a:xfrm>
            <a:off x="4349227" y="962900"/>
            <a:ext cx="4605523" cy="3070349"/>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32"/>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MIA - Biomechanika</a:t>
            </a:r>
            <a:endParaRPr/>
          </a:p>
        </p:txBody>
      </p:sp>
      <p:sp>
        <p:nvSpPr>
          <p:cNvPr id="210" name="Google Shape;210;p32"/>
          <p:cNvSpPr txBox="1">
            <a:spLocks noGrp="1"/>
          </p:cNvSpPr>
          <p:nvPr>
            <p:ph type="body" idx="1"/>
          </p:nvPr>
        </p:nvSpPr>
        <p:spPr>
          <a:xfrm>
            <a:off x="540000" y="1269002"/>
            <a:ext cx="8064900" cy="3105000"/>
          </a:xfrm>
          <a:prstGeom prst="rect">
            <a:avLst/>
          </a:prstGeom>
        </p:spPr>
        <p:txBody>
          <a:bodyPr spcFirstLastPara="1" wrap="square" lIns="0" tIns="0" rIns="0" bIns="0" anchor="t" anchorCtr="0">
            <a:noAutofit/>
          </a:bodyPr>
          <a:lstStyle/>
          <a:p>
            <a:pPr marL="457200" lvl="0" indent="-342900" algn="l" rtl="0">
              <a:lnSpc>
                <a:spcPct val="150000"/>
              </a:lnSpc>
              <a:spcBef>
                <a:spcPts val="0"/>
              </a:spcBef>
              <a:spcAft>
                <a:spcPts val="0"/>
              </a:spcAft>
              <a:buSzPts val="1800"/>
              <a:buChar char="●"/>
            </a:pPr>
            <a:r>
              <a:rPr lang="sk" sz="1800"/>
              <a:t>Intaktní MIA zabezpečuje disipaci zatížení, při SUP: větší zátěž na proxim. části ulny (49%) a dist. části radia (68%) vs. dist. část ulny (32%) a proxim. radius (51%) </a:t>
            </a:r>
            <a:endParaRPr sz="1800"/>
          </a:p>
          <a:p>
            <a:pPr marL="457200" lvl="0" indent="-342900" algn="l" rtl="0">
              <a:lnSpc>
                <a:spcPct val="150000"/>
              </a:lnSpc>
              <a:spcBef>
                <a:spcPts val="0"/>
              </a:spcBef>
              <a:spcAft>
                <a:spcPts val="0"/>
              </a:spcAft>
              <a:buSzPts val="1800"/>
              <a:buChar char="●"/>
            </a:pPr>
            <a:r>
              <a:rPr lang="sk" sz="1800"/>
              <a:t>Po odstranění MIA se velikost síly působící na R i U srovnala, a to ve všech pozicích předloktí (nedocházelo k rovnoměrnému “rozptýlení” zátěže mezi obě kosti)</a:t>
            </a:r>
            <a:endParaRPr sz="1800"/>
          </a:p>
          <a:p>
            <a:pPr marL="457200" lvl="0" indent="-342900" algn="l" rtl="0">
              <a:lnSpc>
                <a:spcPct val="150000"/>
              </a:lnSpc>
              <a:spcBef>
                <a:spcPts val="0"/>
              </a:spcBef>
              <a:spcAft>
                <a:spcPts val="0"/>
              </a:spcAft>
              <a:buSzPts val="1800"/>
              <a:buChar char="●"/>
            </a:pPr>
            <a:r>
              <a:rPr lang="sk" sz="1800"/>
              <a:t>MIA přenáší zátěž od zápěstí po proxim. předloktí (vlákna orientována od R-U proximo-distálně) a vyvíjejí proximálně orientovaný tah za ulnární diafýzu </a:t>
            </a:r>
            <a:endParaRPr sz="1800"/>
          </a:p>
          <a:p>
            <a:pPr marL="457200" lvl="0" indent="0" algn="l" rtl="0">
              <a:lnSpc>
                <a:spcPct val="150000"/>
              </a:lnSpc>
              <a:spcBef>
                <a:spcPts val="0"/>
              </a:spcBef>
              <a:spcAft>
                <a:spcPts val="0"/>
              </a:spcAft>
              <a:buNone/>
            </a:pPr>
            <a:endParaRPr sz="180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p33"/>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Stabilita předloktí</a:t>
            </a:r>
            <a:endParaRPr/>
          </a:p>
        </p:txBody>
      </p:sp>
      <p:sp>
        <p:nvSpPr>
          <p:cNvPr id="216" name="Google Shape;216;p33"/>
          <p:cNvSpPr txBox="1">
            <a:spLocks noGrp="1"/>
          </p:cNvSpPr>
          <p:nvPr>
            <p:ph type="body" idx="1"/>
          </p:nvPr>
        </p:nvSpPr>
        <p:spPr>
          <a:xfrm>
            <a:off x="540000" y="1269002"/>
            <a:ext cx="8064900" cy="3105000"/>
          </a:xfrm>
          <a:prstGeom prst="rect">
            <a:avLst/>
          </a:prstGeom>
        </p:spPr>
        <p:txBody>
          <a:bodyPr spcFirstLastPara="1" wrap="square" lIns="0" tIns="0" rIns="0" bIns="0" anchor="t" anchorCtr="0">
            <a:noAutofit/>
          </a:bodyPr>
          <a:lstStyle/>
          <a:p>
            <a:pPr marL="457200" lvl="0" indent="-355600" algn="l" rtl="0">
              <a:spcBef>
                <a:spcPts val="0"/>
              </a:spcBef>
              <a:spcAft>
                <a:spcPts val="0"/>
              </a:spcAft>
              <a:buSzPts val="2000"/>
              <a:buChar char="●"/>
            </a:pPr>
            <a:r>
              <a:rPr lang="sk" sz="2000"/>
              <a:t>předloktí je dynamická struktura - nutná podélná i příčná stabilizace (MIA zabraňuje rozestupu R a U, při axiál.zátěži migruje hlavička R mírně proximálně - transverzál. přiblíž. obou kostí)</a:t>
            </a:r>
            <a:endParaRPr sz="2000"/>
          </a:p>
          <a:p>
            <a:pPr marL="457200" lvl="0" indent="-355600" algn="l" rtl="0">
              <a:spcBef>
                <a:spcPts val="0"/>
              </a:spcBef>
              <a:spcAft>
                <a:spcPts val="0"/>
              </a:spcAft>
              <a:buSzPts val="2000"/>
              <a:buChar char="●"/>
            </a:pPr>
            <a:r>
              <a:rPr lang="sk" sz="2000"/>
              <a:t>Patologie v oblasti MIA kladou velké nároky na podélnou stabilizaci (zlomenina hlavičky radia, či její úplná absence - proximální migrace radia, míra migrace závisí od rozsahu poškození)</a:t>
            </a:r>
            <a:endParaRPr sz="2000"/>
          </a:p>
          <a:p>
            <a:pPr marL="457200" lvl="0" indent="-355600" algn="l" rtl="0">
              <a:spcBef>
                <a:spcPts val="0"/>
              </a:spcBef>
              <a:spcAft>
                <a:spcPts val="0"/>
              </a:spcAft>
              <a:buSzPts val="2000"/>
              <a:buChar char="●"/>
            </a:pPr>
            <a:r>
              <a:rPr lang="sk" sz="2000"/>
              <a:t>Při poškození MIA, TFCC a absenci hlavičky radia - přesun zátěže distálně na radius (Rabinowitz et al.,1994; Morrey et al.)</a:t>
            </a:r>
            <a:endParaRPr sz="200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34"/>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Patologie v oblasti MIA</a:t>
            </a:r>
            <a:endParaRPr/>
          </a:p>
        </p:txBody>
      </p:sp>
      <p:sp>
        <p:nvSpPr>
          <p:cNvPr id="222" name="Google Shape;222;p34"/>
          <p:cNvSpPr txBox="1">
            <a:spLocks noGrp="1"/>
          </p:cNvSpPr>
          <p:nvPr>
            <p:ph type="body" idx="1"/>
          </p:nvPr>
        </p:nvSpPr>
        <p:spPr>
          <a:xfrm>
            <a:off x="540000" y="1269002"/>
            <a:ext cx="8064900" cy="3105000"/>
          </a:xfrm>
          <a:prstGeom prst="rect">
            <a:avLst/>
          </a:prstGeom>
        </p:spPr>
        <p:txBody>
          <a:bodyPr spcFirstLastPara="1" wrap="square" lIns="0" tIns="0" rIns="0" bIns="0" anchor="t" anchorCtr="0">
            <a:noAutofit/>
          </a:bodyPr>
          <a:lstStyle/>
          <a:p>
            <a:pPr marL="457200" lvl="0" indent="-342900" algn="l" rtl="0">
              <a:spcBef>
                <a:spcPts val="0"/>
              </a:spcBef>
              <a:spcAft>
                <a:spcPts val="0"/>
              </a:spcAft>
              <a:buSzPts val="1800"/>
              <a:buChar char="●"/>
            </a:pPr>
            <a:r>
              <a:rPr lang="sk" sz="1800"/>
              <a:t>mechanismus úrazu často pád na nataženou ruku (FOOSH) - natržení distální šikmé části MIA a podporných struktur DRUK a PRUK - kominutivní a dislokované fraktury v oblasti hlavičky radia</a:t>
            </a:r>
            <a:endParaRPr sz="1800"/>
          </a:p>
          <a:p>
            <a:pPr marL="457200" lvl="0" indent="-342900" algn="l" rtl="0">
              <a:spcBef>
                <a:spcPts val="0"/>
              </a:spcBef>
              <a:spcAft>
                <a:spcPts val="0"/>
              </a:spcAft>
              <a:buSzPts val="1800"/>
              <a:buChar char="●"/>
            </a:pPr>
            <a:r>
              <a:rPr lang="sk" sz="1800"/>
              <a:t>u terapie nestačí zaměřit se pouze na hlavičku radia, ale i na část MIA - jinak riziko prolongovaných obtíží v této oblasti</a:t>
            </a:r>
            <a:endParaRPr sz="1800"/>
          </a:p>
          <a:p>
            <a:pPr marL="457200" lvl="0" indent="-342900" algn="l" rtl="0">
              <a:spcBef>
                <a:spcPts val="0"/>
              </a:spcBef>
              <a:spcAft>
                <a:spcPts val="0"/>
              </a:spcAft>
              <a:buSzPts val="1800"/>
              <a:buChar char="●"/>
            </a:pPr>
            <a:r>
              <a:rPr lang="sk" sz="1800"/>
              <a:t>další klinické příznaky vedoucí k možnosti patologií v oblasti MIA (současné bolesti zápěstí, instabilita DRUK, plus ulna deformita na RTG)</a:t>
            </a:r>
            <a:endParaRPr sz="1800"/>
          </a:p>
          <a:p>
            <a:pPr marL="457200" lvl="0" indent="-342900" algn="l" rtl="0">
              <a:spcBef>
                <a:spcPts val="0"/>
              </a:spcBef>
              <a:spcAft>
                <a:spcPts val="0"/>
              </a:spcAft>
              <a:buSzPts val="1800"/>
              <a:buChar char="●"/>
            </a:pPr>
            <a:r>
              <a:rPr lang="sk" sz="1800"/>
              <a:t>Essex-Lopresti injury (fraktura hlavičky radia s dislokací DRUK a rupturou MIA) akutní i chronický stav (artr. změny LOK)</a:t>
            </a:r>
            <a:endParaRPr sz="180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35"/>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r>
              <a:rPr lang="sk"/>
              <a:t>Essex-Lopresti injury</a:t>
            </a:r>
            <a:endParaRPr/>
          </a:p>
          <a:p>
            <a:pPr marL="0" lvl="0" indent="0" algn="l" rtl="0">
              <a:spcBef>
                <a:spcPts val="0"/>
              </a:spcBef>
              <a:spcAft>
                <a:spcPts val="0"/>
              </a:spcAft>
              <a:buNone/>
            </a:pPr>
            <a:endParaRPr/>
          </a:p>
        </p:txBody>
      </p:sp>
      <p:pic>
        <p:nvPicPr>
          <p:cNvPr id="228" name="Google Shape;228;p35"/>
          <p:cNvPicPr preferRelativeResize="0"/>
          <p:nvPr/>
        </p:nvPicPr>
        <p:blipFill>
          <a:blip r:embed="rId3">
            <a:alphaModFix/>
          </a:blip>
          <a:stretch>
            <a:fillRect/>
          </a:stretch>
        </p:blipFill>
        <p:spPr>
          <a:xfrm>
            <a:off x="152400" y="1031100"/>
            <a:ext cx="4085677" cy="3631713"/>
          </a:xfrm>
          <a:prstGeom prst="rect">
            <a:avLst/>
          </a:prstGeom>
          <a:noFill/>
          <a:ln>
            <a:noFill/>
          </a:ln>
        </p:spPr>
      </p:pic>
      <p:sp>
        <p:nvSpPr>
          <p:cNvPr id="229" name="Google Shape;229;p35"/>
          <p:cNvSpPr txBox="1"/>
          <p:nvPr/>
        </p:nvSpPr>
        <p:spPr>
          <a:xfrm>
            <a:off x="695238" y="4662825"/>
            <a:ext cx="30000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k" sz="800" u="sng">
                <a:solidFill>
                  <a:schemeClr val="hlink"/>
                </a:solidFill>
                <a:hlinkClick r:id="rId4"/>
              </a:rPr>
              <a:t>https://quizlet.com/556494512/ortopedie-pojmy-flash-cards/</a:t>
            </a:r>
            <a:r>
              <a:rPr lang="sk" sz="800"/>
              <a:t> </a:t>
            </a:r>
            <a:endParaRPr sz="800"/>
          </a:p>
        </p:txBody>
      </p:sp>
      <p:pic>
        <p:nvPicPr>
          <p:cNvPr id="230" name="Google Shape;230;p35"/>
          <p:cNvPicPr preferRelativeResize="0"/>
          <p:nvPr/>
        </p:nvPicPr>
        <p:blipFill>
          <a:blip r:embed="rId5">
            <a:alphaModFix/>
          </a:blip>
          <a:stretch>
            <a:fillRect/>
          </a:stretch>
        </p:blipFill>
        <p:spPr>
          <a:xfrm>
            <a:off x="5038927" y="1090600"/>
            <a:ext cx="1543050" cy="2962275"/>
          </a:xfrm>
          <a:prstGeom prst="rect">
            <a:avLst/>
          </a:prstGeom>
          <a:noFill/>
          <a:ln>
            <a:noFill/>
          </a:ln>
        </p:spPr>
      </p:pic>
      <p:sp>
        <p:nvSpPr>
          <p:cNvPr id="231" name="Google Shape;231;p35"/>
          <p:cNvSpPr txBox="1"/>
          <p:nvPr/>
        </p:nvSpPr>
        <p:spPr>
          <a:xfrm>
            <a:off x="4310450" y="4052875"/>
            <a:ext cx="3000000" cy="669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k" sz="1050" i="1">
                <a:solidFill>
                  <a:schemeClr val="dk1"/>
                </a:solidFill>
              </a:rPr>
              <a:t>McRae E, Esser M. Practical Fracture Treatment. Fifth edition. Churchill Livingstone Elsevier 2008</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p36"/>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Articulatio cubiti</a:t>
            </a:r>
            <a:endParaRPr/>
          </a:p>
        </p:txBody>
      </p:sp>
      <p:sp>
        <p:nvSpPr>
          <p:cNvPr id="237" name="Google Shape;237;p36"/>
          <p:cNvSpPr txBox="1">
            <a:spLocks noGrp="1"/>
          </p:cNvSpPr>
          <p:nvPr>
            <p:ph type="body" idx="1"/>
          </p:nvPr>
        </p:nvSpPr>
        <p:spPr>
          <a:xfrm>
            <a:off x="681668" y="1357800"/>
            <a:ext cx="6330600" cy="3105000"/>
          </a:xfrm>
          <a:prstGeom prst="rect">
            <a:avLst/>
          </a:prstGeom>
        </p:spPr>
        <p:txBody>
          <a:bodyPr spcFirstLastPara="1" wrap="square" lIns="0" tIns="0" rIns="0" bIns="0" anchor="t" anchorCtr="0">
            <a:noAutofit/>
          </a:bodyPr>
          <a:lstStyle/>
          <a:p>
            <a:pPr marL="0" lvl="0" indent="0" algn="l" rtl="0">
              <a:lnSpc>
                <a:spcPct val="150000"/>
              </a:lnSpc>
              <a:spcBef>
                <a:spcPts val="0"/>
              </a:spcBef>
              <a:spcAft>
                <a:spcPts val="0"/>
              </a:spcAft>
              <a:buNone/>
            </a:pPr>
            <a:r>
              <a:rPr lang="sk" sz="1200" dirty="0">
                <a:solidFill>
                  <a:srgbClr val="000000"/>
                </a:solidFill>
              </a:rPr>
              <a:t>Složený kloub; má 3 části:</a:t>
            </a:r>
            <a:endParaRPr sz="1200" dirty="0">
              <a:solidFill>
                <a:srgbClr val="000000"/>
              </a:solidFill>
            </a:endParaRPr>
          </a:p>
          <a:p>
            <a:pPr marL="0" lvl="0" indent="0" algn="l" rtl="0">
              <a:lnSpc>
                <a:spcPct val="150000"/>
              </a:lnSpc>
              <a:spcBef>
                <a:spcPts val="300"/>
              </a:spcBef>
              <a:spcAft>
                <a:spcPts val="0"/>
              </a:spcAft>
              <a:buNone/>
            </a:pPr>
            <a:r>
              <a:rPr lang="sk" sz="1200" b="1" dirty="0">
                <a:solidFill>
                  <a:srgbClr val="000000"/>
                </a:solidFill>
              </a:rPr>
              <a:t>Art. humeroradialis</a:t>
            </a:r>
            <a:endParaRPr sz="1200" b="1" dirty="0">
              <a:solidFill>
                <a:srgbClr val="000000"/>
              </a:solidFill>
            </a:endParaRPr>
          </a:p>
          <a:p>
            <a:pPr marL="923544" lvl="2" indent="-168655" algn="l" rtl="0">
              <a:lnSpc>
                <a:spcPct val="150000"/>
              </a:lnSpc>
              <a:spcBef>
                <a:spcPts val="300"/>
              </a:spcBef>
              <a:spcAft>
                <a:spcPts val="0"/>
              </a:spcAft>
              <a:buClr>
                <a:schemeClr val="dk2"/>
              </a:buClr>
              <a:buSzPts val="1200"/>
              <a:buFont typeface="Arial"/>
              <a:buChar char="●"/>
            </a:pPr>
            <a:r>
              <a:rPr lang="sk" dirty="0">
                <a:solidFill>
                  <a:srgbClr val="000000"/>
                </a:solidFill>
              </a:rPr>
              <a:t>Mezi capitulum humeri (sférický tvar) a fovea</a:t>
            </a:r>
            <a:endParaRPr dirty="0">
              <a:solidFill>
                <a:srgbClr val="53548A"/>
              </a:solidFill>
            </a:endParaRPr>
          </a:p>
          <a:p>
            <a:pPr marL="914400" lvl="2" indent="0" algn="l" rtl="0">
              <a:lnSpc>
                <a:spcPct val="150000"/>
              </a:lnSpc>
              <a:spcBef>
                <a:spcPts val="300"/>
              </a:spcBef>
              <a:spcAft>
                <a:spcPts val="0"/>
              </a:spcAft>
              <a:buNone/>
            </a:pPr>
            <a:r>
              <a:rPr lang="sk" dirty="0">
                <a:solidFill>
                  <a:srgbClr val="000000"/>
                </a:solidFill>
              </a:rPr>
              <a:t>  articularis/capitis radii - druh kladky, </a:t>
            </a:r>
            <a:r>
              <a:rPr lang="sk" i="1" dirty="0">
                <a:solidFill>
                  <a:srgbClr val="000000"/>
                </a:solidFill>
              </a:rPr>
              <a:t>trochoginglymus</a:t>
            </a:r>
            <a:r>
              <a:rPr lang="sk" dirty="0">
                <a:solidFill>
                  <a:srgbClr val="000000"/>
                </a:solidFill>
              </a:rPr>
              <a:t> (válcový a současně kladkový kloub)</a:t>
            </a:r>
            <a:endParaRPr dirty="0">
              <a:solidFill>
                <a:srgbClr val="000000"/>
              </a:solidFill>
            </a:endParaRPr>
          </a:p>
          <a:p>
            <a:pPr marL="923544" lvl="2" indent="-168655" algn="l" rtl="0">
              <a:lnSpc>
                <a:spcPct val="150000"/>
              </a:lnSpc>
              <a:spcBef>
                <a:spcPts val="300"/>
              </a:spcBef>
              <a:spcAft>
                <a:spcPts val="0"/>
              </a:spcAft>
              <a:buClr>
                <a:schemeClr val="dk2"/>
              </a:buClr>
              <a:buSzPts val="1200"/>
              <a:buFont typeface="Noto Sans Symbols"/>
              <a:buChar char="●"/>
            </a:pPr>
            <a:r>
              <a:rPr lang="sk" dirty="0"/>
              <a:t>aktivní stabilita “force closure” - síla napínání kl.pouzdra a vazů</a:t>
            </a:r>
            <a:endParaRPr dirty="0">
              <a:solidFill>
                <a:srgbClr val="000000"/>
              </a:solidFill>
            </a:endParaRPr>
          </a:p>
          <a:p>
            <a:pPr marL="0" lvl="0" indent="0" algn="l" rtl="0">
              <a:lnSpc>
                <a:spcPct val="150000"/>
              </a:lnSpc>
              <a:spcBef>
                <a:spcPts val="300"/>
              </a:spcBef>
              <a:spcAft>
                <a:spcPts val="0"/>
              </a:spcAft>
              <a:buNone/>
            </a:pPr>
            <a:r>
              <a:rPr lang="sk" sz="1200" b="1" dirty="0">
                <a:solidFill>
                  <a:srgbClr val="000000"/>
                </a:solidFill>
              </a:rPr>
              <a:t>Art. humeroulnaris</a:t>
            </a:r>
            <a:endParaRPr sz="1200" b="1" dirty="0">
              <a:solidFill>
                <a:srgbClr val="000000"/>
              </a:solidFill>
            </a:endParaRPr>
          </a:p>
          <a:p>
            <a:pPr marL="923544" lvl="2" indent="-168655" algn="l" rtl="0">
              <a:lnSpc>
                <a:spcPct val="150000"/>
              </a:lnSpc>
              <a:spcBef>
                <a:spcPts val="300"/>
              </a:spcBef>
              <a:spcAft>
                <a:spcPts val="0"/>
              </a:spcAft>
              <a:buClr>
                <a:schemeClr val="dk2"/>
              </a:buClr>
              <a:buSzPts val="1200"/>
              <a:buFont typeface="Arial"/>
              <a:buChar char="●"/>
            </a:pPr>
            <a:r>
              <a:rPr lang="sk" dirty="0">
                <a:solidFill>
                  <a:srgbClr val="000000"/>
                </a:solidFill>
              </a:rPr>
              <a:t>Mezi trochlea humeri a incisura trochlearis ulnae, patří mezi kladkové klouby</a:t>
            </a:r>
            <a:endParaRPr dirty="0">
              <a:solidFill>
                <a:srgbClr val="000000"/>
              </a:solidFill>
            </a:endParaRPr>
          </a:p>
          <a:p>
            <a:pPr marL="923544" lvl="2" indent="-168655" algn="l" rtl="0">
              <a:lnSpc>
                <a:spcPct val="150000"/>
              </a:lnSpc>
              <a:spcBef>
                <a:spcPts val="300"/>
              </a:spcBef>
              <a:spcAft>
                <a:spcPts val="0"/>
              </a:spcAft>
              <a:buClr>
                <a:schemeClr val="dk2"/>
              </a:buClr>
              <a:buSzPts val="1200"/>
              <a:buFont typeface="Noto Sans Symbols"/>
              <a:buChar char="●"/>
            </a:pPr>
            <a:r>
              <a:rPr lang="sk" dirty="0">
                <a:solidFill>
                  <a:srgbClr val="000000"/>
                </a:solidFill>
              </a:rPr>
              <a:t>pasivní stabilita “form closure” - tvar kl. ploch, incisura obklopuje trochleu cca 180</a:t>
            </a:r>
            <a:r>
              <a:rPr lang="sk" dirty="0"/>
              <a:t>°</a:t>
            </a:r>
            <a:endParaRPr dirty="0">
              <a:solidFill>
                <a:srgbClr val="000000"/>
              </a:solidFill>
            </a:endParaRPr>
          </a:p>
          <a:p>
            <a:pPr marL="0" lvl="0" indent="0" algn="l" rtl="0">
              <a:lnSpc>
                <a:spcPct val="150000"/>
              </a:lnSpc>
              <a:spcBef>
                <a:spcPts val="300"/>
              </a:spcBef>
              <a:spcAft>
                <a:spcPts val="0"/>
              </a:spcAft>
              <a:buNone/>
            </a:pPr>
            <a:r>
              <a:rPr lang="sk" sz="1200" b="1" dirty="0">
                <a:solidFill>
                  <a:srgbClr val="000000"/>
                </a:solidFill>
              </a:rPr>
              <a:t>Art. radioulnaris proximalis </a:t>
            </a:r>
            <a:endParaRPr sz="1200" dirty="0">
              <a:solidFill>
                <a:srgbClr val="438086"/>
              </a:solidFill>
            </a:endParaRPr>
          </a:p>
          <a:p>
            <a:pPr marL="923544" lvl="2" indent="-168655" algn="l" rtl="0">
              <a:lnSpc>
                <a:spcPct val="150000"/>
              </a:lnSpc>
              <a:spcBef>
                <a:spcPts val="300"/>
              </a:spcBef>
              <a:spcAft>
                <a:spcPts val="0"/>
              </a:spcAft>
              <a:buClr>
                <a:schemeClr val="dk2"/>
              </a:buClr>
              <a:buSzPts val="1200"/>
              <a:buFont typeface="Arial"/>
              <a:buChar char="●"/>
            </a:pPr>
            <a:r>
              <a:rPr lang="sk" dirty="0">
                <a:solidFill>
                  <a:srgbClr val="000000"/>
                </a:solidFill>
              </a:rPr>
              <a:t>Mezi incisura radialis ulnae a circumferentia articularis capitis radii, patří mezi klouby válcové a kolové </a:t>
            </a:r>
            <a:endParaRPr dirty="0">
              <a:solidFill>
                <a:srgbClr val="000000"/>
              </a:solidFill>
            </a:endParaRPr>
          </a:p>
          <a:p>
            <a:pPr marL="0" lvl="0" indent="0" algn="l" rtl="0">
              <a:lnSpc>
                <a:spcPct val="150000"/>
              </a:lnSpc>
              <a:spcBef>
                <a:spcPts val="0"/>
              </a:spcBef>
              <a:spcAft>
                <a:spcPts val="0"/>
              </a:spcAft>
              <a:buNone/>
            </a:pPr>
            <a:endParaRPr sz="1200" dirty="0"/>
          </a:p>
        </p:txBody>
      </p:sp>
      <p:pic>
        <p:nvPicPr>
          <p:cNvPr id="238" name="Google Shape;238;p36"/>
          <p:cNvPicPr preferRelativeResize="0"/>
          <p:nvPr/>
        </p:nvPicPr>
        <p:blipFill>
          <a:blip r:embed="rId3">
            <a:alphaModFix/>
          </a:blip>
          <a:stretch>
            <a:fillRect/>
          </a:stretch>
        </p:blipFill>
        <p:spPr>
          <a:xfrm>
            <a:off x="6839100" y="0"/>
            <a:ext cx="2304900" cy="2347175"/>
          </a:xfrm>
          <a:prstGeom prst="rect">
            <a:avLst/>
          </a:prstGeom>
          <a:noFill/>
          <a:ln>
            <a:noFill/>
          </a:ln>
        </p:spPr>
      </p:pic>
      <p:sp>
        <p:nvSpPr>
          <p:cNvPr id="239" name="Google Shape;239;p36"/>
          <p:cNvSpPr txBox="1"/>
          <p:nvPr/>
        </p:nvSpPr>
        <p:spPr>
          <a:xfrm>
            <a:off x="6144000" y="2312200"/>
            <a:ext cx="30000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k" sz="800">
                <a:solidFill>
                  <a:srgbClr val="222222"/>
                </a:solidFill>
                <a:highlight>
                  <a:srgbClr val="FFFFFF"/>
                </a:highlight>
              </a:rPr>
              <a:t>Sinelnikov, R. D., Sinelnikov, A., &amp; Sinelnikov, Y. (1996). Atlas of human anatomy. In 4 volumes. </a:t>
            </a:r>
            <a:r>
              <a:rPr lang="sk" sz="800" i="1">
                <a:solidFill>
                  <a:srgbClr val="222222"/>
                </a:solidFill>
                <a:highlight>
                  <a:srgbClr val="FFFFFF"/>
                </a:highlight>
              </a:rPr>
              <a:t>Medicine</a:t>
            </a:r>
            <a:r>
              <a:rPr lang="sk" sz="800">
                <a:solidFill>
                  <a:srgbClr val="222222"/>
                </a:solidFill>
                <a:highlight>
                  <a:srgbClr val="FFFFFF"/>
                </a:highlight>
              </a:rPr>
              <a:t>, 82-85.</a:t>
            </a:r>
            <a:endParaRPr sz="800"/>
          </a:p>
        </p:txBody>
      </p:sp>
      <p:pic>
        <p:nvPicPr>
          <p:cNvPr id="240" name="Google Shape;240;p36"/>
          <p:cNvPicPr preferRelativeResize="0"/>
          <p:nvPr/>
        </p:nvPicPr>
        <p:blipFill>
          <a:blip r:embed="rId4">
            <a:alphaModFix/>
          </a:blip>
          <a:stretch>
            <a:fillRect/>
          </a:stretch>
        </p:blipFill>
        <p:spPr>
          <a:xfrm>
            <a:off x="4398434" y="0"/>
            <a:ext cx="1885975" cy="1252125"/>
          </a:xfrm>
          <a:prstGeom prst="rect">
            <a:avLst/>
          </a:prstGeom>
          <a:noFill/>
          <a:ln>
            <a:noFill/>
          </a:ln>
        </p:spPr>
      </p:pic>
      <p:sp>
        <p:nvSpPr>
          <p:cNvPr id="241" name="Google Shape;241;p36"/>
          <p:cNvSpPr txBox="1"/>
          <p:nvPr/>
        </p:nvSpPr>
        <p:spPr>
          <a:xfrm>
            <a:off x="4000200" y="1203900"/>
            <a:ext cx="24771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k" sz="800" u="sng">
                <a:solidFill>
                  <a:schemeClr val="hlink"/>
                </a:solidFill>
                <a:hlinkClick r:id="rId5"/>
              </a:rPr>
              <a:t>https://dornheim-anatomy.com/index.php/Elle/en</a:t>
            </a:r>
            <a:r>
              <a:rPr lang="sk" sz="800"/>
              <a:t> </a:t>
            </a:r>
            <a:endParaRPr sz="80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37"/>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Kloubní pouzdro</a:t>
            </a:r>
            <a:endParaRPr/>
          </a:p>
        </p:txBody>
      </p:sp>
      <p:sp>
        <p:nvSpPr>
          <p:cNvPr id="247" name="Google Shape;247;p37"/>
          <p:cNvSpPr txBox="1">
            <a:spLocks noGrp="1"/>
          </p:cNvSpPr>
          <p:nvPr>
            <p:ph type="body" idx="1"/>
          </p:nvPr>
        </p:nvSpPr>
        <p:spPr>
          <a:xfrm>
            <a:off x="540000" y="1269000"/>
            <a:ext cx="5223300" cy="3105000"/>
          </a:xfrm>
          <a:prstGeom prst="rect">
            <a:avLst/>
          </a:prstGeom>
        </p:spPr>
        <p:txBody>
          <a:bodyPr spcFirstLastPara="1" wrap="square" lIns="0" tIns="0" rIns="0" bIns="0" anchor="t" anchorCtr="0">
            <a:noAutofit/>
          </a:bodyPr>
          <a:lstStyle/>
          <a:p>
            <a:pPr marL="457200" lvl="0" indent="-304800" algn="l" rtl="0">
              <a:lnSpc>
                <a:spcPct val="150000"/>
              </a:lnSpc>
              <a:spcBef>
                <a:spcPts val="0"/>
              </a:spcBef>
              <a:spcAft>
                <a:spcPts val="0"/>
              </a:spcAft>
              <a:buClr>
                <a:schemeClr val="accent1"/>
              </a:buClr>
              <a:buSzPts val="1200"/>
              <a:buChar char="●"/>
            </a:pPr>
            <a:r>
              <a:rPr lang="sk" sz="1200" b="1" dirty="0">
                <a:solidFill>
                  <a:srgbClr val="000000"/>
                </a:solidFill>
              </a:rPr>
              <a:t>ventrálně:</a:t>
            </a:r>
            <a:r>
              <a:rPr lang="sk" sz="1200" dirty="0">
                <a:solidFill>
                  <a:srgbClr val="000000"/>
                </a:solidFill>
              </a:rPr>
              <a:t> tenké pouzdro, které se při flexi lokte skládá v řasy</a:t>
            </a:r>
            <a:endParaRPr sz="1200" dirty="0">
              <a:solidFill>
                <a:srgbClr val="000000"/>
              </a:solidFill>
            </a:endParaRPr>
          </a:p>
          <a:p>
            <a:pPr marL="457200" lvl="0" indent="-304800" algn="l" rtl="0">
              <a:lnSpc>
                <a:spcPct val="150000"/>
              </a:lnSpc>
              <a:spcBef>
                <a:spcPts val="0"/>
              </a:spcBef>
              <a:spcAft>
                <a:spcPts val="0"/>
              </a:spcAft>
              <a:buClr>
                <a:schemeClr val="accent1"/>
              </a:buClr>
              <a:buSzPts val="1200"/>
              <a:buChar char="●"/>
            </a:pPr>
            <a:r>
              <a:rPr lang="sk" sz="1200" b="1" dirty="0">
                <a:solidFill>
                  <a:srgbClr val="000000"/>
                </a:solidFill>
              </a:rPr>
              <a:t>dorzálně: </a:t>
            </a:r>
            <a:r>
              <a:rPr lang="sk" sz="1200" dirty="0">
                <a:solidFill>
                  <a:srgbClr val="000000"/>
                </a:solidFill>
              </a:rPr>
              <a:t>nad olekranonem chráněno úponovou šlachou m. triceps brachii</a:t>
            </a:r>
            <a:endParaRPr sz="1200" dirty="0">
              <a:solidFill>
                <a:srgbClr val="000000"/>
              </a:solidFill>
            </a:endParaRPr>
          </a:p>
          <a:p>
            <a:pPr marL="457200" lvl="0" indent="-304800" algn="l" rtl="0">
              <a:lnSpc>
                <a:spcPct val="150000"/>
              </a:lnSpc>
              <a:spcBef>
                <a:spcPts val="0"/>
              </a:spcBef>
              <a:spcAft>
                <a:spcPts val="0"/>
              </a:spcAft>
              <a:buClr>
                <a:schemeClr val="accent1"/>
              </a:buClr>
              <a:buSzPts val="1200"/>
              <a:buChar char="●"/>
            </a:pPr>
            <a:r>
              <a:rPr lang="sk" sz="1200" dirty="0">
                <a:solidFill>
                  <a:srgbClr val="000000"/>
                </a:solidFill>
              </a:rPr>
              <a:t>na ulně se upíná po okraji kloubních ploch</a:t>
            </a:r>
            <a:endParaRPr sz="1200" dirty="0">
              <a:solidFill>
                <a:srgbClr val="000000"/>
              </a:solidFill>
            </a:endParaRPr>
          </a:p>
          <a:p>
            <a:pPr marL="457200" lvl="0" indent="-304800" algn="l" rtl="0">
              <a:lnSpc>
                <a:spcPct val="150000"/>
              </a:lnSpc>
              <a:spcBef>
                <a:spcPts val="0"/>
              </a:spcBef>
              <a:spcAft>
                <a:spcPts val="0"/>
              </a:spcAft>
              <a:buClr>
                <a:schemeClr val="accent1"/>
              </a:buClr>
              <a:buSzPts val="1200"/>
              <a:buChar char="●"/>
            </a:pPr>
            <a:r>
              <a:rPr lang="sk" sz="1200" dirty="0">
                <a:solidFill>
                  <a:srgbClr val="000000"/>
                </a:solidFill>
              </a:rPr>
              <a:t>na radiu sestupuje až na krček jako </a:t>
            </a:r>
            <a:r>
              <a:rPr lang="sk" sz="1200" b="1" dirty="0">
                <a:solidFill>
                  <a:srgbClr val="000000"/>
                </a:solidFill>
              </a:rPr>
              <a:t>recessus sacciformis </a:t>
            </a:r>
            <a:r>
              <a:rPr lang="sk" sz="1200" dirty="0">
                <a:solidFill>
                  <a:srgbClr val="000000"/>
                </a:solidFill>
              </a:rPr>
              <a:t>kloubního pouzdra </a:t>
            </a:r>
            <a:endParaRPr sz="1200" dirty="0">
              <a:solidFill>
                <a:srgbClr val="000000"/>
              </a:solidFill>
            </a:endParaRPr>
          </a:p>
          <a:p>
            <a:pPr marL="457200" lvl="0" indent="-304800" algn="l" rtl="0">
              <a:lnSpc>
                <a:spcPct val="150000"/>
              </a:lnSpc>
              <a:spcBef>
                <a:spcPts val="0"/>
              </a:spcBef>
              <a:spcAft>
                <a:spcPts val="0"/>
              </a:spcAft>
              <a:buClr>
                <a:schemeClr val="accent1"/>
              </a:buClr>
              <a:buSzPts val="1200"/>
              <a:buChar char="●"/>
            </a:pPr>
            <a:r>
              <a:rPr lang="sk" sz="1200" dirty="0">
                <a:solidFill>
                  <a:srgbClr val="000000"/>
                </a:solidFill>
              </a:rPr>
              <a:t>distální zakončení pouzdra mezi radiem a ulnou se označuje jako </a:t>
            </a:r>
            <a:r>
              <a:rPr lang="sk" sz="1200" b="1" dirty="0">
                <a:solidFill>
                  <a:srgbClr val="000000"/>
                </a:solidFill>
              </a:rPr>
              <a:t>ligamentum quadratum </a:t>
            </a:r>
            <a:endParaRPr sz="1200" dirty="0">
              <a:solidFill>
                <a:srgbClr val="000000"/>
              </a:solidFill>
            </a:endParaRPr>
          </a:p>
          <a:p>
            <a:pPr marL="457200" lvl="0" indent="-304800" algn="l" rtl="0">
              <a:lnSpc>
                <a:spcPct val="150000"/>
              </a:lnSpc>
              <a:spcBef>
                <a:spcPts val="0"/>
              </a:spcBef>
              <a:spcAft>
                <a:spcPts val="0"/>
              </a:spcAft>
              <a:buClr>
                <a:schemeClr val="accent1"/>
              </a:buClr>
              <a:buSzPts val="1200"/>
              <a:buChar char="●"/>
            </a:pPr>
            <a:r>
              <a:rPr lang="sk" sz="1200" dirty="0">
                <a:solidFill>
                  <a:srgbClr val="000000"/>
                </a:solidFill>
              </a:rPr>
              <a:t>zaujímá jamky na humeru</a:t>
            </a:r>
            <a:endParaRPr sz="1200" dirty="0">
              <a:solidFill>
                <a:srgbClr val="000000"/>
              </a:solidFill>
            </a:endParaRPr>
          </a:p>
          <a:p>
            <a:pPr marL="658368" lvl="1" indent="-170370" algn="l" rtl="0">
              <a:lnSpc>
                <a:spcPct val="150000"/>
              </a:lnSpc>
              <a:spcBef>
                <a:spcPts val="300"/>
              </a:spcBef>
              <a:spcAft>
                <a:spcPts val="0"/>
              </a:spcAft>
              <a:buClr>
                <a:srgbClr val="438086"/>
              </a:buClr>
              <a:buSzPts val="1200"/>
              <a:buFont typeface="Arial"/>
              <a:buChar char="○"/>
            </a:pPr>
            <a:r>
              <a:rPr lang="sk" sz="1200" u="sng" dirty="0">
                <a:solidFill>
                  <a:srgbClr val="000000"/>
                </a:solidFill>
              </a:rPr>
              <a:t>fossa coronoidea, radialis, olecrani</a:t>
            </a:r>
            <a:endParaRPr sz="1200" u="sng" dirty="0">
              <a:solidFill>
                <a:srgbClr val="000000"/>
              </a:solidFill>
            </a:endParaRPr>
          </a:p>
          <a:p>
            <a:pPr marL="457200" lvl="0" indent="-304800" algn="l" rtl="0">
              <a:lnSpc>
                <a:spcPct val="150000"/>
              </a:lnSpc>
              <a:spcBef>
                <a:spcPts val="0"/>
              </a:spcBef>
              <a:spcAft>
                <a:spcPts val="0"/>
              </a:spcAft>
              <a:buSzPts val="1200"/>
              <a:buChar char="●"/>
            </a:pPr>
            <a:r>
              <a:rPr lang="sk" sz="1200" dirty="0">
                <a:solidFill>
                  <a:srgbClr val="000000"/>
                </a:solidFill>
              </a:rPr>
              <a:t>nechává volné epikondyly </a:t>
            </a:r>
            <a:endParaRPr sz="1200" dirty="0">
              <a:solidFill>
                <a:srgbClr val="000000"/>
              </a:solidFill>
            </a:endParaRPr>
          </a:p>
          <a:p>
            <a:pPr marL="0" lvl="0" indent="0" algn="l" rtl="0">
              <a:lnSpc>
                <a:spcPct val="150000"/>
              </a:lnSpc>
              <a:spcBef>
                <a:spcPts val="0"/>
              </a:spcBef>
              <a:spcAft>
                <a:spcPts val="0"/>
              </a:spcAft>
              <a:buNone/>
            </a:pPr>
            <a:endParaRPr sz="1200" dirty="0"/>
          </a:p>
        </p:txBody>
      </p:sp>
      <p:pic>
        <p:nvPicPr>
          <p:cNvPr id="248" name="Google Shape;248;p37"/>
          <p:cNvPicPr preferRelativeResize="0"/>
          <p:nvPr/>
        </p:nvPicPr>
        <p:blipFill>
          <a:blip r:embed="rId3">
            <a:alphaModFix/>
          </a:blip>
          <a:stretch>
            <a:fillRect/>
          </a:stretch>
        </p:blipFill>
        <p:spPr>
          <a:xfrm>
            <a:off x="6408538" y="1817763"/>
            <a:ext cx="2090250" cy="2007475"/>
          </a:xfrm>
          <a:prstGeom prst="rect">
            <a:avLst/>
          </a:prstGeom>
          <a:noFill/>
          <a:ln>
            <a:noFill/>
          </a:ln>
        </p:spPr>
      </p:pic>
      <p:sp>
        <p:nvSpPr>
          <p:cNvPr id="249" name="Google Shape;249;p37"/>
          <p:cNvSpPr txBox="1"/>
          <p:nvPr/>
        </p:nvSpPr>
        <p:spPr>
          <a:xfrm>
            <a:off x="6278263" y="3825250"/>
            <a:ext cx="23508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k" sz="800" u="sng">
                <a:solidFill>
                  <a:schemeClr val="hlink"/>
                </a:solidFill>
                <a:hlinkClick r:id="rId4"/>
              </a:rPr>
              <a:t>https://en.wikipedia.org/wiki/Quadrate_ligament</a:t>
            </a:r>
            <a:r>
              <a:rPr lang="sk" sz="800"/>
              <a:t> </a:t>
            </a:r>
            <a:endParaRPr sz="800"/>
          </a:p>
        </p:txBody>
      </p:sp>
      <p:pic>
        <p:nvPicPr>
          <p:cNvPr id="250" name="Google Shape;250;p37"/>
          <p:cNvPicPr preferRelativeResize="0"/>
          <p:nvPr/>
        </p:nvPicPr>
        <p:blipFill>
          <a:blip r:embed="rId5">
            <a:alphaModFix/>
          </a:blip>
          <a:stretch>
            <a:fillRect/>
          </a:stretch>
        </p:blipFill>
        <p:spPr>
          <a:xfrm>
            <a:off x="5763325" y="0"/>
            <a:ext cx="3380674" cy="1379875"/>
          </a:xfrm>
          <a:prstGeom prst="rect">
            <a:avLst/>
          </a:prstGeom>
          <a:noFill/>
          <a:ln>
            <a:noFill/>
          </a:ln>
        </p:spPr>
      </p:pic>
      <p:sp>
        <p:nvSpPr>
          <p:cNvPr id="251" name="Google Shape;251;p37"/>
          <p:cNvSpPr txBox="1"/>
          <p:nvPr/>
        </p:nvSpPr>
        <p:spPr>
          <a:xfrm>
            <a:off x="6133063" y="1304800"/>
            <a:ext cx="26412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k" sz="800" u="sng">
                <a:solidFill>
                  <a:schemeClr val="hlink"/>
                </a:solidFill>
                <a:hlinkClick r:id="rId6"/>
              </a:rPr>
              <a:t>https://www.earthslab.com/anatomy/olecranon-fossa/</a:t>
            </a:r>
            <a:r>
              <a:rPr lang="sk" sz="800"/>
              <a:t> </a:t>
            </a:r>
            <a:endParaRPr sz="80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38"/>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dirty="0"/>
              <a:t>Ligamenta loketního kloubu</a:t>
            </a:r>
            <a:endParaRPr dirty="0"/>
          </a:p>
        </p:txBody>
      </p:sp>
      <p:sp>
        <p:nvSpPr>
          <p:cNvPr id="257" name="Google Shape;257;p38"/>
          <p:cNvSpPr txBox="1">
            <a:spLocks noGrp="1"/>
          </p:cNvSpPr>
          <p:nvPr>
            <p:ph type="body" idx="1"/>
          </p:nvPr>
        </p:nvSpPr>
        <p:spPr>
          <a:xfrm>
            <a:off x="540000" y="1269002"/>
            <a:ext cx="8064900" cy="3105000"/>
          </a:xfrm>
          <a:prstGeom prst="rect">
            <a:avLst/>
          </a:prstGeom>
        </p:spPr>
        <p:txBody>
          <a:bodyPr spcFirstLastPara="1" wrap="square" lIns="0" tIns="0" rIns="0" bIns="0" anchor="t" anchorCtr="0">
            <a:noAutofit/>
          </a:bodyPr>
          <a:lstStyle/>
          <a:p>
            <a:pPr marL="457200" lvl="0" indent="-330200" algn="l" rtl="0">
              <a:lnSpc>
                <a:spcPct val="150000"/>
              </a:lnSpc>
              <a:spcBef>
                <a:spcPts val="0"/>
              </a:spcBef>
              <a:spcAft>
                <a:spcPts val="0"/>
              </a:spcAft>
              <a:buSzPts val="1600"/>
              <a:buChar char="●"/>
            </a:pPr>
            <a:r>
              <a:rPr lang="sk" sz="1600" dirty="0">
                <a:solidFill>
                  <a:srgbClr val="000000"/>
                </a:solidFill>
              </a:rPr>
              <a:t>Ligamentum collaterale radiale (zevní postranní vaz)</a:t>
            </a:r>
            <a:endParaRPr sz="1600" dirty="0">
              <a:solidFill>
                <a:srgbClr val="000000"/>
              </a:solidFill>
            </a:endParaRPr>
          </a:p>
          <a:p>
            <a:pPr marL="457200" lvl="0" indent="-330200" algn="l" rtl="0">
              <a:lnSpc>
                <a:spcPct val="150000"/>
              </a:lnSpc>
              <a:spcBef>
                <a:spcPts val="0"/>
              </a:spcBef>
              <a:spcAft>
                <a:spcPts val="0"/>
              </a:spcAft>
              <a:buSzPts val="1600"/>
              <a:buChar char="●"/>
            </a:pPr>
            <a:r>
              <a:rPr lang="sk" sz="1600" dirty="0">
                <a:solidFill>
                  <a:srgbClr val="000000"/>
                </a:solidFill>
              </a:rPr>
              <a:t>Ligamentum collaterale ulnare (vnitřní postranní vaz)</a:t>
            </a:r>
            <a:endParaRPr sz="1600" dirty="0">
              <a:solidFill>
                <a:srgbClr val="000000"/>
              </a:solidFill>
            </a:endParaRPr>
          </a:p>
          <a:p>
            <a:pPr marL="457200" lvl="0" indent="-330200" algn="l" rtl="0">
              <a:lnSpc>
                <a:spcPct val="150000"/>
              </a:lnSpc>
              <a:spcBef>
                <a:spcPts val="0"/>
              </a:spcBef>
              <a:spcAft>
                <a:spcPts val="0"/>
              </a:spcAft>
              <a:buClr>
                <a:srgbClr val="000000"/>
              </a:buClr>
              <a:buSzPts val="1600"/>
              <a:buChar char="○"/>
            </a:pPr>
            <a:r>
              <a:rPr lang="sk" sz="1600" dirty="0">
                <a:solidFill>
                  <a:srgbClr val="000000"/>
                </a:solidFill>
              </a:rPr>
              <a:t>složen ze tří pruhů -&gt; tvoří tvar širokého trojúhelníku</a:t>
            </a:r>
            <a:endParaRPr sz="1600" dirty="0">
              <a:solidFill>
                <a:srgbClr val="438086"/>
              </a:solidFill>
            </a:endParaRPr>
          </a:p>
          <a:p>
            <a:pPr marL="457200" lvl="0" indent="-330200" algn="l" rtl="0">
              <a:lnSpc>
                <a:spcPct val="150000"/>
              </a:lnSpc>
              <a:spcBef>
                <a:spcPts val="0"/>
              </a:spcBef>
              <a:spcAft>
                <a:spcPts val="0"/>
              </a:spcAft>
              <a:buSzPts val="1600"/>
              <a:buChar char="●"/>
            </a:pPr>
            <a:r>
              <a:rPr lang="sk" sz="1600" dirty="0">
                <a:solidFill>
                  <a:srgbClr val="000000"/>
                </a:solidFill>
              </a:rPr>
              <a:t>Ligamentum olecranohumerale</a:t>
            </a:r>
            <a:endParaRPr sz="1600" dirty="0">
              <a:solidFill>
                <a:srgbClr val="000000"/>
              </a:solidFill>
            </a:endParaRPr>
          </a:p>
          <a:p>
            <a:pPr marL="457200" lvl="0" indent="-330200" algn="l" rtl="0">
              <a:lnSpc>
                <a:spcPct val="150000"/>
              </a:lnSpc>
              <a:spcBef>
                <a:spcPts val="0"/>
              </a:spcBef>
              <a:spcAft>
                <a:spcPts val="0"/>
              </a:spcAft>
              <a:buSzPts val="1600"/>
              <a:buChar char="●"/>
            </a:pPr>
            <a:r>
              <a:rPr lang="sk" sz="1600" dirty="0">
                <a:solidFill>
                  <a:srgbClr val="000000"/>
                </a:solidFill>
              </a:rPr>
              <a:t>Ligamentum humerocoronoideum </a:t>
            </a:r>
            <a:endParaRPr sz="1600" dirty="0">
              <a:solidFill>
                <a:srgbClr val="53548A"/>
              </a:solidFill>
            </a:endParaRPr>
          </a:p>
          <a:p>
            <a:pPr marL="457200" lvl="0" indent="-330200" algn="l" rtl="0">
              <a:lnSpc>
                <a:spcPct val="150000"/>
              </a:lnSpc>
              <a:spcBef>
                <a:spcPts val="0"/>
              </a:spcBef>
              <a:spcAft>
                <a:spcPts val="0"/>
              </a:spcAft>
              <a:buSzPts val="1600"/>
              <a:buChar char="●"/>
            </a:pPr>
            <a:r>
              <a:rPr lang="sk" sz="1600" dirty="0">
                <a:solidFill>
                  <a:srgbClr val="000000"/>
                </a:solidFill>
              </a:rPr>
              <a:t>Ligamentum obliquum</a:t>
            </a:r>
            <a:endParaRPr sz="1600" dirty="0">
              <a:solidFill>
                <a:srgbClr val="000000"/>
              </a:solidFill>
            </a:endParaRPr>
          </a:p>
          <a:p>
            <a:pPr marL="457200" lvl="0" indent="-330200" algn="l" rtl="0">
              <a:lnSpc>
                <a:spcPct val="150000"/>
              </a:lnSpc>
              <a:spcBef>
                <a:spcPts val="0"/>
              </a:spcBef>
              <a:spcAft>
                <a:spcPts val="0"/>
              </a:spcAft>
              <a:buSzPts val="1600"/>
              <a:buChar char="●"/>
            </a:pPr>
            <a:r>
              <a:rPr lang="sk" sz="1600" dirty="0">
                <a:solidFill>
                  <a:srgbClr val="000000"/>
                </a:solidFill>
              </a:rPr>
              <a:t>Ligamentum anulare radii </a:t>
            </a:r>
            <a:endParaRPr sz="1600" dirty="0">
              <a:solidFill>
                <a:srgbClr val="000000"/>
              </a:solidFill>
            </a:endParaRPr>
          </a:p>
          <a:p>
            <a:pPr marL="658368" lvl="1" indent="-196087" algn="l" rtl="0">
              <a:lnSpc>
                <a:spcPct val="150000"/>
              </a:lnSpc>
              <a:spcBef>
                <a:spcPts val="300"/>
              </a:spcBef>
              <a:spcAft>
                <a:spcPts val="0"/>
              </a:spcAft>
              <a:buClr>
                <a:srgbClr val="438086"/>
              </a:buClr>
              <a:buSzPts val="1600"/>
              <a:buFont typeface="Arial"/>
              <a:buChar char="○"/>
            </a:pPr>
            <a:r>
              <a:rPr lang="sk" sz="1600" dirty="0">
                <a:solidFill>
                  <a:srgbClr val="000000"/>
                </a:solidFill>
              </a:rPr>
              <a:t>zajišťuje supinaci a pronaci</a:t>
            </a:r>
            <a:endParaRPr sz="1600" dirty="0">
              <a:solidFill>
                <a:srgbClr val="000000"/>
              </a:solidFill>
            </a:endParaRPr>
          </a:p>
          <a:p>
            <a:pPr marL="0" lvl="0" indent="0" algn="l" rtl="0">
              <a:lnSpc>
                <a:spcPct val="150000"/>
              </a:lnSpc>
              <a:spcBef>
                <a:spcPts val="0"/>
              </a:spcBef>
              <a:spcAft>
                <a:spcPts val="0"/>
              </a:spcAft>
              <a:buNone/>
            </a:pPr>
            <a:endParaRPr sz="1600" dirty="0"/>
          </a:p>
        </p:txBody>
      </p:sp>
      <p:pic>
        <p:nvPicPr>
          <p:cNvPr id="258" name="Google Shape;258;p38"/>
          <p:cNvPicPr preferRelativeResize="0"/>
          <p:nvPr/>
        </p:nvPicPr>
        <p:blipFill>
          <a:blip r:embed="rId3">
            <a:alphaModFix/>
          </a:blip>
          <a:stretch>
            <a:fillRect/>
          </a:stretch>
        </p:blipFill>
        <p:spPr>
          <a:xfrm>
            <a:off x="4295924" y="2792824"/>
            <a:ext cx="3793150" cy="14115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p39"/>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Ligamenta loketního kloubu</a:t>
            </a:r>
            <a:endParaRPr/>
          </a:p>
        </p:txBody>
      </p:sp>
      <p:sp>
        <p:nvSpPr>
          <p:cNvPr id="264" name="Google Shape;264;p39"/>
          <p:cNvSpPr txBox="1">
            <a:spLocks noGrp="1"/>
          </p:cNvSpPr>
          <p:nvPr>
            <p:ph type="body" idx="1"/>
          </p:nvPr>
        </p:nvSpPr>
        <p:spPr>
          <a:xfrm>
            <a:off x="540000" y="1269000"/>
            <a:ext cx="4742700" cy="3105000"/>
          </a:xfrm>
          <a:prstGeom prst="rect">
            <a:avLst/>
          </a:prstGeom>
        </p:spPr>
        <p:txBody>
          <a:bodyPr spcFirstLastPara="1" wrap="square" lIns="0" tIns="0" rIns="0" bIns="0" anchor="t" anchorCtr="0">
            <a:noAutofit/>
          </a:bodyPr>
          <a:lstStyle/>
          <a:p>
            <a:pPr marL="457200" lvl="0" indent="-342900" algn="l" rtl="0">
              <a:lnSpc>
                <a:spcPct val="150000"/>
              </a:lnSpc>
              <a:spcBef>
                <a:spcPts val="0"/>
              </a:spcBef>
              <a:spcAft>
                <a:spcPts val="0"/>
              </a:spcAft>
              <a:buSzPts val="1800"/>
              <a:buChar char="●"/>
            </a:pPr>
            <a:r>
              <a:rPr lang="sk" sz="1800" dirty="0"/>
              <a:t>funkcí postranních vazů LOK je zabraňovat L posunům v kloubu a zabezpečit koaptaci kloubních ploch</a:t>
            </a:r>
            <a:endParaRPr sz="1800" dirty="0"/>
          </a:p>
          <a:p>
            <a:pPr marL="457200" lvl="0" indent="-342900" algn="l" rtl="0">
              <a:lnSpc>
                <a:spcPct val="150000"/>
              </a:lnSpc>
              <a:spcBef>
                <a:spcPts val="0"/>
              </a:spcBef>
              <a:spcAft>
                <a:spcPts val="0"/>
              </a:spcAft>
              <a:buSzPts val="1800"/>
              <a:buChar char="●"/>
            </a:pPr>
            <a:r>
              <a:rPr lang="sk" sz="1800" dirty="0"/>
              <a:t>v případě porušení integrity jednoho z postranních vazů, dochází k laterálnímu posunu směrem k opačné straně a tím kl. plochy ztrácí kontakt na straně patologie (mechanismus viditelný u dislokací LOK)</a:t>
            </a:r>
            <a:endParaRPr sz="1800" dirty="0"/>
          </a:p>
        </p:txBody>
      </p:sp>
      <p:pic>
        <p:nvPicPr>
          <p:cNvPr id="265" name="Google Shape;265;p39"/>
          <p:cNvPicPr preferRelativeResize="0"/>
          <p:nvPr/>
        </p:nvPicPr>
        <p:blipFill rotWithShape="1">
          <a:blip r:embed="rId3">
            <a:alphaModFix/>
          </a:blip>
          <a:srcRect t="2419"/>
          <a:stretch/>
        </p:blipFill>
        <p:spPr>
          <a:xfrm>
            <a:off x="5899050" y="539988"/>
            <a:ext cx="1336250" cy="3855725"/>
          </a:xfrm>
          <a:prstGeom prst="rect">
            <a:avLst/>
          </a:prstGeom>
          <a:noFill/>
          <a:ln>
            <a:noFill/>
          </a:ln>
        </p:spPr>
      </p:pic>
      <p:sp>
        <p:nvSpPr>
          <p:cNvPr id="266" name="Google Shape;266;p39"/>
          <p:cNvSpPr txBox="1"/>
          <p:nvPr/>
        </p:nvSpPr>
        <p:spPr>
          <a:xfrm>
            <a:off x="5647800" y="4374000"/>
            <a:ext cx="21150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k" sz="800">
                <a:solidFill>
                  <a:srgbClr val="222222"/>
                </a:solidFill>
              </a:rPr>
              <a:t>Kapandji, I. A. (1971). The physiology of the joints, volume I, upper limb. </a:t>
            </a:r>
            <a:r>
              <a:rPr lang="sk" sz="800" i="1">
                <a:solidFill>
                  <a:srgbClr val="222222"/>
                </a:solidFill>
              </a:rPr>
              <a:t>American Journal of Physical Medicine &amp; Rehabilitation</a:t>
            </a:r>
            <a:r>
              <a:rPr lang="sk" sz="800">
                <a:solidFill>
                  <a:srgbClr val="222222"/>
                </a:solidFill>
              </a:rPr>
              <a:t>, </a:t>
            </a:r>
            <a:r>
              <a:rPr lang="sk" sz="800" i="1">
                <a:solidFill>
                  <a:srgbClr val="222222"/>
                </a:solidFill>
              </a:rPr>
              <a:t>50</a:t>
            </a:r>
            <a:r>
              <a:rPr lang="sk" sz="800">
                <a:solidFill>
                  <a:srgbClr val="222222"/>
                </a:solidFill>
              </a:rPr>
              <a:t>(2), 96.</a:t>
            </a:r>
            <a:endParaRPr sz="80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Google Shape;271;p40"/>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Ligamenta loketního kloubu</a:t>
            </a:r>
            <a:endParaRPr/>
          </a:p>
        </p:txBody>
      </p:sp>
      <p:sp>
        <p:nvSpPr>
          <p:cNvPr id="272" name="Google Shape;272;p40"/>
          <p:cNvSpPr txBox="1">
            <a:spLocks noGrp="1"/>
          </p:cNvSpPr>
          <p:nvPr>
            <p:ph type="body" idx="1"/>
          </p:nvPr>
        </p:nvSpPr>
        <p:spPr>
          <a:xfrm>
            <a:off x="540000" y="1269000"/>
            <a:ext cx="4032000" cy="31050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sz="1600"/>
              <a:t>M postranní vaz je tvořen celkem 3 svazky:</a:t>
            </a:r>
            <a:endParaRPr sz="1600"/>
          </a:p>
          <a:p>
            <a:pPr marL="457200" lvl="0" indent="-330200" algn="l" rtl="0">
              <a:spcBef>
                <a:spcPts val="0"/>
              </a:spcBef>
              <a:spcAft>
                <a:spcPts val="0"/>
              </a:spcAft>
              <a:buSzPts val="1600"/>
              <a:buChar char="●"/>
            </a:pPr>
            <a:r>
              <a:rPr lang="sk" sz="1600" b="1"/>
              <a:t>přední vlákna (1), </a:t>
            </a:r>
            <a:r>
              <a:rPr lang="sk" sz="1600"/>
              <a:t>některé z nich zpevňují anulární ligamentum (2)</a:t>
            </a:r>
            <a:endParaRPr sz="1600"/>
          </a:p>
          <a:p>
            <a:pPr marL="457200" lvl="0" indent="-330200" algn="l" rtl="0">
              <a:spcBef>
                <a:spcPts val="0"/>
              </a:spcBef>
              <a:spcAft>
                <a:spcPts val="0"/>
              </a:spcAft>
              <a:buSzPts val="1600"/>
              <a:buChar char="●"/>
            </a:pPr>
            <a:r>
              <a:rPr lang="sk" sz="1600" b="1"/>
              <a:t>prostřední vlákna (3),</a:t>
            </a:r>
            <a:r>
              <a:rPr lang="sk" sz="1600"/>
              <a:t> která jsou nejpevnější</a:t>
            </a:r>
            <a:endParaRPr sz="1600"/>
          </a:p>
          <a:p>
            <a:pPr marL="457200" lvl="0" indent="-330200" algn="l" rtl="0">
              <a:spcBef>
                <a:spcPts val="0"/>
              </a:spcBef>
              <a:spcAft>
                <a:spcPts val="0"/>
              </a:spcAft>
              <a:buSzPts val="1600"/>
              <a:buChar char="●"/>
            </a:pPr>
            <a:r>
              <a:rPr lang="sk" sz="1600" b="1"/>
              <a:t>posteriorní vlákna (4) - ligamentum Bardinet, </a:t>
            </a:r>
            <a:r>
              <a:rPr lang="sk" sz="1600"/>
              <a:t>zpevněná transverzálně or. vlákny Cooprova ligamenta (5)</a:t>
            </a:r>
            <a:endParaRPr sz="1600"/>
          </a:p>
          <a:p>
            <a:pPr marL="457200" lvl="0" indent="-330200" algn="l" rtl="0">
              <a:spcBef>
                <a:spcPts val="0"/>
              </a:spcBef>
              <a:spcAft>
                <a:spcPts val="0"/>
              </a:spcAft>
              <a:buSzPts val="1600"/>
              <a:buChar char="●"/>
            </a:pPr>
            <a:r>
              <a:rPr lang="sk" sz="1600"/>
              <a:t>mediální epikondyl (6)</a:t>
            </a:r>
            <a:endParaRPr sz="1600"/>
          </a:p>
          <a:p>
            <a:pPr marL="457200" lvl="0" indent="-330200" algn="l" rtl="0">
              <a:spcBef>
                <a:spcPts val="0"/>
              </a:spcBef>
              <a:spcAft>
                <a:spcPts val="0"/>
              </a:spcAft>
              <a:buSzPts val="1600"/>
              <a:buChar char="●"/>
            </a:pPr>
            <a:r>
              <a:rPr lang="sk" sz="1600"/>
              <a:t>olecranon (7)</a:t>
            </a:r>
            <a:endParaRPr sz="1600"/>
          </a:p>
          <a:p>
            <a:pPr marL="457200" lvl="0" indent="-330200" algn="l" rtl="0">
              <a:spcBef>
                <a:spcPts val="0"/>
              </a:spcBef>
              <a:spcAft>
                <a:spcPts val="0"/>
              </a:spcAft>
              <a:buSzPts val="1600"/>
              <a:buChar char="●"/>
            </a:pPr>
            <a:r>
              <a:rPr lang="sk" sz="1600"/>
              <a:t>ligamentum obliquum (8)</a:t>
            </a:r>
            <a:endParaRPr sz="1600"/>
          </a:p>
          <a:p>
            <a:pPr marL="457200" lvl="0" indent="-330200" algn="l" rtl="0">
              <a:spcBef>
                <a:spcPts val="0"/>
              </a:spcBef>
              <a:spcAft>
                <a:spcPts val="0"/>
              </a:spcAft>
              <a:buSzPts val="1600"/>
              <a:buChar char="●"/>
            </a:pPr>
            <a:r>
              <a:rPr lang="sk" sz="1600"/>
              <a:t>šlacha bicepsu (9)</a:t>
            </a:r>
            <a:endParaRPr sz="1600"/>
          </a:p>
        </p:txBody>
      </p:sp>
      <p:pic>
        <p:nvPicPr>
          <p:cNvPr id="273" name="Google Shape;273;p40"/>
          <p:cNvPicPr preferRelativeResize="0"/>
          <p:nvPr/>
        </p:nvPicPr>
        <p:blipFill>
          <a:blip r:embed="rId3">
            <a:alphaModFix/>
          </a:blip>
          <a:stretch>
            <a:fillRect/>
          </a:stretch>
        </p:blipFill>
        <p:spPr>
          <a:xfrm>
            <a:off x="4709650" y="1285875"/>
            <a:ext cx="3200400" cy="2571750"/>
          </a:xfrm>
          <a:prstGeom prst="rect">
            <a:avLst/>
          </a:prstGeom>
          <a:noFill/>
          <a:ln>
            <a:noFill/>
          </a:ln>
        </p:spPr>
      </p:pic>
      <p:sp>
        <p:nvSpPr>
          <p:cNvPr id="274" name="Google Shape;274;p40"/>
          <p:cNvSpPr txBox="1"/>
          <p:nvPr/>
        </p:nvSpPr>
        <p:spPr>
          <a:xfrm>
            <a:off x="4709650" y="3857625"/>
            <a:ext cx="32340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k" sz="800">
                <a:solidFill>
                  <a:srgbClr val="222222"/>
                </a:solidFill>
              </a:rPr>
              <a:t>Kapandji, I. A. (1971). The physiology of the joints, volume I, upper limb. </a:t>
            </a:r>
            <a:r>
              <a:rPr lang="sk" sz="800" i="1">
                <a:solidFill>
                  <a:srgbClr val="222222"/>
                </a:solidFill>
              </a:rPr>
              <a:t>American Journal of Physical Medicine &amp; Rehabilitation</a:t>
            </a:r>
            <a:r>
              <a:rPr lang="sk" sz="800">
                <a:solidFill>
                  <a:srgbClr val="222222"/>
                </a:solidFill>
              </a:rPr>
              <a:t>, </a:t>
            </a:r>
            <a:r>
              <a:rPr lang="sk" sz="800" i="1">
                <a:solidFill>
                  <a:srgbClr val="222222"/>
                </a:solidFill>
              </a:rPr>
              <a:t>50</a:t>
            </a:r>
            <a:r>
              <a:rPr lang="sk" sz="800">
                <a:solidFill>
                  <a:srgbClr val="222222"/>
                </a:solidFill>
              </a:rPr>
              <a:t>(2), 96.</a:t>
            </a:r>
            <a:endParaRPr sz="80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p41"/>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Ligamenta loketního kloubu</a:t>
            </a:r>
            <a:endParaRPr/>
          </a:p>
        </p:txBody>
      </p:sp>
      <p:pic>
        <p:nvPicPr>
          <p:cNvPr id="280" name="Google Shape;280;p41"/>
          <p:cNvPicPr preferRelativeResize="0"/>
          <p:nvPr/>
        </p:nvPicPr>
        <p:blipFill>
          <a:blip r:embed="rId3">
            <a:alphaModFix/>
          </a:blip>
          <a:stretch>
            <a:fillRect/>
          </a:stretch>
        </p:blipFill>
        <p:spPr>
          <a:xfrm>
            <a:off x="1198775" y="1067950"/>
            <a:ext cx="4939688" cy="3960000"/>
          </a:xfrm>
          <a:prstGeom prst="rect">
            <a:avLst/>
          </a:prstGeom>
          <a:noFill/>
          <a:ln>
            <a:noFill/>
          </a:ln>
        </p:spPr>
      </p:pic>
      <p:sp>
        <p:nvSpPr>
          <p:cNvPr id="281" name="Google Shape;281;p41"/>
          <p:cNvSpPr txBox="1"/>
          <p:nvPr/>
        </p:nvSpPr>
        <p:spPr>
          <a:xfrm>
            <a:off x="3772975" y="4481900"/>
            <a:ext cx="23655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k" sz="800" u="sng">
                <a:solidFill>
                  <a:schemeClr val="hlink"/>
                </a:solidFill>
                <a:hlinkClick r:id="rId4"/>
              </a:rPr>
              <a:t>https://www.physiou.health/knowledge-central-blogs/2018/6/20/lumbar-facet-syndrome-kcd3j-6grjk-75j4m-5n9rj-xhrfa</a:t>
            </a:r>
            <a:r>
              <a:rPr lang="sk" sz="800"/>
              <a:t> </a:t>
            </a:r>
            <a:endParaRPr sz="80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24"/>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Articulatio radioulnaris distalis</a:t>
            </a:r>
            <a:endParaRPr/>
          </a:p>
        </p:txBody>
      </p:sp>
      <p:sp>
        <p:nvSpPr>
          <p:cNvPr id="154" name="Google Shape;154;p24"/>
          <p:cNvSpPr txBox="1">
            <a:spLocks noGrp="1"/>
          </p:cNvSpPr>
          <p:nvPr>
            <p:ph type="body" idx="1"/>
          </p:nvPr>
        </p:nvSpPr>
        <p:spPr>
          <a:xfrm>
            <a:off x="540000" y="1269000"/>
            <a:ext cx="6011100" cy="3105000"/>
          </a:xfrm>
          <a:prstGeom prst="rect">
            <a:avLst/>
          </a:prstGeom>
        </p:spPr>
        <p:txBody>
          <a:bodyPr spcFirstLastPara="1" wrap="square" lIns="0" tIns="0" rIns="0" bIns="0" anchor="t" anchorCtr="0">
            <a:noAutofit/>
          </a:bodyPr>
          <a:lstStyle/>
          <a:p>
            <a:pPr marL="457200" lvl="0" indent="-317500" algn="l" rtl="0">
              <a:lnSpc>
                <a:spcPct val="150000"/>
              </a:lnSpc>
              <a:spcBef>
                <a:spcPts val="0"/>
              </a:spcBef>
              <a:spcAft>
                <a:spcPts val="0"/>
              </a:spcAft>
              <a:buClr>
                <a:schemeClr val="accent1"/>
              </a:buClr>
              <a:buSzPts val="1400"/>
              <a:buChar char="●"/>
            </a:pPr>
            <a:r>
              <a:rPr lang="sk" sz="1400" dirty="0">
                <a:solidFill>
                  <a:srgbClr val="000000"/>
                </a:solidFill>
              </a:rPr>
              <a:t>Skloubení mezi distálním koncem radia a ulny</a:t>
            </a:r>
            <a:endParaRPr sz="1400" dirty="0">
              <a:solidFill>
                <a:srgbClr val="000000"/>
              </a:solidFill>
            </a:endParaRPr>
          </a:p>
          <a:p>
            <a:pPr marL="457200" lvl="0" indent="-317500" algn="l" rtl="0">
              <a:lnSpc>
                <a:spcPct val="150000"/>
              </a:lnSpc>
              <a:spcBef>
                <a:spcPts val="0"/>
              </a:spcBef>
              <a:spcAft>
                <a:spcPts val="0"/>
              </a:spcAft>
              <a:buClr>
                <a:schemeClr val="accent1"/>
              </a:buClr>
              <a:buSzPts val="1400"/>
              <a:buChar char="●"/>
            </a:pPr>
            <a:r>
              <a:rPr lang="sk" sz="1400" dirty="0">
                <a:solidFill>
                  <a:srgbClr val="000000"/>
                </a:solidFill>
              </a:rPr>
              <a:t>Caput ulnae a incisura ulnaris jsou zde kloubními plochami </a:t>
            </a:r>
            <a:endParaRPr sz="1400" dirty="0">
              <a:solidFill>
                <a:srgbClr val="000000"/>
              </a:solidFill>
            </a:endParaRPr>
          </a:p>
          <a:p>
            <a:pPr marL="457200" lvl="0" indent="-317500" algn="l" rtl="0">
              <a:lnSpc>
                <a:spcPct val="150000"/>
              </a:lnSpc>
              <a:spcBef>
                <a:spcPts val="0"/>
              </a:spcBef>
              <a:spcAft>
                <a:spcPts val="0"/>
              </a:spcAft>
              <a:buClr>
                <a:schemeClr val="accent1"/>
              </a:buClr>
              <a:buSzPts val="1400"/>
              <a:buChar char="●"/>
            </a:pPr>
            <a:r>
              <a:rPr lang="sk" sz="1400" dirty="0">
                <a:solidFill>
                  <a:srgbClr val="000000"/>
                </a:solidFill>
              </a:rPr>
              <a:t>Kloubní pouzdro je volné, tím dovoluje obíhání distálního konce radia kolem ulny </a:t>
            </a:r>
            <a:endParaRPr sz="1400" dirty="0">
              <a:solidFill>
                <a:srgbClr val="000000"/>
              </a:solidFill>
            </a:endParaRPr>
          </a:p>
          <a:p>
            <a:pPr marL="658368" lvl="1" indent="-183070" algn="l" rtl="0">
              <a:lnSpc>
                <a:spcPct val="150000"/>
              </a:lnSpc>
              <a:spcBef>
                <a:spcPts val="300"/>
              </a:spcBef>
              <a:spcAft>
                <a:spcPts val="0"/>
              </a:spcAft>
              <a:buClr>
                <a:srgbClr val="438086"/>
              </a:buClr>
              <a:buSzPts val="1400"/>
              <a:buFont typeface="Georgia"/>
              <a:buChar char="○"/>
            </a:pPr>
            <a:r>
              <a:rPr lang="sk" sz="1400" dirty="0">
                <a:solidFill>
                  <a:srgbClr val="000000"/>
                </a:solidFill>
              </a:rPr>
              <a:t>Vytváří výběžek mezi radiem a ulnou 🡪 </a:t>
            </a:r>
            <a:r>
              <a:rPr lang="sk" sz="1400" b="1" dirty="0">
                <a:solidFill>
                  <a:srgbClr val="000000"/>
                </a:solidFill>
              </a:rPr>
              <a:t>recessus sacciformis </a:t>
            </a:r>
            <a:endParaRPr sz="1400" dirty="0">
              <a:solidFill>
                <a:srgbClr val="000000"/>
              </a:solidFill>
            </a:endParaRPr>
          </a:p>
          <a:p>
            <a:pPr marL="457200" lvl="0" indent="-317500" algn="l" rtl="0">
              <a:lnSpc>
                <a:spcPct val="150000"/>
              </a:lnSpc>
              <a:spcBef>
                <a:spcPts val="0"/>
              </a:spcBef>
              <a:spcAft>
                <a:spcPts val="0"/>
              </a:spcAft>
              <a:buSzPts val="1400"/>
              <a:buChar char="●"/>
            </a:pPr>
            <a:r>
              <a:rPr lang="sk" sz="1400" dirty="0">
                <a:solidFill>
                  <a:srgbClr val="000000"/>
                </a:solidFill>
              </a:rPr>
              <a:t>Společně s proximálním radioulnárním kloubem umožňuje rotaci radia kolem ulny (S a P)</a:t>
            </a:r>
            <a:endParaRPr sz="1400" dirty="0">
              <a:solidFill>
                <a:srgbClr val="000000"/>
              </a:solidFill>
            </a:endParaRPr>
          </a:p>
          <a:p>
            <a:pPr marL="457200" lvl="0" indent="-317500" algn="l" rtl="0">
              <a:lnSpc>
                <a:spcPct val="150000"/>
              </a:lnSpc>
              <a:spcBef>
                <a:spcPts val="0"/>
              </a:spcBef>
              <a:spcAft>
                <a:spcPts val="0"/>
              </a:spcAft>
              <a:buSzPts val="1400"/>
              <a:buChar char="●"/>
            </a:pPr>
            <a:r>
              <a:rPr lang="sk" sz="1400" dirty="0">
                <a:solidFill>
                  <a:srgbClr val="000000"/>
                </a:solidFill>
              </a:rPr>
              <a:t>Cylindrický kolový kloub s jedním stupněm volnosti</a:t>
            </a:r>
            <a:endParaRPr sz="1400" dirty="0">
              <a:solidFill>
                <a:srgbClr val="000000"/>
              </a:solidFill>
            </a:endParaRPr>
          </a:p>
          <a:p>
            <a:pPr marL="658368" lvl="1" indent="-183070" algn="l" rtl="0">
              <a:lnSpc>
                <a:spcPct val="150000"/>
              </a:lnSpc>
              <a:spcBef>
                <a:spcPts val="300"/>
              </a:spcBef>
              <a:spcAft>
                <a:spcPts val="0"/>
              </a:spcAft>
              <a:buClr>
                <a:srgbClr val="438086"/>
              </a:buClr>
              <a:buSzPts val="1400"/>
              <a:buFont typeface="Georgia"/>
              <a:buChar char="○"/>
            </a:pPr>
            <a:r>
              <a:rPr lang="sk" sz="1400" dirty="0">
                <a:solidFill>
                  <a:srgbClr val="000000"/>
                </a:solidFill>
              </a:rPr>
              <a:t>Kloub zesílen vazy:  </a:t>
            </a:r>
            <a:r>
              <a:rPr lang="sk" sz="1400" b="1" dirty="0">
                <a:solidFill>
                  <a:srgbClr val="000000"/>
                </a:solidFill>
              </a:rPr>
              <a:t>lig. radioulnare palmare et dorsale</a:t>
            </a:r>
            <a:endParaRPr sz="1400" b="1" dirty="0">
              <a:solidFill>
                <a:srgbClr val="000000"/>
              </a:solidFill>
            </a:endParaRPr>
          </a:p>
          <a:p>
            <a:pPr marL="0" lvl="0" indent="0" algn="l" rtl="0">
              <a:lnSpc>
                <a:spcPct val="150000"/>
              </a:lnSpc>
              <a:spcBef>
                <a:spcPts val="0"/>
              </a:spcBef>
              <a:spcAft>
                <a:spcPts val="0"/>
              </a:spcAft>
              <a:buNone/>
            </a:pPr>
            <a:endParaRPr sz="1400" dirty="0"/>
          </a:p>
        </p:txBody>
      </p:sp>
      <p:pic>
        <p:nvPicPr>
          <p:cNvPr id="155" name="Google Shape;155;p24"/>
          <p:cNvPicPr preferRelativeResize="0"/>
          <p:nvPr/>
        </p:nvPicPr>
        <p:blipFill>
          <a:blip r:embed="rId3">
            <a:alphaModFix/>
          </a:blip>
          <a:stretch>
            <a:fillRect/>
          </a:stretch>
        </p:blipFill>
        <p:spPr>
          <a:xfrm>
            <a:off x="6585600" y="1269000"/>
            <a:ext cx="2288100" cy="22881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42"/>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Ligamenta loketního kloubu</a:t>
            </a:r>
            <a:endParaRPr/>
          </a:p>
        </p:txBody>
      </p:sp>
      <p:sp>
        <p:nvSpPr>
          <p:cNvPr id="287" name="Google Shape;287;p42"/>
          <p:cNvSpPr txBox="1">
            <a:spLocks noGrp="1"/>
          </p:cNvSpPr>
          <p:nvPr>
            <p:ph type="body" idx="1"/>
          </p:nvPr>
        </p:nvSpPr>
        <p:spPr>
          <a:xfrm>
            <a:off x="540000" y="1269000"/>
            <a:ext cx="4262400" cy="3105000"/>
          </a:xfrm>
          <a:prstGeom prst="rect">
            <a:avLst/>
          </a:prstGeom>
        </p:spPr>
        <p:txBody>
          <a:bodyPr spcFirstLastPara="1" wrap="square" lIns="0" tIns="0" rIns="0" bIns="0" anchor="t" anchorCtr="0">
            <a:noAutofit/>
          </a:bodyPr>
          <a:lstStyle/>
          <a:p>
            <a:pPr marL="0" lvl="0" indent="0" algn="l" rtl="0">
              <a:lnSpc>
                <a:spcPct val="150000"/>
              </a:lnSpc>
              <a:spcBef>
                <a:spcPts val="0"/>
              </a:spcBef>
              <a:spcAft>
                <a:spcPts val="0"/>
              </a:spcAft>
              <a:buClr>
                <a:schemeClr val="dk1"/>
              </a:buClr>
              <a:buSzPts val="1100"/>
              <a:buFont typeface="Arial"/>
              <a:buNone/>
            </a:pPr>
            <a:r>
              <a:rPr lang="sk" sz="1500"/>
              <a:t>L postranní vaz je také tvořen 3 svazky:</a:t>
            </a:r>
            <a:endParaRPr sz="1500"/>
          </a:p>
          <a:p>
            <a:pPr marL="457200" lvl="0" indent="-323850" algn="l" rtl="0">
              <a:lnSpc>
                <a:spcPct val="150000"/>
              </a:lnSpc>
              <a:spcBef>
                <a:spcPts val="0"/>
              </a:spcBef>
              <a:spcAft>
                <a:spcPts val="0"/>
              </a:spcAft>
              <a:buSzPts val="1500"/>
              <a:buChar char="●"/>
            </a:pPr>
            <a:r>
              <a:rPr lang="sk" sz="1500" b="1"/>
              <a:t>přední vlákna (10), </a:t>
            </a:r>
            <a:r>
              <a:rPr lang="sk" sz="1500"/>
              <a:t>která zpevňují anulární ligamentum </a:t>
            </a:r>
            <a:endParaRPr sz="1500"/>
          </a:p>
          <a:p>
            <a:pPr marL="457200" lvl="0" indent="-323850" algn="l" rtl="0">
              <a:lnSpc>
                <a:spcPct val="150000"/>
              </a:lnSpc>
              <a:spcBef>
                <a:spcPts val="0"/>
              </a:spcBef>
              <a:spcAft>
                <a:spcPts val="0"/>
              </a:spcAft>
              <a:buSzPts val="1500"/>
              <a:buChar char="●"/>
            </a:pPr>
            <a:r>
              <a:rPr lang="sk" sz="1500" b="1"/>
              <a:t>prostřední vlákna (11),</a:t>
            </a:r>
            <a:r>
              <a:rPr lang="sk" sz="1500"/>
              <a:t> která posteriorně zpevňují anulární ligamentum</a:t>
            </a:r>
            <a:endParaRPr sz="1500"/>
          </a:p>
          <a:p>
            <a:pPr marL="457200" lvl="0" indent="-323850" algn="l" rtl="0">
              <a:lnSpc>
                <a:spcPct val="150000"/>
              </a:lnSpc>
              <a:spcBef>
                <a:spcPts val="0"/>
              </a:spcBef>
              <a:spcAft>
                <a:spcPts val="0"/>
              </a:spcAft>
              <a:buSzPts val="1500"/>
              <a:buChar char="●"/>
            </a:pPr>
            <a:r>
              <a:rPr lang="sk" sz="1500" b="1"/>
              <a:t>posteriorní vlákna (12) </a:t>
            </a:r>
            <a:endParaRPr sz="1500"/>
          </a:p>
          <a:p>
            <a:pPr marL="457200" lvl="0" indent="-323850" algn="l" rtl="0">
              <a:lnSpc>
                <a:spcPct val="150000"/>
              </a:lnSpc>
              <a:spcBef>
                <a:spcPts val="0"/>
              </a:spcBef>
              <a:spcAft>
                <a:spcPts val="0"/>
              </a:spcAft>
              <a:buSzPts val="1500"/>
              <a:buChar char="●"/>
            </a:pPr>
            <a:r>
              <a:rPr lang="sk" sz="1500"/>
              <a:t>laterální epikondyl (13)</a:t>
            </a:r>
            <a:endParaRPr sz="1500"/>
          </a:p>
          <a:p>
            <a:pPr marL="457200" lvl="0" indent="-323850" algn="l" rtl="0">
              <a:lnSpc>
                <a:spcPct val="150000"/>
              </a:lnSpc>
              <a:spcBef>
                <a:spcPts val="0"/>
              </a:spcBef>
              <a:spcAft>
                <a:spcPts val="0"/>
              </a:spcAft>
              <a:buSzPts val="1500"/>
              <a:buChar char="●"/>
            </a:pPr>
            <a:r>
              <a:rPr lang="sk" sz="1500"/>
              <a:t>kl. pouzdro (14) je A zpevněno anterior. ligamentem a ligamentum obliquum anterior (15) a vlákny posterior. ligamenta</a:t>
            </a:r>
            <a:endParaRPr sz="1500"/>
          </a:p>
          <a:p>
            <a:pPr marL="457200" lvl="0" indent="0" algn="l" rtl="0">
              <a:lnSpc>
                <a:spcPct val="150000"/>
              </a:lnSpc>
              <a:spcBef>
                <a:spcPts val="0"/>
              </a:spcBef>
              <a:spcAft>
                <a:spcPts val="0"/>
              </a:spcAft>
              <a:buNone/>
            </a:pPr>
            <a:endParaRPr sz="1500"/>
          </a:p>
        </p:txBody>
      </p:sp>
      <p:pic>
        <p:nvPicPr>
          <p:cNvPr id="288" name="Google Shape;288;p42"/>
          <p:cNvPicPr preferRelativeResize="0"/>
          <p:nvPr/>
        </p:nvPicPr>
        <p:blipFill>
          <a:blip r:embed="rId3">
            <a:alphaModFix/>
          </a:blip>
          <a:stretch>
            <a:fillRect/>
          </a:stretch>
        </p:blipFill>
        <p:spPr>
          <a:xfrm>
            <a:off x="6761525" y="0"/>
            <a:ext cx="2382475" cy="2017525"/>
          </a:xfrm>
          <a:prstGeom prst="rect">
            <a:avLst/>
          </a:prstGeom>
          <a:noFill/>
          <a:ln>
            <a:noFill/>
          </a:ln>
        </p:spPr>
      </p:pic>
      <p:pic>
        <p:nvPicPr>
          <p:cNvPr id="289" name="Google Shape;289;p42"/>
          <p:cNvPicPr preferRelativeResize="0"/>
          <p:nvPr/>
        </p:nvPicPr>
        <p:blipFill>
          <a:blip r:embed="rId4">
            <a:alphaModFix/>
          </a:blip>
          <a:stretch>
            <a:fillRect/>
          </a:stretch>
        </p:blipFill>
        <p:spPr>
          <a:xfrm>
            <a:off x="4764975" y="1094563"/>
            <a:ext cx="1996550" cy="3453874"/>
          </a:xfrm>
          <a:prstGeom prst="rect">
            <a:avLst/>
          </a:prstGeom>
          <a:noFill/>
          <a:ln>
            <a:noFill/>
          </a:ln>
        </p:spPr>
      </p:pic>
      <p:sp>
        <p:nvSpPr>
          <p:cNvPr id="290" name="Google Shape;290;p42"/>
          <p:cNvSpPr txBox="1"/>
          <p:nvPr/>
        </p:nvSpPr>
        <p:spPr>
          <a:xfrm>
            <a:off x="6507000" y="2017525"/>
            <a:ext cx="26370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k" sz="800">
                <a:solidFill>
                  <a:srgbClr val="222222"/>
                </a:solidFill>
              </a:rPr>
              <a:t>Kapandji, I. A. (1971). The physiology of the joints, volume I, upper limb. </a:t>
            </a:r>
            <a:r>
              <a:rPr lang="sk" sz="800" i="1">
                <a:solidFill>
                  <a:srgbClr val="222222"/>
                </a:solidFill>
              </a:rPr>
              <a:t>American Journal of Physical Medicine &amp; Rehabilitation</a:t>
            </a:r>
            <a:r>
              <a:rPr lang="sk" sz="800">
                <a:solidFill>
                  <a:srgbClr val="222222"/>
                </a:solidFill>
              </a:rPr>
              <a:t>, </a:t>
            </a:r>
            <a:r>
              <a:rPr lang="sk" sz="800" i="1">
                <a:solidFill>
                  <a:srgbClr val="222222"/>
                </a:solidFill>
              </a:rPr>
              <a:t>50</a:t>
            </a:r>
            <a:r>
              <a:rPr lang="sk" sz="800">
                <a:solidFill>
                  <a:srgbClr val="222222"/>
                </a:solidFill>
              </a:rPr>
              <a:t>(2), 96.</a:t>
            </a:r>
            <a:endParaRPr sz="80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Google Shape;295;p43"/>
          <p:cNvSpPr txBox="1"/>
          <p:nvPr/>
        </p:nvSpPr>
        <p:spPr>
          <a:xfrm>
            <a:off x="254520" y="242393"/>
            <a:ext cx="8229600" cy="4526100"/>
          </a:xfrm>
          <a:prstGeom prst="rect">
            <a:avLst/>
          </a:prstGeom>
          <a:noFill/>
          <a:ln>
            <a:noFill/>
          </a:ln>
        </p:spPr>
        <p:txBody>
          <a:bodyPr spcFirstLastPara="1" wrap="square" lIns="91425" tIns="45700" rIns="91425" bIns="45700" anchor="t" anchorCtr="0">
            <a:noAutofit/>
          </a:bodyPr>
          <a:lstStyle/>
          <a:p>
            <a:pPr marL="365760" lvl="0" indent="-256032" algn="l" rtl="0">
              <a:lnSpc>
                <a:spcPct val="150000"/>
              </a:lnSpc>
              <a:spcBef>
                <a:spcPts val="0"/>
              </a:spcBef>
              <a:spcAft>
                <a:spcPts val="0"/>
              </a:spcAft>
              <a:buNone/>
            </a:pPr>
            <a:r>
              <a:rPr lang="sk" sz="1600"/>
              <a:t>1 - humerus</a:t>
            </a:r>
            <a:endParaRPr sz="1600">
              <a:solidFill>
                <a:srgbClr val="000000"/>
              </a:solidFill>
            </a:endParaRPr>
          </a:p>
          <a:p>
            <a:pPr marL="365760" lvl="0" indent="-256032" algn="l" rtl="0">
              <a:lnSpc>
                <a:spcPct val="150000"/>
              </a:lnSpc>
              <a:spcBef>
                <a:spcPts val="300"/>
              </a:spcBef>
              <a:spcAft>
                <a:spcPts val="0"/>
              </a:spcAft>
              <a:buNone/>
            </a:pPr>
            <a:r>
              <a:rPr lang="sk" sz="1600"/>
              <a:t>2 - kloubní pouzdro</a:t>
            </a:r>
            <a:endParaRPr sz="1600">
              <a:solidFill>
                <a:srgbClr val="000000"/>
              </a:solidFill>
            </a:endParaRPr>
          </a:p>
          <a:p>
            <a:pPr marL="365760" lvl="0" indent="-256032" algn="l" rtl="0">
              <a:lnSpc>
                <a:spcPct val="150000"/>
              </a:lnSpc>
              <a:spcBef>
                <a:spcPts val="300"/>
              </a:spcBef>
              <a:spcAft>
                <a:spcPts val="0"/>
              </a:spcAft>
              <a:buNone/>
            </a:pPr>
            <a:r>
              <a:rPr lang="sk" sz="1600"/>
              <a:t>3 - epicondylus medialis humeri </a:t>
            </a:r>
            <a:endParaRPr sz="1600">
              <a:solidFill>
                <a:srgbClr val="000000"/>
              </a:solidFill>
            </a:endParaRPr>
          </a:p>
          <a:p>
            <a:pPr marL="365760" lvl="0" indent="-256032" algn="l" rtl="0">
              <a:lnSpc>
                <a:spcPct val="150000"/>
              </a:lnSpc>
              <a:spcBef>
                <a:spcPts val="300"/>
              </a:spcBef>
              <a:spcAft>
                <a:spcPts val="0"/>
              </a:spcAft>
              <a:buNone/>
            </a:pPr>
            <a:r>
              <a:rPr lang="sk" sz="1600"/>
              <a:t>4 - lig. collaterale ulnare</a:t>
            </a:r>
            <a:endParaRPr sz="1600"/>
          </a:p>
          <a:p>
            <a:pPr marL="365760" lvl="0" indent="-256032" algn="l" rtl="0">
              <a:lnSpc>
                <a:spcPct val="150000"/>
              </a:lnSpc>
              <a:spcBef>
                <a:spcPts val="300"/>
              </a:spcBef>
              <a:spcAft>
                <a:spcPts val="0"/>
              </a:spcAft>
              <a:buNone/>
            </a:pPr>
            <a:r>
              <a:rPr lang="sk" sz="1600"/>
              <a:t>5 - lig. anulare radii</a:t>
            </a:r>
            <a:endParaRPr sz="1600">
              <a:solidFill>
                <a:srgbClr val="000000"/>
              </a:solidFill>
            </a:endParaRPr>
          </a:p>
          <a:p>
            <a:pPr marL="365760" lvl="0" indent="-256032" algn="l" rtl="0">
              <a:lnSpc>
                <a:spcPct val="150000"/>
              </a:lnSpc>
              <a:spcBef>
                <a:spcPts val="300"/>
              </a:spcBef>
              <a:spcAft>
                <a:spcPts val="0"/>
              </a:spcAft>
              <a:buNone/>
            </a:pPr>
            <a:r>
              <a:rPr lang="sk" sz="1600"/>
              <a:t>6 - šlacha m. biceps brachii </a:t>
            </a:r>
            <a:endParaRPr sz="1600">
              <a:solidFill>
                <a:srgbClr val="000000"/>
              </a:solidFill>
            </a:endParaRPr>
          </a:p>
          <a:p>
            <a:pPr marL="365760" lvl="0" indent="-256032" algn="l" rtl="0">
              <a:lnSpc>
                <a:spcPct val="150000"/>
              </a:lnSpc>
              <a:spcBef>
                <a:spcPts val="300"/>
              </a:spcBef>
              <a:spcAft>
                <a:spcPts val="0"/>
              </a:spcAft>
              <a:buNone/>
            </a:pPr>
            <a:r>
              <a:rPr lang="sk" sz="1600"/>
              <a:t>7- chorda obliqua</a:t>
            </a:r>
            <a:endParaRPr sz="1600"/>
          </a:p>
          <a:p>
            <a:pPr marL="365760" lvl="0" indent="-256032" algn="l" rtl="0">
              <a:lnSpc>
                <a:spcPct val="150000"/>
              </a:lnSpc>
              <a:spcBef>
                <a:spcPts val="300"/>
              </a:spcBef>
              <a:spcAft>
                <a:spcPts val="0"/>
              </a:spcAft>
              <a:buNone/>
            </a:pPr>
            <a:r>
              <a:rPr lang="sk" sz="1600"/>
              <a:t>8 - ulna</a:t>
            </a:r>
            <a:endParaRPr sz="1600">
              <a:solidFill>
                <a:srgbClr val="000000"/>
              </a:solidFill>
            </a:endParaRPr>
          </a:p>
          <a:p>
            <a:pPr marL="365760" lvl="0" indent="-256032" algn="l" rtl="0">
              <a:lnSpc>
                <a:spcPct val="150000"/>
              </a:lnSpc>
              <a:spcBef>
                <a:spcPts val="300"/>
              </a:spcBef>
              <a:spcAft>
                <a:spcPts val="0"/>
              </a:spcAft>
              <a:buNone/>
            </a:pPr>
            <a:r>
              <a:rPr lang="sk" sz="1600"/>
              <a:t>9 - radius</a:t>
            </a:r>
            <a:endParaRPr sz="1600"/>
          </a:p>
          <a:p>
            <a:pPr marL="365760" lvl="0" indent="-256032" algn="l" rtl="0">
              <a:lnSpc>
                <a:spcPct val="150000"/>
              </a:lnSpc>
              <a:spcBef>
                <a:spcPts val="300"/>
              </a:spcBef>
              <a:spcAft>
                <a:spcPts val="0"/>
              </a:spcAft>
              <a:buNone/>
            </a:pPr>
            <a:r>
              <a:rPr lang="sk" sz="1600"/>
              <a:t>10 - lig. collaterale radiale </a:t>
            </a:r>
            <a:endParaRPr sz="1600">
              <a:solidFill>
                <a:srgbClr val="000000"/>
              </a:solidFill>
            </a:endParaRPr>
          </a:p>
          <a:p>
            <a:pPr marL="365760" lvl="0" indent="-256032" algn="l" rtl="0">
              <a:lnSpc>
                <a:spcPct val="150000"/>
              </a:lnSpc>
              <a:spcBef>
                <a:spcPts val="300"/>
              </a:spcBef>
              <a:spcAft>
                <a:spcPts val="0"/>
              </a:spcAft>
              <a:buNone/>
            </a:pPr>
            <a:r>
              <a:rPr lang="sk" sz="1600"/>
              <a:t>11 - epicondylus lateralis humeri</a:t>
            </a:r>
            <a:r>
              <a:rPr lang="sk" sz="1600">
                <a:solidFill>
                  <a:srgbClr val="000000"/>
                </a:solidFill>
              </a:rPr>
              <a:t> </a:t>
            </a:r>
            <a:endParaRPr sz="1600">
              <a:solidFill>
                <a:srgbClr val="000000"/>
              </a:solidFill>
            </a:endParaRPr>
          </a:p>
          <a:p>
            <a:pPr marL="365760" lvl="0" indent="-91566" algn="l" rtl="0">
              <a:lnSpc>
                <a:spcPct val="150000"/>
              </a:lnSpc>
              <a:spcBef>
                <a:spcPts val="300"/>
              </a:spcBef>
              <a:spcAft>
                <a:spcPts val="0"/>
              </a:spcAft>
              <a:buNone/>
            </a:pPr>
            <a:endParaRPr sz="1600">
              <a:solidFill>
                <a:srgbClr val="000000"/>
              </a:solidFill>
            </a:endParaRPr>
          </a:p>
        </p:txBody>
      </p:sp>
      <p:pic>
        <p:nvPicPr>
          <p:cNvPr id="296" name="Google Shape;296;p43" descr="Локтевой сустав. Вид спереди."/>
          <p:cNvPicPr preferRelativeResize="0"/>
          <p:nvPr/>
        </p:nvPicPr>
        <p:blipFill rotWithShape="1">
          <a:blip r:embed="rId3">
            <a:alphaModFix/>
          </a:blip>
          <a:srcRect/>
          <a:stretch/>
        </p:blipFill>
        <p:spPr>
          <a:xfrm>
            <a:off x="4831875" y="114775"/>
            <a:ext cx="2687875" cy="491395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Google Shape;301;p44"/>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Testování integrity kolaterálních ligament</a:t>
            </a:r>
            <a:endParaRPr/>
          </a:p>
        </p:txBody>
      </p:sp>
      <p:pic>
        <p:nvPicPr>
          <p:cNvPr id="302" name="Google Shape;302;p44" descr="Enroll in our online course: http://bit.ly/PTMSK DOWNLOAD OUR APP:&#10;📱 iPhone/iPad: https://goo.gl/eUuF7w&#10;🤖 Android: https://goo.gl/3NKzJX GET OUR ASSESSMENT BOOK ▶︎▶︎ http://bit.ly/GETPT ◀︎◀︎ &#10;&#10;This is not medical advice. The content is intended as educational content for health care professionals and students. If you are a patient, seek care of a health care professional. The elbow valgus instability stress test assesses for integrity or laxity of the medial collateral ligament (MCL) of the elbow joint. The mechanism is similar to the test used for the knee joint.&#10;&#10;Article: https://www.ncbi.nlm.nih.gov/pubmed/15701609 (O'Driscoll et al. 2005)&#10;&#10;Please like and subscribe and feel free to leave a comment down below. We are happy to hear from you!&#10;Until next time!&#10;Your PhysioTutors&#10;&#10;Like our FB-Page http://www.facebook.com/Physiotutors&#10;Follow on Instagram: http://www.instagram.com/Physiotutors&#10;Visit our website: http://www.physiotutors.com&#10;&#10;Visit our school's website: http://www.espamsterdam.com&#10;&#10;Tags: Physio, therapy, physical, anamnesis, treatment, medical, Magee, assessment, tutorial, student, ESP, HVA, Hogeschool van, amsterdam, tutors, video, HD, test,&#10;Physio therapy Physiotherapy assessment tutorial student ESP HVA amsterdam Physiotutors video HD Hogeschool van Amsterdam anamnesis treatment medical magee Orthopedic educational videos e-learning medicine physiotherapeutic physicaltherapy" title="Elbow Valgus Instability Stress Test⎟Medial Collateral Ligament">
            <a:hlinkClick r:id="rId3"/>
          </p:cNvPr>
          <p:cNvPicPr preferRelativeResize="0"/>
          <p:nvPr/>
        </p:nvPicPr>
        <p:blipFill>
          <a:blip r:embed="rId4">
            <a:alphaModFix/>
          </a:blip>
          <a:stretch>
            <a:fillRect/>
          </a:stretch>
        </p:blipFill>
        <p:spPr>
          <a:xfrm>
            <a:off x="674567" y="1118437"/>
            <a:ext cx="3358534" cy="1889175"/>
          </a:xfrm>
          <a:prstGeom prst="rect">
            <a:avLst/>
          </a:prstGeom>
          <a:noFill/>
          <a:ln>
            <a:noFill/>
          </a:ln>
        </p:spPr>
      </p:pic>
      <p:pic>
        <p:nvPicPr>
          <p:cNvPr id="303" name="Google Shape;303;p44" descr="Enroll in our online course: http://bit.ly/PTMSK DOWNLOAD OUR APP:&#10;📱 iPhone/iPad: https://goo.gl/eUuF7w&#10;🤖 Android: https://goo.gl/3NKzJX GET OUR ASSESSMENT BOOK ▶︎▶︎ http://bit.ly/GETPT ◀︎◀︎ &#10;&#10;This is not medical advice. The content is intended as educational content for health care professionals and students. If you are a patient, seek care of a health care professional. The Elbow Varus instability Stress Test assesses for lateral collateral ligament (LCL) instability. The mechanism is essentially identical to that of the MCL test of the knee joint.&#10;&#10;Please like and subscribe and feel free to leave a comment down below. We are happy to hear from you!&#10;Until next time!&#10;Your PhysioTutors&#10;&#10;Like our FB-Page http://www.facebook.com/Physiotutors&#10;Follow on Instagram: http://www.instagram.com/Physiotutors" title="Elbow Varus Instability Stress Test⎟Lateral Collateral Ligament">
            <a:hlinkClick r:id="rId5"/>
          </p:cNvPr>
          <p:cNvPicPr preferRelativeResize="0"/>
          <p:nvPr/>
        </p:nvPicPr>
        <p:blipFill>
          <a:blip r:embed="rId6">
            <a:alphaModFix/>
          </a:blip>
          <a:stretch>
            <a:fillRect/>
          </a:stretch>
        </p:blipFill>
        <p:spPr>
          <a:xfrm>
            <a:off x="4583922" y="1031125"/>
            <a:ext cx="3513828" cy="1976500"/>
          </a:xfrm>
          <a:prstGeom prst="rect">
            <a:avLst/>
          </a:prstGeom>
          <a:noFill/>
          <a:ln>
            <a:noFill/>
          </a:ln>
        </p:spPr>
      </p:pic>
      <p:pic>
        <p:nvPicPr>
          <p:cNvPr id="304" name="Google Shape;304;p44" descr="Enroll in our online course: http://bit.ly/PTMSK DOWNLOAD OUR APP:&#10;📱 iPhone/iPad: https://goo.gl/eUuF7w&#10;🤖 Android: https://goo.gl/3NKzJX GET OUR ASSESSMENT BOOK ▶︎▶︎ http://bit.ly/GETPT ◀︎◀︎ &#10;&#10;This is not medical advice. The content is intended as educational content for health care professionals and students. If you are a patient, seek care of a health care professional. The modified milking maneuver exerts a valgus stress to the elbow and thus provokes a potentially injured ulnar/medial collateral ligament&#10;🚨 HELP TRANSLATE THIS VIDEO 🚨&#10;If you liked this video, help people in other countries enjoy it too by creating subtitles for it. Spread the love and impact. Here is how to do it: https://youtu.be/b9cKgwnFIAw &#10;&#10;👉🏼 SUPPORT US 😊 : http://bit.ly/SPPRTPT 👈🏼&#10;&#10;ARTICLES:&#10;Hariri (2010): https://www.ncbi.nlm.nih.gov/pubmed/20883901&#10;&#10;Visit our Website: http://bit.ly/web_PT&#10;Like us on Facebook: http://bit.ly/like_PT&#10;Follow on Instagram: http://bit.ly/IG_PT&#10;Follow on Twitter: http://bit.ly/Tweet_PT&#10;Snapchat: http://bit.ly/Snap_PT" title="Modified Milking Maneuver | Medial/Ulnar Collateral Ligament Injury">
            <a:hlinkClick r:id="rId7"/>
          </p:cNvPr>
          <p:cNvPicPr preferRelativeResize="0"/>
          <p:nvPr/>
        </p:nvPicPr>
        <p:blipFill>
          <a:blip r:embed="rId8">
            <a:alphaModFix/>
          </a:blip>
          <a:stretch>
            <a:fillRect/>
          </a:stretch>
        </p:blipFill>
        <p:spPr>
          <a:xfrm>
            <a:off x="3048450" y="3152663"/>
            <a:ext cx="3048000" cy="17145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2"/>
                                        </p:tgtEl>
                                        <p:attrNameLst>
                                          <p:attrName>style.visibility</p:attrName>
                                        </p:attrNameLst>
                                      </p:cBhvr>
                                      <p:to>
                                        <p:strVal val="visible"/>
                                      </p:to>
                                    </p:set>
                                    <p:animEffect transition="in" filter="fade">
                                      <p:cBhvr>
                                        <p:cTn id="7" dur="1000"/>
                                        <p:tgtEl>
                                          <p:spTgt spid="30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3"/>
                                        </p:tgtEl>
                                        <p:attrNameLst>
                                          <p:attrName>style.visibility</p:attrName>
                                        </p:attrNameLst>
                                      </p:cBhvr>
                                      <p:to>
                                        <p:strVal val="visible"/>
                                      </p:to>
                                    </p:set>
                                    <p:animEffect transition="in" filter="fade">
                                      <p:cBhvr>
                                        <p:cTn id="12" dur="1000"/>
                                        <p:tgtEl>
                                          <p:spTgt spid="30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04"/>
                                        </p:tgtEl>
                                        <p:attrNameLst>
                                          <p:attrName>style.visibility</p:attrName>
                                        </p:attrNameLst>
                                      </p:cBhvr>
                                      <p:to>
                                        <p:strVal val="visible"/>
                                      </p:to>
                                    </p:set>
                                    <p:animEffect transition="in" filter="fade">
                                      <p:cBhvr>
                                        <p:cTn id="17" dur="1000"/>
                                        <p:tgtEl>
                                          <p:spTgt spid="3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p45"/>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Tíhové váčky</a:t>
            </a:r>
            <a:endParaRPr/>
          </a:p>
        </p:txBody>
      </p:sp>
      <p:sp>
        <p:nvSpPr>
          <p:cNvPr id="310" name="Google Shape;310;p45"/>
          <p:cNvSpPr txBox="1">
            <a:spLocks noGrp="1"/>
          </p:cNvSpPr>
          <p:nvPr>
            <p:ph type="body" idx="1"/>
          </p:nvPr>
        </p:nvSpPr>
        <p:spPr>
          <a:xfrm>
            <a:off x="540000" y="1269002"/>
            <a:ext cx="8064900" cy="3105000"/>
          </a:xfrm>
          <a:prstGeom prst="rect">
            <a:avLst/>
          </a:prstGeom>
        </p:spPr>
        <p:txBody>
          <a:bodyPr spcFirstLastPara="1" wrap="square" lIns="0" tIns="0" rIns="0" bIns="0" anchor="t" anchorCtr="0">
            <a:noAutofit/>
          </a:bodyPr>
          <a:lstStyle/>
          <a:p>
            <a:pPr marL="457200" lvl="0" indent="-330200" algn="l" rtl="0">
              <a:lnSpc>
                <a:spcPct val="150000"/>
              </a:lnSpc>
              <a:spcBef>
                <a:spcPts val="0"/>
              </a:spcBef>
              <a:spcAft>
                <a:spcPts val="0"/>
              </a:spcAft>
              <a:buSzPts val="1600"/>
              <a:buChar char="●"/>
            </a:pPr>
            <a:r>
              <a:rPr lang="sk" sz="1600">
                <a:solidFill>
                  <a:srgbClr val="000000"/>
                </a:solidFill>
              </a:rPr>
              <a:t>v loketním kloubu celkem 5 tíhových váčků </a:t>
            </a:r>
            <a:endParaRPr sz="1600">
              <a:solidFill>
                <a:srgbClr val="000000"/>
              </a:solidFill>
            </a:endParaRPr>
          </a:p>
          <a:p>
            <a:pPr marL="457200" lvl="0" indent="-330200" algn="l" rtl="0">
              <a:lnSpc>
                <a:spcPct val="150000"/>
              </a:lnSpc>
              <a:spcBef>
                <a:spcPts val="0"/>
              </a:spcBef>
              <a:spcAft>
                <a:spcPts val="0"/>
              </a:spcAft>
              <a:buSzPts val="1600"/>
              <a:buChar char="●"/>
            </a:pPr>
            <a:r>
              <a:rPr lang="sk" sz="1600" b="1">
                <a:solidFill>
                  <a:srgbClr val="000000"/>
                </a:solidFill>
              </a:rPr>
              <a:t>Bursa bicipitoradialis </a:t>
            </a:r>
            <a:r>
              <a:rPr lang="sk" sz="1600">
                <a:solidFill>
                  <a:srgbClr val="000000"/>
                </a:solidFill>
              </a:rPr>
              <a:t>– nachází se mezi úponovou šlachou m. biceps brachii a tuberositas radii</a:t>
            </a:r>
            <a:endParaRPr sz="1600">
              <a:solidFill>
                <a:srgbClr val="000000"/>
              </a:solidFill>
            </a:endParaRPr>
          </a:p>
          <a:p>
            <a:pPr marL="457200" lvl="0" indent="-330200" algn="l" rtl="0">
              <a:lnSpc>
                <a:spcPct val="150000"/>
              </a:lnSpc>
              <a:spcBef>
                <a:spcPts val="0"/>
              </a:spcBef>
              <a:spcAft>
                <a:spcPts val="0"/>
              </a:spcAft>
              <a:buSzPts val="1600"/>
              <a:buChar char="●"/>
            </a:pPr>
            <a:r>
              <a:rPr lang="sk" sz="1600" b="1">
                <a:solidFill>
                  <a:srgbClr val="000000"/>
                </a:solidFill>
              </a:rPr>
              <a:t>Bursa cubitalis interossea </a:t>
            </a:r>
            <a:r>
              <a:rPr lang="sk" sz="1600">
                <a:solidFill>
                  <a:srgbClr val="000000"/>
                </a:solidFill>
              </a:rPr>
              <a:t>– nekonstantní burza</a:t>
            </a:r>
            <a:endParaRPr sz="1600">
              <a:solidFill>
                <a:srgbClr val="000000"/>
              </a:solidFill>
            </a:endParaRPr>
          </a:p>
          <a:p>
            <a:pPr marL="0" lvl="0" indent="0" algn="l" rtl="0">
              <a:lnSpc>
                <a:spcPct val="150000"/>
              </a:lnSpc>
              <a:spcBef>
                <a:spcPts val="300"/>
              </a:spcBef>
              <a:spcAft>
                <a:spcPts val="0"/>
              </a:spcAft>
              <a:buNone/>
            </a:pPr>
            <a:r>
              <a:rPr lang="sk" sz="1600">
                <a:solidFill>
                  <a:srgbClr val="000000"/>
                </a:solidFill>
              </a:rPr>
              <a:t>Při úponu </a:t>
            </a:r>
            <a:r>
              <a:rPr lang="sk" sz="1600" u="sng">
                <a:solidFill>
                  <a:srgbClr val="000000"/>
                </a:solidFill>
              </a:rPr>
              <a:t>m. triceps brachii:</a:t>
            </a:r>
            <a:endParaRPr sz="1600">
              <a:solidFill>
                <a:srgbClr val="000000"/>
              </a:solidFill>
            </a:endParaRPr>
          </a:p>
          <a:p>
            <a:pPr marL="658368" lvl="1" indent="-195770" algn="l" rtl="0">
              <a:lnSpc>
                <a:spcPct val="150000"/>
              </a:lnSpc>
              <a:spcBef>
                <a:spcPts val="300"/>
              </a:spcBef>
              <a:spcAft>
                <a:spcPts val="0"/>
              </a:spcAft>
              <a:buClr>
                <a:srgbClr val="438086"/>
              </a:buClr>
              <a:buSzPts val="1600"/>
              <a:buFont typeface="Georgia"/>
              <a:buChar char="○"/>
            </a:pPr>
            <a:r>
              <a:rPr lang="sk" sz="1600">
                <a:solidFill>
                  <a:srgbClr val="000000"/>
                </a:solidFill>
              </a:rPr>
              <a:t>Povrchová bursa </a:t>
            </a:r>
            <a:r>
              <a:rPr lang="sk" sz="1600" b="1">
                <a:solidFill>
                  <a:srgbClr val="000000"/>
                </a:solidFill>
              </a:rPr>
              <a:t>subcutanea olecrani</a:t>
            </a:r>
            <a:endParaRPr sz="1600" b="1">
              <a:solidFill>
                <a:srgbClr val="000000"/>
              </a:solidFill>
            </a:endParaRPr>
          </a:p>
          <a:p>
            <a:pPr marL="658368" lvl="1" indent="-195770" algn="l" rtl="0">
              <a:lnSpc>
                <a:spcPct val="150000"/>
              </a:lnSpc>
              <a:spcBef>
                <a:spcPts val="300"/>
              </a:spcBef>
              <a:spcAft>
                <a:spcPts val="0"/>
              </a:spcAft>
              <a:buClr>
                <a:srgbClr val="438086"/>
              </a:buClr>
              <a:buSzPts val="1600"/>
              <a:buFont typeface="Georgia"/>
              <a:buChar char="○"/>
            </a:pPr>
            <a:r>
              <a:rPr lang="sk" sz="1600">
                <a:solidFill>
                  <a:srgbClr val="000000"/>
                </a:solidFill>
              </a:rPr>
              <a:t>Hlubší bursa uvnitř úponové šlachy – nekonstantní </a:t>
            </a:r>
            <a:r>
              <a:rPr lang="sk" sz="1600" b="1">
                <a:solidFill>
                  <a:srgbClr val="000000"/>
                </a:solidFill>
              </a:rPr>
              <a:t>bursa</a:t>
            </a:r>
            <a:r>
              <a:rPr lang="sk" sz="1600">
                <a:solidFill>
                  <a:srgbClr val="000000"/>
                </a:solidFill>
              </a:rPr>
              <a:t> </a:t>
            </a:r>
            <a:r>
              <a:rPr lang="sk" sz="1600" b="1">
                <a:solidFill>
                  <a:srgbClr val="000000"/>
                </a:solidFill>
              </a:rPr>
              <a:t>intratendinea olecrani </a:t>
            </a:r>
            <a:endParaRPr sz="1600">
              <a:solidFill>
                <a:srgbClr val="438086"/>
              </a:solidFill>
            </a:endParaRPr>
          </a:p>
          <a:p>
            <a:pPr marL="658368" lvl="1" indent="-195770" algn="l" rtl="0">
              <a:lnSpc>
                <a:spcPct val="150000"/>
              </a:lnSpc>
              <a:spcBef>
                <a:spcPts val="300"/>
              </a:spcBef>
              <a:spcAft>
                <a:spcPts val="0"/>
              </a:spcAft>
              <a:buClr>
                <a:srgbClr val="438086"/>
              </a:buClr>
              <a:buSzPts val="1600"/>
              <a:buFont typeface="Georgia"/>
              <a:buChar char="○"/>
            </a:pPr>
            <a:r>
              <a:rPr lang="sk" sz="1600">
                <a:solidFill>
                  <a:srgbClr val="000000"/>
                </a:solidFill>
              </a:rPr>
              <a:t>Mezi úponovou šlachou a olekranonem se nachází </a:t>
            </a:r>
            <a:r>
              <a:rPr lang="sk" sz="1600" b="1">
                <a:solidFill>
                  <a:srgbClr val="000000"/>
                </a:solidFill>
              </a:rPr>
              <a:t>bursa subtendinea musculi tricipitis brachii</a:t>
            </a:r>
            <a:endParaRPr sz="1600" b="1">
              <a:solidFill>
                <a:srgbClr val="000000"/>
              </a:solidFill>
            </a:endParaRPr>
          </a:p>
          <a:p>
            <a:pPr marL="0" lvl="0" indent="0" algn="l" rtl="0">
              <a:lnSpc>
                <a:spcPct val="150000"/>
              </a:lnSpc>
              <a:spcBef>
                <a:spcPts val="0"/>
              </a:spcBef>
              <a:spcAft>
                <a:spcPts val="0"/>
              </a:spcAft>
              <a:buNone/>
            </a:pPr>
            <a:endParaRPr sz="160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p46"/>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Tíhové váčky</a:t>
            </a:r>
            <a:endParaRPr/>
          </a:p>
        </p:txBody>
      </p:sp>
      <p:pic>
        <p:nvPicPr>
          <p:cNvPr id="316" name="Google Shape;316;p46"/>
          <p:cNvPicPr preferRelativeResize="0"/>
          <p:nvPr/>
        </p:nvPicPr>
        <p:blipFill>
          <a:blip r:embed="rId3">
            <a:alphaModFix/>
          </a:blip>
          <a:stretch>
            <a:fillRect/>
          </a:stretch>
        </p:blipFill>
        <p:spPr>
          <a:xfrm>
            <a:off x="152400" y="1031100"/>
            <a:ext cx="7227374" cy="3959999"/>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21" name="Google Shape;321;p47"/>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Kineziologie Lokte - pohyby</a:t>
            </a:r>
            <a:endParaRPr/>
          </a:p>
        </p:txBody>
      </p:sp>
      <p:sp>
        <p:nvSpPr>
          <p:cNvPr id="322" name="Google Shape;322;p47"/>
          <p:cNvSpPr txBox="1">
            <a:spLocks noGrp="1"/>
          </p:cNvSpPr>
          <p:nvPr>
            <p:ph type="body" idx="1"/>
          </p:nvPr>
        </p:nvSpPr>
        <p:spPr>
          <a:xfrm>
            <a:off x="540000" y="1269000"/>
            <a:ext cx="5745600" cy="3105000"/>
          </a:xfrm>
          <a:prstGeom prst="rect">
            <a:avLst/>
          </a:prstGeom>
        </p:spPr>
        <p:txBody>
          <a:bodyPr spcFirstLastPara="1" wrap="square" lIns="0" tIns="0" rIns="0" bIns="0" anchor="t" anchorCtr="0">
            <a:noAutofit/>
          </a:bodyPr>
          <a:lstStyle/>
          <a:p>
            <a:pPr marL="457200" lvl="0" indent="-336550" algn="l" rtl="0">
              <a:lnSpc>
                <a:spcPct val="150000"/>
              </a:lnSpc>
              <a:spcBef>
                <a:spcPts val="0"/>
              </a:spcBef>
              <a:spcAft>
                <a:spcPts val="0"/>
              </a:spcAft>
              <a:buSzPts val="1700"/>
              <a:buChar char="●"/>
            </a:pPr>
            <a:r>
              <a:rPr lang="sk" sz="1700">
                <a:solidFill>
                  <a:srgbClr val="000000"/>
                </a:solidFill>
              </a:rPr>
              <a:t>Hlavními pohyby jsou FLEXE a EXTENZE</a:t>
            </a:r>
            <a:endParaRPr sz="1700">
              <a:solidFill>
                <a:srgbClr val="000000"/>
              </a:solidFill>
            </a:endParaRPr>
          </a:p>
          <a:p>
            <a:pPr marL="658368" lvl="1" indent="-189737" algn="l" rtl="0">
              <a:lnSpc>
                <a:spcPct val="150000"/>
              </a:lnSpc>
              <a:spcBef>
                <a:spcPts val="300"/>
              </a:spcBef>
              <a:spcAft>
                <a:spcPts val="0"/>
              </a:spcAft>
              <a:buClr>
                <a:srgbClr val="438086"/>
              </a:buClr>
              <a:buSzPts val="1700"/>
              <a:buFont typeface="Arial"/>
              <a:buChar char="○"/>
            </a:pPr>
            <a:r>
              <a:rPr lang="sk" sz="1700">
                <a:solidFill>
                  <a:srgbClr val="000000"/>
                </a:solidFill>
              </a:rPr>
              <a:t>Odehrávají se v humeroulnárním a humeroradiálním skloubení 🡪 „pravý loketní kloub“ (Kapandji)</a:t>
            </a:r>
            <a:endParaRPr sz="1700">
              <a:solidFill>
                <a:srgbClr val="438086"/>
              </a:solidFill>
            </a:endParaRPr>
          </a:p>
          <a:p>
            <a:pPr marL="658368" lvl="1" indent="-189737" algn="l" rtl="0">
              <a:lnSpc>
                <a:spcPct val="150000"/>
              </a:lnSpc>
              <a:spcBef>
                <a:spcPts val="300"/>
              </a:spcBef>
              <a:spcAft>
                <a:spcPts val="0"/>
              </a:spcAft>
              <a:buClr>
                <a:srgbClr val="438086"/>
              </a:buClr>
              <a:buSzPts val="1700"/>
              <a:buFont typeface="Georgia"/>
              <a:buChar char="○"/>
            </a:pPr>
            <a:r>
              <a:rPr lang="sk" sz="1700">
                <a:solidFill>
                  <a:srgbClr val="000000"/>
                </a:solidFill>
              </a:rPr>
              <a:t>ROM do </a:t>
            </a:r>
            <a:r>
              <a:rPr lang="sk" sz="1700" b="1">
                <a:solidFill>
                  <a:srgbClr val="000000"/>
                </a:solidFill>
              </a:rPr>
              <a:t>FLX</a:t>
            </a:r>
            <a:r>
              <a:rPr lang="sk" sz="1700">
                <a:solidFill>
                  <a:srgbClr val="000000"/>
                </a:solidFill>
              </a:rPr>
              <a:t> 🡪 125-145°</a:t>
            </a:r>
            <a:endParaRPr sz="1700">
              <a:solidFill>
                <a:srgbClr val="438086"/>
              </a:solidFill>
            </a:endParaRPr>
          </a:p>
          <a:p>
            <a:pPr marL="658368" lvl="1" indent="-189737" algn="l" rtl="0">
              <a:lnSpc>
                <a:spcPct val="150000"/>
              </a:lnSpc>
              <a:spcBef>
                <a:spcPts val="300"/>
              </a:spcBef>
              <a:spcAft>
                <a:spcPts val="0"/>
              </a:spcAft>
              <a:buClr>
                <a:srgbClr val="438086"/>
              </a:buClr>
              <a:buSzPts val="1700"/>
              <a:buFont typeface="Georgia"/>
              <a:buChar char="○"/>
            </a:pPr>
            <a:r>
              <a:rPr lang="sk" sz="1700">
                <a:solidFill>
                  <a:srgbClr val="000000"/>
                </a:solidFill>
              </a:rPr>
              <a:t>ROM do </a:t>
            </a:r>
            <a:r>
              <a:rPr lang="sk" sz="1700" b="1">
                <a:solidFill>
                  <a:srgbClr val="000000"/>
                </a:solidFill>
              </a:rPr>
              <a:t>EXT</a:t>
            </a:r>
            <a:r>
              <a:rPr lang="sk" sz="1700">
                <a:solidFill>
                  <a:srgbClr val="000000"/>
                </a:solidFill>
              </a:rPr>
              <a:t> 🡪 0° </a:t>
            </a:r>
            <a:endParaRPr sz="1700">
              <a:solidFill>
                <a:srgbClr val="438086"/>
              </a:solidFill>
            </a:endParaRPr>
          </a:p>
          <a:p>
            <a:pPr marL="457200" lvl="0" indent="-336550" algn="l" rtl="0">
              <a:lnSpc>
                <a:spcPct val="150000"/>
              </a:lnSpc>
              <a:spcBef>
                <a:spcPts val="0"/>
              </a:spcBef>
              <a:spcAft>
                <a:spcPts val="0"/>
              </a:spcAft>
              <a:buSzPts val="1700"/>
              <a:buChar char="●"/>
            </a:pPr>
            <a:r>
              <a:rPr lang="sk" sz="1700">
                <a:solidFill>
                  <a:srgbClr val="000000"/>
                </a:solidFill>
              </a:rPr>
              <a:t>U žen a u dětí často přítomna hyperEXT 5-10°</a:t>
            </a:r>
            <a:endParaRPr sz="1700">
              <a:solidFill>
                <a:srgbClr val="53548A"/>
              </a:solidFill>
            </a:endParaRPr>
          </a:p>
          <a:p>
            <a:pPr marL="658368" lvl="1" indent="-189737" algn="l" rtl="0">
              <a:lnSpc>
                <a:spcPct val="150000"/>
              </a:lnSpc>
              <a:spcBef>
                <a:spcPts val="300"/>
              </a:spcBef>
              <a:spcAft>
                <a:spcPts val="0"/>
              </a:spcAft>
              <a:buClr>
                <a:srgbClr val="438086"/>
              </a:buClr>
              <a:buSzPts val="1700"/>
              <a:buFont typeface="Georgia"/>
              <a:buChar char="○"/>
            </a:pPr>
            <a:r>
              <a:rPr lang="sk" sz="1700">
                <a:solidFill>
                  <a:srgbClr val="000000"/>
                </a:solidFill>
              </a:rPr>
              <a:t>Z funkčního hlediska je </a:t>
            </a:r>
            <a:r>
              <a:rPr lang="sk" sz="1700" b="1">
                <a:solidFill>
                  <a:srgbClr val="000000"/>
                </a:solidFill>
              </a:rPr>
              <a:t>FLX</a:t>
            </a:r>
            <a:r>
              <a:rPr lang="sk" sz="1700">
                <a:solidFill>
                  <a:srgbClr val="000000"/>
                </a:solidFill>
              </a:rPr>
              <a:t> lokte spojená se </a:t>
            </a:r>
            <a:r>
              <a:rPr lang="sk" sz="1700" b="1">
                <a:solidFill>
                  <a:srgbClr val="000000"/>
                </a:solidFill>
              </a:rPr>
              <a:t>supinací</a:t>
            </a:r>
            <a:r>
              <a:rPr lang="sk" sz="1700">
                <a:solidFill>
                  <a:srgbClr val="000000"/>
                </a:solidFill>
              </a:rPr>
              <a:t> (m. BB - “feeding muscle”) předloktí a </a:t>
            </a:r>
            <a:r>
              <a:rPr lang="sk" sz="1700" b="1">
                <a:solidFill>
                  <a:srgbClr val="000000"/>
                </a:solidFill>
              </a:rPr>
              <a:t>EXT</a:t>
            </a:r>
            <a:r>
              <a:rPr lang="sk" sz="1700">
                <a:solidFill>
                  <a:srgbClr val="000000"/>
                </a:solidFill>
              </a:rPr>
              <a:t> s </a:t>
            </a:r>
            <a:r>
              <a:rPr lang="sk" sz="1700" b="1">
                <a:solidFill>
                  <a:srgbClr val="000000"/>
                </a:solidFill>
              </a:rPr>
              <a:t>pronací</a:t>
            </a:r>
            <a:endParaRPr sz="1700">
              <a:solidFill>
                <a:srgbClr val="438086"/>
              </a:solidFill>
            </a:endParaRPr>
          </a:p>
          <a:p>
            <a:pPr marL="0" lvl="0" indent="0" algn="l" rtl="0">
              <a:spcBef>
                <a:spcPts val="0"/>
              </a:spcBef>
              <a:spcAft>
                <a:spcPts val="0"/>
              </a:spcAft>
              <a:buNone/>
            </a:pPr>
            <a:endParaRPr sz="1700"/>
          </a:p>
        </p:txBody>
      </p:sp>
      <p:pic>
        <p:nvPicPr>
          <p:cNvPr id="323" name="Google Shape;323;p47"/>
          <p:cNvPicPr preferRelativeResize="0"/>
          <p:nvPr/>
        </p:nvPicPr>
        <p:blipFill rotWithShape="1">
          <a:blip r:embed="rId3">
            <a:alphaModFix/>
          </a:blip>
          <a:srcRect b="7132"/>
          <a:stretch/>
        </p:blipFill>
        <p:spPr>
          <a:xfrm>
            <a:off x="6327500" y="1150100"/>
            <a:ext cx="2553600" cy="2872175"/>
          </a:xfrm>
          <a:prstGeom prst="rect">
            <a:avLst/>
          </a:prstGeom>
          <a:noFill/>
          <a:ln>
            <a:noFill/>
          </a:ln>
        </p:spPr>
      </p:pic>
      <p:sp>
        <p:nvSpPr>
          <p:cNvPr id="324" name="Google Shape;324;p47"/>
          <p:cNvSpPr txBox="1"/>
          <p:nvPr/>
        </p:nvSpPr>
        <p:spPr>
          <a:xfrm>
            <a:off x="6546800" y="3930300"/>
            <a:ext cx="21150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k" sz="800">
                <a:solidFill>
                  <a:srgbClr val="222222"/>
                </a:solidFill>
              </a:rPr>
              <a:t>Kapandji, I. A. (1971). The physiology of the joints, volume I, upper limb. </a:t>
            </a:r>
            <a:r>
              <a:rPr lang="sk" sz="800" i="1">
                <a:solidFill>
                  <a:srgbClr val="222222"/>
                </a:solidFill>
              </a:rPr>
              <a:t>American Journal of Physical Medicine &amp; Rehabilitation</a:t>
            </a:r>
            <a:r>
              <a:rPr lang="sk" sz="800">
                <a:solidFill>
                  <a:srgbClr val="222222"/>
                </a:solidFill>
              </a:rPr>
              <a:t>, </a:t>
            </a:r>
            <a:r>
              <a:rPr lang="sk" sz="800" i="1">
                <a:solidFill>
                  <a:srgbClr val="222222"/>
                </a:solidFill>
              </a:rPr>
              <a:t>50</a:t>
            </a:r>
            <a:r>
              <a:rPr lang="sk" sz="800">
                <a:solidFill>
                  <a:srgbClr val="222222"/>
                </a:solidFill>
              </a:rPr>
              <a:t>(2), 96.</a:t>
            </a:r>
            <a:endParaRPr sz="80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29" name="Google Shape;329;p48"/>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Kineziologie Lokte - pohyby</a:t>
            </a:r>
            <a:endParaRPr/>
          </a:p>
        </p:txBody>
      </p:sp>
      <p:sp>
        <p:nvSpPr>
          <p:cNvPr id="330" name="Google Shape;330;p48"/>
          <p:cNvSpPr txBox="1">
            <a:spLocks noGrp="1"/>
          </p:cNvSpPr>
          <p:nvPr>
            <p:ph type="body" idx="1"/>
          </p:nvPr>
        </p:nvSpPr>
        <p:spPr>
          <a:xfrm>
            <a:off x="540000" y="1269002"/>
            <a:ext cx="8064900" cy="3105000"/>
          </a:xfrm>
          <a:prstGeom prst="rect">
            <a:avLst/>
          </a:prstGeom>
        </p:spPr>
        <p:txBody>
          <a:bodyPr spcFirstLastPara="1" wrap="square" lIns="0" tIns="0" rIns="0" bIns="0" anchor="t" anchorCtr="0">
            <a:noAutofit/>
          </a:bodyPr>
          <a:lstStyle/>
          <a:p>
            <a:pPr marL="457200" lvl="0" indent="-361950" algn="l" rtl="0">
              <a:lnSpc>
                <a:spcPct val="150000"/>
              </a:lnSpc>
              <a:spcBef>
                <a:spcPts val="0"/>
              </a:spcBef>
              <a:spcAft>
                <a:spcPts val="0"/>
              </a:spcAft>
              <a:buSzPts val="2100"/>
              <a:buChar char="●"/>
            </a:pPr>
            <a:r>
              <a:rPr lang="sk"/>
              <a:t>FLX a EXT se odehrává především v H-U kloubu</a:t>
            </a:r>
            <a:endParaRPr/>
          </a:p>
          <a:p>
            <a:pPr marL="457200" lvl="0" indent="-361950" algn="l" rtl="0">
              <a:lnSpc>
                <a:spcPct val="150000"/>
              </a:lnSpc>
              <a:spcBef>
                <a:spcPts val="0"/>
              </a:spcBef>
              <a:spcAft>
                <a:spcPts val="0"/>
              </a:spcAft>
              <a:buSzPts val="2100"/>
              <a:buChar char="●"/>
            </a:pPr>
            <a:r>
              <a:rPr lang="sk"/>
              <a:t>PRUK je nejvýznamnější pro rotační pohyby ruky</a:t>
            </a:r>
            <a:endParaRPr/>
          </a:p>
          <a:p>
            <a:pPr marL="457200" lvl="0" indent="-361950" algn="l" rtl="0">
              <a:lnSpc>
                <a:spcPct val="150000"/>
              </a:lnSpc>
              <a:spcBef>
                <a:spcPts val="0"/>
              </a:spcBef>
              <a:spcAft>
                <a:spcPts val="0"/>
              </a:spcAft>
              <a:buSzPts val="2100"/>
              <a:buChar char="●"/>
            </a:pPr>
            <a:r>
              <a:rPr lang="sk"/>
              <a:t>H-R kloub funguje jako “adaptér” mezi FLX/EXT v H-U kloubu a ROT v PRUK</a:t>
            </a:r>
            <a:endParaRPr/>
          </a:p>
          <a:p>
            <a:pPr marL="0" lvl="0" indent="0" algn="l" rtl="0">
              <a:lnSpc>
                <a:spcPct val="150000"/>
              </a:lnSpc>
              <a:spcBef>
                <a:spcPts val="0"/>
              </a:spcBef>
              <a:spcAft>
                <a:spcPts val="0"/>
              </a:spcAft>
              <a:buNone/>
            </a:pP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Google Shape;335;p49"/>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Flexe Lokte</a:t>
            </a:r>
            <a:endParaRPr/>
          </a:p>
        </p:txBody>
      </p:sp>
      <p:sp>
        <p:nvSpPr>
          <p:cNvPr id="336" name="Google Shape;336;p49"/>
          <p:cNvSpPr txBox="1">
            <a:spLocks noGrp="1"/>
          </p:cNvSpPr>
          <p:nvPr>
            <p:ph type="body" idx="1"/>
          </p:nvPr>
        </p:nvSpPr>
        <p:spPr>
          <a:xfrm>
            <a:off x="540000" y="1269000"/>
            <a:ext cx="3702600" cy="3105000"/>
          </a:xfrm>
          <a:prstGeom prst="rect">
            <a:avLst/>
          </a:prstGeom>
        </p:spPr>
        <p:txBody>
          <a:bodyPr spcFirstLastPara="1" wrap="square" lIns="0" tIns="0" rIns="0" bIns="0" anchor="t" anchorCtr="0">
            <a:noAutofit/>
          </a:bodyPr>
          <a:lstStyle/>
          <a:p>
            <a:pPr marL="457200" lvl="0" indent="-330200" algn="l" rtl="0">
              <a:spcBef>
                <a:spcPts val="0"/>
              </a:spcBef>
              <a:spcAft>
                <a:spcPts val="0"/>
              </a:spcAft>
              <a:buSzPts val="1600"/>
              <a:buChar char="●"/>
            </a:pPr>
            <a:r>
              <a:rPr lang="sk" sz="1600"/>
              <a:t>Trochlea humeri 45 st. A náklon vůči diafýze humeru, leží před její osou </a:t>
            </a:r>
            <a:endParaRPr sz="1600"/>
          </a:p>
          <a:p>
            <a:pPr marL="457200" lvl="0" indent="-330200" algn="l" rtl="0">
              <a:spcBef>
                <a:spcPts val="0"/>
              </a:spcBef>
              <a:spcAft>
                <a:spcPts val="0"/>
              </a:spcAft>
              <a:buSzPts val="1600"/>
              <a:buChar char="●"/>
            </a:pPr>
            <a:r>
              <a:rPr lang="sk" sz="1600"/>
              <a:t>Incisura trochlearis ulnae také 45°  náklon A a S vůči diafýze ulny = podpora rozsahu flexe v lokti </a:t>
            </a:r>
            <a:endParaRPr sz="1600"/>
          </a:p>
          <a:p>
            <a:pPr marL="457200" lvl="0" indent="-330200" algn="l" rtl="0">
              <a:spcBef>
                <a:spcPts val="0"/>
              </a:spcBef>
              <a:spcAft>
                <a:spcPts val="0"/>
              </a:spcAft>
              <a:buSzPts val="1600"/>
              <a:buChar char="●"/>
            </a:pPr>
            <a:r>
              <a:rPr lang="sk" sz="1600"/>
              <a:t>při absenci těchto faktorů by byla FLX v LOK výrazněji limitována (již při 90°  FLX kontakt kostí, při plné flexi by dále nebyl prostor pro svaly</a:t>
            </a:r>
            <a:endParaRPr sz="1600"/>
          </a:p>
        </p:txBody>
      </p:sp>
      <p:pic>
        <p:nvPicPr>
          <p:cNvPr id="337" name="Google Shape;337;p49"/>
          <p:cNvPicPr preferRelativeResize="0"/>
          <p:nvPr/>
        </p:nvPicPr>
        <p:blipFill>
          <a:blip r:embed="rId3">
            <a:alphaModFix/>
          </a:blip>
          <a:stretch>
            <a:fillRect/>
          </a:stretch>
        </p:blipFill>
        <p:spPr>
          <a:xfrm>
            <a:off x="7700588" y="973613"/>
            <a:ext cx="1209675" cy="2676525"/>
          </a:xfrm>
          <a:prstGeom prst="rect">
            <a:avLst/>
          </a:prstGeom>
          <a:noFill/>
          <a:ln>
            <a:noFill/>
          </a:ln>
        </p:spPr>
      </p:pic>
      <p:pic>
        <p:nvPicPr>
          <p:cNvPr id="338" name="Google Shape;338;p49"/>
          <p:cNvPicPr preferRelativeResize="0"/>
          <p:nvPr/>
        </p:nvPicPr>
        <p:blipFill>
          <a:blip r:embed="rId4">
            <a:alphaModFix/>
          </a:blip>
          <a:stretch>
            <a:fillRect/>
          </a:stretch>
        </p:blipFill>
        <p:spPr>
          <a:xfrm>
            <a:off x="4242600" y="1269000"/>
            <a:ext cx="3538550" cy="2085775"/>
          </a:xfrm>
          <a:prstGeom prst="rect">
            <a:avLst/>
          </a:prstGeom>
          <a:noFill/>
          <a:ln>
            <a:noFill/>
          </a:ln>
        </p:spPr>
      </p:pic>
      <p:sp>
        <p:nvSpPr>
          <p:cNvPr id="339" name="Google Shape;339;p49"/>
          <p:cNvSpPr txBox="1"/>
          <p:nvPr/>
        </p:nvSpPr>
        <p:spPr>
          <a:xfrm>
            <a:off x="4274100" y="3591325"/>
            <a:ext cx="43308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k" sz="800">
                <a:solidFill>
                  <a:srgbClr val="222222"/>
                </a:solidFill>
              </a:rPr>
              <a:t>Kapandji, I. A. (1971). The physiology of the joints, volume I, upper limb. </a:t>
            </a:r>
            <a:r>
              <a:rPr lang="sk" sz="800" i="1">
                <a:solidFill>
                  <a:srgbClr val="222222"/>
                </a:solidFill>
              </a:rPr>
              <a:t>American Journal of Physical Medicine &amp; Rehabilitation</a:t>
            </a:r>
            <a:r>
              <a:rPr lang="sk" sz="800">
                <a:solidFill>
                  <a:srgbClr val="222222"/>
                </a:solidFill>
              </a:rPr>
              <a:t>, </a:t>
            </a:r>
            <a:r>
              <a:rPr lang="sk" sz="800" i="1">
                <a:solidFill>
                  <a:srgbClr val="222222"/>
                </a:solidFill>
              </a:rPr>
              <a:t>50</a:t>
            </a:r>
            <a:r>
              <a:rPr lang="sk" sz="800">
                <a:solidFill>
                  <a:srgbClr val="222222"/>
                </a:solidFill>
              </a:rPr>
              <a:t>(2), 96.</a:t>
            </a:r>
            <a:endParaRPr sz="80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Google Shape;344;p50"/>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Flexe Lokte</a:t>
            </a:r>
            <a:endParaRPr/>
          </a:p>
        </p:txBody>
      </p:sp>
      <p:sp>
        <p:nvSpPr>
          <p:cNvPr id="345" name="Google Shape;345;p50"/>
          <p:cNvSpPr txBox="1">
            <a:spLocks noGrp="1"/>
          </p:cNvSpPr>
          <p:nvPr>
            <p:ph type="body" idx="1"/>
          </p:nvPr>
        </p:nvSpPr>
        <p:spPr>
          <a:xfrm>
            <a:off x="540000" y="1269002"/>
            <a:ext cx="8064900" cy="3105000"/>
          </a:xfrm>
          <a:prstGeom prst="rect">
            <a:avLst/>
          </a:prstGeom>
        </p:spPr>
        <p:txBody>
          <a:bodyPr spcFirstLastPara="1" wrap="square" lIns="0" tIns="0" rIns="0" bIns="0" anchor="t" anchorCtr="0">
            <a:noAutofit/>
          </a:bodyPr>
          <a:lstStyle/>
          <a:p>
            <a:pPr marL="457200" lvl="0" indent="-342900" algn="l" rtl="0">
              <a:lnSpc>
                <a:spcPct val="80000"/>
              </a:lnSpc>
              <a:spcBef>
                <a:spcPts val="0"/>
              </a:spcBef>
              <a:spcAft>
                <a:spcPts val="0"/>
              </a:spcAft>
              <a:buSzPts val="1800"/>
              <a:buChar char="●"/>
            </a:pPr>
            <a:r>
              <a:rPr lang="sk" sz="1800">
                <a:solidFill>
                  <a:srgbClr val="000000"/>
                </a:solidFill>
              </a:rPr>
              <a:t>Flexe je limitována v závislosti na tom, zda jde o aktivní, či pasivní pohyb </a:t>
            </a:r>
            <a:endParaRPr sz="1800">
              <a:solidFill>
                <a:srgbClr val="000000"/>
              </a:solidFill>
            </a:endParaRPr>
          </a:p>
          <a:p>
            <a:pPr marL="0" lvl="0" indent="0" algn="l" rtl="0">
              <a:lnSpc>
                <a:spcPct val="80000"/>
              </a:lnSpc>
              <a:spcBef>
                <a:spcPts val="300"/>
              </a:spcBef>
              <a:spcAft>
                <a:spcPts val="0"/>
              </a:spcAft>
              <a:buNone/>
            </a:pPr>
            <a:r>
              <a:rPr lang="sk" sz="1800" b="1">
                <a:solidFill>
                  <a:srgbClr val="000000"/>
                </a:solidFill>
              </a:rPr>
              <a:t>Aktivní:</a:t>
            </a:r>
            <a:endParaRPr sz="1800" b="1">
              <a:solidFill>
                <a:srgbClr val="000000"/>
              </a:solidFill>
            </a:endParaRPr>
          </a:p>
          <a:p>
            <a:pPr marL="658368" lvl="1" indent="-233235" algn="l" rtl="0">
              <a:lnSpc>
                <a:spcPct val="80000"/>
              </a:lnSpc>
              <a:spcBef>
                <a:spcPts val="300"/>
              </a:spcBef>
              <a:spcAft>
                <a:spcPts val="0"/>
              </a:spcAft>
              <a:buClr>
                <a:srgbClr val="438086"/>
              </a:buClr>
              <a:buSzPts val="1800"/>
              <a:buFont typeface="Arial"/>
              <a:buChar char="○"/>
            </a:pPr>
            <a:r>
              <a:rPr lang="sk" sz="1800">
                <a:solidFill>
                  <a:srgbClr val="000000"/>
                </a:solidFill>
              </a:rPr>
              <a:t>Zcela jako první limit je pozice anteriorních svalů paže a předloktí; rozsah do 145° při kontrakci těchto sval.skupin (1), tady limitace prostř. kontaktu kostí (2) či napětí post.kl. pouzdra (3) nehrají tak velkou roli</a:t>
            </a:r>
            <a:endParaRPr sz="1800">
              <a:solidFill>
                <a:srgbClr val="438086"/>
              </a:solidFill>
            </a:endParaRPr>
          </a:p>
          <a:p>
            <a:pPr marL="0" lvl="0" indent="0" algn="l" rtl="0">
              <a:lnSpc>
                <a:spcPct val="80000"/>
              </a:lnSpc>
              <a:spcBef>
                <a:spcPts val="300"/>
              </a:spcBef>
              <a:spcAft>
                <a:spcPts val="0"/>
              </a:spcAft>
              <a:buNone/>
            </a:pPr>
            <a:r>
              <a:rPr lang="sk" sz="1800" b="1">
                <a:solidFill>
                  <a:srgbClr val="000000"/>
                </a:solidFill>
              </a:rPr>
              <a:t>Pasivní: </a:t>
            </a:r>
            <a:endParaRPr sz="1800" b="1">
              <a:solidFill>
                <a:srgbClr val="000000"/>
              </a:solidFill>
            </a:endParaRPr>
          </a:p>
          <a:p>
            <a:pPr marL="658368" lvl="1" indent="-233235" algn="l" rtl="0">
              <a:lnSpc>
                <a:spcPct val="80000"/>
              </a:lnSpc>
              <a:spcBef>
                <a:spcPts val="300"/>
              </a:spcBef>
              <a:spcAft>
                <a:spcPts val="0"/>
              </a:spcAft>
              <a:buClr>
                <a:srgbClr val="438086"/>
              </a:buClr>
              <a:buSzPts val="1800"/>
              <a:buFont typeface="Arial"/>
              <a:buChar char="○"/>
            </a:pPr>
            <a:r>
              <a:rPr lang="sk" sz="1800">
                <a:solidFill>
                  <a:srgbClr val="000000"/>
                </a:solidFill>
              </a:rPr>
              <a:t>Relaxované svaly (1) umožní FLX s dosahem za 145°</a:t>
            </a:r>
            <a:endParaRPr sz="1800">
              <a:solidFill>
                <a:srgbClr val="438086"/>
              </a:solidFill>
            </a:endParaRPr>
          </a:p>
          <a:p>
            <a:pPr marL="658368" lvl="1" indent="-233235" algn="l" rtl="0">
              <a:lnSpc>
                <a:spcPct val="80000"/>
              </a:lnSpc>
              <a:spcBef>
                <a:spcPts val="300"/>
              </a:spcBef>
              <a:spcAft>
                <a:spcPts val="0"/>
              </a:spcAft>
              <a:buClr>
                <a:srgbClr val="438086"/>
              </a:buClr>
              <a:buSzPts val="1800"/>
              <a:buFont typeface="Arial"/>
              <a:buChar char="○"/>
            </a:pPr>
            <a:r>
              <a:rPr lang="sk" sz="1800">
                <a:solidFill>
                  <a:srgbClr val="000000"/>
                </a:solidFill>
              </a:rPr>
              <a:t>Limity: kontakt hlavice radia a fossa radialis; a proc. coronoideus a fossa coronoidea (2)</a:t>
            </a:r>
            <a:endParaRPr sz="1800">
              <a:solidFill>
                <a:srgbClr val="000000"/>
              </a:solidFill>
            </a:endParaRPr>
          </a:p>
          <a:p>
            <a:pPr marL="658368" lvl="1" indent="-233235" algn="l" rtl="0">
              <a:lnSpc>
                <a:spcPct val="80000"/>
              </a:lnSpc>
              <a:spcBef>
                <a:spcPts val="300"/>
              </a:spcBef>
              <a:spcAft>
                <a:spcPts val="0"/>
              </a:spcAft>
              <a:buClr>
                <a:srgbClr val="438086"/>
              </a:buClr>
              <a:buSzPts val="1800"/>
              <a:buFont typeface="Arial"/>
              <a:buChar char="○"/>
            </a:pPr>
            <a:r>
              <a:rPr lang="sk" sz="1800">
                <a:solidFill>
                  <a:srgbClr val="000000"/>
                </a:solidFill>
              </a:rPr>
              <a:t>Napětí posteriorních kapsulárních ligament </a:t>
            </a:r>
            <a:r>
              <a:rPr lang="sk" sz="1800"/>
              <a:t>(3)</a:t>
            </a:r>
            <a:r>
              <a:rPr lang="sk" sz="1800">
                <a:solidFill>
                  <a:srgbClr val="000000"/>
                </a:solidFill>
              </a:rPr>
              <a:t>, napětí m. triceps brachii (ROM pasivní flexe až 160°) </a:t>
            </a:r>
            <a:endParaRPr sz="1800">
              <a:solidFill>
                <a:srgbClr val="438086"/>
              </a:solidFill>
            </a:endParaRPr>
          </a:p>
          <a:p>
            <a:pPr marL="658368" lvl="1" indent="-118935" algn="l" rtl="0">
              <a:lnSpc>
                <a:spcPct val="80000"/>
              </a:lnSpc>
              <a:spcBef>
                <a:spcPts val="300"/>
              </a:spcBef>
              <a:spcAft>
                <a:spcPts val="0"/>
              </a:spcAft>
              <a:buNone/>
            </a:pPr>
            <a:endParaRPr sz="1800">
              <a:solidFill>
                <a:srgbClr val="000000"/>
              </a:solidFill>
            </a:endParaRPr>
          </a:p>
          <a:p>
            <a:pPr marL="457200" lvl="0" indent="-342900" algn="l" rtl="0">
              <a:lnSpc>
                <a:spcPct val="80000"/>
              </a:lnSpc>
              <a:spcBef>
                <a:spcPts val="300"/>
              </a:spcBef>
              <a:spcAft>
                <a:spcPts val="0"/>
              </a:spcAft>
              <a:buSzPts val="1800"/>
              <a:buChar char="●"/>
            </a:pPr>
            <a:r>
              <a:rPr lang="sk" sz="1800">
                <a:solidFill>
                  <a:srgbClr val="000000"/>
                </a:solidFill>
              </a:rPr>
              <a:t>Při flexi jde předloktí ve střední ose sagitální roviny </a:t>
            </a:r>
            <a:endParaRPr sz="1800">
              <a:solidFill>
                <a:srgbClr val="000000"/>
              </a:solidFill>
            </a:endParaRPr>
          </a:p>
          <a:p>
            <a:pPr marL="0" lvl="0" indent="0" algn="l" rtl="0">
              <a:lnSpc>
                <a:spcPct val="80000"/>
              </a:lnSpc>
              <a:spcBef>
                <a:spcPts val="300"/>
              </a:spcBef>
              <a:spcAft>
                <a:spcPts val="0"/>
              </a:spcAft>
              <a:buNone/>
            </a:pPr>
            <a:endParaRPr sz="1800">
              <a:solidFill>
                <a:srgbClr val="000000"/>
              </a:solidFill>
            </a:endParaRPr>
          </a:p>
          <a:p>
            <a:pPr marL="457200" lvl="1" indent="0" algn="l" rtl="0">
              <a:lnSpc>
                <a:spcPct val="80000"/>
              </a:lnSpc>
              <a:spcBef>
                <a:spcPts val="300"/>
              </a:spcBef>
              <a:spcAft>
                <a:spcPts val="0"/>
              </a:spcAft>
              <a:buNone/>
            </a:pPr>
            <a:endParaRPr sz="1800">
              <a:solidFill>
                <a:srgbClr val="000000"/>
              </a:solidFill>
            </a:endParaRPr>
          </a:p>
          <a:p>
            <a:pPr marL="658368" lvl="1" indent="-118935" algn="l" rtl="0">
              <a:lnSpc>
                <a:spcPct val="80000"/>
              </a:lnSpc>
              <a:spcBef>
                <a:spcPts val="300"/>
              </a:spcBef>
              <a:spcAft>
                <a:spcPts val="0"/>
              </a:spcAft>
              <a:buNone/>
            </a:pPr>
            <a:endParaRPr sz="1800">
              <a:solidFill>
                <a:srgbClr val="000000"/>
              </a:solidFill>
            </a:endParaRPr>
          </a:p>
          <a:p>
            <a:pPr marL="0" lvl="0" indent="0" algn="l" rtl="0">
              <a:spcBef>
                <a:spcPts val="0"/>
              </a:spcBef>
              <a:spcAft>
                <a:spcPts val="0"/>
              </a:spcAft>
              <a:buNone/>
            </a:pPr>
            <a:endParaRPr sz="180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Google Shape;350;p51"/>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Flexe Lokte - aktivní limitace</a:t>
            </a:r>
            <a:endParaRPr/>
          </a:p>
        </p:txBody>
      </p:sp>
      <p:pic>
        <p:nvPicPr>
          <p:cNvPr id="351" name="Google Shape;351;p51"/>
          <p:cNvPicPr preferRelativeResize="0"/>
          <p:nvPr/>
        </p:nvPicPr>
        <p:blipFill rotWithShape="1">
          <a:blip r:embed="rId3">
            <a:alphaModFix/>
          </a:blip>
          <a:srcRect r="2553"/>
          <a:stretch/>
        </p:blipFill>
        <p:spPr>
          <a:xfrm>
            <a:off x="2259262" y="302581"/>
            <a:ext cx="2832025" cy="3960000"/>
          </a:xfrm>
          <a:prstGeom prst="rect">
            <a:avLst/>
          </a:prstGeom>
          <a:noFill/>
          <a:ln>
            <a:noFill/>
          </a:ln>
        </p:spPr>
      </p:pic>
      <p:sp>
        <p:nvSpPr>
          <p:cNvPr id="352" name="Google Shape;352;p51"/>
          <p:cNvSpPr txBox="1"/>
          <p:nvPr/>
        </p:nvSpPr>
        <p:spPr>
          <a:xfrm>
            <a:off x="5202450" y="4291900"/>
            <a:ext cx="21150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k" sz="800">
                <a:solidFill>
                  <a:srgbClr val="222222"/>
                </a:solidFill>
              </a:rPr>
              <a:t>Kapandji, I. A. (1971). The physiology of the joints, volume I, upper limb. </a:t>
            </a:r>
            <a:r>
              <a:rPr lang="sk" sz="800" i="1">
                <a:solidFill>
                  <a:srgbClr val="222222"/>
                </a:solidFill>
              </a:rPr>
              <a:t>American Journal of Physical Medicine &amp; Rehabilitation</a:t>
            </a:r>
            <a:r>
              <a:rPr lang="sk" sz="800">
                <a:solidFill>
                  <a:srgbClr val="222222"/>
                </a:solidFill>
              </a:rPr>
              <a:t>, </a:t>
            </a:r>
            <a:r>
              <a:rPr lang="sk" sz="800" i="1">
                <a:solidFill>
                  <a:srgbClr val="222222"/>
                </a:solidFill>
              </a:rPr>
              <a:t>50</a:t>
            </a:r>
            <a:r>
              <a:rPr lang="sk" sz="800">
                <a:solidFill>
                  <a:srgbClr val="222222"/>
                </a:solidFill>
              </a:rPr>
              <a:t>(2), 96.</a:t>
            </a:r>
            <a:endParaRPr sz="80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25"/>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dirty="0"/>
              <a:t>Kosti předloktí - ossa antebrachii</a:t>
            </a:r>
            <a:endParaRPr dirty="0"/>
          </a:p>
        </p:txBody>
      </p:sp>
      <p:sp>
        <p:nvSpPr>
          <p:cNvPr id="161" name="Google Shape;161;p25"/>
          <p:cNvSpPr txBox="1">
            <a:spLocks noGrp="1"/>
          </p:cNvSpPr>
          <p:nvPr>
            <p:ph type="body" idx="1"/>
          </p:nvPr>
        </p:nvSpPr>
        <p:spPr>
          <a:xfrm>
            <a:off x="540000" y="1269002"/>
            <a:ext cx="8064900" cy="3105000"/>
          </a:xfrm>
          <a:prstGeom prst="rect">
            <a:avLst/>
          </a:prstGeom>
        </p:spPr>
        <p:txBody>
          <a:bodyPr spcFirstLastPara="1" wrap="square" lIns="0" tIns="0" rIns="0" bIns="0" anchor="t" anchorCtr="0">
            <a:noAutofit/>
          </a:bodyPr>
          <a:lstStyle/>
          <a:p>
            <a:pPr marL="457200" lvl="0" indent="-330200" algn="l" rtl="0">
              <a:lnSpc>
                <a:spcPct val="150000"/>
              </a:lnSpc>
              <a:spcBef>
                <a:spcPts val="300"/>
              </a:spcBef>
              <a:spcAft>
                <a:spcPts val="0"/>
              </a:spcAft>
              <a:buSzPts val="1600"/>
              <a:buChar char="●"/>
            </a:pPr>
            <a:r>
              <a:rPr lang="sk" sz="1600" dirty="0"/>
              <a:t>Dvě kosti – ulna a radius </a:t>
            </a:r>
            <a:endParaRPr sz="1600" dirty="0"/>
          </a:p>
          <a:p>
            <a:pPr marL="457200" lvl="0" indent="-330200" algn="l" rtl="0">
              <a:lnSpc>
                <a:spcPct val="150000"/>
              </a:lnSpc>
              <a:spcBef>
                <a:spcPts val="0"/>
              </a:spcBef>
              <a:spcAft>
                <a:spcPts val="0"/>
              </a:spcAft>
              <a:buSzPts val="1600"/>
              <a:buFont typeface="Georgia"/>
              <a:buChar char="●"/>
            </a:pPr>
            <a:r>
              <a:rPr lang="sk" sz="1600" dirty="0"/>
              <a:t>Mezi nimi </a:t>
            </a:r>
            <a:r>
              <a:rPr lang="sk" sz="1600" b="1" dirty="0"/>
              <a:t>membrana interossea </a:t>
            </a:r>
            <a:endParaRPr sz="1600" dirty="0"/>
          </a:p>
          <a:p>
            <a:pPr marL="0" lvl="0" indent="0" algn="l" rtl="0">
              <a:lnSpc>
                <a:spcPct val="150000"/>
              </a:lnSpc>
              <a:spcBef>
                <a:spcPts val="300"/>
              </a:spcBef>
              <a:spcAft>
                <a:spcPts val="0"/>
              </a:spcAft>
              <a:buClr>
                <a:schemeClr val="dk1"/>
              </a:buClr>
              <a:buSzPts val="2800"/>
              <a:buFont typeface="Arial"/>
              <a:buNone/>
            </a:pPr>
            <a:r>
              <a:rPr lang="sk" sz="1600" b="1" dirty="0"/>
              <a:t>    antebrachii </a:t>
            </a:r>
            <a:endParaRPr sz="1600" dirty="0"/>
          </a:p>
          <a:p>
            <a:pPr marL="658368" lvl="1" indent="-183387" algn="l" rtl="0">
              <a:lnSpc>
                <a:spcPct val="150000"/>
              </a:lnSpc>
              <a:spcBef>
                <a:spcPts val="300"/>
              </a:spcBef>
              <a:spcAft>
                <a:spcPts val="0"/>
              </a:spcAft>
              <a:buClr>
                <a:srgbClr val="438086"/>
              </a:buClr>
              <a:buSzPts val="1600"/>
              <a:buFont typeface="Arial"/>
              <a:buChar char="○"/>
            </a:pPr>
            <a:r>
              <a:rPr lang="sk" sz="1600" dirty="0"/>
              <a:t>Zajišťuje vzájemné spojení obou </a:t>
            </a:r>
            <a:endParaRPr sz="1600" dirty="0">
              <a:solidFill>
                <a:srgbClr val="438086"/>
              </a:solidFill>
            </a:endParaRPr>
          </a:p>
          <a:p>
            <a:pPr marL="457200" lvl="1" indent="0" algn="l" rtl="0">
              <a:lnSpc>
                <a:spcPct val="150000"/>
              </a:lnSpc>
              <a:spcBef>
                <a:spcPts val="300"/>
              </a:spcBef>
              <a:spcAft>
                <a:spcPts val="0"/>
              </a:spcAft>
              <a:buClr>
                <a:schemeClr val="dk1"/>
              </a:buClr>
              <a:buSzPts val="2600"/>
              <a:buFont typeface="Arial"/>
              <a:buNone/>
            </a:pPr>
            <a:r>
              <a:rPr lang="sk" sz="1600" dirty="0"/>
              <a:t>kostí; je tvořena fibrózním vazivem</a:t>
            </a:r>
            <a:endParaRPr sz="1600" dirty="0">
              <a:solidFill>
                <a:srgbClr val="438086"/>
              </a:solidFill>
            </a:endParaRPr>
          </a:p>
          <a:p>
            <a:pPr marL="457200" lvl="1" indent="0" algn="l" rtl="0">
              <a:lnSpc>
                <a:spcPct val="150000"/>
              </a:lnSpc>
              <a:spcBef>
                <a:spcPts val="300"/>
              </a:spcBef>
              <a:spcAft>
                <a:spcPts val="0"/>
              </a:spcAft>
              <a:buClr>
                <a:schemeClr val="dk1"/>
              </a:buClr>
              <a:buSzPts val="2600"/>
              <a:buFont typeface="Arial"/>
              <a:buNone/>
            </a:pPr>
            <a:r>
              <a:rPr lang="sk" sz="1600" dirty="0"/>
              <a:t>Probíhá šikmo směrem distálním od</a:t>
            </a:r>
            <a:endParaRPr sz="1600" dirty="0">
              <a:solidFill>
                <a:srgbClr val="438086"/>
              </a:solidFill>
            </a:endParaRPr>
          </a:p>
          <a:p>
            <a:pPr marL="457200" lvl="1" indent="0" algn="l" rtl="0">
              <a:lnSpc>
                <a:spcPct val="150000"/>
              </a:lnSpc>
              <a:spcBef>
                <a:spcPts val="300"/>
              </a:spcBef>
              <a:spcAft>
                <a:spcPts val="0"/>
              </a:spcAft>
              <a:buClr>
                <a:schemeClr val="dk1"/>
              </a:buClr>
              <a:buSzPts val="2600"/>
              <a:buFont typeface="Arial"/>
              <a:buNone/>
            </a:pPr>
            <a:r>
              <a:rPr lang="sk" sz="1600" dirty="0"/>
              <a:t>radia k ulně a tím brání distálnímu skluzu</a:t>
            </a:r>
            <a:endParaRPr sz="1600" dirty="0">
              <a:solidFill>
                <a:srgbClr val="438086"/>
              </a:solidFill>
            </a:endParaRPr>
          </a:p>
          <a:p>
            <a:pPr marL="457200" lvl="1" indent="0" algn="l" rtl="0">
              <a:lnSpc>
                <a:spcPct val="150000"/>
              </a:lnSpc>
              <a:spcBef>
                <a:spcPts val="300"/>
              </a:spcBef>
              <a:spcAft>
                <a:spcPts val="0"/>
              </a:spcAft>
              <a:buNone/>
            </a:pPr>
            <a:r>
              <a:rPr lang="sk" sz="1600" dirty="0"/>
              <a:t>radia</a:t>
            </a:r>
            <a:r>
              <a:rPr lang="sk" sz="1600" dirty="0">
                <a:solidFill>
                  <a:srgbClr val="438086"/>
                </a:solidFill>
              </a:rPr>
              <a:t>, </a:t>
            </a:r>
            <a:r>
              <a:rPr lang="sk" sz="1600" dirty="0"/>
              <a:t>obsahuje otvory pro prostup cév a nervů</a:t>
            </a:r>
            <a:endParaRPr sz="1600" dirty="0"/>
          </a:p>
        </p:txBody>
      </p:sp>
      <p:pic>
        <p:nvPicPr>
          <p:cNvPr id="162" name="Google Shape;162;p25"/>
          <p:cNvPicPr preferRelativeResize="0"/>
          <p:nvPr/>
        </p:nvPicPr>
        <p:blipFill>
          <a:blip r:embed="rId3">
            <a:alphaModFix/>
          </a:blip>
          <a:stretch>
            <a:fillRect/>
          </a:stretch>
        </p:blipFill>
        <p:spPr>
          <a:xfrm>
            <a:off x="5322262" y="1097413"/>
            <a:ext cx="1971565" cy="3448174"/>
          </a:xfrm>
          <a:prstGeom prst="rect">
            <a:avLst/>
          </a:prstGeom>
          <a:noFill/>
          <a:ln>
            <a:noFill/>
          </a:ln>
        </p:spPr>
      </p:pic>
      <p:sp>
        <p:nvSpPr>
          <p:cNvPr id="163" name="Google Shape;163;p25"/>
          <p:cNvSpPr txBox="1"/>
          <p:nvPr/>
        </p:nvSpPr>
        <p:spPr>
          <a:xfrm>
            <a:off x="4925938" y="4543400"/>
            <a:ext cx="30000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k" sz="800" u="sng">
                <a:solidFill>
                  <a:schemeClr val="hlink"/>
                </a:solidFill>
                <a:hlinkClick r:id="rId4"/>
              </a:rPr>
              <a:t>https://en.wikipedia.org/wiki/Interosseous_membrane_of_forearm</a:t>
            </a:r>
            <a:r>
              <a:rPr lang="sk" sz="800"/>
              <a:t> </a:t>
            </a:r>
            <a:endParaRPr sz="80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sp>
        <p:nvSpPr>
          <p:cNvPr id="357" name="Google Shape;357;p52"/>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Flexe Lokte - pasivní limitace</a:t>
            </a:r>
            <a:endParaRPr/>
          </a:p>
        </p:txBody>
      </p:sp>
      <p:pic>
        <p:nvPicPr>
          <p:cNvPr id="358" name="Google Shape;358;p52"/>
          <p:cNvPicPr preferRelativeResize="0"/>
          <p:nvPr/>
        </p:nvPicPr>
        <p:blipFill>
          <a:blip r:embed="rId3">
            <a:alphaModFix/>
          </a:blip>
          <a:stretch>
            <a:fillRect/>
          </a:stretch>
        </p:blipFill>
        <p:spPr>
          <a:xfrm>
            <a:off x="2276951" y="1133822"/>
            <a:ext cx="2860969" cy="3960000"/>
          </a:xfrm>
          <a:prstGeom prst="rect">
            <a:avLst/>
          </a:prstGeom>
          <a:noFill/>
          <a:ln>
            <a:noFill/>
          </a:ln>
        </p:spPr>
      </p:pic>
      <p:sp>
        <p:nvSpPr>
          <p:cNvPr id="359" name="Google Shape;359;p52"/>
          <p:cNvSpPr txBox="1"/>
          <p:nvPr/>
        </p:nvSpPr>
        <p:spPr>
          <a:xfrm>
            <a:off x="5548800" y="4277175"/>
            <a:ext cx="21150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k" sz="800">
                <a:solidFill>
                  <a:srgbClr val="222222"/>
                </a:solidFill>
              </a:rPr>
              <a:t>Kapandji, I. A. (1971). The physiology of the joints, volume I, upper limb. </a:t>
            </a:r>
            <a:r>
              <a:rPr lang="sk" sz="800" i="1">
                <a:solidFill>
                  <a:srgbClr val="222222"/>
                </a:solidFill>
              </a:rPr>
              <a:t>American Journal of Physical Medicine &amp; Rehabilitation</a:t>
            </a:r>
            <a:r>
              <a:rPr lang="sk" sz="800">
                <a:solidFill>
                  <a:srgbClr val="222222"/>
                </a:solidFill>
              </a:rPr>
              <a:t>, </a:t>
            </a:r>
            <a:r>
              <a:rPr lang="sk" sz="800" i="1">
                <a:solidFill>
                  <a:srgbClr val="222222"/>
                </a:solidFill>
              </a:rPr>
              <a:t>50</a:t>
            </a:r>
            <a:r>
              <a:rPr lang="sk" sz="800">
                <a:solidFill>
                  <a:srgbClr val="222222"/>
                </a:solidFill>
              </a:rPr>
              <a:t>(2), 96.</a:t>
            </a:r>
            <a:endParaRPr sz="80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64" name="Google Shape;364;p53"/>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Extenze Lokte</a:t>
            </a:r>
            <a:endParaRPr/>
          </a:p>
        </p:txBody>
      </p:sp>
      <p:sp>
        <p:nvSpPr>
          <p:cNvPr id="365" name="Google Shape;365;p53"/>
          <p:cNvSpPr txBox="1">
            <a:spLocks noGrp="1"/>
          </p:cNvSpPr>
          <p:nvPr>
            <p:ph type="body" idx="1"/>
          </p:nvPr>
        </p:nvSpPr>
        <p:spPr>
          <a:xfrm>
            <a:off x="540000" y="1269002"/>
            <a:ext cx="8064900" cy="3105000"/>
          </a:xfrm>
          <a:prstGeom prst="rect">
            <a:avLst/>
          </a:prstGeom>
        </p:spPr>
        <p:txBody>
          <a:bodyPr spcFirstLastPara="1" wrap="square" lIns="0" tIns="0" rIns="0" bIns="0" anchor="t" anchorCtr="0">
            <a:noAutofit/>
          </a:bodyPr>
          <a:lstStyle/>
          <a:p>
            <a:pPr marL="457200" lvl="0" indent="-342900" algn="l" rtl="0">
              <a:lnSpc>
                <a:spcPct val="150000"/>
              </a:lnSpc>
              <a:spcBef>
                <a:spcPts val="0"/>
              </a:spcBef>
              <a:spcAft>
                <a:spcPts val="0"/>
              </a:spcAft>
              <a:buSzPts val="1800"/>
              <a:buChar char="●"/>
            </a:pPr>
            <a:r>
              <a:rPr lang="sk" sz="1800">
                <a:solidFill>
                  <a:srgbClr val="000000"/>
                </a:solidFill>
              </a:rPr>
              <a:t>Při EXT jde předloktí šikmo inferiorně a laterálně (u žen zřetelnější)</a:t>
            </a:r>
            <a:endParaRPr sz="1800">
              <a:solidFill>
                <a:srgbClr val="000000"/>
              </a:solidFill>
            </a:endParaRPr>
          </a:p>
          <a:p>
            <a:pPr marL="0" lvl="0" indent="0" algn="l" rtl="0">
              <a:lnSpc>
                <a:spcPct val="150000"/>
              </a:lnSpc>
              <a:spcBef>
                <a:spcPts val="300"/>
              </a:spcBef>
              <a:spcAft>
                <a:spcPts val="0"/>
              </a:spcAft>
              <a:buNone/>
            </a:pPr>
            <a:r>
              <a:rPr lang="sk" sz="1800" b="1">
                <a:solidFill>
                  <a:srgbClr val="000000"/>
                </a:solidFill>
              </a:rPr>
              <a:t>Limitována třemi faktory:</a:t>
            </a:r>
            <a:endParaRPr sz="1800" b="1">
              <a:solidFill>
                <a:srgbClr val="000000"/>
              </a:solidFill>
            </a:endParaRPr>
          </a:p>
          <a:p>
            <a:pPr marL="457200" lvl="0" indent="-342900" algn="l" rtl="0">
              <a:lnSpc>
                <a:spcPct val="150000"/>
              </a:lnSpc>
              <a:spcBef>
                <a:spcPts val="300"/>
              </a:spcBef>
              <a:spcAft>
                <a:spcPts val="0"/>
              </a:spcAft>
              <a:buSzPts val="1800"/>
              <a:buChar char="●"/>
            </a:pPr>
            <a:r>
              <a:rPr lang="sk" sz="1800">
                <a:solidFill>
                  <a:srgbClr val="000000"/>
                </a:solidFill>
              </a:rPr>
              <a:t>Společný kontakt olecranon a fossa olecrani</a:t>
            </a:r>
            <a:endParaRPr sz="1800">
              <a:solidFill>
                <a:srgbClr val="000000"/>
              </a:solidFill>
            </a:endParaRPr>
          </a:p>
          <a:p>
            <a:pPr marL="457200" lvl="0" indent="-342900" algn="l" rtl="0">
              <a:lnSpc>
                <a:spcPct val="150000"/>
              </a:lnSpc>
              <a:spcBef>
                <a:spcPts val="0"/>
              </a:spcBef>
              <a:spcAft>
                <a:spcPts val="0"/>
              </a:spcAft>
              <a:buSzPts val="1800"/>
              <a:buChar char="●"/>
            </a:pPr>
            <a:r>
              <a:rPr lang="sk" sz="1800">
                <a:solidFill>
                  <a:srgbClr val="000000"/>
                </a:solidFill>
              </a:rPr>
              <a:t>Tenze anteriorních ligament </a:t>
            </a:r>
            <a:endParaRPr sz="1800">
              <a:solidFill>
                <a:srgbClr val="438086"/>
              </a:solidFill>
            </a:endParaRPr>
          </a:p>
          <a:p>
            <a:pPr marL="457200" lvl="0" indent="-342900" algn="l" rtl="0">
              <a:lnSpc>
                <a:spcPct val="150000"/>
              </a:lnSpc>
              <a:spcBef>
                <a:spcPts val="0"/>
              </a:spcBef>
              <a:spcAft>
                <a:spcPts val="0"/>
              </a:spcAft>
              <a:buSzPts val="1800"/>
              <a:buChar char="●"/>
            </a:pPr>
            <a:r>
              <a:rPr lang="sk" sz="1800">
                <a:solidFill>
                  <a:srgbClr val="000000"/>
                </a:solidFill>
              </a:rPr>
              <a:t>Rezistence ventrální muskulatury (m. biceps brachii, m. supinator, m. brachialis)</a:t>
            </a:r>
            <a:endParaRPr sz="1800">
              <a:solidFill>
                <a:srgbClr val="000000"/>
              </a:solidFill>
            </a:endParaRPr>
          </a:p>
          <a:p>
            <a:pPr marL="0" lvl="0" indent="0" algn="l" rtl="0">
              <a:lnSpc>
                <a:spcPct val="150000"/>
              </a:lnSpc>
              <a:spcBef>
                <a:spcPts val="0"/>
              </a:spcBef>
              <a:spcAft>
                <a:spcPts val="0"/>
              </a:spcAft>
              <a:buNone/>
            </a:pPr>
            <a:endParaRPr sz="180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sp>
        <p:nvSpPr>
          <p:cNvPr id="370" name="Google Shape;370;p54"/>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Extenze Lokte</a:t>
            </a:r>
            <a:endParaRPr/>
          </a:p>
        </p:txBody>
      </p:sp>
      <p:sp>
        <p:nvSpPr>
          <p:cNvPr id="371" name="Google Shape;371;p54"/>
          <p:cNvSpPr txBox="1">
            <a:spLocks noGrp="1"/>
          </p:cNvSpPr>
          <p:nvPr>
            <p:ph type="body" idx="1"/>
          </p:nvPr>
        </p:nvSpPr>
        <p:spPr>
          <a:xfrm>
            <a:off x="540000" y="1269000"/>
            <a:ext cx="6036600" cy="31050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sz="1600" b="1" dirty="0"/>
              <a:t>Pokud EXT v lokti přesáhne určitou mez, může dojít k následujícím patologickým stavům:</a:t>
            </a:r>
            <a:endParaRPr sz="1600" b="1" dirty="0"/>
          </a:p>
          <a:p>
            <a:pPr marL="457200" lvl="0" indent="-330200" algn="l" rtl="0">
              <a:spcBef>
                <a:spcPts val="0"/>
              </a:spcBef>
              <a:spcAft>
                <a:spcPts val="0"/>
              </a:spcAft>
              <a:buSzPts val="1600"/>
              <a:buChar char="●"/>
            </a:pPr>
            <a:r>
              <a:rPr lang="sk" sz="1600" dirty="0"/>
              <a:t>fraktura olecrani s přetržením kl. pouzdra (2) - obr. 30</a:t>
            </a:r>
            <a:endParaRPr sz="1600" dirty="0"/>
          </a:p>
          <a:p>
            <a:pPr marL="457200" lvl="0" indent="-330200" algn="l" rtl="0">
              <a:spcBef>
                <a:spcPts val="0"/>
              </a:spcBef>
              <a:spcAft>
                <a:spcPts val="0"/>
              </a:spcAft>
              <a:buSzPts val="1600"/>
              <a:buChar char="●"/>
            </a:pPr>
            <a:r>
              <a:rPr lang="sk" sz="1600" dirty="0"/>
              <a:t>olecranon zůstává intaktní, přetrženo je pouze kl. pouzdro (2) a ligamenta, dochází k posterior. dislokaci LOK (3) - obr. 31</a:t>
            </a:r>
            <a:endParaRPr sz="1600" dirty="0"/>
          </a:p>
          <a:p>
            <a:pPr marL="457200" lvl="0" indent="-330200" algn="l" rtl="0">
              <a:spcBef>
                <a:spcPts val="0"/>
              </a:spcBef>
              <a:spcAft>
                <a:spcPts val="0"/>
              </a:spcAft>
              <a:buSzPts val="1600"/>
              <a:buChar char="●"/>
            </a:pPr>
            <a:r>
              <a:rPr lang="sk" sz="1600" dirty="0"/>
              <a:t>svaly zůstávají obvykle intaktní, může ale dojít k poškození a. brachialis</a:t>
            </a:r>
            <a:endParaRPr sz="1600" dirty="0"/>
          </a:p>
        </p:txBody>
      </p:sp>
      <p:pic>
        <p:nvPicPr>
          <p:cNvPr id="372" name="Google Shape;372;p54"/>
          <p:cNvPicPr preferRelativeResize="0"/>
          <p:nvPr/>
        </p:nvPicPr>
        <p:blipFill rotWithShape="1">
          <a:blip r:embed="rId3">
            <a:alphaModFix/>
          </a:blip>
          <a:srcRect b="1438"/>
          <a:stretch/>
        </p:blipFill>
        <p:spPr>
          <a:xfrm>
            <a:off x="540000" y="3094950"/>
            <a:ext cx="3446576" cy="1908575"/>
          </a:xfrm>
          <a:prstGeom prst="rect">
            <a:avLst/>
          </a:prstGeom>
          <a:noFill/>
          <a:ln>
            <a:noFill/>
          </a:ln>
        </p:spPr>
      </p:pic>
      <p:sp>
        <p:nvSpPr>
          <p:cNvPr id="373" name="Google Shape;373;p54"/>
          <p:cNvSpPr txBox="1"/>
          <p:nvPr/>
        </p:nvSpPr>
        <p:spPr>
          <a:xfrm>
            <a:off x="3986575" y="4326425"/>
            <a:ext cx="21150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k" sz="800">
                <a:solidFill>
                  <a:srgbClr val="222222"/>
                </a:solidFill>
              </a:rPr>
              <a:t>Kapandji, I. A. (1971). The physiology of the joints, volume I, upper limb. </a:t>
            </a:r>
            <a:r>
              <a:rPr lang="sk" sz="800" i="1">
                <a:solidFill>
                  <a:srgbClr val="222222"/>
                </a:solidFill>
              </a:rPr>
              <a:t>American Journal of Physical Medicine &amp; Rehabilitation</a:t>
            </a:r>
            <a:r>
              <a:rPr lang="sk" sz="800">
                <a:solidFill>
                  <a:srgbClr val="222222"/>
                </a:solidFill>
              </a:rPr>
              <a:t>, </a:t>
            </a:r>
            <a:r>
              <a:rPr lang="sk" sz="800" i="1">
                <a:solidFill>
                  <a:srgbClr val="222222"/>
                </a:solidFill>
              </a:rPr>
              <a:t>50</a:t>
            </a:r>
            <a:r>
              <a:rPr lang="sk" sz="800">
                <a:solidFill>
                  <a:srgbClr val="222222"/>
                </a:solidFill>
              </a:rPr>
              <a:t>(2), 96.</a:t>
            </a:r>
            <a:endParaRPr sz="800"/>
          </a:p>
        </p:txBody>
      </p:sp>
      <p:pic>
        <p:nvPicPr>
          <p:cNvPr id="374" name="Google Shape;374;p54"/>
          <p:cNvPicPr preferRelativeResize="0"/>
          <p:nvPr/>
        </p:nvPicPr>
        <p:blipFill>
          <a:blip r:embed="rId4">
            <a:alphaModFix/>
          </a:blip>
          <a:stretch>
            <a:fillRect/>
          </a:stretch>
        </p:blipFill>
        <p:spPr>
          <a:xfrm>
            <a:off x="6881400" y="0"/>
            <a:ext cx="2262600" cy="2262600"/>
          </a:xfrm>
          <a:prstGeom prst="rect">
            <a:avLst/>
          </a:prstGeom>
          <a:noFill/>
          <a:ln>
            <a:noFill/>
          </a:ln>
        </p:spPr>
      </p:pic>
      <p:sp>
        <p:nvSpPr>
          <p:cNvPr id="375" name="Google Shape;375;p54"/>
          <p:cNvSpPr txBox="1"/>
          <p:nvPr/>
        </p:nvSpPr>
        <p:spPr>
          <a:xfrm>
            <a:off x="6881400" y="2262600"/>
            <a:ext cx="22626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k" sz="800" u="sng">
                <a:solidFill>
                  <a:schemeClr val="hlink"/>
                </a:solidFill>
                <a:hlinkClick r:id="rId5"/>
              </a:rPr>
              <a:t>https://www.melbournehandtherapy.com.au/conditions-treated/elbow-dislocations/</a:t>
            </a:r>
            <a:r>
              <a:rPr lang="sk" sz="800"/>
              <a:t> </a:t>
            </a:r>
            <a:endParaRPr sz="80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Google Shape;380;p55"/>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Flexory Lokte</a:t>
            </a:r>
            <a:endParaRPr/>
          </a:p>
        </p:txBody>
      </p:sp>
      <p:sp>
        <p:nvSpPr>
          <p:cNvPr id="381" name="Google Shape;381;p55"/>
          <p:cNvSpPr txBox="1">
            <a:spLocks noGrp="1"/>
          </p:cNvSpPr>
          <p:nvPr>
            <p:ph type="body" idx="1"/>
          </p:nvPr>
        </p:nvSpPr>
        <p:spPr>
          <a:xfrm>
            <a:off x="540000" y="1210050"/>
            <a:ext cx="4728900" cy="3105000"/>
          </a:xfrm>
          <a:prstGeom prst="rect">
            <a:avLst/>
          </a:prstGeom>
        </p:spPr>
        <p:txBody>
          <a:bodyPr spcFirstLastPara="1" wrap="square" lIns="0" tIns="0" rIns="0" bIns="0" anchor="t" anchorCtr="0">
            <a:noAutofit/>
          </a:bodyPr>
          <a:lstStyle/>
          <a:p>
            <a:pPr marL="0" lvl="0" indent="0" algn="l" rtl="0">
              <a:lnSpc>
                <a:spcPct val="150000"/>
              </a:lnSpc>
              <a:spcBef>
                <a:spcPts val="0"/>
              </a:spcBef>
              <a:spcAft>
                <a:spcPts val="0"/>
              </a:spcAft>
              <a:buNone/>
            </a:pPr>
            <a:r>
              <a:rPr lang="sk" sz="1400" dirty="0"/>
              <a:t>Rozeznáváme </a:t>
            </a:r>
            <a:r>
              <a:rPr lang="sk" sz="1400" b="1" dirty="0"/>
              <a:t>3 primární flexory: </a:t>
            </a:r>
            <a:endParaRPr sz="1400" b="1" dirty="0"/>
          </a:p>
          <a:p>
            <a:pPr marL="457200" lvl="0" indent="-317500" algn="l" rtl="0">
              <a:lnSpc>
                <a:spcPct val="150000"/>
              </a:lnSpc>
              <a:spcBef>
                <a:spcPts val="0"/>
              </a:spcBef>
              <a:spcAft>
                <a:spcPts val="0"/>
              </a:spcAft>
              <a:buSzPts val="1400"/>
              <a:buChar char="●"/>
            </a:pPr>
            <a:r>
              <a:rPr lang="sk" sz="1400" dirty="0"/>
              <a:t>m. Brachialis (1) je výhradně flexorem LOK - zvláštní sval v těle s 1 funkcí</a:t>
            </a:r>
            <a:endParaRPr sz="1400" dirty="0"/>
          </a:p>
          <a:p>
            <a:pPr marL="457200" lvl="0" indent="-317500" algn="l" rtl="0">
              <a:lnSpc>
                <a:spcPct val="150000"/>
              </a:lnSpc>
              <a:spcBef>
                <a:spcPts val="0"/>
              </a:spcBef>
              <a:spcAft>
                <a:spcPts val="0"/>
              </a:spcAft>
              <a:buSzPts val="1400"/>
              <a:buChar char="●"/>
            </a:pPr>
            <a:r>
              <a:rPr lang="sk" sz="1400" dirty="0"/>
              <a:t>m. Brachioradialis (2) je primárně flexorem LOK, supinátorem je pouze v případě extrémní pronace a naopak</a:t>
            </a:r>
            <a:endParaRPr sz="1400" dirty="0"/>
          </a:p>
          <a:p>
            <a:pPr marL="457200" lvl="0" indent="-317500" algn="l" rtl="0">
              <a:lnSpc>
                <a:spcPct val="150000"/>
              </a:lnSpc>
              <a:spcBef>
                <a:spcPts val="0"/>
              </a:spcBef>
              <a:spcAft>
                <a:spcPts val="0"/>
              </a:spcAft>
              <a:buSzPts val="1400"/>
              <a:buChar char="●"/>
            </a:pPr>
            <a:r>
              <a:rPr lang="sk" sz="1400" dirty="0"/>
              <a:t>m. BB (3) je biartikulární, pomáhá udržovat kontakt kl. ploch RK, hlavní funkcí j FLX v LOK, sekundárně napomáhá SUP. Při flektovanom LOK vykazuje svojí kontrakcí tendence dislokovat radius </a:t>
            </a:r>
            <a:endParaRPr sz="1400" dirty="0"/>
          </a:p>
          <a:p>
            <a:pPr marL="457200" lvl="0" indent="-317500" algn="l" rtl="0">
              <a:lnSpc>
                <a:spcPct val="150000"/>
              </a:lnSpc>
              <a:spcBef>
                <a:spcPts val="0"/>
              </a:spcBef>
              <a:spcAft>
                <a:spcPts val="0"/>
              </a:spcAft>
              <a:buSzPts val="1400"/>
              <a:buChar char="●"/>
            </a:pPr>
            <a:r>
              <a:rPr lang="sk" sz="1400" dirty="0"/>
              <a:t>Tyto svaly pracují s nejvyšší mech. účinností při FLX v LOK 90°</a:t>
            </a:r>
            <a:endParaRPr sz="1400" dirty="0"/>
          </a:p>
        </p:txBody>
      </p:sp>
      <p:pic>
        <p:nvPicPr>
          <p:cNvPr id="382" name="Google Shape;382;p55"/>
          <p:cNvPicPr preferRelativeResize="0"/>
          <p:nvPr/>
        </p:nvPicPr>
        <p:blipFill rotWithShape="1">
          <a:blip r:embed="rId3">
            <a:alphaModFix/>
          </a:blip>
          <a:srcRect b="2742"/>
          <a:stretch/>
        </p:blipFill>
        <p:spPr>
          <a:xfrm>
            <a:off x="5268900" y="1210050"/>
            <a:ext cx="3363600" cy="2903500"/>
          </a:xfrm>
          <a:prstGeom prst="rect">
            <a:avLst/>
          </a:prstGeom>
          <a:noFill/>
          <a:ln>
            <a:noFill/>
          </a:ln>
        </p:spPr>
      </p:pic>
      <p:sp>
        <p:nvSpPr>
          <p:cNvPr id="383" name="Google Shape;383;p55"/>
          <p:cNvSpPr txBox="1"/>
          <p:nvPr/>
        </p:nvSpPr>
        <p:spPr>
          <a:xfrm>
            <a:off x="5893200" y="4148775"/>
            <a:ext cx="21150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k" sz="800">
                <a:solidFill>
                  <a:srgbClr val="222222"/>
                </a:solidFill>
              </a:rPr>
              <a:t>Kapandji, I. A. (1971). The physiology of the joints, volume I, upper limb. </a:t>
            </a:r>
            <a:r>
              <a:rPr lang="sk" sz="800" i="1">
                <a:solidFill>
                  <a:srgbClr val="222222"/>
                </a:solidFill>
              </a:rPr>
              <a:t>American Journal of Physical Medicine &amp; Rehabilitation</a:t>
            </a:r>
            <a:r>
              <a:rPr lang="sk" sz="800">
                <a:solidFill>
                  <a:srgbClr val="222222"/>
                </a:solidFill>
              </a:rPr>
              <a:t>, </a:t>
            </a:r>
            <a:r>
              <a:rPr lang="sk" sz="800" i="1">
                <a:solidFill>
                  <a:srgbClr val="222222"/>
                </a:solidFill>
              </a:rPr>
              <a:t>50</a:t>
            </a:r>
            <a:r>
              <a:rPr lang="sk" sz="800">
                <a:solidFill>
                  <a:srgbClr val="222222"/>
                </a:solidFill>
              </a:rPr>
              <a:t>(2), 96.</a:t>
            </a:r>
            <a:endParaRPr sz="80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sp>
        <p:nvSpPr>
          <p:cNvPr id="388" name="Google Shape;388;p56"/>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Flexory Lokte</a:t>
            </a:r>
            <a:endParaRPr/>
          </a:p>
        </p:txBody>
      </p:sp>
      <p:sp>
        <p:nvSpPr>
          <p:cNvPr id="389" name="Google Shape;389;p56"/>
          <p:cNvSpPr txBox="1">
            <a:spLocks noGrp="1"/>
          </p:cNvSpPr>
          <p:nvPr>
            <p:ph type="body" idx="1"/>
          </p:nvPr>
        </p:nvSpPr>
        <p:spPr>
          <a:xfrm>
            <a:off x="540000" y="1269000"/>
            <a:ext cx="4032000" cy="3105000"/>
          </a:xfrm>
          <a:prstGeom prst="rect">
            <a:avLst/>
          </a:prstGeom>
        </p:spPr>
        <p:txBody>
          <a:bodyPr spcFirstLastPara="1" wrap="square" lIns="0" tIns="0" rIns="0" bIns="0" anchor="t" anchorCtr="0">
            <a:noAutofit/>
          </a:bodyPr>
          <a:lstStyle/>
          <a:p>
            <a:pPr marL="457200" lvl="0" indent="-317500" algn="l" rtl="0">
              <a:spcBef>
                <a:spcPts val="0"/>
              </a:spcBef>
              <a:spcAft>
                <a:spcPts val="0"/>
              </a:spcAft>
              <a:buSzPts val="1400"/>
              <a:buChar char="●"/>
            </a:pPr>
            <a:r>
              <a:rPr lang="sk" sz="1400"/>
              <a:t>Úhel maximální účinnosti pro FLX v LOK je 80-90° pro m. BB a 100-110° pro m. Brachioradialis</a:t>
            </a:r>
            <a:endParaRPr sz="1400"/>
          </a:p>
          <a:p>
            <a:pPr marL="457200" lvl="0" indent="-317500" algn="l" rtl="0">
              <a:spcBef>
                <a:spcPts val="0"/>
              </a:spcBef>
              <a:spcAft>
                <a:spcPts val="0"/>
              </a:spcAft>
              <a:buSzPts val="1400"/>
              <a:buChar char="●"/>
            </a:pPr>
            <a:r>
              <a:rPr lang="sk" sz="1400"/>
              <a:t>Jelikož se svou činností flexory LOK řadí mezi páky 3. typu (jednozvratné), rozsah a rychlost pohybu je významnější na úkor síly</a:t>
            </a:r>
            <a:endParaRPr sz="1400"/>
          </a:p>
          <a:p>
            <a:pPr marL="0" lvl="0" indent="0" algn="l" rtl="0">
              <a:spcBef>
                <a:spcPts val="0"/>
              </a:spcBef>
              <a:spcAft>
                <a:spcPts val="0"/>
              </a:spcAft>
              <a:buNone/>
            </a:pPr>
            <a:r>
              <a:rPr lang="sk" sz="1400" b="1"/>
              <a:t>Pomocné flexory LOK:</a:t>
            </a:r>
            <a:endParaRPr sz="1400" b="1"/>
          </a:p>
          <a:p>
            <a:pPr marL="457200" lvl="0" indent="-317500" algn="l" rtl="0">
              <a:spcBef>
                <a:spcPts val="0"/>
              </a:spcBef>
              <a:spcAft>
                <a:spcPts val="0"/>
              </a:spcAft>
              <a:buSzPts val="1400"/>
              <a:buChar char="●"/>
            </a:pPr>
            <a:r>
              <a:rPr lang="sk" sz="1400"/>
              <a:t>Kapandji tu zařazuje m. ECRL (R1), který leží v hloubce pod m. Brachioradialis (obr. 37)</a:t>
            </a:r>
            <a:endParaRPr sz="1400"/>
          </a:p>
          <a:p>
            <a:pPr marL="457200" lvl="0" indent="-317500" algn="l" rtl="0">
              <a:spcBef>
                <a:spcPts val="0"/>
              </a:spcBef>
              <a:spcAft>
                <a:spcPts val="0"/>
              </a:spcAft>
              <a:buSzPts val="1400"/>
              <a:buChar char="●"/>
            </a:pPr>
            <a:r>
              <a:rPr lang="sk" sz="1400"/>
              <a:t>m. Pronator teres, který svou fibrotizací s rozvojem kontraktury (Volkmannova kontraktura), zabraňuje plné EXT LOK</a:t>
            </a:r>
            <a:br>
              <a:rPr lang="sk" sz="1400"/>
            </a:br>
            <a:endParaRPr sz="1400"/>
          </a:p>
        </p:txBody>
      </p:sp>
      <p:pic>
        <p:nvPicPr>
          <p:cNvPr id="390" name="Google Shape;390;p56"/>
          <p:cNvPicPr preferRelativeResize="0"/>
          <p:nvPr/>
        </p:nvPicPr>
        <p:blipFill>
          <a:blip r:embed="rId3">
            <a:alphaModFix/>
          </a:blip>
          <a:stretch>
            <a:fillRect/>
          </a:stretch>
        </p:blipFill>
        <p:spPr>
          <a:xfrm>
            <a:off x="5166547" y="311550"/>
            <a:ext cx="2115000" cy="1917098"/>
          </a:xfrm>
          <a:prstGeom prst="rect">
            <a:avLst/>
          </a:prstGeom>
          <a:noFill/>
          <a:ln>
            <a:noFill/>
          </a:ln>
        </p:spPr>
      </p:pic>
      <p:sp>
        <p:nvSpPr>
          <p:cNvPr id="391" name="Google Shape;391;p56"/>
          <p:cNvSpPr txBox="1"/>
          <p:nvPr/>
        </p:nvSpPr>
        <p:spPr>
          <a:xfrm>
            <a:off x="5202875" y="2192800"/>
            <a:ext cx="21150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k" sz="800">
                <a:solidFill>
                  <a:srgbClr val="222222"/>
                </a:solidFill>
              </a:rPr>
              <a:t>Kapandji, I. A. (1971). The physiology of the joints, volume I, upper limb. </a:t>
            </a:r>
            <a:r>
              <a:rPr lang="sk" sz="800" i="1">
                <a:solidFill>
                  <a:srgbClr val="222222"/>
                </a:solidFill>
              </a:rPr>
              <a:t>American Journal of Physical Medicine &amp; Rehabilitation</a:t>
            </a:r>
            <a:r>
              <a:rPr lang="sk" sz="800">
                <a:solidFill>
                  <a:srgbClr val="222222"/>
                </a:solidFill>
              </a:rPr>
              <a:t>, </a:t>
            </a:r>
            <a:r>
              <a:rPr lang="sk" sz="800" i="1">
                <a:solidFill>
                  <a:srgbClr val="222222"/>
                </a:solidFill>
              </a:rPr>
              <a:t>50</a:t>
            </a:r>
            <a:r>
              <a:rPr lang="sk" sz="800">
                <a:solidFill>
                  <a:srgbClr val="222222"/>
                </a:solidFill>
              </a:rPr>
              <a:t>(2), 96.</a:t>
            </a:r>
            <a:endParaRPr sz="800"/>
          </a:p>
        </p:txBody>
      </p:sp>
      <p:pic>
        <p:nvPicPr>
          <p:cNvPr id="392" name="Google Shape;392;p56"/>
          <p:cNvPicPr preferRelativeResize="0"/>
          <p:nvPr/>
        </p:nvPicPr>
        <p:blipFill>
          <a:blip r:embed="rId4">
            <a:alphaModFix/>
          </a:blip>
          <a:stretch>
            <a:fillRect/>
          </a:stretch>
        </p:blipFill>
        <p:spPr>
          <a:xfrm>
            <a:off x="4724400" y="3022300"/>
            <a:ext cx="3181350" cy="1438275"/>
          </a:xfrm>
          <a:prstGeom prst="rect">
            <a:avLst/>
          </a:prstGeom>
          <a:noFill/>
          <a:ln>
            <a:noFill/>
          </a:ln>
        </p:spPr>
      </p:pic>
      <p:sp>
        <p:nvSpPr>
          <p:cNvPr id="393" name="Google Shape;393;p56"/>
          <p:cNvSpPr txBox="1"/>
          <p:nvPr/>
        </p:nvSpPr>
        <p:spPr>
          <a:xfrm>
            <a:off x="4760375" y="4460575"/>
            <a:ext cx="30000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k" sz="800" u="sng">
                <a:solidFill>
                  <a:schemeClr val="hlink"/>
                </a:solidFill>
                <a:hlinkClick r:id="rId5"/>
              </a:rPr>
              <a:t>https://is.muni.cz/el/1451/jaro2013/bp1133/um/Paky_v_lidskem_tele.pdf</a:t>
            </a:r>
            <a:r>
              <a:rPr lang="sk" sz="800"/>
              <a:t> </a:t>
            </a:r>
            <a:endParaRPr sz="80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sp>
        <p:nvSpPr>
          <p:cNvPr id="398" name="Google Shape;398;p57"/>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Extenzory Lokte</a:t>
            </a:r>
            <a:endParaRPr/>
          </a:p>
        </p:txBody>
      </p:sp>
      <p:sp>
        <p:nvSpPr>
          <p:cNvPr id="399" name="Google Shape;399;p57"/>
          <p:cNvSpPr txBox="1">
            <a:spLocks noGrp="1"/>
          </p:cNvSpPr>
          <p:nvPr>
            <p:ph type="body" idx="1"/>
          </p:nvPr>
        </p:nvSpPr>
        <p:spPr>
          <a:xfrm>
            <a:off x="540000" y="1269000"/>
            <a:ext cx="5038200" cy="3105000"/>
          </a:xfrm>
          <a:prstGeom prst="rect">
            <a:avLst/>
          </a:prstGeom>
        </p:spPr>
        <p:txBody>
          <a:bodyPr spcFirstLastPara="1" wrap="square" lIns="0" tIns="0" rIns="0" bIns="0" anchor="t" anchorCtr="0">
            <a:noAutofit/>
          </a:bodyPr>
          <a:lstStyle/>
          <a:p>
            <a:pPr marL="457200" lvl="0" indent="-342900" algn="l" rtl="0">
              <a:lnSpc>
                <a:spcPct val="150000"/>
              </a:lnSpc>
              <a:spcBef>
                <a:spcPts val="0"/>
              </a:spcBef>
              <a:spcAft>
                <a:spcPts val="0"/>
              </a:spcAft>
              <a:buSzPts val="1800"/>
              <a:buChar char="●"/>
            </a:pPr>
            <a:r>
              <a:rPr lang="sk" sz="1800"/>
              <a:t>Hlavním EXT LOK je m. Triceps brachii, podle Kapandjiho sehrává m. Anconeus při extenzi pouze zanedbatelnou roli</a:t>
            </a:r>
            <a:endParaRPr sz="1800"/>
          </a:p>
          <a:p>
            <a:pPr marL="457200" lvl="0" indent="-342900" algn="l" rtl="0">
              <a:lnSpc>
                <a:spcPct val="150000"/>
              </a:lnSpc>
              <a:spcBef>
                <a:spcPts val="0"/>
              </a:spcBef>
              <a:spcAft>
                <a:spcPts val="0"/>
              </a:spcAft>
              <a:buSzPts val="1800"/>
              <a:buChar char="●"/>
            </a:pPr>
            <a:r>
              <a:rPr lang="sk" sz="1800"/>
              <a:t>Spolu s m. LD je m. TB funkční dvojicí pro ADD paže</a:t>
            </a:r>
            <a:endParaRPr sz="1800"/>
          </a:p>
          <a:p>
            <a:pPr marL="0" lvl="0" indent="0" algn="l" rtl="0">
              <a:lnSpc>
                <a:spcPct val="150000"/>
              </a:lnSpc>
              <a:spcBef>
                <a:spcPts val="0"/>
              </a:spcBef>
              <a:spcAft>
                <a:spcPts val="0"/>
              </a:spcAft>
              <a:buNone/>
            </a:pPr>
            <a:r>
              <a:rPr lang="sk" sz="1800" b="1"/>
              <a:t>m. Triceps brachii má 3 hlavy:</a:t>
            </a:r>
            <a:endParaRPr sz="1800" b="1"/>
          </a:p>
          <a:p>
            <a:pPr marL="457200" lvl="0" indent="-342900" algn="l" rtl="0">
              <a:lnSpc>
                <a:spcPct val="150000"/>
              </a:lnSpc>
              <a:spcBef>
                <a:spcPts val="0"/>
              </a:spcBef>
              <a:spcAft>
                <a:spcPts val="0"/>
              </a:spcAft>
              <a:buSzPts val="1800"/>
              <a:buChar char="●"/>
            </a:pPr>
            <a:r>
              <a:rPr lang="sk" sz="1800"/>
              <a:t>caput mediale (1) a caput laterale (2) - monoartrikuární</a:t>
            </a:r>
            <a:endParaRPr sz="1800"/>
          </a:p>
          <a:p>
            <a:pPr marL="457200" lvl="0" indent="-342900" algn="l" rtl="0">
              <a:lnSpc>
                <a:spcPct val="150000"/>
              </a:lnSpc>
              <a:spcBef>
                <a:spcPts val="0"/>
              </a:spcBef>
              <a:spcAft>
                <a:spcPts val="0"/>
              </a:spcAft>
              <a:buSzPts val="1800"/>
              <a:buChar char="●"/>
            </a:pPr>
            <a:r>
              <a:rPr lang="sk" sz="1800"/>
              <a:t>caput longum (3) je biartrikulární</a:t>
            </a:r>
            <a:endParaRPr sz="1800"/>
          </a:p>
          <a:p>
            <a:pPr marL="0" lvl="0" indent="0" algn="l" rtl="0">
              <a:lnSpc>
                <a:spcPct val="150000"/>
              </a:lnSpc>
              <a:spcBef>
                <a:spcPts val="0"/>
              </a:spcBef>
              <a:spcAft>
                <a:spcPts val="0"/>
              </a:spcAft>
              <a:buNone/>
            </a:pPr>
            <a:endParaRPr sz="1800"/>
          </a:p>
          <a:p>
            <a:pPr marL="0" lvl="0" indent="0" algn="l" rtl="0">
              <a:lnSpc>
                <a:spcPct val="150000"/>
              </a:lnSpc>
              <a:spcBef>
                <a:spcPts val="0"/>
              </a:spcBef>
              <a:spcAft>
                <a:spcPts val="0"/>
              </a:spcAft>
              <a:buNone/>
            </a:pPr>
            <a:endParaRPr sz="1800"/>
          </a:p>
        </p:txBody>
      </p:sp>
      <p:pic>
        <p:nvPicPr>
          <p:cNvPr id="400" name="Google Shape;400;p57"/>
          <p:cNvPicPr preferRelativeResize="0"/>
          <p:nvPr/>
        </p:nvPicPr>
        <p:blipFill>
          <a:blip r:embed="rId3">
            <a:alphaModFix/>
          </a:blip>
          <a:stretch>
            <a:fillRect/>
          </a:stretch>
        </p:blipFill>
        <p:spPr>
          <a:xfrm>
            <a:off x="5725575" y="709600"/>
            <a:ext cx="1933575" cy="3724275"/>
          </a:xfrm>
          <a:prstGeom prst="rect">
            <a:avLst/>
          </a:prstGeom>
          <a:noFill/>
          <a:ln>
            <a:noFill/>
          </a:ln>
        </p:spPr>
      </p:pic>
      <p:sp>
        <p:nvSpPr>
          <p:cNvPr id="401" name="Google Shape;401;p57"/>
          <p:cNvSpPr txBox="1"/>
          <p:nvPr/>
        </p:nvSpPr>
        <p:spPr>
          <a:xfrm>
            <a:off x="5674500" y="4329775"/>
            <a:ext cx="21150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k" sz="800">
                <a:solidFill>
                  <a:srgbClr val="222222"/>
                </a:solidFill>
              </a:rPr>
              <a:t>Kapandji, I. A. (1971). The physiology of the joints, volume I, upper limb. </a:t>
            </a:r>
            <a:r>
              <a:rPr lang="sk" sz="800" i="1">
                <a:solidFill>
                  <a:srgbClr val="222222"/>
                </a:solidFill>
              </a:rPr>
              <a:t>American Journal of Physical Medicine &amp; Rehabilitation</a:t>
            </a:r>
            <a:r>
              <a:rPr lang="sk" sz="800">
                <a:solidFill>
                  <a:srgbClr val="222222"/>
                </a:solidFill>
              </a:rPr>
              <a:t>, </a:t>
            </a:r>
            <a:r>
              <a:rPr lang="sk" sz="800" i="1">
                <a:solidFill>
                  <a:srgbClr val="222222"/>
                </a:solidFill>
              </a:rPr>
              <a:t>50</a:t>
            </a:r>
            <a:r>
              <a:rPr lang="sk" sz="800">
                <a:solidFill>
                  <a:srgbClr val="222222"/>
                </a:solidFill>
              </a:rPr>
              <a:t>(2), 96.</a:t>
            </a:r>
            <a:endParaRPr sz="80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6" name="Google Shape;406;p58"/>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Extenzory Lokte</a:t>
            </a:r>
            <a:endParaRPr/>
          </a:p>
        </p:txBody>
      </p:sp>
      <p:sp>
        <p:nvSpPr>
          <p:cNvPr id="407" name="Google Shape;407;p58"/>
          <p:cNvSpPr txBox="1">
            <a:spLocks noGrp="1"/>
          </p:cNvSpPr>
          <p:nvPr>
            <p:ph type="body" idx="1"/>
          </p:nvPr>
        </p:nvSpPr>
        <p:spPr>
          <a:xfrm>
            <a:off x="540000" y="1269002"/>
            <a:ext cx="8064900" cy="3105000"/>
          </a:xfrm>
          <a:prstGeom prst="rect">
            <a:avLst/>
          </a:prstGeom>
        </p:spPr>
        <p:txBody>
          <a:bodyPr spcFirstLastPara="1" wrap="square" lIns="0" tIns="0" rIns="0" bIns="0" anchor="t" anchorCtr="0">
            <a:noAutofit/>
          </a:bodyPr>
          <a:lstStyle/>
          <a:p>
            <a:pPr marL="457200" lvl="0" indent="-317500" algn="l" rtl="0">
              <a:lnSpc>
                <a:spcPct val="150000"/>
              </a:lnSpc>
              <a:spcBef>
                <a:spcPts val="0"/>
              </a:spcBef>
              <a:spcAft>
                <a:spcPts val="0"/>
              </a:spcAft>
              <a:buSzPts val="1400"/>
              <a:buChar char="●"/>
            </a:pPr>
            <a:r>
              <a:rPr lang="sk" sz="1400"/>
              <a:t>Mech. účinnost m. TB závisí od míry FLX v LOK, nejúčinnější je sval při semiflexi v LOK (20-30°)</a:t>
            </a:r>
            <a:endParaRPr sz="1400"/>
          </a:p>
          <a:p>
            <a:pPr marL="0" lvl="0" indent="0" algn="l" rtl="0">
              <a:lnSpc>
                <a:spcPct val="150000"/>
              </a:lnSpc>
              <a:spcBef>
                <a:spcPts val="0"/>
              </a:spcBef>
              <a:spcAft>
                <a:spcPts val="0"/>
              </a:spcAft>
              <a:buNone/>
            </a:pPr>
            <a:r>
              <a:rPr lang="sk" sz="1400" b="1"/>
              <a:t>Efektivita kontrakce CL m. TB jako biartikulárního svalu závisí také na poloze RK:</a:t>
            </a:r>
            <a:endParaRPr sz="1400" b="1"/>
          </a:p>
          <a:p>
            <a:pPr marL="457200" lvl="0" indent="-317500" algn="l" rtl="0">
              <a:lnSpc>
                <a:spcPct val="150000"/>
              </a:lnSpc>
              <a:spcBef>
                <a:spcPts val="0"/>
              </a:spcBef>
              <a:spcAft>
                <a:spcPts val="0"/>
              </a:spcAft>
              <a:buSzPts val="1400"/>
              <a:buChar char="●"/>
            </a:pPr>
            <a:r>
              <a:rPr lang="sk" sz="1400"/>
              <a:t>Efektivita kontrakce větší při 90° FLX v RK, než když paže volně visí (triceps je účinnější při FLX v RK - větší vzdálenost Z a Ú než když paže volně visí, zesílení jeho kontrakce pro návrat do výchozí pozice)</a:t>
            </a:r>
            <a:endParaRPr sz="1400"/>
          </a:p>
          <a:p>
            <a:pPr marL="457200" lvl="0" indent="-317500" algn="l" rtl="0">
              <a:lnSpc>
                <a:spcPct val="150000"/>
              </a:lnSpc>
              <a:spcBef>
                <a:spcPts val="0"/>
              </a:spcBef>
              <a:spcAft>
                <a:spcPts val="0"/>
              </a:spcAft>
              <a:buSzPts val="1400"/>
              <a:buChar char="●"/>
            </a:pPr>
            <a:r>
              <a:rPr lang="sk" sz="1400"/>
              <a:t>m. TB je silný také v případě simultánní EXT RK a LOK z pozice 90° FLX v RK (pohyb jakoby sekání dřeva)</a:t>
            </a:r>
            <a:endParaRPr sz="1400"/>
          </a:p>
          <a:p>
            <a:pPr marL="457200" lvl="0" indent="-317500" algn="l" rtl="0">
              <a:lnSpc>
                <a:spcPct val="150000"/>
              </a:lnSpc>
              <a:spcBef>
                <a:spcPts val="0"/>
              </a:spcBef>
              <a:spcAft>
                <a:spcPts val="0"/>
              </a:spcAft>
              <a:buSzPts val="1400"/>
              <a:buChar char="●"/>
            </a:pPr>
            <a:r>
              <a:rPr lang="sk" sz="1400"/>
              <a:t>Nejslabší je m. TB u simultánní EXT LOK při FLX v RK (pohyb jako když chci “postrčit” někoho směrem dopředu) - dva antagonistické pohyby, kdy CL m. TB je současně prodlužováno (flexí v RK a zkracování extenzí v LOK)</a:t>
            </a:r>
            <a:endParaRPr sz="1400"/>
          </a:p>
          <a:p>
            <a:pPr marL="0" lvl="0" indent="0" algn="l" rtl="0">
              <a:lnSpc>
                <a:spcPct val="150000"/>
              </a:lnSpc>
              <a:spcBef>
                <a:spcPts val="0"/>
              </a:spcBef>
              <a:spcAft>
                <a:spcPts val="0"/>
              </a:spcAft>
              <a:buNone/>
            </a:pPr>
            <a:endParaRPr sz="140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sp>
        <p:nvSpPr>
          <p:cNvPr id="412" name="Google Shape;412;p59"/>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Koaptace kl. ploch - faktory</a:t>
            </a:r>
            <a:endParaRPr/>
          </a:p>
        </p:txBody>
      </p:sp>
      <p:sp>
        <p:nvSpPr>
          <p:cNvPr id="413" name="Google Shape;413;p59"/>
          <p:cNvSpPr txBox="1">
            <a:spLocks noGrp="1"/>
          </p:cNvSpPr>
          <p:nvPr>
            <p:ph type="body" idx="1"/>
          </p:nvPr>
        </p:nvSpPr>
        <p:spPr>
          <a:xfrm>
            <a:off x="540000" y="1269000"/>
            <a:ext cx="4095000" cy="3105000"/>
          </a:xfrm>
          <a:prstGeom prst="rect">
            <a:avLst/>
          </a:prstGeom>
        </p:spPr>
        <p:txBody>
          <a:bodyPr spcFirstLastPara="1" wrap="square" lIns="0" tIns="0" rIns="0" bIns="0" anchor="t" anchorCtr="0">
            <a:noAutofit/>
          </a:bodyPr>
          <a:lstStyle/>
          <a:p>
            <a:pPr marL="0" lvl="0" indent="0" algn="l" rtl="0">
              <a:lnSpc>
                <a:spcPct val="150000"/>
              </a:lnSpc>
              <a:spcBef>
                <a:spcPts val="0"/>
              </a:spcBef>
              <a:spcAft>
                <a:spcPts val="0"/>
              </a:spcAft>
              <a:buNone/>
            </a:pPr>
            <a:r>
              <a:rPr lang="sk" sz="1600" b="1"/>
              <a:t>Míra koaptace (přizpůsobení kl. ploch)</a:t>
            </a:r>
            <a:r>
              <a:rPr lang="sk" sz="1600"/>
              <a:t> podél podélné osy LOK sehrává významnou roli v zabránění dislokace LOK v EXT:</a:t>
            </a:r>
            <a:endParaRPr sz="1600"/>
          </a:p>
          <a:p>
            <a:pPr marL="457200" lvl="0" indent="-330200" algn="l" rtl="0">
              <a:lnSpc>
                <a:spcPct val="150000"/>
              </a:lnSpc>
              <a:spcBef>
                <a:spcPts val="0"/>
              </a:spcBef>
              <a:spcAft>
                <a:spcPts val="0"/>
              </a:spcAft>
              <a:buSzPts val="1600"/>
              <a:buChar char="●"/>
            </a:pPr>
            <a:r>
              <a:rPr lang="sk" sz="1600"/>
              <a:t>při síle aplikované směrem dolů podél longitud. osy LOK (když neseme těžký nákup s nataženou paží) (44,45)</a:t>
            </a:r>
            <a:endParaRPr sz="1600"/>
          </a:p>
          <a:p>
            <a:pPr marL="457200" lvl="0" indent="-330200" algn="l" rtl="0">
              <a:lnSpc>
                <a:spcPct val="150000"/>
              </a:lnSpc>
              <a:spcBef>
                <a:spcPts val="0"/>
              </a:spcBef>
              <a:spcAft>
                <a:spcPts val="0"/>
              </a:spcAft>
              <a:buSzPts val="1600"/>
              <a:buChar char="●"/>
            </a:pPr>
            <a:r>
              <a:rPr lang="sk" sz="1600"/>
              <a:t>při síle aplikované směrem nahoru podél longitud. osy LOK (pád na nataženou končetinu) (47, 48)</a:t>
            </a:r>
            <a:endParaRPr sz="1600"/>
          </a:p>
          <a:p>
            <a:pPr marL="0" lvl="0" indent="0" algn="l" rtl="0">
              <a:lnSpc>
                <a:spcPct val="150000"/>
              </a:lnSpc>
              <a:spcBef>
                <a:spcPts val="0"/>
              </a:spcBef>
              <a:spcAft>
                <a:spcPts val="0"/>
              </a:spcAft>
              <a:buNone/>
            </a:pPr>
            <a:endParaRPr sz="1600"/>
          </a:p>
        </p:txBody>
      </p:sp>
      <p:pic>
        <p:nvPicPr>
          <p:cNvPr id="414" name="Google Shape;414;p59"/>
          <p:cNvPicPr preferRelativeResize="0"/>
          <p:nvPr/>
        </p:nvPicPr>
        <p:blipFill rotWithShape="1">
          <a:blip r:embed="rId3">
            <a:alphaModFix/>
          </a:blip>
          <a:srcRect r="1273" b="803"/>
          <a:stretch/>
        </p:blipFill>
        <p:spPr>
          <a:xfrm>
            <a:off x="4973975" y="1708000"/>
            <a:ext cx="2262624" cy="2789924"/>
          </a:xfrm>
          <a:prstGeom prst="rect">
            <a:avLst/>
          </a:prstGeom>
          <a:noFill/>
          <a:ln>
            <a:noFill/>
          </a:ln>
        </p:spPr>
      </p:pic>
      <p:sp>
        <p:nvSpPr>
          <p:cNvPr id="415" name="Google Shape;415;p59"/>
          <p:cNvSpPr txBox="1"/>
          <p:nvPr/>
        </p:nvSpPr>
        <p:spPr>
          <a:xfrm>
            <a:off x="4973975" y="4527425"/>
            <a:ext cx="27702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k" sz="800">
                <a:solidFill>
                  <a:srgbClr val="222222"/>
                </a:solidFill>
              </a:rPr>
              <a:t>Kapandji, I. A. (1971). The physiology of the joints, volume I, upper limb. </a:t>
            </a:r>
            <a:r>
              <a:rPr lang="sk" sz="800" i="1">
                <a:solidFill>
                  <a:srgbClr val="222222"/>
                </a:solidFill>
              </a:rPr>
              <a:t>American Journal of Physical Medicine &amp; Rehabilitation</a:t>
            </a:r>
            <a:r>
              <a:rPr lang="sk" sz="800">
                <a:solidFill>
                  <a:srgbClr val="222222"/>
                </a:solidFill>
              </a:rPr>
              <a:t>, </a:t>
            </a:r>
            <a:r>
              <a:rPr lang="sk" sz="800" i="1">
                <a:solidFill>
                  <a:srgbClr val="222222"/>
                </a:solidFill>
              </a:rPr>
              <a:t>50</a:t>
            </a:r>
            <a:r>
              <a:rPr lang="sk" sz="800">
                <a:solidFill>
                  <a:srgbClr val="222222"/>
                </a:solidFill>
              </a:rPr>
              <a:t>(2), 96.</a:t>
            </a:r>
            <a:endParaRPr sz="800"/>
          </a:p>
        </p:txBody>
      </p:sp>
      <p:pic>
        <p:nvPicPr>
          <p:cNvPr id="416" name="Google Shape;416;p59"/>
          <p:cNvPicPr preferRelativeResize="0"/>
          <p:nvPr/>
        </p:nvPicPr>
        <p:blipFill rotWithShape="1">
          <a:blip r:embed="rId4">
            <a:alphaModFix/>
          </a:blip>
          <a:srcRect b="2210"/>
          <a:stretch/>
        </p:blipFill>
        <p:spPr>
          <a:xfrm>
            <a:off x="6738350" y="-1"/>
            <a:ext cx="2405650" cy="17080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sp>
        <p:nvSpPr>
          <p:cNvPr id="421" name="Google Shape;421;p60"/>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r>
              <a:rPr lang="sk"/>
              <a:t>Koaptace kl. ploch - faktory</a:t>
            </a:r>
            <a:endParaRPr/>
          </a:p>
          <a:p>
            <a:pPr marL="0" lvl="0" indent="0" algn="l" rtl="0">
              <a:spcBef>
                <a:spcPts val="0"/>
              </a:spcBef>
              <a:spcAft>
                <a:spcPts val="0"/>
              </a:spcAft>
              <a:buNone/>
            </a:pPr>
            <a:endParaRPr/>
          </a:p>
        </p:txBody>
      </p:sp>
      <p:sp>
        <p:nvSpPr>
          <p:cNvPr id="422" name="Google Shape;422;p60"/>
          <p:cNvSpPr txBox="1">
            <a:spLocks noGrp="1"/>
          </p:cNvSpPr>
          <p:nvPr>
            <p:ph type="body" idx="1"/>
          </p:nvPr>
        </p:nvSpPr>
        <p:spPr>
          <a:xfrm>
            <a:off x="540000" y="1269000"/>
            <a:ext cx="4032000" cy="3105000"/>
          </a:xfrm>
          <a:prstGeom prst="rect">
            <a:avLst/>
          </a:prstGeom>
        </p:spPr>
        <p:txBody>
          <a:bodyPr spcFirstLastPara="1" wrap="square" lIns="0" tIns="0" rIns="0" bIns="0" anchor="t" anchorCtr="0">
            <a:noAutofit/>
          </a:bodyPr>
          <a:lstStyle/>
          <a:p>
            <a:pPr marL="457200" lvl="0" indent="-323850" algn="l" rtl="0">
              <a:lnSpc>
                <a:spcPct val="150000"/>
              </a:lnSpc>
              <a:spcBef>
                <a:spcPts val="0"/>
              </a:spcBef>
              <a:spcAft>
                <a:spcPts val="0"/>
              </a:spcAft>
              <a:buSzPts val="1500"/>
              <a:buChar char="●"/>
            </a:pPr>
            <a:r>
              <a:rPr lang="sk" sz="1500"/>
              <a:t>Koaptace kl. ploch LOK při plné EXT zajišťují postranní vazy (M -1,L-2), m. TB (3), m. BB (4), m. Brachialis (5), m. Brachioradialis (6) a svaly začínající na L (7) a M (8) epikondylu.</a:t>
            </a:r>
            <a:endParaRPr sz="1500"/>
          </a:p>
          <a:p>
            <a:pPr marL="457200" lvl="0" indent="-323850" algn="l" rtl="0">
              <a:lnSpc>
                <a:spcPct val="150000"/>
              </a:lnSpc>
              <a:spcBef>
                <a:spcPts val="0"/>
              </a:spcBef>
              <a:spcAft>
                <a:spcPts val="0"/>
              </a:spcAft>
              <a:buSzPts val="1500"/>
              <a:buChar char="●"/>
            </a:pPr>
            <a:r>
              <a:rPr lang="sk" sz="1500"/>
              <a:t>L část kloubu není mechanicky odolná vůči působení trakčních sil, hlavička radia má tendenci dislokovat (proklouznout) směrem distálně vůči ulně přes lig. annulare radii - jediná bariéra MIA</a:t>
            </a:r>
            <a:endParaRPr sz="1500"/>
          </a:p>
        </p:txBody>
      </p:sp>
      <p:pic>
        <p:nvPicPr>
          <p:cNvPr id="423" name="Google Shape;423;p60"/>
          <p:cNvPicPr preferRelativeResize="0"/>
          <p:nvPr/>
        </p:nvPicPr>
        <p:blipFill>
          <a:blip r:embed="rId3">
            <a:alphaModFix/>
          </a:blip>
          <a:stretch>
            <a:fillRect/>
          </a:stretch>
        </p:blipFill>
        <p:spPr>
          <a:xfrm>
            <a:off x="5652875" y="540000"/>
            <a:ext cx="3162015" cy="2076675"/>
          </a:xfrm>
          <a:prstGeom prst="rect">
            <a:avLst/>
          </a:prstGeom>
          <a:noFill/>
          <a:ln>
            <a:noFill/>
          </a:ln>
        </p:spPr>
      </p:pic>
      <p:sp>
        <p:nvSpPr>
          <p:cNvPr id="424" name="Google Shape;424;p60"/>
          <p:cNvSpPr txBox="1"/>
          <p:nvPr/>
        </p:nvSpPr>
        <p:spPr>
          <a:xfrm>
            <a:off x="5981700" y="2616675"/>
            <a:ext cx="26232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k" sz="800" u="sng">
                <a:solidFill>
                  <a:schemeClr val="hlink"/>
                </a:solidFill>
                <a:hlinkClick r:id="rId4"/>
              </a:rPr>
              <a:t>https://www.southtees.nhs.uk/resources/pulled-elbow/</a:t>
            </a:r>
            <a:r>
              <a:rPr lang="sk" sz="800"/>
              <a:t> </a:t>
            </a:r>
            <a:endParaRPr sz="800"/>
          </a:p>
        </p:txBody>
      </p:sp>
      <p:pic>
        <p:nvPicPr>
          <p:cNvPr id="425" name="Google Shape;425;p60"/>
          <p:cNvPicPr preferRelativeResize="0"/>
          <p:nvPr/>
        </p:nvPicPr>
        <p:blipFill>
          <a:blip r:embed="rId5">
            <a:alphaModFix/>
          </a:blip>
          <a:stretch>
            <a:fillRect/>
          </a:stretch>
        </p:blipFill>
        <p:spPr>
          <a:xfrm>
            <a:off x="4717025" y="3003200"/>
            <a:ext cx="2688518" cy="1914224"/>
          </a:xfrm>
          <a:prstGeom prst="rect">
            <a:avLst/>
          </a:prstGeom>
          <a:noFill/>
          <a:ln>
            <a:noFill/>
          </a:ln>
        </p:spPr>
      </p:pic>
      <p:pic>
        <p:nvPicPr>
          <p:cNvPr id="426" name="Google Shape;426;p60"/>
          <p:cNvPicPr preferRelativeResize="0"/>
          <p:nvPr/>
        </p:nvPicPr>
        <p:blipFill rotWithShape="1">
          <a:blip r:embed="rId6">
            <a:alphaModFix/>
          </a:blip>
          <a:srcRect r="1273" b="803"/>
          <a:stretch/>
        </p:blipFill>
        <p:spPr>
          <a:xfrm>
            <a:off x="4520125" y="1269000"/>
            <a:ext cx="1276066" cy="157345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30"/>
        <p:cNvGrpSpPr/>
        <p:nvPr/>
      </p:nvGrpSpPr>
      <p:grpSpPr>
        <a:xfrm>
          <a:off x="0" y="0"/>
          <a:ext cx="0" cy="0"/>
          <a:chOff x="0" y="0"/>
          <a:chExt cx="0" cy="0"/>
        </a:xfrm>
      </p:grpSpPr>
      <p:sp>
        <p:nvSpPr>
          <p:cNvPr id="431" name="Google Shape;431;p61"/>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r>
              <a:rPr lang="sk"/>
              <a:t>Koaptace kl. ploch - faktory</a:t>
            </a:r>
            <a:endParaRPr/>
          </a:p>
          <a:p>
            <a:pPr marL="0" lvl="0" indent="0" algn="l" rtl="0">
              <a:spcBef>
                <a:spcPts val="0"/>
              </a:spcBef>
              <a:spcAft>
                <a:spcPts val="0"/>
              </a:spcAft>
              <a:buNone/>
            </a:pPr>
            <a:endParaRPr/>
          </a:p>
        </p:txBody>
      </p:sp>
      <p:sp>
        <p:nvSpPr>
          <p:cNvPr id="432" name="Google Shape;432;p61"/>
          <p:cNvSpPr txBox="1">
            <a:spLocks noGrp="1"/>
          </p:cNvSpPr>
          <p:nvPr>
            <p:ph type="body" idx="1"/>
          </p:nvPr>
        </p:nvSpPr>
        <p:spPr>
          <a:xfrm>
            <a:off x="540000" y="1269000"/>
            <a:ext cx="4957200" cy="3105000"/>
          </a:xfrm>
          <a:prstGeom prst="rect">
            <a:avLst/>
          </a:prstGeom>
        </p:spPr>
        <p:txBody>
          <a:bodyPr spcFirstLastPara="1" wrap="square" lIns="0" tIns="0" rIns="0" bIns="0" anchor="t" anchorCtr="0">
            <a:noAutofit/>
          </a:bodyPr>
          <a:lstStyle/>
          <a:p>
            <a:pPr marL="457200" lvl="0" indent="-304800" algn="l" rtl="0">
              <a:lnSpc>
                <a:spcPct val="150000"/>
              </a:lnSpc>
              <a:spcBef>
                <a:spcPts val="0"/>
              </a:spcBef>
              <a:spcAft>
                <a:spcPts val="0"/>
              </a:spcAft>
              <a:buSzPts val="1200"/>
              <a:buChar char="●"/>
            </a:pPr>
            <a:r>
              <a:rPr lang="sk" sz="1200"/>
              <a:t>odolnost LOK vůči nárazům je zabezpečena výhradně prostřednictvím kostěných struktur</a:t>
            </a:r>
            <a:endParaRPr sz="1200"/>
          </a:p>
          <a:p>
            <a:pPr marL="457200" lvl="0" indent="-304800" algn="l" rtl="0">
              <a:lnSpc>
                <a:spcPct val="150000"/>
              </a:lnSpc>
              <a:spcBef>
                <a:spcPts val="0"/>
              </a:spcBef>
              <a:spcAft>
                <a:spcPts val="0"/>
              </a:spcAft>
              <a:buSzPts val="1200"/>
              <a:buChar char="●"/>
            </a:pPr>
            <a:r>
              <a:rPr lang="sk" sz="1200"/>
              <a:t>u radia se tlak disipuje směrem na hlavičku, může vést až k její fraktuře (obr. 47)</a:t>
            </a:r>
            <a:endParaRPr sz="1200"/>
          </a:p>
          <a:p>
            <a:pPr marL="457200" lvl="0" indent="-304800" algn="l" rtl="0">
              <a:lnSpc>
                <a:spcPct val="150000"/>
              </a:lnSpc>
              <a:spcBef>
                <a:spcPts val="0"/>
              </a:spcBef>
              <a:spcAft>
                <a:spcPts val="0"/>
              </a:spcAft>
              <a:buSzPts val="1200"/>
              <a:buChar char="●"/>
            </a:pPr>
            <a:r>
              <a:rPr lang="sk" sz="1200"/>
              <a:t>u ulny je tlak absorbován v oblasti proc. coronoideus, který je také náchylný na vznik zlomeniny, může vyústit až v posteriorní dislokaci lokte (obr. 48)</a:t>
            </a:r>
            <a:endParaRPr sz="1200"/>
          </a:p>
          <a:p>
            <a:pPr marL="457200" lvl="0" indent="-304800" algn="l" rtl="0">
              <a:lnSpc>
                <a:spcPct val="150000"/>
              </a:lnSpc>
              <a:spcBef>
                <a:spcPts val="0"/>
              </a:spcBef>
              <a:spcAft>
                <a:spcPts val="0"/>
              </a:spcAft>
              <a:buSzPts val="1200"/>
              <a:buChar char="●"/>
            </a:pPr>
            <a:r>
              <a:rPr lang="sk" sz="1200"/>
              <a:t>Koaptace v průběhu FLX v LOK (obr. 46) - v 90° vysoká stabilita ulny (d) – koaktivace m. triceps brachii (3) a m. brachialis (5)</a:t>
            </a:r>
            <a:endParaRPr sz="1200"/>
          </a:p>
          <a:p>
            <a:pPr marL="457200" lvl="0" indent="-304800" algn="l" rtl="0">
              <a:lnSpc>
                <a:spcPct val="150000"/>
              </a:lnSpc>
              <a:spcBef>
                <a:spcPts val="0"/>
              </a:spcBef>
              <a:spcAft>
                <a:spcPts val="0"/>
              </a:spcAft>
              <a:buSzPts val="1200"/>
              <a:buChar char="●"/>
            </a:pPr>
            <a:r>
              <a:rPr lang="sk" sz="1200"/>
              <a:t>Hlavička radia může být tahem m. BB (4) dislokována směrem proximálně a anteriorně (b) - limitováno integritou lig. annulare radii, v případě jeho poškození dochází k dislokaci při aktivní FLX v LOK</a:t>
            </a:r>
            <a:endParaRPr sz="1200"/>
          </a:p>
        </p:txBody>
      </p:sp>
      <p:pic>
        <p:nvPicPr>
          <p:cNvPr id="433" name="Google Shape;433;p61"/>
          <p:cNvPicPr preferRelativeResize="0"/>
          <p:nvPr/>
        </p:nvPicPr>
        <p:blipFill rotWithShape="1">
          <a:blip r:embed="rId3">
            <a:alphaModFix/>
          </a:blip>
          <a:srcRect b="2210"/>
          <a:stretch/>
        </p:blipFill>
        <p:spPr>
          <a:xfrm>
            <a:off x="6141825" y="444274"/>
            <a:ext cx="2405650" cy="1708000"/>
          </a:xfrm>
          <a:prstGeom prst="rect">
            <a:avLst/>
          </a:prstGeom>
          <a:noFill/>
          <a:ln>
            <a:noFill/>
          </a:ln>
        </p:spPr>
      </p:pic>
      <p:sp>
        <p:nvSpPr>
          <p:cNvPr id="434" name="Google Shape;434;p61"/>
          <p:cNvSpPr txBox="1"/>
          <p:nvPr/>
        </p:nvSpPr>
        <p:spPr>
          <a:xfrm>
            <a:off x="6086600" y="2152275"/>
            <a:ext cx="25161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k" sz="800">
                <a:solidFill>
                  <a:srgbClr val="222222"/>
                </a:solidFill>
              </a:rPr>
              <a:t>Kapandji, I. A. (1971). The physiology of the joints, volume I, upper limb. </a:t>
            </a:r>
            <a:r>
              <a:rPr lang="sk" sz="800" i="1">
                <a:solidFill>
                  <a:srgbClr val="222222"/>
                </a:solidFill>
              </a:rPr>
              <a:t>American Journal of Physical Medicine &amp; Rehabilitation</a:t>
            </a:r>
            <a:r>
              <a:rPr lang="sk" sz="800">
                <a:solidFill>
                  <a:srgbClr val="222222"/>
                </a:solidFill>
              </a:rPr>
              <a:t>, </a:t>
            </a:r>
            <a:r>
              <a:rPr lang="sk" sz="800" i="1">
                <a:solidFill>
                  <a:srgbClr val="222222"/>
                </a:solidFill>
              </a:rPr>
              <a:t>50</a:t>
            </a:r>
            <a:r>
              <a:rPr lang="sk" sz="800">
                <a:solidFill>
                  <a:srgbClr val="222222"/>
                </a:solidFill>
              </a:rPr>
              <a:t>(2), 96.</a:t>
            </a:r>
            <a:endParaRPr sz="800"/>
          </a:p>
        </p:txBody>
      </p:sp>
      <p:pic>
        <p:nvPicPr>
          <p:cNvPr id="435" name="Google Shape;435;p61"/>
          <p:cNvPicPr preferRelativeResize="0"/>
          <p:nvPr/>
        </p:nvPicPr>
        <p:blipFill rotWithShape="1">
          <a:blip r:embed="rId4">
            <a:alphaModFix/>
          </a:blip>
          <a:srcRect r="10801"/>
          <a:stretch/>
        </p:blipFill>
        <p:spPr>
          <a:xfrm>
            <a:off x="6774825" y="2632675"/>
            <a:ext cx="1139650" cy="24258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26"/>
          <p:cNvSpPr txBox="1">
            <a:spLocks noGrp="1"/>
          </p:cNvSpPr>
          <p:nvPr>
            <p:ph type="title"/>
          </p:nvPr>
        </p:nvSpPr>
        <p:spPr>
          <a:xfrm>
            <a:off x="539550" y="338231"/>
            <a:ext cx="8064900" cy="338700"/>
          </a:xfrm>
          <a:prstGeom prst="rect">
            <a:avLst/>
          </a:prstGeom>
        </p:spPr>
        <p:txBody>
          <a:bodyPr spcFirstLastPara="1" wrap="square" lIns="0" tIns="0" rIns="0" bIns="0" anchor="t" anchorCtr="0">
            <a:noAutofit/>
          </a:bodyPr>
          <a:lstStyle/>
          <a:p>
            <a:pPr marL="0" lvl="0" indent="0" algn="l" rtl="0">
              <a:lnSpc>
                <a:spcPct val="100000"/>
              </a:lnSpc>
              <a:spcBef>
                <a:spcPts val="0"/>
              </a:spcBef>
              <a:spcAft>
                <a:spcPts val="0"/>
              </a:spcAft>
              <a:buNone/>
            </a:pPr>
            <a:r>
              <a:rPr lang="sk"/>
              <a:t>Membrana interossea antebrachii (MIA)</a:t>
            </a:r>
            <a:endParaRPr/>
          </a:p>
          <a:p>
            <a:pPr marL="0" lvl="0" indent="0" algn="l" rtl="0">
              <a:spcBef>
                <a:spcPts val="0"/>
              </a:spcBef>
              <a:spcAft>
                <a:spcPts val="0"/>
              </a:spcAft>
              <a:buNone/>
            </a:pPr>
            <a:endParaRPr/>
          </a:p>
        </p:txBody>
      </p:sp>
      <p:sp>
        <p:nvSpPr>
          <p:cNvPr id="169" name="Google Shape;169;p26"/>
          <p:cNvSpPr txBox="1">
            <a:spLocks noGrp="1"/>
          </p:cNvSpPr>
          <p:nvPr>
            <p:ph type="body" idx="1"/>
          </p:nvPr>
        </p:nvSpPr>
        <p:spPr>
          <a:xfrm>
            <a:off x="540000" y="1269002"/>
            <a:ext cx="8064900" cy="3105000"/>
          </a:xfrm>
          <a:prstGeom prst="rect">
            <a:avLst/>
          </a:prstGeom>
        </p:spPr>
        <p:txBody>
          <a:bodyPr spcFirstLastPara="1" wrap="square" lIns="0" tIns="0" rIns="0" bIns="0" anchor="t" anchorCtr="0">
            <a:noAutofit/>
          </a:bodyPr>
          <a:lstStyle/>
          <a:p>
            <a:pPr marL="457200" lvl="0" indent="-342900" algn="l" rtl="0">
              <a:spcBef>
                <a:spcPts val="0"/>
              </a:spcBef>
              <a:spcAft>
                <a:spcPts val="0"/>
              </a:spcAft>
              <a:buSzPts val="1800"/>
              <a:buChar char="●"/>
            </a:pPr>
            <a:r>
              <a:rPr lang="sk" sz="1800" dirty="0"/>
              <a:t>Zátěž a současná schopnost rotace téměř 180st. (manipulační schopnost ruky - proximální a distální RUK)</a:t>
            </a:r>
            <a:endParaRPr sz="1800" dirty="0"/>
          </a:p>
          <a:p>
            <a:pPr marL="457200" lvl="0" indent="-342900" algn="l" rtl="0">
              <a:spcBef>
                <a:spcPts val="0"/>
              </a:spcBef>
              <a:spcAft>
                <a:spcPts val="0"/>
              </a:spcAft>
              <a:buSzPts val="1800"/>
              <a:buChar char="●"/>
            </a:pPr>
            <a:r>
              <a:rPr lang="sk" sz="1800" b="1" dirty="0"/>
              <a:t>Komplex Membrana interossea antebrachii</a:t>
            </a:r>
            <a:r>
              <a:rPr lang="sk" sz="1800" dirty="0"/>
              <a:t> (MIA a její centrální část, distální šikmo-orientované ligamentum a ligamentózní komplex kolem proximál. RUK a distál. RUK)</a:t>
            </a:r>
            <a:endParaRPr sz="1800" dirty="0"/>
          </a:p>
          <a:p>
            <a:pPr marL="457200" lvl="0" indent="-342900" algn="l" rtl="0">
              <a:spcBef>
                <a:spcPts val="0"/>
              </a:spcBef>
              <a:spcAft>
                <a:spcPts val="0"/>
              </a:spcAft>
              <a:buSzPts val="1800"/>
              <a:buChar char="●"/>
            </a:pPr>
            <a:r>
              <a:rPr lang="sk" sz="1800" b="1" dirty="0"/>
              <a:t>MIA komplex</a:t>
            </a:r>
            <a:r>
              <a:rPr lang="sk" sz="1800" dirty="0"/>
              <a:t> je významný pro manipulační schopnost ruky - při jeho poškození může docházet k řade patologických stavů v oblasti jak předloktí, tak ruky (zkrácení radia, radiokapitelární impingement, artrotické změny, omezení ROM rotačních pohybů)</a:t>
            </a:r>
            <a:endParaRPr sz="1800"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sp>
        <p:nvSpPr>
          <p:cNvPr id="440" name="Google Shape;440;p62"/>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Flexory a extenzory Lokte</a:t>
            </a:r>
            <a:endParaRPr/>
          </a:p>
        </p:txBody>
      </p:sp>
      <p:sp>
        <p:nvSpPr>
          <p:cNvPr id="441" name="Google Shape;441;p62"/>
          <p:cNvSpPr txBox="1">
            <a:spLocks noGrp="1"/>
          </p:cNvSpPr>
          <p:nvPr>
            <p:ph type="body" idx="1"/>
          </p:nvPr>
        </p:nvSpPr>
        <p:spPr>
          <a:xfrm>
            <a:off x="540000" y="1269000"/>
            <a:ext cx="4839300" cy="3105000"/>
          </a:xfrm>
          <a:prstGeom prst="rect">
            <a:avLst/>
          </a:prstGeom>
        </p:spPr>
        <p:txBody>
          <a:bodyPr spcFirstLastPara="1" wrap="square" lIns="0" tIns="0" rIns="0" bIns="0" anchor="t" anchorCtr="0">
            <a:noAutofit/>
          </a:bodyPr>
          <a:lstStyle/>
          <a:p>
            <a:pPr marL="457200" lvl="0" indent="-317500" algn="l" rtl="0">
              <a:lnSpc>
                <a:spcPct val="150000"/>
              </a:lnSpc>
              <a:spcBef>
                <a:spcPts val="0"/>
              </a:spcBef>
              <a:spcAft>
                <a:spcPts val="0"/>
              </a:spcAft>
              <a:buSzPts val="1400"/>
              <a:buChar char="●"/>
            </a:pPr>
            <a:r>
              <a:rPr lang="sk" sz="1400"/>
              <a:t>flexorová skupina je trochu silnější v porovnání s extenzory = mírná FLX v LOK v klidové pozici - (přímo úměrné míře “osvalení” daného jedince)</a:t>
            </a:r>
            <a:endParaRPr sz="1400"/>
          </a:p>
          <a:p>
            <a:pPr marL="457200" lvl="0" indent="-317500" algn="l" rtl="0">
              <a:lnSpc>
                <a:spcPct val="150000"/>
              </a:lnSpc>
              <a:spcBef>
                <a:spcPts val="0"/>
              </a:spcBef>
              <a:spcAft>
                <a:spcPts val="0"/>
              </a:spcAft>
              <a:buSzPts val="1400"/>
              <a:buChar char="●"/>
            </a:pPr>
            <a:r>
              <a:rPr lang="sk" sz="1400" b="1"/>
              <a:t>síla flexorů závisí od míry rotace v předloktí </a:t>
            </a:r>
            <a:r>
              <a:rPr lang="sk" sz="1400"/>
              <a:t>- větší síla v PRO (m. BB je více v natažení - předpětí, tudíž je následná flexe silnější a dynamičtější) </a:t>
            </a:r>
            <a:endParaRPr sz="1400"/>
          </a:p>
          <a:p>
            <a:pPr marL="457200" lvl="0" indent="-317500" algn="l" rtl="0">
              <a:lnSpc>
                <a:spcPct val="150000"/>
              </a:lnSpc>
              <a:spcBef>
                <a:spcPts val="0"/>
              </a:spcBef>
              <a:spcAft>
                <a:spcPts val="0"/>
              </a:spcAft>
              <a:buSzPts val="1400"/>
              <a:buChar char="●"/>
            </a:pPr>
            <a:r>
              <a:rPr lang="sk" sz="1400"/>
              <a:t>poměr efektivity FLX v LOK PRO:SUP je 5:3</a:t>
            </a:r>
            <a:endParaRPr sz="1400"/>
          </a:p>
          <a:p>
            <a:pPr marL="457200" lvl="0" indent="-317500" algn="l" rtl="0">
              <a:lnSpc>
                <a:spcPct val="150000"/>
              </a:lnSpc>
              <a:spcBef>
                <a:spcPts val="0"/>
              </a:spcBef>
              <a:spcAft>
                <a:spcPts val="0"/>
              </a:spcAft>
              <a:buSzPts val="1400"/>
              <a:buChar char="●"/>
            </a:pPr>
            <a:r>
              <a:rPr lang="sk" sz="1400" b="1"/>
              <a:t>síla svalů také závisí od polohy RK</a:t>
            </a:r>
            <a:r>
              <a:rPr lang="sk" sz="1400"/>
              <a:t> (nejvyšší efektivita extenzorů je v pozici, kdy paže směřuje dolů, u flexorů je to naopak - svalstvo HK je perfektně uzpůsobeno pro lezení)</a:t>
            </a:r>
            <a:endParaRPr sz="1400"/>
          </a:p>
        </p:txBody>
      </p:sp>
      <p:pic>
        <p:nvPicPr>
          <p:cNvPr id="442" name="Google Shape;442;p62"/>
          <p:cNvPicPr preferRelativeResize="0"/>
          <p:nvPr/>
        </p:nvPicPr>
        <p:blipFill rotWithShape="1">
          <a:blip r:embed="rId3">
            <a:alphaModFix/>
          </a:blip>
          <a:srcRect l="2162" t="941"/>
          <a:stretch/>
        </p:blipFill>
        <p:spPr>
          <a:xfrm>
            <a:off x="5541425" y="540000"/>
            <a:ext cx="2444425" cy="3922801"/>
          </a:xfrm>
          <a:prstGeom prst="rect">
            <a:avLst/>
          </a:prstGeom>
          <a:noFill/>
          <a:ln>
            <a:noFill/>
          </a:ln>
        </p:spPr>
      </p:pic>
      <p:sp>
        <p:nvSpPr>
          <p:cNvPr id="443" name="Google Shape;443;p62"/>
          <p:cNvSpPr txBox="1"/>
          <p:nvPr/>
        </p:nvSpPr>
        <p:spPr>
          <a:xfrm>
            <a:off x="5541425" y="4374000"/>
            <a:ext cx="25161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k" sz="800">
                <a:solidFill>
                  <a:srgbClr val="222222"/>
                </a:solidFill>
              </a:rPr>
              <a:t>Kapandji, I. A. (1971). The physiology of the joints, volume I, upper limb. </a:t>
            </a:r>
            <a:r>
              <a:rPr lang="sk" sz="800" i="1">
                <a:solidFill>
                  <a:srgbClr val="222222"/>
                </a:solidFill>
              </a:rPr>
              <a:t>American Journal of Physical Medicine &amp; Rehabilitation</a:t>
            </a:r>
            <a:r>
              <a:rPr lang="sk" sz="800">
                <a:solidFill>
                  <a:srgbClr val="222222"/>
                </a:solidFill>
              </a:rPr>
              <a:t>, </a:t>
            </a:r>
            <a:r>
              <a:rPr lang="sk" sz="800" i="1">
                <a:solidFill>
                  <a:srgbClr val="222222"/>
                </a:solidFill>
              </a:rPr>
              <a:t>50</a:t>
            </a:r>
            <a:r>
              <a:rPr lang="sk" sz="800">
                <a:solidFill>
                  <a:srgbClr val="222222"/>
                </a:solidFill>
              </a:rPr>
              <a:t>(2), 96.</a:t>
            </a:r>
            <a:endParaRPr sz="80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sp>
        <p:nvSpPr>
          <p:cNvPr id="448" name="Google Shape;448;p63"/>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m. Articularis cubiti</a:t>
            </a:r>
            <a:endParaRPr/>
          </a:p>
        </p:txBody>
      </p:sp>
      <p:sp>
        <p:nvSpPr>
          <p:cNvPr id="449" name="Google Shape;449;p63"/>
          <p:cNvSpPr txBox="1">
            <a:spLocks noGrp="1"/>
          </p:cNvSpPr>
          <p:nvPr>
            <p:ph type="body" idx="1"/>
          </p:nvPr>
        </p:nvSpPr>
        <p:spPr>
          <a:xfrm>
            <a:off x="540000" y="1269002"/>
            <a:ext cx="8064900" cy="3105000"/>
          </a:xfrm>
          <a:prstGeom prst="rect">
            <a:avLst/>
          </a:prstGeom>
        </p:spPr>
        <p:txBody>
          <a:bodyPr spcFirstLastPara="1" wrap="square" lIns="0" tIns="0" rIns="0" bIns="0" anchor="t" anchorCtr="0">
            <a:noAutofit/>
          </a:bodyPr>
          <a:lstStyle/>
          <a:p>
            <a:pPr marL="457200" lvl="0" indent="-317500" algn="l" rtl="0">
              <a:lnSpc>
                <a:spcPct val="150000"/>
              </a:lnSpc>
              <a:spcBef>
                <a:spcPts val="0"/>
              </a:spcBef>
              <a:spcAft>
                <a:spcPts val="0"/>
              </a:spcAft>
              <a:buSzPts val="1400"/>
              <a:buChar char="●"/>
            </a:pPr>
            <a:r>
              <a:rPr lang="sk" sz="1400"/>
              <a:t>Původně se označovalo, že tento artikulární sval v oblasti LOK začíná pár vlákny v oblasti M hlavy m. TB a upíná se do kl. pouzdra LOK kloubu</a:t>
            </a:r>
            <a:endParaRPr sz="1400"/>
          </a:p>
          <a:p>
            <a:pPr marL="457200" lvl="0" indent="-317500" algn="l" rtl="0">
              <a:lnSpc>
                <a:spcPct val="150000"/>
              </a:lnSpc>
              <a:spcBef>
                <a:spcPts val="0"/>
              </a:spcBef>
              <a:spcAft>
                <a:spcPts val="0"/>
              </a:spcAft>
              <a:buSzPts val="1400"/>
              <a:buChar char="●"/>
            </a:pPr>
            <a:r>
              <a:rPr lang="sk" sz="1400"/>
              <a:t>Jeho účelem je eliminovat uskřinutí kl. pouzdra v průběhu pohybů v kloubu</a:t>
            </a:r>
            <a:endParaRPr sz="1400"/>
          </a:p>
          <a:p>
            <a:pPr marL="457200" lvl="0" indent="-317500" algn="l" rtl="0">
              <a:lnSpc>
                <a:spcPct val="150000"/>
              </a:lnSpc>
              <a:spcBef>
                <a:spcPts val="0"/>
              </a:spcBef>
              <a:spcAft>
                <a:spcPts val="0"/>
              </a:spcAft>
              <a:buSzPts val="1400"/>
              <a:buChar char="●"/>
            </a:pPr>
            <a:r>
              <a:rPr lang="sk" sz="1400"/>
              <a:t>Studie si kládla za cíl verifikovat existenci tohoto pomocného svalu</a:t>
            </a:r>
            <a:endParaRPr sz="1400"/>
          </a:p>
          <a:p>
            <a:pPr marL="457200" lvl="0" indent="-317500" algn="l" rtl="0">
              <a:lnSpc>
                <a:spcPct val="150000"/>
              </a:lnSpc>
              <a:spcBef>
                <a:spcPts val="0"/>
              </a:spcBef>
              <a:spcAft>
                <a:spcPts val="0"/>
              </a:spcAft>
              <a:buSzPts val="1400"/>
              <a:buChar char="●"/>
            </a:pPr>
            <a:r>
              <a:rPr lang="sk" sz="1400"/>
              <a:t>Na základě 20 anat. disekcí a 20 MRI snímek bylo zjištěno, že sval existuje, akorát začíná na post. diafýze humeru a upíná se nepřímo na post. aspekt kl. pouzdra a přímo do S části olecranu</a:t>
            </a:r>
            <a:endParaRPr sz="1400"/>
          </a:p>
          <a:p>
            <a:pPr marL="457200" lvl="0" indent="-317500" algn="l" rtl="0">
              <a:lnSpc>
                <a:spcPct val="150000"/>
              </a:lnSpc>
              <a:spcBef>
                <a:spcPts val="0"/>
              </a:spcBef>
              <a:spcAft>
                <a:spcPts val="0"/>
              </a:spcAft>
              <a:buSzPts val="1400"/>
              <a:buChar char="●"/>
            </a:pPr>
            <a:r>
              <a:rPr lang="sk" sz="1400"/>
              <a:t>Jeho funkcí je teda “táhnout” za post. apekt kl. pouzdra (zejména při EXT) a zabraňovat jeho uskřinutí mezi kl. povrchy</a:t>
            </a:r>
            <a:endParaRPr sz="1400"/>
          </a:p>
          <a:p>
            <a:pPr marL="457200" lvl="0" indent="-317500" algn="l" rtl="0">
              <a:lnSpc>
                <a:spcPct val="150000"/>
              </a:lnSpc>
              <a:spcBef>
                <a:spcPts val="0"/>
              </a:spcBef>
              <a:spcAft>
                <a:spcPts val="0"/>
              </a:spcAft>
              <a:buSzPts val="1400"/>
              <a:buChar char="●"/>
            </a:pPr>
            <a:r>
              <a:rPr lang="sk" sz="1400"/>
              <a:t>Menší roli sehrává i jako pomocný sval v průběhu EXT LOK</a:t>
            </a:r>
            <a:endParaRPr sz="1400"/>
          </a:p>
          <a:p>
            <a:pPr marL="0" lvl="0" indent="0" algn="l" rtl="0">
              <a:lnSpc>
                <a:spcPct val="150000"/>
              </a:lnSpc>
              <a:spcBef>
                <a:spcPts val="0"/>
              </a:spcBef>
              <a:spcAft>
                <a:spcPts val="0"/>
              </a:spcAft>
              <a:buNone/>
            </a:pPr>
            <a:r>
              <a:rPr lang="sk" sz="1400"/>
              <a:t>(Beneš et al., 2023)</a:t>
            </a:r>
            <a:endParaRPr sz="1400"/>
          </a:p>
          <a:p>
            <a:pPr marL="457200" lvl="0" indent="0" algn="l" rtl="0">
              <a:lnSpc>
                <a:spcPct val="150000"/>
              </a:lnSpc>
              <a:spcBef>
                <a:spcPts val="0"/>
              </a:spcBef>
              <a:spcAft>
                <a:spcPts val="0"/>
              </a:spcAft>
              <a:buNone/>
            </a:pPr>
            <a:endParaRPr sz="140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sp>
        <p:nvSpPr>
          <p:cNvPr id="454" name="Google Shape;454;p64"/>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m. Articularis cubiti</a:t>
            </a:r>
            <a:endParaRPr/>
          </a:p>
        </p:txBody>
      </p:sp>
      <p:pic>
        <p:nvPicPr>
          <p:cNvPr id="455" name="Google Shape;455;p64"/>
          <p:cNvPicPr preferRelativeResize="0"/>
          <p:nvPr/>
        </p:nvPicPr>
        <p:blipFill>
          <a:blip r:embed="rId3">
            <a:alphaModFix/>
          </a:blip>
          <a:stretch>
            <a:fillRect/>
          </a:stretch>
        </p:blipFill>
        <p:spPr>
          <a:xfrm>
            <a:off x="383550" y="1991600"/>
            <a:ext cx="4746825" cy="3151900"/>
          </a:xfrm>
          <a:prstGeom prst="rect">
            <a:avLst/>
          </a:prstGeom>
          <a:noFill/>
          <a:ln>
            <a:noFill/>
          </a:ln>
        </p:spPr>
      </p:pic>
      <p:pic>
        <p:nvPicPr>
          <p:cNvPr id="456" name="Google Shape;456;p64"/>
          <p:cNvPicPr preferRelativeResize="0"/>
          <p:nvPr/>
        </p:nvPicPr>
        <p:blipFill>
          <a:blip r:embed="rId4">
            <a:alphaModFix/>
          </a:blip>
          <a:stretch>
            <a:fillRect/>
          </a:stretch>
        </p:blipFill>
        <p:spPr>
          <a:xfrm>
            <a:off x="4638100" y="-1"/>
            <a:ext cx="4505900" cy="1991608"/>
          </a:xfrm>
          <a:prstGeom prst="rect">
            <a:avLst/>
          </a:prstGeom>
          <a:noFill/>
          <a:ln>
            <a:noFill/>
          </a:ln>
        </p:spPr>
      </p:pic>
      <p:sp>
        <p:nvSpPr>
          <p:cNvPr id="457" name="Google Shape;457;p64"/>
          <p:cNvSpPr txBox="1"/>
          <p:nvPr/>
        </p:nvSpPr>
        <p:spPr>
          <a:xfrm>
            <a:off x="5130375" y="1991600"/>
            <a:ext cx="4013700" cy="800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k" sz="1000">
                <a:solidFill>
                  <a:srgbClr val="222222"/>
                </a:solidFill>
              </a:rPr>
              <a:t>Benes, M., Novotny, T., Kachlik, D., Uhlik, J., &amp; Kunc, V. (2023). Does the articularis cubiti muscle really exist? Anatomical, histological, and magnetic resonance imaging study with a narrative review of literature. </a:t>
            </a:r>
            <a:r>
              <a:rPr lang="sk" sz="1000" i="1">
                <a:solidFill>
                  <a:srgbClr val="222222"/>
                </a:solidFill>
              </a:rPr>
              <a:t>Journal of Anatomy</a:t>
            </a:r>
            <a:r>
              <a:rPr lang="sk" sz="1000">
                <a:solidFill>
                  <a:srgbClr val="222222"/>
                </a:solidFill>
              </a:rPr>
              <a:t>.</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61"/>
        <p:cNvGrpSpPr/>
        <p:nvPr/>
      </p:nvGrpSpPr>
      <p:grpSpPr>
        <a:xfrm>
          <a:off x="0" y="0"/>
          <a:ext cx="0" cy="0"/>
          <a:chOff x="0" y="0"/>
          <a:chExt cx="0" cy="0"/>
        </a:xfrm>
      </p:grpSpPr>
      <p:sp>
        <p:nvSpPr>
          <p:cNvPr id="462" name="Google Shape;462;p65"/>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Supinace a pronace</a:t>
            </a:r>
            <a:endParaRPr/>
          </a:p>
        </p:txBody>
      </p:sp>
      <p:sp>
        <p:nvSpPr>
          <p:cNvPr id="463" name="Google Shape;463;p65"/>
          <p:cNvSpPr txBox="1">
            <a:spLocks noGrp="1"/>
          </p:cNvSpPr>
          <p:nvPr>
            <p:ph type="body" idx="1"/>
          </p:nvPr>
        </p:nvSpPr>
        <p:spPr>
          <a:xfrm>
            <a:off x="540000" y="1269002"/>
            <a:ext cx="8064900" cy="3105000"/>
          </a:xfrm>
          <a:prstGeom prst="rect">
            <a:avLst/>
          </a:prstGeom>
        </p:spPr>
        <p:txBody>
          <a:bodyPr spcFirstLastPara="1" wrap="square" lIns="0" tIns="0" rIns="0" bIns="0" anchor="t" anchorCtr="0">
            <a:noAutofit/>
          </a:bodyPr>
          <a:lstStyle/>
          <a:p>
            <a:pPr marL="457200" lvl="0" indent="-330200" algn="l" rtl="0">
              <a:lnSpc>
                <a:spcPct val="150000"/>
              </a:lnSpc>
              <a:spcBef>
                <a:spcPts val="0"/>
              </a:spcBef>
              <a:spcAft>
                <a:spcPts val="0"/>
              </a:spcAft>
              <a:buClr>
                <a:schemeClr val="accent1"/>
              </a:buClr>
              <a:buSzPts val="1600"/>
              <a:buChar char="●"/>
            </a:pPr>
            <a:r>
              <a:rPr lang="sk" sz="1600">
                <a:solidFill>
                  <a:srgbClr val="000000"/>
                </a:solidFill>
              </a:rPr>
              <a:t>Jsou charakterizovány jako </a:t>
            </a:r>
            <a:r>
              <a:rPr lang="sk" sz="1600" b="1">
                <a:solidFill>
                  <a:srgbClr val="000000"/>
                </a:solidFill>
              </a:rPr>
              <a:t>pohyby okolo longitudinální osy předloktí </a:t>
            </a:r>
            <a:endParaRPr sz="1600" b="1">
              <a:solidFill>
                <a:srgbClr val="000000"/>
              </a:solidFill>
            </a:endParaRPr>
          </a:p>
          <a:p>
            <a:pPr marL="457200" lvl="0" indent="-330200" algn="l" rtl="0">
              <a:lnSpc>
                <a:spcPct val="150000"/>
              </a:lnSpc>
              <a:spcBef>
                <a:spcPts val="0"/>
              </a:spcBef>
              <a:spcAft>
                <a:spcPts val="0"/>
              </a:spcAft>
              <a:buClr>
                <a:schemeClr val="accent1"/>
              </a:buClr>
              <a:buSzPts val="1600"/>
              <a:buChar char="●"/>
            </a:pPr>
            <a:r>
              <a:rPr lang="sk" sz="1600">
                <a:solidFill>
                  <a:srgbClr val="000000"/>
                </a:solidFill>
              </a:rPr>
              <a:t>Pohyby se dějí v horním i dolním radioulnárním kloubu a to tak, že radius rotuje okolo ulny </a:t>
            </a:r>
            <a:endParaRPr sz="1600">
              <a:solidFill>
                <a:srgbClr val="000000"/>
              </a:solidFill>
            </a:endParaRPr>
          </a:p>
          <a:p>
            <a:pPr marL="457200" lvl="0" indent="-330200" algn="l" rtl="0">
              <a:lnSpc>
                <a:spcPct val="150000"/>
              </a:lnSpc>
              <a:spcBef>
                <a:spcPts val="0"/>
              </a:spcBef>
              <a:spcAft>
                <a:spcPts val="0"/>
              </a:spcAft>
              <a:buClr>
                <a:schemeClr val="accent1"/>
              </a:buClr>
              <a:buSzPts val="1600"/>
              <a:buChar char="●"/>
            </a:pPr>
            <a:r>
              <a:rPr lang="sk" sz="1600">
                <a:solidFill>
                  <a:srgbClr val="000000"/>
                </a:solidFill>
              </a:rPr>
              <a:t>Pronace a střední postavení předloktí podporuje ulnární dukci, supinace je naopak spojena s radiální dukcí</a:t>
            </a:r>
            <a:endParaRPr sz="1600">
              <a:solidFill>
                <a:srgbClr val="000000"/>
              </a:solidFill>
            </a:endParaRPr>
          </a:p>
          <a:p>
            <a:pPr marL="457200" lvl="0" indent="-330200" algn="l" rtl="0">
              <a:lnSpc>
                <a:spcPct val="150000"/>
              </a:lnSpc>
              <a:spcBef>
                <a:spcPts val="0"/>
              </a:spcBef>
              <a:spcAft>
                <a:spcPts val="0"/>
              </a:spcAft>
              <a:buClr>
                <a:schemeClr val="accent1"/>
              </a:buClr>
              <a:buSzPts val="1600"/>
              <a:buChar char="●"/>
            </a:pPr>
            <a:r>
              <a:rPr lang="sk" sz="1600">
                <a:solidFill>
                  <a:srgbClr val="000000"/>
                </a:solidFill>
              </a:rPr>
              <a:t>S a P lze sledovat pouze při 90° FLX LOK a s paží fixovanou k trupu.</a:t>
            </a:r>
            <a:endParaRPr sz="1600">
              <a:solidFill>
                <a:srgbClr val="000000"/>
              </a:solidFill>
            </a:endParaRPr>
          </a:p>
          <a:p>
            <a:pPr marL="457200" lvl="0" indent="-330200" algn="l" rtl="0">
              <a:lnSpc>
                <a:spcPct val="150000"/>
              </a:lnSpc>
              <a:spcBef>
                <a:spcPts val="0"/>
              </a:spcBef>
              <a:spcAft>
                <a:spcPts val="0"/>
              </a:spcAft>
              <a:buClr>
                <a:schemeClr val="accent1"/>
              </a:buClr>
              <a:buSzPts val="1600"/>
              <a:buChar char="●"/>
            </a:pPr>
            <a:r>
              <a:rPr lang="sk" sz="1600">
                <a:solidFill>
                  <a:srgbClr val="000000"/>
                </a:solidFill>
              </a:rPr>
              <a:t>Provedeme-li EXT lokte, olecranon zapadne do fossa olecrani, tím dojde k uzamčení lokte a při pokusu o rotací předloktí dojde namísto toho k rotaci v ramenním kloubu</a:t>
            </a:r>
            <a:endParaRPr sz="1600">
              <a:solidFill>
                <a:srgbClr val="000000"/>
              </a:solidFill>
            </a:endParaRPr>
          </a:p>
          <a:p>
            <a:pPr marL="365760" lvl="0" indent="-118236" algn="l" rtl="0">
              <a:lnSpc>
                <a:spcPct val="150000"/>
              </a:lnSpc>
              <a:spcBef>
                <a:spcPts val="300"/>
              </a:spcBef>
              <a:spcAft>
                <a:spcPts val="0"/>
              </a:spcAft>
              <a:buNone/>
            </a:pPr>
            <a:endParaRPr sz="1600">
              <a:solidFill>
                <a:srgbClr val="000000"/>
              </a:solidFill>
            </a:endParaRPr>
          </a:p>
          <a:p>
            <a:pPr marL="0" lvl="0" indent="0" algn="l" rtl="0">
              <a:lnSpc>
                <a:spcPct val="150000"/>
              </a:lnSpc>
              <a:spcBef>
                <a:spcPts val="0"/>
              </a:spcBef>
              <a:spcAft>
                <a:spcPts val="0"/>
              </a:spcAft>
              <a:buNone/>
            </a:pPr>
            <a:endParaRPr sz="160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76"/>
        <p:cNvGrpSpPr/>
        <p:nvPr/>
      </p:nvGrpSpPr>
      <p:grpSpPr>
        <a:xfrm>
          <a:off x="0" y="0"/>
          <a:ext cx="0" cy="0"/>
          <a:chOff x="0" y="0"/>
          <a:chExt cx="0" cy="0"/>
        </a:xfrm>
      </p:grpSpPr>
      <p:sp>
        <p:nvSpPr>
          <p:cNvPr id="477" name="Google Shape;477;p67"/>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Supinace</a:t>
            </a:r>
            <a:endParaRPr/>
          </a:p>
        </p:txBody>
      </p:sp>
      <p:sp>
        <p:nvSpPr>
          <p:cNvPr id="478" name="Google Shape;478;p67"/>
          <p:cNvSpPr txBox="1">
            <a:spLocks noGrp="1"/>
          </p:cNvSpPr>
          <p:nvPr>
            <p:ph type="body" idx="1"/>
          </p:nvPr>
        </p:nvSpPr>
        <p:spPr>
          <a:xfrm>
            <a:off x="539550" y="1246900"/>
            <a:ext cx="4170600" cy="3105000"/>
          </a:xfrm>
          <a:prstGeom prst="rect">
            <a:avLst/>
          </a:prstGeom>
        </p:spPr>
        <p:txBody>
          <a:bodyPr spcFirstLastPara="1" wrap="square" lIns="0" tIns="0" rIns="0" bIns="0" anchor="t" anchorCtr="0">
            <a:noAutofit/>
          </a:bodyPr>
          <a:lstStyle/>
          <a:p>
            <a:pPr marL="457200" lvl="0" indent="-304800" algn="l" rtl="0">
              <a:lnSpc>
                <a:spcPct val="150000"/>
              </a:lnSpc>
              <a:spcBef>
                <a:spcPts val="0"/>
              </a:spcBef>
              <a:spcAft>
                <a:spcPts val="0"/>
              </a:spcAft>
              <a:buSzPts val="1200"/>
              <a:buChar char="●"/>
            </a:pPr>
            <a:r>
              <a:rPr lang="sk" sz="1200"/>
              <a:t>ROM je 90°</a:t>
            </a:r>
            <a:endParaRPr sz="1200"/>
          </a:p>
          <a:p>
            <a:pPr marL="0" lvl="0" indent="0" algn="l" rtl="0">
              <a:lnSpc>
                <a:spcPct val="150000"/>
              </a:lnSpc>
              <a:spcBef>
                <a:spcPts val="300"/>
              </a:spcBef>
              <a:spcAft>
                <a:spcPts val="0"/>
              </a:spcAft>
              <a:buNone/>
            </a:pPr>
            <a:r>
              <a:rPr lang="sk" sz="1200"/>
              <a:t>V supinaci leží radius a ulna paralelně vedle sebe a jsou napínány struktury: </a:t>
            </a:r>
            <a:endParaRPr sz="1200"/>
          </a:p>
          <a:p>
            <a:pPr marL="457200" lvl="0" indent="-304800" algn="l" rtl="0">
              <a:lnSpc>
                <a:spcPct val="150000"/>
              </a:lnSpc>
              <a:spcBef>
                <a:spcPts val="300"/>
              </a:spcBef>
              <a:spcAft>
                <a:spcPts val="0"/>
              </a:spcAft>
              <a:buSzPts val="1200"/>
              <a:buChar char="●"/>
            </a:pPr>
            <a:r>
              <a:rPr lang="sk" sz="1200"/>
              <a:t>MIA - A vlákna (1) a P vlákna (2) zabraňuje dist. skluzu radia, proxim. skluzu zabraňuje humerus</a:t>
            </a:r>
            <a:endParaRPr sz="1200"/>
          </a:p>
          <a:p>
            <a:pPr marL="457200" lvl="0" indent="-304800" algn="l" rtl="0">
              <a:lnSpc>
                <a:spcPct val="150000"/>
              </a:lnSpc>
              <a:spcBef>
                <a:spcPts val="0"/>
              </a:spcBef>
              <a:spcAft>
                <a:spcPts val="0"/>
              </a:spcAft>
              <a:buSzPts val="1200"/>
              <a:buChar char="●"/>
            </a:pPr>
            <a:r>
              <a:rPr lang="sk" sz="1200"/>
              <a:t>ligamentum obliquum (3)</a:t>
            </a:r>
            <a:endParaRPr sz="1200"/>
          </a:p>
          <a:p>
            <a:pPr marL="457200" lvl="0" indent="-304800" algn="l" rtl="0">
              <a:lnSpc>
                <a:spcPct val="150000"/>
              </a:lnSpc>
              <a:spcBef>
                <a:spcPts val="0"/>
              </a:spcBef>
              <a:spcAft>
                <a:spcPts val="0"/>
              </a:spcAft>
              <a:buSzPts val="1200"/>
              <a:buChar char="●"/>
            </a:pPr>
            <a:r>
              <a:rPr lang="sk" sz="1200"/>
              <a:t>anteriorní ligamenta DRUK (4)</a:t>
            </a:r>
            <a:endParaRPr sz="1200"/>
          </a:p>
          <a:p>
            <a:pPr marL="457200" lvl="0" indent="-304800" algn="l" rtl="0">
              <a:lnSpc>
                <a:spcPct val="150000"/>
              </a:lnSpc>
              <a:spcBef>
                <a:spcPts val="0"/>
              </a:spcBef>
              <a:spcAft>
                <a:spcPts val="0"/>
              </a:spcAft>
              <a:buSzPts val="1200"/>
              <a:buChar char="●"/>
            </a:pPr>
            <a:r>
              <a:rPr lang="sk" sz="1200"/>
              <a:t>anulární ligamentum (5)</a:t>
            </a:r>
            <a:endParaRPr sz="1200"/>
          </a:p>
          <a:p>
            <a:pPr marL="457200" lvl="0" indent="-304800" algn="l" rtl="0">
              <a:lnSpc>
                <a:spcPct val="150000"/>
              </a:lnSpc>
              <a:spcBef>
                <a:spcPts val="0"/>
              </a:spcBef>
              <a:spcAft>
                <a:spcPts val="0"/>
              </a:spcAft>
              <a:buSzPts val="1200"/>
              <a:buChar char="●"/>
            </a:pPr>
            <a:r>
              <a:rPr lang="sk" sz="1200"/>
              <a:t>A vlákna LCL (6) a MCL (7) LOK</a:t>
            </a:r>
            <a:endParaRPr sz="1200"/>
          </a:p>
          <a:p>
            <a:pPr marL="457200" lvl="0" indent="-304800" algn="l" rtl="0">
              <a:lnSpc>
                <a:spcPct val="150000"/>
              </a:lnSpc>
              <a:spcBef>
                <a:spcPts val="0"/>
              </a:spcBef>
              <a:spcAft>
                <a:spcPts val="0"/>
              </a:spcAft>
              <a:buSzPts val="1200"/>
              <a:buChar char="●"/>
            </a:pPr>
            <a:r>
              <a:rPr lang="sk" sz="1200"/>
              <a:t>triangulár.lig. (8)</a:t>
            </a:r>
            <a:endParaRPr sz="1200"/>
          </a:p>
          <a:p>
            <a:pPr marL="0" lvl="0" indent="0" algn="l" rtl="0">
              <a:lnSpc>
                <a:spcPct val="150000"/>
              </a:lnSpc>
              <a:spcBef>
                <a:spcPts val="300"/>
              </a:spcBef>
              <a:spcAft>
                <a:spcPts val="0"/>
              </a:spcAft>
              <a:buNone/>
            </a:pPr>
            <a:r>
              <a:rPr lang="sk" sz="1200"/>
              <a:t>v obl. DRUK limitována především napětím pronátorů, ne tak ligamentózním aparátem</a:t>
            </a:r>
            <a:endParaRPr sz="1200"/>
          </a:p>
          <a:p>
            <a:pPr marL="0" lvl="0" indent="0" algn="l" rtl="0">
              <a:lnSpc>
                <a:spcPct val="150000"/>
              </a:lnSpc>
              <a:spcBef>
                <a:spcPts val="300"/>
              </a:spcBef>
              <a:spcAft>
                <a:spcPts val="0"/>
              </a:spcAft>
              <a:buNone/>
            </a:pPr>
            <a:endParaRPr sz="1200"/>
          </a:p>
        </p:txBody>
      </p:sp>
      <p:pic>
        <p:nvPicPr>
          <p:cNvPr id="479" name="Google Shape;479;p67"/>
          <p:cNvPicPr preferRelativeResize="0"/>
          <p:nvPr/>
        </p:nvPicPr>
        <p:blipFill rotWithShape="1">
          <a:blip r:embed="rId3">
            <a:alphaModFix/>
          </a:blip>
          <a:srcRect l="22534" t="9561" r="61070" b="18604"/>
          <a:stretch/>
        </p:blipFill>
        <p:spPr>
          <a:xfrm>
            <a:off x="4710025" y="327675"/>
            <a:ext cx="1487698" cy="4073501"/>
          </a:xfrm>
          <a:prstGeom prst="rect">
            <a:avLst/>
          </a:prstGeom>
          <a:noFill/>
          <a:ln>
            <a:noFill/>
          </a:ln>
        </p:spPr>
      </p:pic>
      <p:sp>
        <p:nvSpPr>
          <p:cNvPr id="480" name="Google Shape;480;p67"/>
          <p:cNvSpPr txBox="1"/>
          <p:nvPr/>
        </p:nvSpPr>
        <p:spPr>
          <a:xfrm>
            <a:off x="4710025" y="4401175"/>
            <a:ext cx="25161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k" sz="800">
                <a:solidFill>
                  <a:srgbClr val="222222"/>
                </a:solidFill>
              </a:rPr>
              <a:t>Kapandji, I. A. (1971). The physiology of the joints, volume I, upper limb. </a:t>
            </a:r>
            <a:r>
              <a:rPr lang="sk" sz="800" i="1">
                <a:solidFill>
                  <a:srgbClr val="222222"/>
                </a:solidFill>
              </a:rPr>
              <a:t>American Journal of Physical Medicine &amp; Rehabilitation</a:t>
            </a:r>
            <a:r>
              <a:rPr lang="sk" sz="800">
                <a:solidFill>
                  <a:srgbClr val="222222"/>
                </a:solidFill>
              </a:rPr>
              <a:t>, </a:t>
            </a:r>
            <a:r>
              <a:rPr lang="sk" sz="800" i="1">
                <a:solidFill>
                  <a:srgbClr val="222222"/>
                </a:solidFill>
              </a:rPr>
              <a:t>50</a:t>
            </a:r>
            <a:r>
              <a:rPr lang="sk" sz="800">
                <a:solidFill>
                  <a:srgbClr val="222222"/>
                </a:solidFill>
              </a:rPr>
              <a:t>(2), 96.</a:t>
            </a:r>
            <a:endParaRPr sz="800"/>
          </a:p>
        </p:txBody>
      </p:sp>
      <p:pic>
        <p:nvPicPr>
          <p:cNvPr id="481" name="Google Shape;481;p67" descr="Special anatomy of radius and ulna, bones of forearm, showing the supination and pronation movements in this very creative video." title="forearm bones movement, radius and ulna">
            <a:hlinkClick r:id="rId4"/>
          </p:cNvPr>
          <p:cNvPicPr preferRelativeResize="0"/>
          <p:nvPr/>
        </p:nvPicPr>
        <p:blipFill>
          <a:blip r:embed="rId5">
            <a:alphaModFix/>
          </a:blip>
          <a:stretch>
            <a:fillRect/>
          </a:stretch>
        </p:blipFill>
        <p:spPr>
          <a:xfrm>
            <a:off x="6072400" y="1591925"/>
            <a:ext cx="3071600" cy="1727775"/>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85"/>
        <p:cNvGrpSpPr/>
        <p:nvPr/>
      </p:nvGrpSpPr>
      <p:grpSpPr>
        <a:xfrm>
          <a:off x="0" y="0"/>
          <a:ext cx="0" cy="0"/>
          <a:chOff x="0" y="0"/>
          <a:chExt cx="0" cy="0"/>
        </a:xfrm>
      </p:grpSpPr>
      <p:sp>
        <p:nvSpPr>
          <p:cNvPr id="486" name="Google Shape;486;p68"/>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Pronace</a:t>
            </a:r>
            <a:endParaRPr/>
          </a:p>
        </p:txBody>
      </p:sp>
      <p:sp>
        <p:nvSpPr>
          <p:cNvPr id="487" name="Google Shape;487;p68"/>
          <p:cNvSpPr txBox="1">
            <a:spLocks noGrp="1"/>
          </p:cNvSpPr>
          <p:nvPr>
            <p:ph type="body" idx="1"/>
          </p:nvPr>
        </p:nvSpPr>
        <p:spPr>
          <a:xfrm>
            <a:off x="540000" y="1269000"/>
            <a:ext cx="4032000" cy="3105000"/>
          </a:xfrm>
          <a:prstGeom prst="rect">
            <a:avLst/>
          </a:prstGeom>
        </p:spPr>
        <p:txBody>
          <a:bodyPr spcFirstLastPara="1" wrap="square" lIns="0" tIns="0" rIns="0" bIns="0" anchor="t" anchorCtr="0">
            <a:noAutofit/>
          </a:bodyPr>
          <a:lstStyle/>
          <a:p>
            <a:pPr marL="457200" lvl="0" indent="-342900" algn="l" rtl="0">
              <a:lnSpc>
                <a:spcPct val="150000"/>
              </a:lnSpc>
              <a:spcBef>
                <a:spcPts val="0"/>
              </a:spcBef>
              <a:spcAft>
                <a:spcPts val="0"/>
              </a:spcAft>
              <a:buClr>
                <a:schemeClr val="accent1"/>
              </a:buClr>
              <a:buSzPts val="1800"/>
              <a:buChar char="●"/>
            </a:pPr>
            <a:r>
              <a:rPr lang="sk" sz="1800">
                <a:solidFill>
                  <a:srgbClr val="000000"/>
                </a:solidFill>
              </a:rPr>
              <a:t>ROM je 85</a:t>
            </a:r>
            <a:r>
              <a:rPr lang="sk" sz="1600"/>
              <a:t>°  </a:t>
            </a:r>
            <a:endParaRPr sz="1600"/>
          </a:p>
          <a:p>
            <a:pPr marL="457200" lvl="0" indent="-342900" algn="l" rtl="0">
              <a:lnSpc>
                <a:spcPct val="150000"/>
              </a:lnSpc>
              <a:spcBef>
                <a:spcPts val="0"/>
              </a:spcBef>
              <a:spcAft>
                <a:spcPts val="0"/>
              </a:spcAft>
              <a:buClr>
                <a:schemeClr val="accent1"/>
              </a:buClr>
              <a:buSzPts val="1800"/>
              <a:buChar char="●"/>
            </a:pPr>
            <a:r>
              <a:rPr lang="sk" sz="1800">
                <a:solidFill>
                  <a:srgbClr val="000000"/>
                </a:solidFill>
              </a:rPr>
              <a:t>V pronačním postavení radius kříží ulnu</a:t>
            </a:r>
            <a:endParaRPr sz="1800">
              <a:solidFill>
                <a:srgbClr val="000000"/>
              </a:solidFill>
            </a:endParaRPr>
          </a:p>
          <a:p>
            <a:pPr marL="658368" lvl="1" indent="-196087" algn="l" rtl="0">
              <a:lnSpc>
                <a:spcPct val="150000"/>
              </a:lnSpc>
              <a:spcBef>
                <a:spcPts val="300"/>
              </a:spcBef>
              <a:spcAft>
                <a:spcPts val="0"/>
              </a:spcAft>
              <a:buClr>
                <a:srgbClr val="438086"/>
              </a:buClr>
              <a:buSzPts val="1800"/>
              <a:buFont typeface="Arial"/>
              <a:buChar char="○"/>
            </a:pPr>
            <a:r>
              <a:rPr lang="sk" sz="1800">
                <a:solidFill>
                  <a:srgbClr val="000000"/>
                </a:solidFill>
              </a:rPr>
              <a:t>V proximální části leží radius laterálně od ulny</a:t>
            </a:r>
            <a:endParaRPr sz="1800">
              <a:solidFill>
                <a:srgbClr val="000000"/>
              </a:solidFill>
            </a:endParaRPr>
          </a:p>
          <a:p>
            <a:pPr marL="658368" lvl="1" indent="-196087" algn="l" rtl="0">
              <a:lnSpc>
                <a:spcPct val="150000"/>
              </a:lnSpc>
              <a:spcBef>
                <a:spcPts val="300"/>
              </a:spcBef>
              <a:spcAft>
                <a:spcPts val="0"/>
              </a:spcAft>
              <a:buClr>
                <a:srgbClr val="438086"/>
              </a:buClr>
              <a:buSzPts val="1800"/>
              <a:buFont typeface="Arial"/>
              <a:buChar char="○"/>
            </a:pPr>
            <a:r>
              <a:rPr lang="sk" sz="1800">
                <a:solidFill>
                  <a:srgbClr val="000000"/>
                </a:solidFill>
              </a:rPr>
              <a:t>V distální části leží radius mediálně od ulny</a:t>
            </a:r>
            <a:endParaRPr sz="1800">
              <a:solidFill>
                <a:srgbClr val="000000"/>
              </a:solidFill>
            </a:endParaRPr>
          </a:p>
          <a:p>
            <a:pPr marL="658368" lvl="1" indent="-246887" algn="l" rtl="0">
              <a:lnSpc>
                <a:spcPct val="150000"/>
              </a:lnSpc>
              <a:spcBef>
                <a:spcPts val="300"/>
              </a:spcBef>
              <a:spcAft>
                <a:spcPts val="0"/>
              </a:spcAft>
              <a:buClr>
                <a:srgbClr val="000000"/>
              </a:buClr>
              <a:buSzPts val="1800"/>
              <a:buFont typeface="Georgia"/>
              <a:buChar char="○"/>
            </a:pPr>
            <a:r>
              <a:rPr lang="sk" sz="1800"/>
              <a:t>Rotaci hlavičky radia kolem ulny výrazně limituje lig. quadratum</a:t>
            </a:r>
            <a:endParaRPr sz="1800">
              <a:solidFill>
                <a:srgbClr val="000000"/>
              </a:solidFill>
            </a:endParaRPr>
          </a:p>
          <a:p>
            <a:pPr marL="0" lvl="0" indent="0" algn="l" rtl="0">
              <a:lnSpc>
                <a:spcPct val="150000"/>
              </a:lnSpc>
              <a:spcBef>
                <a:spcPts val="300"/>
              </a:spcBef>
              <a:spcAft>
                <a:spcPts val="0"/>
              </a:spcAft>
              <a:buNone/>
            </a:pPr>
            <a:endParaRPr sz="1800">
              <a:solidFill>
                <a:srgbClr val="000000"/>
              </a:solidFill>
            </a:endParaRPr>
          </a:p>
          <a:p>
            <a:pPr marL="365760" lvl="0" indent="-78232" algn="l" rtl="0">
              <a:lnSpc>
                <a:spcPct val="150000"/>
              </a:lnSpc>
              <a:spcBef>
                <a:spcPts val="300"/>
              </a:spcBef>
              <a:spcAft>
                <a:spcPts val="0"/>
              </a:spcAft>
              <a:buNone/>
            </a:pPr>
            <a:endParaRPr sz="1800">
              <a:solidFill>
                <a:srgbClr val="000000"/>
              </a:solidFill>
            </a:endParaRPr>
          </a:p>
          <a:p>
            <a:pPr marL="457200" lvl="1" indent="0" algn="l" rtl="0">
              <a:lnSpc>
                <a:spcPct val="150000"/>
              </a:lnSpc>
              <a:spcBef>
                <a:spcPts val="300"/>
              </a:spcBef>
              <a:spcAft>
                <a:spcPts val="0"/>
              </a:spcAft>
              <a:buNone/>
            </a:pPr>
            <a:endParaRPr sz="1800">
              <a:solidFill>
                <a:srgbClr val="000000"/>
              </a:solidFill>
            </a:endParaRPr>
          </a:p>
          <a:p>
            <a:pPr marL="0" lvl="0" indent="0" algn="l" rtl="0">
              <a:lnSpc>
                <a:spcPct val="150000"/>
              </a:lnSpc>
              <a:spcBef>
                <a:spcPts val="0"/>
              </a:spcBef>
              <a:spcAft>
                <a:spcPts val="0"/>
              </a:spcAft>
              <a:buNone/>
            </a:pPr>
            <a:endParaRPr sz="1800"/>
          </a:p>
        </p:txBody>
      </p:sp>
      <p:pic>
        <p:nvPicPr>
          <p:cNvPr id="488" name="Google Shape;488;p68"/>
          <p:cNvPicPr preferRelativeResize="0"/>
          <p:nvPr/>
        </p:nvPicPr>
        <p:blipFill rotWithShape="1">
          <a:blip r:embed="rId3">
            <a:alphaModFix/>
          </a:blip>
          <a:srcRect l="33874" t="38742" r="43964" b="30987"/>
          <a:stretch/>
        </p:blipFill>
        <p:spPr>
          <a:xfrm>
            <a:off x="5020324" y="539992"/>
            <a:ext cx="3469251" cy="2961610"/>
          </a:xfrm>
          <a:prstGeom prst="rect">
            <a:avLst/>
          </a:prstGeom>
          <a:noFill/>
          <a:ln>
            <a:noFill/>
          </a:ln>
        </p:spPr>
      </p:pic>
      <p:sp>
        <p:nvSpPr>
          <p:cNvPr id="489" name="Google Shape;489;p68"/>
          <p:cNvSpPr txBox="1"/>
          <p:nvPr/>
        </p:nvSpPr>
        <p:spPr>
          <a:xfrm>
            <a:off x="5496888" y="3501600"/>
            <a:ext cx="25161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k" sz="800">
                <a:solidFill>
                  <a:srgbClr val="222222"/>
                </a:solidFill>
              </a:rPr>
              <a:t>Kapandji, I. A. (1971). The physiology of the joints, volume I, upper limb. </a:t>
            </a:r>
            <a:r>
              <a:rPr lang="sk" sz="800" i="1">
                <a:solidFill>
                  <a:srgbClr val="222222"/>
                </a:solidFill>
              </a:rPr>
              <a:t>American Journal of Physical Medicine &amp; Rehabilitation</a:t>
            </a:r>
            <a:r>
              <a:rPr lang="sk" sz="800">
                <a:solidFill>
                  <a:srgbClr val="222222"/>
                </a:solidFill>
              </a:rPr>
              <a:t>, </a:t>
            </a:r>
            <a:r>
              <a:rPr lang="sk" sz="800" i="1">
                <a:solidFill>
                  <a:srgbClr val="222222"/>
                </a:solidFill>
              </a:rPr>
              <a:t>50</a:t>
            </a:r>
            <a:r>
              <a:rPr lang="sk" sz="800">
                <a:solidFill>
                  <a:srgbClr val="222222"/>
                </a:solidFill>
              </a:rPr>
              <a:t>(2), 96.</a:t>
            </a:r>
            <a:endParaRPr sz="80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04"/>
        <p:cNvGrpSpPr/>
        <p:nvPr/>
      </p:nvGrpSpPr>
      <p:grpSpPr>
        <a:xfrm>
          <a:off x="0" y="0"/>
          <a:ext cx="0" cy="0"/>
          <a:chOff x="0" y="0"/>
          <a:chExt cx="0" cy="0"/>
        </a:xfrm>
      </p:grpSpPr>
      <p:sp>
        <p:nvSpPr>
          <p:cNvPr id="505" name="Google Shape;505;p70"/>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PRUK</a:t>
            </a:r>
            <a:endParaRPr/>
          </a:p>
        </p:txBody>
      </p:sp>
      <p:sp>
        <p:nvSpPr>
          <p:cNvPr id="506" name="Google Shape;506;p70"/>
          <p:cNvSpPr txBox="1">
            <a:spLocks noGrp="1"/>
          </p:cNvSpPr>
          <p:nvPr>
            <p:ph type="body" idx="1"/>
          </p:nvPr>
        </p:nvSpPr>
        <p:spPr>
          <a:xfrm>
            <a:off x="540000" y="1269000"/>
            <a:ext cx="4935900" cy="3105000"/>
          </a:xfrm>
          <a:prstGeom prst="rect">
            <a:avLst/>
          </a:prstGeom>
        </p:spPr>
        <p:txBody>
          <a:bodyPr spcFirstLastPara="1" wrap="square" lIns="0" tIns="0" rIns="0" bIns="0" anchor="t" anchorCtr="0">
            <a:noAutofit/>
          </a:bodyPr>
          <a:lstStyle/>
          <a:p>
            <a:pPr marL="457200" lvl="0" indent="-330200" algn="l" rtl="0">
              <a:spcBef>
                <a:spcPts val="0"/>
              </a:spcBef>
              <a:spcAft>
                <a:spcPts val="0"/>
              </a:spcAft>
              <a:buSzPts val="1600"/>
              <a:buChar char="●"/>
            </a:pPr>
            <a:r>
              <a:rPr lang="sk" sz="1600"/>
              <a:t>Kolový kloub, tvořen kl. plochami circumferentia articularis capitis radii (kl. hlavice) a incisura radialis ulnae (jamka)</a:t>
            </a:r>
            <a:endParaRPr sz="1600"/>
          </a:p>
          <a:p>
            <a:pPr marL="457200" lvl="0" indent="-330200" algn="l" rtl="0">
              <a:spcBef>
                <a:spcPts val="0"/>
              </a:spcBef>
              <a:spcAft>
                <a:spcPts val="0"/>
              </a:spcAft>
              <a:buSzPts val="1600"/>
              <a:buChar char="●"/>
            </a:pPr>
            <a:r>
              <a:rPr lang="sk" sz="1600"/>
              <a:t> Při rotačních pohybech je hlavička radia fixována O-F prstencem tvořeným incisurou radialis ulnae a lig. annulare radii</a:t>
            </a:r>
            <a:endParaRPr sz="1600"/>
          </a:p>
          <a:p>
            <a:pPr marL="457200" lvl="0" indent="-330200" algn="l" rtl="0">
              <a:spcBef>
                <a:spcPts val="0"/>
              </a:spcBef>
              <a:spcAft>
                <a:spcPts val="0"/>
              </a:spcAft>
              <a:buSzPts val="1600"/>
              <a:buChar char="●"/>
            </a:pPr>
            <a:r>
              <a:rPr lang="sk" sz="1600"/>
              <a:t>Celá circumferentia je pokryta chrupavkou, ale jedna její části nepřichází do kontaktu s U, pouze artikuluje s lig. annulare radii (leží přímo na circumferentii - nemůže retrahovat, spíše tendence k laxicitě a zvýšení ROM, než naopak)</a:t>
            </a:r>
            <a:endParaRPr sz="1600"/>
          </a:p>
          <a:p>
            <a:pPr marL="0" lvl="0" indent="0" algn="l" rtl="0">
              <a:spcBef>
                <a:spcPts val="0"/>
              </a:spcBef>
              <a:spcAft>
                <a:spcPts val="0"/>
              </a:spcAft>
              <a:buNone/>
            </a:pPr>
            <a:r>
              <a:rPr lang="sk" sz="1600"/>
              <a:t>(Matthijs et al., 2003)</a:t>
            </a:r>
            <a:endParaRPr sz="1600"/>
          </a:p>
        </p:txBody>
      </p:sp>
      <p:pic>
        <p:nvPicPr>
          <p:cNvPr id="507" name="Google Shape;507;p70"/>
          <p:cNvPicPr preferRelativeResize="0"/>
          <p:nvPr/>
        </p:nvPicPr>
        <p:blipFill>
          <a:blip r:embed="rId3">
            <a:alphaModFix/>
          </a:blip>
          <a:stretch>
            <a:fillRect/>
          </a:stretch>
        </p:blipFill>
        <p:spPr>
          <a:xfrm>
            <a:off x="5754350" y="591750"/>
            <a:ext cx="2287128" cy="3959999"/>
          </a:xfrm>
          <a:prstGeom prst="rect">
            <a:avLst/>
          </a:prstGeom>
          <a:noFill/>
          <a:ln>
            <a:noFill/>
          </a:ln>
        </p:spPr>
      </p:pic>
      <p:sp>
        <p:nvSpPr>
          <p:cNvPr id="508" name="Google Shape;508;p70"/>
          <p:cNvSpPr txBox="1"/>
          <p:nvPr/>
        </p:nvSpPr>
        <p:spPr>
          <a:xfrm>
            <a:off x="5649125" y="4605050"/>
            <a:ext cx="22230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k" sz="800" u="sng">
                <a:solidFill>
                  <a:schemeClr val="hlink"/>
                </a:solidFill>
                <a:hlinkClick r:id="rId4"/>
              </a:rPr>
              <a:t>https://radiologykey.com/forearm-fractures-2/</a:t>
            </a:r>
            <a:r>
              <a:rPr lang="sk" sz="800"/>
              <a:t> </a:t>
            </a:r>
            <a:endParaRPr sz="80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Google Shape;513;p71"/>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PRUK</a:t>
            </a:r>
            <a:endParaRPr/>
          </a:p>
        </p:txBody>
      </p:sp>
      <p:pic>
        <p:nvPicPr>
          <p:cNvPr id="514" name="Google Shape;514;p71"/>
          <p:cNvPicPr preferRelativeResize="0"/>
          <p:nvPr/>
        </p:nvPicPr>
        <p:blipFill rotWithShape="1">
          <a:blip r:embed="rId3">
            <a:alphaModFix/>
          </a:blip>
          <a:srcRect l="8166" t="11394" r="59671" b="20941"/>
          <a:stretch/>
        </p:blipFill>
        <p:spPr>
          <a:xfrm>
            <a:off x="4572000" y="391350"/>
            <a:ext cx="3494349" cy="4594774"/>
          </a:xfrm>
          <a:prstGeom prst="rect">
            <a:avLst/>
          </a:prstGeom>
          <a:noFill/>
          <a:ln>
            <a:noFill/>
          </a:ln>
        </p:spPr>
      </p:pic>
      <p:sp>
        <p:nvSpPr>
          <p:cNvPr id="515" name="Google Shape;515;p71"/>
          <p:cNvSpPr txBox="1"/>
          <p:nvPr/>
        </p:nvSpPr>
        <p:spPr>
          <a:xfrm>
            <a:off x="311375" y="1176325"/>
            <a:ext cx="4082400" cy="1614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16" name="Google Shape;516;p71"/>
          <p:cNvSpPr txBox="1"/>
          <p:nvPr/>
        </p:nvSpPr>
        <p:spPr>
          <a:xfrm>
            <a:off x="303125" y="1144075"/>
            <a:ext cx="4269000" cy="3461700"/>
          </a:xfrm>
          <a:prstGeom prst="rect">
            <a:avLst/>
          </a:prstGeom>
          <a:noFill/>
          <a:ln>
            <a:noFill/>
          </a:ln>
        </p:spPr>
        <p:txBody>
          <a:bodyPr spcFirstLastPara="1" wrap="square" lIns="91425" tIns="91425" rIns="91425" bIns="91425" anchor="t" anchorCtr="0">
            <a:noAutofit/>
          </a:bodyPr>
          <a:lstStyle/>
          <a:p>
            <a:pPr marL="457200" lvl="0" indent="-298450" algn="l" rtl="0">
              <a:lnSpc>
                <a:spcPct val="150000"/>
              </a:lnSpc>
              <a:spcBef>
                <a:spcPts val="0"/>
              </a:spcBef>
              <a:spcAft>
                <a:spcPts val="0"/>
              </a:spcAft>
              <a:buClr>
                <a:schemeClr val="dk2"/>
              </a:buClr>
              <a:buSzPts val="1100"/>
              <a:buChar char="●"/>
            </a:pPr>
            <a:r>
              <a:rPr lang="sk" sz="1100"/>
              <a:t>Hlavička radia se svým cylindrickým okrajem (1), kryta chrupavkou</a:t>
            </a:r>
            <a:endParaRPr sz="1100"/>
          </a:p>
          <a:p>
            <a:pPr marL="457200" lvl="0" indent="-298450" algn="l" rtl="0">
              <a:lnSpc>
                <a:spcPct val="150000"/>
              </a:lnSpc>
              <a:spcBef>
                <a:spcPts val="0"/>
              </a:spcBef>
              <a:spcAft>
                <a:spcPts val="0"/>
              </a:spcAft>
              <a:buClr>
                <a:schemeClr val="dk2"/>
              </a:buClr>
              <a:buSzPts val="1100"/>
              <a:buChar char="●"/>
            </a:pPr>
            <a:r>
              <a:rPr lang="sk" sz="1100"/>
              <a:t>Miskovitý tvar plochy hlavičky radia (2) artikuluje s capitulum humeri</a:t>
            </a:r>
            <a:endParaRPr sz="1100"/>
          </a:p>
          <a:p>
            <a:pPr marL="457200" lvl="0" indent="-298450" algn="l" rtl="0">
              <a:lnSpc>
                <a:spcPct val="150000"/>
              </a:lnSpc>
              <a:spcBef>
                <a:spcPts val="0"/>
              </a:spcBef>
              <a:spcAft>
                <a:spcPts val="0"/>
              </a:spcAft>
              <a:buClr>
                <a:schemeClr val="dk2"/>
              </a:buClr>
              <a:buSzPts val="1100"/>
              <a:buChar char="●"/>
            </a:pPr>
            <a:r>
              <a:rPr lang="sk" sz="1100"/>
              <a:t>fibrooseální prstenec (obr. 19) kryje radiální zářez na ulně (6), který je kryt také chrupavkou a je oddělen od incisury předělem (7)</a:t>
            </a:r>
            <a:endParaRPr sz="1100"/>
          </a:p>
          <a:p>
            <a:pPr marL="457200" lvl="0" indent="-298450" algn="l" rtl="0">
              <a:lnSpc>
                <a:spcPct val="150000"/>
              </a:lnSpc>
              <a:spcBef>
                <a:spcPts val="0"/>
              </a:spcBef>
              <a:spcAft>
                <a:spcPts val="0"/>
              </a:spcAft>
              <a:buClr>
                <a:schemeClr val="dk2"/>
              </a:buClr>
              <a:buSzPts val="1100"/>
              <a:buChar char="●"/>
            </a:pPr>
            <a:r>
              <a:rPr lang="sk" sz="1100"/>
              <a:t>anulární ligamentum (5) obsahuje silná fibrózní vlákna, vlastnost jak ligamenta stabilizujícího pozici caput radii k incisuře radialis ulnae</a:t>
            </a:r>
            <a:endParaRPr sz="1100"/>
          </a:p>
          <a:p>
            <a:pPr marL="0" lvl="0" indent="0" algn="l" rtl="0">
              <a:lnSpc>
                <a:spcPct val="150000"/>
              </a:lnSpc>
              <a:spcBef>
                <a:spcPts val="0"/>
              </a:spcBef>
              <a:spcAft>
                <a:spcPts val="0"/>
              </a:spcAft>
              <a:buNone/>
            </a:pPr>
            <a:r>
              <a:rPr lang="sk" sz="1100"/>
              <a:t>Anulární ligamentum má 3 pruhy: </a:t>
            </a:r>
            <a:endParaRPr sz="1100"/>
          </a:p>
          <a:p>
            <a:pPr marL="457200" lvl="0" indent="-298450" algn="l" rtl="0">
              <a:lnSpc>
                <a:spcPct val="150000"/>
              </a:lnSpc>
              <a:spcBef>
                <a:spcPts val="0"/>
              </a:spcBef>
              <a:spcAft>
                <a:spcPts val="0"/>
              </a:spcAft>
              <a:buClr>
                <a:schemeClr val="dk2"/>
              </a:buClr>
              <a:buSzPts val="1100"/>
              <a:buChar char="●"/>
            </a:pPr>
            <a:r>
              <a:rPr lang="sk" sz="1100"/>
              <a:t>ligamentum olecranohumerale (olecranum-epikondyl)</a:t>
            </a:r>
            <a:endParaRPr sz="1100"/>
          </a:p>
          <a:p>
            <a:pPr marL="457200" lvl="0" indent="-298450" algn="l" rtl="0">
              <a:lnSpc>
                <a:spcPct val="150000"/>
              </a:lnSpc>
              <a:spcBef>
                <a:spcPts val="0"/>
              </a:spcBef>
              <a:spcAft>
                <a:spcPts val="0"/>
              </a:spcAft>
              <a:buClr>
                <a:schemeClr val="dk2"/>
              </a:buClr>
              <a:buSzPts val="1100"/>
              <a:buChar char="●"/>
            </a:pPr>
            <a:r>
              <a:rPr lang="sk" sz="1100"/>
              <a:t>ligamentum humerocoronoideum (epikondyl-processus coronoideus)</a:t>
            </a:r>
            <a:endParaRPr sz="1100"/>
          </a:p>
          <a:p>
            <a:pPr marL="457200" lvl="0" indent="-298450" algn="l" rtl="0">
              <a:lnSpc>
                <a:spcPct val="150000"/>
              </a:lnSpc>
              <a:spcBef>
                <a:spcPts val="0"/>
              </a:spcBef>
              <a:spcAft>
                <a:spcPts val="0"/>
              </a:spcAft>
              <a:buClr>
                <a:schemeClr val="dk2"/>
              </a:buClr>
              <a:buSzPts val="1100"/>
              <a:buChar char="●"/>
            </a:pPr>
            <a:r>
              <a:rPr lang="sk" sz="1100"/>
              <a:t>ligamentum obliquum (olecranum-processus coronoideus)</a:t>
            </a:r>
            <a:endParaRPr sz="110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20"/>
        <p:cNvGrpSpPr/>
        <p:nvPr/>
      </p:nvGrpSpPr>
      <p:grpSpPr>
        <a:xfrm>
          <a:off x="0" y="0"/>
          <a:ext cx="0" cy="0"/>
          <a:chOff x="0" y="0"/>
          <a:chExt cx="0" cy="0"/>
        </a:xfrm>
      </p:grpSpPr>
      <p:sp>
        <p:nvSpPr>
          <p:cNvPr id="521" name="Google Shape;521;p72"/>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PRUK - dynamika</a:t>
            </a:r>
            <a:endParaRPr/>
          </a:p>
        </p:txBody>
      </p:sp>
      <p:sp>
        <p:nvSpPr>
          <p:cNvPr id="522" name="Google Shape;522;p72"/>
          <p:cNvSpPr txBox="1">
            <a:spLocks noGrp="1"/>
          </p:cNvSpPr>
          <p:nvPr>
            <p:ph type="body" idx="1"/>
          </p:nvPr>
        </p:nvSpPr>
        <p:spPr>
          <a:xfrm>
            <a:off x="540000" y="1269000"/>
            <a:ext cx="4032000" cy="3105000"/>
          </a:xfrm>
          <a:prstGeom prst="rect">
            <a:avLst/>
          </a:prstGeom>
        </p:spPr>
        <p:txBody>
          <a:bodyPr spcFirstLastPara="1" wrap="square" lIns="0" tIns="0" rIns="0" bIns="0" anchor="t" anchorCtr="0">
            <a:noAutofit/>
          </a:bodyPr>
          <a:lstStyle/>
          <a:p>
            <a:pPr marL="457200" lvl="0" indent="-361950" algn="l" rtl="0">
              <a:lnSpc>
                <a:spcPct val="150000"/>
              </a:lnSpc>
              <a:spcBef>
                <a:spcPts val="0"/>
              </a:spcBef>
              <a:spcAft>
                <a:spcPts val="0"/>
              </a:spcAft>
              <a:buSzPts val="2100"/>
              <a:buChar char="●"/>
            </a:pPr>
            <a:r>
              <a:rPr lang="sk"/>
              <a:t>Hlavním pohybem v PRUK je rotace hlavičky radia (1) kolem své osy xx', fixované fibrooseálním prstencem (2). </a:t>
            </a:r>
            <a:endParaRPr/>
          </a:p>
          <a:p>
            <a:pPr marL="457200" lvl="0" indent="-361950" algn="l" rtl="0">
              <a:lnSpc>
                <a:spcPct val="150000"/>
              </a:lnSpc>
              <a:spcBef>
                <a:spcPts val="0"/>
              </a:spcBef>
              <a:spcAft>
                <a:spcPts val="0"/>
              </a:spcAft>
              <a:buSzPts val="2100"/>
              <a:buChar char="●"/>
            </a:pPr>
            <a:r>
              <a:rPr lang="sk"/>
              <a:t>Rotační pohyb hlavičky radia je limitován napětím lig. quadratum (3)</a:t>
            </a:r>
            <a:endParaRPr/>
          </a:p>
        </p:txBody>
      </p:sp>
      <p:pic>
        <p:nvPicPr>
          <p:cNvPr id="523" name="Google Shape;523;p72"/>
          <p:cNvPicPr preferRelativeResize="0"/>
          <p:nvPr/>
        </p:nvPicPr>
        <p:blipFill>
          <a:blip r:embed="rId3">
            <a:alphaModFix/>
          </a:blip>
          <a:stretch>
            <a:fillRect/>
          </a:stretch>
        </p:blipFill>
        <p:spPr>
          <a:xfrm>
            <a:off x="4994523" y="-12"/>
            <a:ext cx="1345324" cy="3958625"/>
          </a:xfrm>
          <a:prstGeom prst="rect">
            <a:avLst/>
          </a:prstGeom>
          <a:noFill/>
          <a:ln>
            <a:noFill/>
          </a:ln>
        </p:spPr>
      </p:pic>
      <p:pic>
        <p:nvPicPr>
          <p:cNvPr id="524" name="Google Shape;524;p72"/>
          <p:cNvPicPr preferRelativeResize="0"/>
          <p:nvPr/>
        </p:nvPicPr>
        <p:blipFill rotWithShape="1">
          <a:blip r:embed="rId4">
            <a:alphaModFix/>
          </a:blip>
          <a:srcRect t="21550"/>
          <a:stretch/>
        </p:blipFill>
        <p:spPr>
          <a:xfrm>
            <a:off x="5843200" y="3461625"/>
            <a:ext cx="1345325" cy="1238675"/>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35"/>
        <p:cNvGrpSpPr/>
        <p:nvPr/>
      </p:nvGrpSpPr>
      <p:grpSpPr>
        <a:xfrm>
          <a:off x="0" y="0"/>
          <a:ext cx="0" cy="0"/>
          <a:chOff x="0" y="0"/>
          <a:chExt cx="0" cy="0"/>
        </a:xfrm>
      </p:grpSpPr>
      <p:sp>
        <p:nvSpPr>
          <p:cNvPr id="536" name="Google Shape;536;p74"/>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PRUK - dynamika</a:t>
            </a:r>
            <a:endParaRPr/>
          </a:p>
        </p:txBody>
      </p:sp>
      <p:sp>
        <p:nvSpPr>
          <p:cNvPr id="537" name="Google Shape;537;p74"/>
          <p:cNvSpPr txBox="1">
            <a:spLocks noGrp="1"/>
          </p:cNvSpPr>
          <p:nvPr>
            <p:ph type="body" idx="1"/>
          </p:nvPr>
        </p:nvSpPr>
        <p:spPr>
          <a:xfrm>
            <a:off x="540000" y="1269002"/>
            <a:ext cx="8064900" cy="3105000"/>
          </a:xfrm>
          <a:prstGeom prst="rect">
            <a:avLst/>
          </a:prstGeom>
        </p:spPr>
        <p:txBody>
          <a:bodyPr spcFirstLastPara="1" wrap="square" lIns="0" tIns="0" rIns="0" bIns="0" anchor="t" anchorCtr="0">
            <a:noAutofit/>
          </a:bodyPr>
          <a:lstStyle/>
          <a:p>
            <a:pPr marL="457200" lvl="0" indent="-336550" algn="l" rtl="0">
              <a:lnSpc>
                <a:spcPct val="150000"/>
              </a:lnSpc>
              <a:spcBef>
                <a:spcPts val="0"/>
              </a:spcBef>
              <a:spcAft>
                <a:spcPts val="0"/>
              </a:spcAft>
              <a:buSzPts val="1700"/>
              <a:buChar char="●"/>
            </a:pPr>
            <a:r>
              <a:rPr lang="sk" sz="1700"/>
              <a:t>při SUP se hlavička dostává svým delším rozměrem do horizontály a tělo R se více vzdaluje od U, v plné SUP tuberositas radii směřuje A - hlavička palpovatelná spolu s úponem m. BB a bursou v hloubce fossa cubitalis</a:t>
            </a:r>
            <a:endParaRPr sz="1700"/>
          </a:p>
          <a:p>
            <a:pPr marL="457200" lvl="0" indent="0" algn="l" rtl="0">
              <a:lnSpc>
                <a:spcPct val="150000"/>
              </a:lnSpc>
              <a:spcBef>
                <a:spcPts val="0"/>
              </a:spcBef>
              <a:spcAft>
                <a:spcPts val="0"/>
              </a:spcAft>
              <a:buNone/>
            </a:pPr>
            <a:endParaRPr sz="1700"/>
          </a:p>
          <a:p>
            <a:pPr marL="457200" lvl="0" indent="-336550" algn="l" rtl="0">
              <a:lnSpc>
                <a:spcPct val="150000"/>
              </a:lnSpc>
              <a:spcBef>
                <a:spcPts val="0"/>
              </a:spcBef>
              <a:spcAft>
                <a:spcPts val="0"/>
              </a:spcAft>
              <a:buSzPts val="1700"/>
              <a:buChar char="●"/>
            </a:pPr>
            <a:r>
              <a:rPr lang="sk" sz="1700"/>
              <a:t>při plné PRO tuberositas radii směřuje P-L, hlavička vytlačuje mírně tkáně EXT a tady je hlavička přístupná povrchovější palpaci a terapeutickým intervencím</a:t>
            </a:r>
            <a:endParaRPr sz="1700"/>
          </a:p>
          <a:p>
            <a:pPr marL="457200" lvl="0" indent="-336550" algn="l" rtl="0">
              <a:lnSpc>
                <a:spcPct val="150000"/>
              </a:lnSpc>
              <a:spcBef>
                <a:spcPts val="0"/>
              </a:spcBef>
              <a:spcAft>
                <a:spcPts val="0"/>
              </a:spcAft>
              <a:buSzPts val="1700"/>
              <a:buChar char="●"/>
            </a:pPr>
            <a:r>
              <a:rPr lang="sk" sz="1700"/>
              <a:t>Při PRO v PRUK rotuje hlavička radia kolem své osy xx'</a:t>
            </a:r>
            <a:endParaRPr sz="170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27"/>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Membrana interossea antebrachii (MIA)</a:t>
            </a:r>
            <a:endParaRPr/>
          </a:p>
        </p:txBody>
      </p:sp>
      <p:sp>
        <p:nvSpPr>
          <p:cNvPr id="175" name="Google Shape;175;p27"/>
          <p:cNvSpPr txBox="1">
            <a:spLocks noGrp="1"/>
          </p:cNvSpPr>
          <p:nvPr>
            <p:ph type="body" idx="1"/>
          </p:nvPr>
        </p:nvSpPr>
        <p:spPr>
          <a:xfrm>
            <a:off x="540000" y="1269000"/>
            <a:ext cx="4032000" cy="3105000"/>
          </a:xfrm>
          <a:prstGeom prst="rect">
            <a:avLst/>
          </a:prstGeom>
        </p:spPr>
        <p:txBody>
          <a:bodyPr spcFirstLastPara="1" wrap="square" lIns="0" tIns="0" rIns="0" bIns="0" anchor="t" anchorCtr="0">
            <a:noAutofit/>
          </a:bodyPr>
          <a:lstStyle/>
          <a:p>
            <a:pPr marL="457200" lvl="0" indent="-330200" algn="l" rtl="0">
              <a:lnSpc>
                <a:spcPct val="150000"/>
              </a:lnSpc>
              <a:spcBef>
                <a:spcPts val="0"/>
              </a:spcBef>
              <a:spcAft>
                <a:spcPts val="0"/>
              </a:spcAft>
              <a:buSzPts val="1600"/>
              <a:buChar char="●"/>
            </a:pPr>
            <a:r>
              <a:rPr lang="sk" sz="1600"/>
              <a:t>pacienti si stěžují na “hlubokou bolest” někde mezi “kostmi” - tlak prstů mezi radiem a ulnou</a:t>
            </a:r>
            <a:endParaRPr sz="1600"/>
          </a:p>
          <a:p>
            <a:pPr marL="457200" lvl="0" indent="-330200" algn="l" rtl="0">
              <a:lnSpc>
                <a:spcPct val="150000"/>
              </a:lnSpc>
              <a:spcBef>
                <a:spcPts val="0"/>
              </a:spcBef>
              <a:spcAft>
                <a:spcPts val="0"/>
              </a:spcAft>
              <a:buSzPts val="1600"/>
              <a:buChar char="●"/>
            </a:pPr>
            <a:r>
              <a:rPr lang="sk" sz="1600"/>
              <a:t>Vlákna membrány směr ke kostem (R a U) pod úhlem cca 45st.</a:t>
            </a:r>
            <a:endParaRPr sz="1600"/>
          </a:p>
          <a:p>
            <a:pPr marL="457200" lvl="0" indent="-330200" algn="l" rtl="0">
              <a:lnSpc>
                <a:spcPct val="150000"/>
              </a:lnSpc>
              <a:spcBef>
                <a:spcPts val="0"/>
              </a:spcBef>
              <a:spcAft>
                <a:spcPts val="0"/>
              </a:spcAft>
              <a:buSzPts val="1600"/>
              <a:buChar char="●"/>
            </a:pPr>
            <a:r>
              <a:rPr lang="sk" sz="1600"/>
              <a:t>Její prostřední a proximální část - silné interosseální “ligamentum” koordinující pohyby v R-U skloubení.</a:t>
            </a:r>
            <a:endParaRPr sz="1600"/>
          </a:p>
        </p:txBody>
      </p:sp>
      <p:pic>
        <p:nvPicPr>
          <p:cNvPr id="176" name="Google Shape;176;p27" descr="Proof of concept of a kinematic forearm simulation, which includes the influence of the interosseous membrane (IOM) in the radioulnar motion. Learn more on 3D preoperative planning: http://bit.ly/30GEzIz&#10;&#10;The aim of this simulation was to give insights on the feasibility of simulation models to predict healthy and pathological behaviour of the forearm motion, associated with the interaction of forearm bones with surrounding soft tissue.&#10;&#10;#Balgrist #Research #Biomechanics" title="Simulation of the interosseous membrane ligaments during forearm motion">
            <a:hlinkClick r:id="rId3"/>
          </p:cNvPr>
          <p:cNvPicPr preferRelativeResize="0"/>
          <p:nvPr/>
        </p:nvPicPr>
        <p:blipFill>
          <a:blip r:embed="rId4">
            <a:alphaModFix/>
          </a:blip>
          <a:stretch>
            <a:fillRect/>
          </a:stretch>
        </p:blipFill>
        <p:spPr>
          <a:xfrm>
            <a:off x="4848600" y="1269000"/>
            <a:ext cx="3048000" cy="17145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6"/>
                                        </p:tgtEl>
                                        <p:attrNameLst>
                                          <p:attrName>style.visibility</p:attrName>
                                        </p:attrNameLst>
                                      </p:cBhvr>
                                      <p:to>
                                        <p:strVal val="visible"/>
                                      </p:to>
                                    </p:set>
                                    <p:animEffect transition="in" filter="fade">
                                      <p:cBhvr>
                                        <p:cTn id="7" dur="1000"/>
                                        <p:tgtEl>
                                          <p:spTgt spid="1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41"/>
        <p:cNvGrpSpPr/>
        <p:nvPr/>
      </p:nvGrpSpPr>
      <p:grpSpPr>
        <a:xfrm>
          <a:off x="0" y="0"/>
          <a:ext cx="0" cy="0"/>
          <a:chOff x="0" y="0"/>
          <a:chExt cx="0" cy="0"/>
        </a:xfrm>
      </p:grpSpPr>
      <p:sp>
        <p:nvSpPr>
          <p:cNvPr id="542" name="Google Shape;542;p75"/>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DRUK</a:t>
            </a:r>
            <a:endParaRPr/>
          </a:p>
        </p:txBody>
      </p:sp>
      <p:sp>
        <p:nvSpPr>
          <p:cNvPr id="543" name="Google Shape;543;p75"/>
          <p:cNvSpPr txBox="1">
            <a:spLocks noGrp="1"/>
          </p:cNvSpPr>
          <p:nvPr>
            <p:ph type="body" idx="1"/>
          </p:nvPr>
        </p:nvSpPr>
        <p:spPr>
          <a:xfrm>
            <a:off x="540000" y="1269000"/>
            <a:ext cx="4799100" cy="3105000"/>
          </a:xfrm>
          <a:prstGeom prst="rect">
            <a:avLst/>
          </a:prstGeom>
        </p:spPr>
        <p:txBody>
          <a:bodyPr spcFirstLastPara="1" wrap="square" lIns="0" tIns="0" rIns="0" bIns="0" anchor="t" anchorCtr="0">
            <a:noAutofit/>
          </a:bodyPr>
          <a:lstStyle/>
          <a:p>
            <a:pPr marL="457200" lvl="0" indent="-330200" algn="l" rtl="0">
              <a:spcBef>
                <a:spcPts val="0"/>
              </a:spcBef>
              <a:spcAft>
                <a:spcPts val="0"/>
              </a:spcAft>
              <a:buSzPts val="1600"/>
              <a:buChar char="●"/>
            </a:pPr>
            <a:r>
              <a:rPr lang="sk" sz="1600"/>
              <a:t>Trochoid, pohyb s 1 stupněm volnosti (rotace)</a:t>
            </a:r>
            <a:endParaRPr sz="1600"/>
          </a:p>
          <a:p>
            <a:pPr marL="0" lvl="0" indent="0" algn="l" rtl="0">
              <a:spcBef>
                <a:spcPts val="0"/>
              </a:spcBef>
              <a:spcAft>
                <a:spcPts val="0"/>
              </a:spcAft>
              <a:buNone/>
            </a:pPr>
            <a:r>
              <a:rPr lang="sk" sz="1600"/>
              <a:t>Mezi R a U vložen discus articularis (5):</a:t>
            </a:r>
            <a:endParaRPr sz="1600"/>
          </a:p>
          <a:p>
            <a:pPr marL="457200" lvl="0" indent="-330200" algn="l" rtl="0">
              <a:spcBef>
                <a:spcPts val="0"/>
              </a:spcBef>
              <a:spcAft>
                <a:spcPts val="0"/>
              </a:spcAft>
              <a:buSzPts val="1600"/>
              <a:buChar char="●"/>
            </a:pPr>
            <a:r>
              <a:rPr lang="sk" sz="1600"/>
              <a:t>vyplňuje prostor mezi hlavicí ulny a os triquetrum</a:t>
            </a:r>
            <a:endParaRPr sz="1600"/>
          </a:p>
          <a:p>
            <a:pPr marL="457200" lvl="0" indent="-330200" algn="l" rtl="0">
              <a:spcBef>
                <a:spcPts val="0"/>
              </a:spcBef>
              <a:spcAft>
                <a:spcPts val="0"/>
              </a:spcAft>
              <a:buSzPts val="1600"/>
              <a:buChar char="●"/>
            </a:pPr>
            <a:r>
              <a:rPr lang="sk" sz="1600"/>
              <a:t>chová se jako elastický “polštář”, který je komprimován v průběhu UD zápěstí</a:t>
            </a:r>
            <a:endParaRPr sz="1600"/>
          </a:p>
          <a:p>
            <a:pPr marL="457200" lvl="0" indent="-330200" algn="l" rtl="0">
              <a:spcBef>
                <a:spcPts val="0"/>
              </a:spcBef>
              <a:spcAft>
                <a:spcPts val="0"/>
              </a:spcAft>
              <a:buSzPts val="1600"/>
              <a:buChar char="●"/>
            </a:pPr>
            <a:r>
              <a:rPr lang="sk" sz="1600"/>
              <a:t>proximální okraj disku (kryt chrupavkou) je v kontaktu s distální částí hlavice ulny (7)</a:t>
            </a:r>
            <a:endParaRPr sz="1600"/>
          </a:p>
          <a:p>
            <a:pPr marL="457200" lvl="0" indent="-330200" algn="l" rtl="0">
              <a:spcBef>
                <a:spcPts val="0"/>
              </a:spcBef>
              <a:spcAft>
                <a:spcPts val="0"/>
              </a:spcAft>
              <a:buSzPts val="1600"/>
              <a:buChar char="●"/>
            </a:pPr>
            <a:r>
              <a:rPr lang="sk" sz="1600"/>
              <a:t>distální okraj disku (kryt chrupavkou) je v kontaktu s karpálními kůstky a částí radia (8), processus styloideus radii (1)</a:t>
            </a:r>
            <a:endParaRPr sz="1600"/>
          </a:p>
          <a:p>
            <a:pPr marL="0" lvl="0" indent="0" algn="l" rtl="0">
              <a:spcBef>
                <a:spcPts val="0"/>
              </a:spcBef>
              <a:spcAft>
                <a:spcPts val="0"/>
              </a:spcAft>
              <a:buNone/>
            </a:pPr>
            <a:endParaRPr sz="1600"/>
          </a:p>
          <a:p>
            <a:pPr marL="0" lvl="0" indent="0" algn="l" rtl="0">
              <a:spcBef>
                <a:spcPts val="0"/>
              </a:spcBef>
              <a:spcAft>
                <a:spcPts val="0"/>
              </a:spcAft>
              <a:buNone/>
            </a:pPr>
            <a:endParaRPr sz="1600"/>
          </a:p>
        </p:txBody>
      </p:sp>
      <p:pic>
        <p:nvPicPr>
          <p:cNvPr id="544" name="Google Shape;544;p75"/>
          <p:cNvPicPr preferRelativeResize="0"/>
          <p:nvPr/>
        </p:nvPicPr>
        <p:blipFill rotWithShape="1">
          <a:blip r:embed="rId3">
            <a:alphaModFix/>
          </a:blip>
          <a:srcRect l="28155" t="16336" r="41029" b="27076"/>
          <a:stretch/>
        </p:blipFill>
        <p:spPr>
          <a:xfrm>
            <a:off x="5290525" y="540000"/>
            <a:ext cx="3167575" cy="3635424"/>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48"/>
        <p:cNvGrpSpPr/>
        <p:nvPr/>
      </p:nvGrpSpPr>
      <p:grpSpPr>
        <a:xfrm>
          <a:off x="0" y="0"/>
          <a:ext cx="0" cy="0"/>
          <a:chOff x="0" y="0"/>
          <a:chExt cx="0" cy="0"/>
        </a:xfrm>
      </p:grpSpPr>
      <p:sp>
        <p:nvSpPr>
          <p:cNvPr id="549" name="Google Shape;549;p76"/>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DRUK</a:t>
            </a:r>
            <a:endParaRPr/>
          </a:p>
        </p:txBody>
      </p:sp>
      <p:sp>
        <p:nvSpPr>
          <p:cNvPr id="550" name="Google Shape;550;p76"/>
          <p:cNvSpPr txBox="1">
            <a:spLocks noGrp="1"/>
          </p:cNvSpPr>
          <p:nvPr>
            <p:ph type="body" idx="1"/>
          </p:nvPr>
        </p:nvSpPr>
        <p:spPr>
          <a:xfrm>
            <a:off x="540000" y="1269000"/>
            <a:ext cx="4032000" cy="31050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sz="1400"/>
              <a:t>Discus articularis v oblasti DRUK plní několik funkcí: </a:t>
            </a:r>
            <a:endParaRPr sz="1400"/>
          </a:p>
          <a:p>
            <a:pPr marL="457200" lvl="0" indent="-317500" algn="l" rtl="0">
              <a:spcBef>
                <a:spcPts val="0"/>
              </a:spcBef>
              <a:spcAft>
                <a:spcPts val="0"/>
              </a:spcAft>
              <a:buSzPts val="1400"/>
              <a:buChar char="●"/>
            </a:pPr>
            <a:r>
              <a:rPr lang="sk" sz="1400"/>
              <a:t>spojuje R a U</a:t>
            </a:r>
            <a:endParaRPr sz="1400"/>
          </a:p>
          <a:p>
            <a:pPr marL="457200" lvl="0" indent="-317500" algn="l" rtl="0">
              <a:spcBef>
                <a:spcPts val="0"/>
              </a:spcBef>
              <a:spcAft>
                <a:spcPts val="0"/>
              </a:spcAft>
              <a:buSzPts val="1400"/>
              <a:buChar char="●"/>
            </a:pPr>
            <a:r>
              <a:rPr lang="sk" sz="1400"/>
              <a:t>poskytuje duální kloubní povrch (proximálně s hlavičkou ulny, distálně s karpálními kůstky), hlavička ulny není v kontaktu s karpálními kůstkami</a:t>
            </a:r>
            <a:endParaRPr sz="1400"/>
          </a:p>
          <a:p>
            <a:pPr marL="457200" lvl="0" indent="-317500" algn="l" rtl="0">
              <a:spcBef>
                <a:spcPts val="0"/>
              </a:spcBef>
              <a:spcAft>
                <a:spcPts val="0"/>
              </a:spcAft>
              <a:buSzPts val="1400"/>
              <a:buChar char="●"/>
            </a:pPr>
            <a:r>
              <a:rPr lang="sk" sz="1400"/>
              <a:t>odděluje RU kloub od RC kloubu (obrázek 30), to neplatí např. pokud je diskus perforován</a:t>
            </a:r>
            <a:endParaRPr sz="1400"/>
          </a:p>
          <a:p>
            <a:pPr marL="457200" lvl="0" indent="-317500" algn="l" rtl="0">
              <a:spcBef>
                <a:spcPts val="0"/>
              </a:spcBef>
              <a:spcAft>
                <a:spcPts val="0"/>
              </a:spcAft>
              <a:buSzPts val="1400"/>
              <a:buChar char="●"/>
            </a:pPr>
            <a:r>
              <a:rPr lang="sk" sz="1400"/>
              <a:t>koresponduje s funkcí “menisku” a podléhá trakčním, kompresním, a a střižním silám) (obrázek 31)</a:t>
            </a:r>
            <a:endParaRPr sz="1400"/>
          </a:p>
        </p:txBody>
      </p:sp>
      <p:pic>
        <p:nvPicPr>
          <p:cNvPr id="551" name="Google Shape;551;p76"/>
          <p:cNvPicPr preferRelativeResize="0"/>
          <p:nvPr/>
        </p:nvPicPr>
        <p:blipFill rotWithShape="1">
          <a:blip r:embed="rId3">
            <a:alphaModFix/>
          </a:blip>
          <a:srcRect l="28155" t="16334" r="41029" b="27260"/>
          <a:stretch/>
        </p:blipFill>
        <p:spPr>
          <a:xfrm>
            <a:off x="4572000" y="540000"/>
            <a:ext cx="3351276" cy="3834000"/>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55"/>
        <p:cNvGrpSpPr/>
        <p:nvPr/>
      </p:nvGrpSpPr>
      <p:grpSpPr>
        <a:xfrm>
          <a:off x="0" y="0"/>
          <a:ext cx="0" cy="0"/>
          <a:chOff x="0" y="0"/>
          <a:chExt cx="0" cy="0"/>
        </a:xfrm>
      </p:grpSpPr>
      <p:sp>
        <p:nvSpPr>
          <p:cNvPr id="556" name="Google Shape;556;p77"/>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DRUK - dynamika</a:t>
            </a:r>
            <a:endParaRPr/>
          </a:p>
        </p:txBody>
      </p:sp>
      <p:sp>
        <p:nvSpPr>
          <p:cNvPr id="557" name="Google Shape;557;p77"/>
          <p:cNvSpPr txBox="1">
            <a:spLocks noGrp="1"/>
          </p:cNvSpPr>
          <p:nvPr>
            <p:ph type="body" idx="1"/>
          </p:nvPr>
        </p:nvSpPr>
        <p:spPr>
          <a:xfrm>
            <a:off x="540000" y="1269000"/>
            <a:ext cx="4740300" cy="3105000"/>
          </a:xfrm>
          <a:prstGeom prst="rect">
            <a:avLst/>
          </a:prstGeom>
        </p:spPr>
        <p:txBody>
          <a:bodyPr spcFirstLastPara="1" wrap="square" lIns="0" tIns="0" rIns="0" bIns="0" anchor="t" anchorCtr="0">
            <a:noAutofit/>
          </a:bodyPr>
          <a:lstStyle/>
          <a:p>
            <a:pPr marL="457200" lvl="0" indent="-317500" algn="l" rtl="0">
              <a:lnSpc>
                <a:spcPct val="150000"/>
              </a:lnSpc>
              <a:spcBef>
                <a:spcPts val="300"/>
              </a:spcBef>
              <a:spcAft>
                <a:spcPts val="0"/>
              </a:spcAft>
              <a:buSzPts val="1400"/>
              <a:buChar char="●"/>
            </a:pPr>
            <a:r>
              <a:rPr lang="sk" sz="1400"/>
              <a:t>PRO v DRUK se děje ROT R kolem hlavice U</a:t>
            </a:r>
            <a:endParaRPr sz="1400"/>
          </a:p>
          <a:p>
            <a:pPr marL="457200" lvl="0" indent="-317500" algn="l" rtl="0">
              <a:lnSpc>
                <a:spcPct val="150000"/>
              </a:lnSpc>
              <a:spcBef>
                <a:spcPts val="0"/>
              </a:spcBef>
              <a:spcAft>
                <a:spcPts val="0"/>
              </a:spcAft>
              <a:buSzPts val="1400"/>
              <a:buChar char="●"/>
            </a:pPr>
            <a:r>
              <a:rPr lang="sk" sz="1400"/>
              <a:t>Ve středním postavení mezi S a P (42-A) nacházíme maximální stabilitu distálního i proximálního radioulnárního skloubení, s maximálním napětím ligamentózního aparátu</a:t>
            </a:r>
            <a:endParaRPr sz="1400"/>
          </a:p>
          <a:p>
            <a:pPr marL="457200" lvl="0" indent="-317500" algn="l" rtl="0">
              <a:lnSpc>
                <a:spcPct val="150000"/>
              </a:lnSpc>
              <a:spcBef>
                <a:spcPts val="0"/>
              </a:spcBef>
              <a:spcAft>
                <a:spcPts val="0"/>
              </a:spcAft>
              <a:buSzPts val="1400"/>
              <a:buChar char="●"/>
            </a:pPr>
            <a:r>
              <a:rPr lang="sk" sz="1400"/>
              <a:t>Maximální kontakt mezi hlavičkou ulny a jamkou na radiu</a:t>
            </a:r>
            <a:endParaRPr sz="1400"/>
          </a:p>
          <a:p>
            <a:pPr marL="914400" lvl="1" indent="-317500" algn="l" rtl="0">
              <a:lnSpc>
                <a:spcPct val="150000"/>
              </a:lnSpc>
              <a:spcBef>
                <a:spcPts val="300"/>
              </a:spcBef>
              <a:spcAft>
                <a:spcPts val="0"/>
              </a:spcAft>
              <a:buSzPts val="1400"/>
              <a:buChar char="○"/>
            </a:pPr>
            <a:r>
              <a:rPr lang="sk" sz="1400"/>
              <a:t>maximální napětí kloubního pouzdra (v DRUK vybíhá v tzv. recessus sacciformis)</a:t>
            </a:r>
            <a:endParaRPr sz="1400"/>
          </a:p>
          <a:p>
            <a:pPr marL="914400" lvl="1" indent="-317500" algn="l" rtl="0">
              <a:lnSpc>
                <a:spcPct val="150000"/>
              </a:lnSpc>
              <a:spcBef>
                <a:spcPts val="300"/>
              </a:spcBef>
              <a:spcAft>
                <a:spcPts val="0"/>
              </a:spcAft>
              <a:buSzPts val="1400"/>
              <a:buChar char="○"/>
            </a:pPr>
            <a:r>
              <a:rPr lang="sk" sz="1400"/>
              <a:t>maximální napětí discus articularis (D)</a:t>
            </a:r>
            <a:endParaRPr sz="1400"/>
          </a:p>
          <a:p>
            <a:pPr marL="914400" lvl="1" indent="-317500" algn="l" rtl="0">
              <a:lnSpc>
                <a:spcPct val="150000"/>
              </a:lnSpc>
              <a:spcBef>
                <a:spcPts val="300"/>
              </a:spcBef>
              <a:spcAft>
                <a:spcPts val="0"/>
              </a:spcAft>
              <a:buSzPts val="1400"/>
              <a:buChar char="○"/>
            </a:pPr>
            <a:r>
              <a:rPr lang="sk" sz="1400"/>
              <a:t>při max. S a PRO discus v min. napětí (B a C) </a:t>
            </a:r>
            <a:endParaRPr sz="1400"/>
          </a:p>
          <a:p>
            <a:pPr marL="0" lvl="0" indent="0" algn="l" rtl="0">
              <a:lnSpc>
                <a:spcPct val="150000"/>
              </a:lnSpc>
              <a:spcBef>
                <a:spcPts val="300"/>
              </a:spcBef>
              <a:spcAft>
                <a:spcPts val="0"/>
              </a:spcAft>
              <a:buNone/>
            </a:pPr>
            <a:endParaRPr sz="1400"/>
          </a:p>
          <a:p>
            <a:pPr marL="0" lvl="0" indent="0" algn="l" rtl="0">
              <a:lnSpc>
                <a:spcPct val="150000"/>
              </a:lnSpc>
              <a:spcBef>
                <a:spcPts val="300"/>
              </a:spcBef>
              <a:spcAft>
                <a:spcPts val="0"/>
              </a:spcAft>
              <a:buNone/>
            </a:pPr>
            <a:endParaRPr sz="1400"/>
          </a:p>
        </p:txBody>
      </p:sp>
      <p:pic>
        <p:nvPicPr>
          <p:cNvPr id="558" name="Google Shape;558;p77"/>
          <p:cNvPicPr preferRelativeResize="0"/>
          <p:nvPr/>
        </p:nvPicPr>
        <p:blipFill rotWithShape="1">
          <a:blip r:embed="rId3">
            <a:alphaModFix/>
          </a:blip>
          <a:srcRect l="28381" t="11938" r="42516" b="23528"/>
          <a:stretch/>
        </p:blipFill>
        <p:spPr>
          <a:xfrm>
            <a:off x="5358625" y="671725"/>
            <a:ext cx="2742077" cy="3800026"/>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62"/>
        <p:cNvGrpSpPr/>
        <p:nvPr/>
      </p:nvGrpSpPr>
      <p:grpSpPr>
        <a:xfrm>
          <a:off x="0" y="0"/>
          <a:ext cx="0" cy="0"/>
          <a:chOff x="0" y="0"/>
          <a:chExt cx="0" cy="0"/>
        </a:xfrm>
      </p:grpSpPr>
      <p:sp>
        <p:nvSpPr>
          <p:cNvPr id="563" name="Google Shape;563;p78"/>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DRUK - dynamika</a:t>
            </a:r>
            <a:endParaRPr/>
          </a:p>
        </p:txBody>
      </p:sp>
      <p:sp>
        <p:nvSpPr>
          <p:cNvPr id="564" name="Google Shape;564;p78"/>
          <p:cNvSpPr txBox="1">
            <a:spLocks noGrp="1"/>
          </p:cNvSpPr>
          <p:nvPr>
            <p:ph type="body" idx="1"/>
          </p:nvPr>
        </p:nvSpPr>
        <p:spPr>
          <a:xfrm>
            <a:off x="540000" y="1269000"/>
            <a:ext cx="4877400" cy="3105000"/>
          </a:xfrm>
          <a:prstGeom prst="rect">
            <a:avLst/>
          </a:prstGeom>
        </p:spPr>
        <p:txBody>
          <a:bodyPr spcFirstLastPara="1" wrap="square" lIns="0" tIns="0" rIns="0" bIns="0" anchor="t" anchorCtr="0">
            <a:noAutofit/>
          </a:bodyPr>
          <a:lstStyle/>
          <a:p>
            <a:pPr marL="457200" lvl="0" indent="-330200" algn="l" rtl="0">
              <a:lnSpc>
                <a:spcPct val="150000"/>
              </a:lnSpc>
              <a:spcBef>
                <a:spcPts val="0"/>
              </a:spcBef>
              <a:spcAft>
                <a:spcPts val="0"/>
              </a:spcAft>
              <a:buSzPts val="1600"/>
              <a:buChar char="●"/>
            </a:pPr>
            <a:r>
              <a:rPr lang="sk" sz="1600"/>
              <a:t>Při plné S či PRO ale dochází k napětí MIA </a:t>
            </a:r>
            <a:endParaRPr sz="1600"/>
          </a:p>
          <a:p>
            <a:pPr marL="457200" lvl="0" indent="-330200" algn="l" rtl="0">
              <a:lnSpc>
                <a:spcPct val="150000"/>
              </a:lnSpc>
              <a:spcBef>
                <a:spcPts val="0"/>
              </a:spcBef>
              <a:spcAft>
                <a:spcPts val="0"/>
              </a:spcAft>
              <a:buSzPts val="1600"/>
              <a:buChar char="●"/>
            </a:pPr>
            <a:r>
              <a:rPr lang="sk" sz="1600"/>
              <a:t>V pozici max. stability (střední postavení mezi S a PRO), je discus nejvíce napjatý a MIA relativně volná s výnimkou napnutí kontrakcí svalů, které se v její blízkosti upínají</a:t>
            </a:r>
            <a:endParaRPr sz="1600"/>
          </a:p>
          <a:p>
            <a:pPr marL="457200" lvl="0" indent="-330200" algn="l" rtl="0">
              <a:lnSpc>
                <a:spcPct val="150000"/>
              </a:lnSpc>
              <a:spcBef>
                <a:spcPts val="0"/>
              </a:spcBef>
              <a:spcAft>
                <a:spcPts val="0"/>
              </a:spcAft>
              <a:buSzPts val="1600"/>
              <a:buChar char="●"/>
            </a:pPr>
            <a:r>
              <a:rPr lang="sk" sz="1600"/>
              <a:t>Kl. povrch DRUK a jeho kongruence je nejvíce zajištěná skrze 2 anatomické struktury, které jsou bohužel v terapii velice často opomíjená: MIA a triangulární ligamentum (discus articularis) </a:t>
            </a:r>
            <a:endParaRPr sz="1600"/>
          </a:p>
        </p:txBody>
      </p:sp>
      <p:pic>
        <p:nvPicPr>
          <p:cNvPr id="565" name="Google Shape;565;p78"/>
          <p:cNvPicPr preferRelativeResize="0"/>
          <p:nvPr/>
        </p:nvPicPr>
        <p:blipFill rotWithShape="1">
          <a:blip r:embed="rId3">
            <a:alphaModFix/>
          </a:blip>
          <a:srcRect l="28381" t="11938" r="42516" b="23528"/>
          <a:stretch/>
        </p:blipFill>
        <p:spPr>
          <a:xfrm>
            <a:off x="5417275" y="473225"/>
            <a:ext cx="2904351" cy="4024925"/>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69"/>
        <p:cNvGrpSpPr/>
        <p:nvPr/>
      </p:nvGrpSpPr>
      <p:grpSpPr>
        <a:xfrm>
          <a:off x="0" y="0"/>
          <a:ext cx="0" cy="0"/>
          <a:chOff x="0" y="0"/>
          <a:chExt cx="0" cy="0"/>
        </a:xfrm>
      </p:grpSpPr>
      <p:sp>
        <p:nvSpPr>
          <p:cNvPr id="570" name="Google Shape;570;p79"/>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PRUK a DRUK - anatomie</a:t>
            </a:r>
            <a:endParaRPr/>
          </a:p>
        </p:txBody>
      </p:sp>
      <p:pic>
        <p:nvPicPr>
          <p:cNvPr id="571" name="Google Shape;571;p79" descr="The radioulnar joints are two locations in which the radius and ulna articulate in the forearm:&#10;&#10;Proximal radioulnar joint: This is located near the elbow, and is an articulation between the head of the radius, and the radial notch of the ulna.&#10;Distal radioulnar joint: This is located near the wrist, and is an articulation between the ulnar notch of the radius, and the ulnar head.&#10;Both of these joints are classified as pivot joints, responsible for pronation and supination of the forearm.Proximal Radioulnar Joint&#10;The proximal radioulnar joint is located immediately distal to the elbow joint, and is enclosed with in the same articular capsule. It is formed by an articulation between the head of the radius and the radial notch of the ulna.&#10;&#10;The radial head is held in place by the annular radial ligament, which forms a ‘collar’ around the joint. The annular radial ligament is lined with a synovial membrane, reducing friction during movement.&#10;&#10;Movement is produced by the head of the radius rotating within the annular ligament. There are two movements possible at this joint; pronation and supination.&#10;&#10;Pronation: Produced by the pronator quadratus and pronator teres.&#10;Supination: Produced by the supinator and biceps brachii.&#10;&#10;Distal Radioulnar Joint&#10;This distal radioulnar joint is located just proximally to the wrist joint. It is an articulation between the ulnar notch of the radius, and the ulnar head.&#10;&#10;In addition to anterior and posterior ligaments strengthening the joint, there is also a fibrocartilaginous ligament present, called the articular disk. It serves two functions:&#10;&#10;Binds the radius and ulna together, and holds them together during movement at the joint.&#10;Separates the distal radioulnar joint from the wrist joint.&#10;Like the proximal radioulnar joint, this is a pivot joint, allowing for pronation and supination. The ulnar notch of the radius slides anteriorly over the head of the ulnar during such movements.&#10;&#10;Pronation: Produced by the pronator quadratus and pronator teres&#10;&#10;Supination: Produced by the supinator and biceps brachii&#10;&#10;Interosseous Membrane&#10;The interosseous membrane is a sheet of connective tissue that joins the radius and ulna together between the radioulnar joints.&#10;&#10;It spans the distance between the medial radial border, and the lateral ulnar border. There are small holes in the sheet, as a conduit for the forearm vasculature.&#10;&#10;This connective tissue sheet has three major functions:&#10;&#10;Holds the radius and ulna together during pronation and supination of the forearm, providing addition stability.&#10;Acts as a site of attachment for muscles in the anterior and posterior compartments of the forearm.&#10;Transfers forces from the radius to the ulna." title="Radio Ulnar Joints | Anatomy | Upper limb">
            <a:hlinkClick r:id="rId3"/>
          </p:cNvPr>
          <p:cNvPicPr preferRelativeResize="0"/>
          <p:nvPr/>
        </p:nvPicPr>
        <p:blipFill>
          <a:blip r:embed="rId4">
            <a:alphaModFix/>
          </a:blip>
          <a:stretch>
            <a:fillRect/>
          </a:stretch>
        </p:blipFill>
        <p:spPr>
          <a:xfrm>
            <a:off x="1687850" y="1113250"/>
            <a:ext cx="6146423" cy="34573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71"/>
                                        </p:tgtEl>
                                        <p:attrNameLst>
                                          <p:attrName>style.visibility</p:attrName>
                                        </p:attrNameLst>
                                      </p:cBhvr>
                                      <p:to>
                                        <p:strVal val="visible"/>
                                      </p:to>
                                    </p:set>
                                    <p:animEffect transition="in" filter="fade">
                                      <p:cBhvr>
                                        <p:cTn id="7" dur="1000"/>
                                        <p:tgtEl>
                                          <p:spTgt spid="5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75"/>
        <p:cNvGrpSpPr/>
        <p:nvPr/>
      </p:nvGrpSpPr>
      <p:grpSpPr>
        <a:xfrm>
          <a:off x="0" y="0"/>
          <a:ext cx="0" cy="0"/>
          <a:chOff x="0" y="0"/>
          <a:chExt cx="0" cy="0"/>
        </a:xfrm>
      </p:grpSpPr>
      <p:sp>
        <p:nvSpPr>
          <p:cNvPr id="576" name="Google Shape;576;p80"/>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Supinace - svaly</a:t>
            </a:r>
            <a:endParaRPr/>
          </a:p>
        </p:txBody>
      </p:sp>
      <p:sp>
        <p:nvSpPr>
          <p:cNvPr id="577" name="Google Shape;577;p80"/>
          <p:cNvSpPr txBox="1">
            <a:spLocks noGrp="1"/>
          </p:cNvSpPr>
          <p:nvPr>
            <p:ph type="body" idx="1"/>
          </p:nvPr>
        </p:nvSpPr>
        <p:spPr>
          <a:xfrm>
            <a:off x="540000" y="1269000"/>
            <a:ext cx="4261200" cy="3105000"/>
          </a:xfrm>
          <a:prstGeom prst="rect">
            <a:avLst/>
          </a:prstGeom>
        </p:spPr>
        <p:txBody>
          <a:bodyPr spcFirstLastPara="1" wrap="square" lIns="0" tIns="0" rIns="0" bIns="0" anchor="t" anchorCtr="0">
            <a:noAutofit/>
          </a:bodyPr>
          <a:lstStyle/>
          <a:p>
            <a:pPr marL="0" lvl="0" indent="0" algn="l" rtl="0">
              <a:lnSpc>
                <a:spcPct val="150000"/>
              </a:lnSpc>
              <a:spcBef>
                <a:spcPts val="0"/>
              </a:spcBef>
              <a:spcAft>
                <a:spcPts val="0"/>
              </a:spcAft>
              <a:buNone/>
            </a:pPr>
            <a:r>
              <a:rPr lang="sk" sz="1800"/>
              <a:t>Svaly supinace jsou (obr. 55 a 56): </a:t>
            </a:r>
            <a:endParaRPr sz="1800"/>
          </a:p>
          <a:p>
            <a:pPr marL="457200" lvl="0" indent="-342900" algn="l" rtl="0">
              <a:lnSpc>
                <a:spcPct val="150000"/>
              </a:lnSpc>
              <a:spcBef>
                <a:spcPts val="0"/>
              </a:spcBef>
              <a:spcAft>
                <a:spcPts val="0"/>
              </a:spcAft>
              <a:buSzPts val="1800"/>
              <a:buChar char="●"/>
            </a:pPr>
            <a:r>
              <a:rPr lang="sk" sz="1800" b="1"/>
              <a:t>m. Supinator (1)</a:t>
            </a:r>
            <a:r>
              <a:rPr lang="sk" sz="1800"/>
              <a:t> “omotává se” kolem krčku radia, jeho kontrakcí dochází k jeho “odvíjení” (obr. 56a) </a:t>
            </a:r>
            <a:endParaRPr sz="1800"/>
          </a:p>
          <a:p>
            <a:pPr marL="457200" lvl="0" indent="-342900" algn="l" rtl="0">
              <a:lnSpc>
                <a:spcPct val="150000"/>
              </a:lnSpc>
              <a:spcBef>
                <a:spcPts val="0"/>
              </a:spcBef>
              <a:spcAft>
                <a:spcPts val="0"/>
              </a:spcAft>
              <a:buSzPts val="1800"/>
              <a:buChar char="●"/>
            </a:pPr>
            <a:r>
              <a:rPr lang="sk" sz="1800" b="1"/>
              <a:t>m. BB (2)</a:t>
            </a:r>
            <a:r>
              <a:rPr lang="sk" sz="1800"/>
              <a:t> upínající se do tuberositas radii (obr. 56b) vykonává svou kontrakcí trakci a nejvíce efektivní je při FLX v LOK 90st. </a:t>
            </a:r>
            <a:endParaRPr sz="1800"/>
          </a:p>
          <a:p>
            <a:pPr marL="0" lvl="0" indent="0" algn="l" rtl="0">
              <a:lnSpc>
                <a:spcPct val="150000"/>
              </a:lnSpc>
              <a:spcBef>
                <a:spcPts val="0"/>
              </a:spcBef>
              <a:spcAft>
                <a:spcPts val="0"/>
              </a:spcAft>
              <a:buNone/>
            </a:pPr>
            <a:endParaRPr sz="1800"/>
          </a:p>
        </p:txBody>
      </p:sp>
      <p:pic>
        <p:nvPicPr>
          <p:cNvPr id="578" name="Google Shape;578;p80"/>
          <p:cNvPicPr preferRelativeResize="0"/>
          <p:nvPr/>
        </p:nvPicPr>
        <p:blipFill>
          <a:blip r:embed="rId3">
            <a:alphaModFix/>
          </a:blip>
          <a:stretch>
            <a:fillRect/>
          </a:stretch>
        </p:blipFill>
        <p:spPr>
          <a:xfrm>
            <a:off x="4981899" y="0"/>
            <a:ext cx="1114102" cy="5143501"/>
          </a:xfrm>
          <a:prstGeom prst="rect">
            <a:avLst/>
          </a:prstGeom>
          <a:noFill/>
          <a:ln>
            <a:noFill/>
          </a:ln>
        </p:spPr>
      </p:pic>
      <p:pic>
        <p:nvPicPr>
          <p:cNvPr id="579" name="Google Shape;579;p80" title="supinator muscle action #shorts">
            <a:hlinkClick r:id="rId4"/>
          </p:cNvPr>
          <p:cNvPicPr preferRelativeResize="0"/>
          <p:nvPr/>
        </p:nvPicPr>
        <p:blipFill>
          <a:blip r:embed="rId5">
            <a:alphaModFix/>
          </a:blip>
          <a:stretch>
            <a:fillRect/>
          </a:stretch>
        </p:blipFill>
        <p:spPr>
          <a:xfrm>
            <a:off x="6096000" y="0"/>
            <a:ext cx="3048000" cy="1714500"/>
          </a:xfrm>
          <a:prstGeom prst="rect">
            <a:avLst/>
          </a:prstGeom>
          <a:noFill/>
          <a:ln>
            <a:noFill/>
          </a:ln>
        </p:spPr>
      </p:pic>
      <p:pic>
        <p:nvPicPr>
          <p:cNvPr id="580" name="Google Shape;580;p80" descr="An important muscle that we treat with a sports massage when we have a patient that is experiencing shoulder pain is the Biceps Brachii Muscles. Since the Biceps Brachii has its origin and insertion in three different points It crosses the elbow and the shoulder joints, and it can make more movements of both the arm and the forearm.&#10;The main actions of the Biceps Brachii are:&#10;1. Flexion of the forearm.&#10;2. Supination of the forearm.&#10;3. Shoulder Flexion on the first 30° ( Dynamic Stability to help the primary shoulder’s muscles flexors: Deltoid and Pectoralis Major Muscles ).&#10;&#10;#Muscles_Functions&#10;#Shoulder_Pain&#10;#Sports_Massage&#10;#Gait_Analysis&#10;#Deep_Tissue_Massage&#10;&#10;Find us on Google:&#10;https://goo.gl/maps/ey2pwqg5dqtFxipy6&#10;&#10;Visit Our Website: https://mrsalussportinglab.com&#10;Address: Mr Salus Sporting Lab, 35 New Broad St, London EC2M 1NH, United Kingdom&#10;&#10;::::::::::::::::::::::::::::::::::::::::::::::::::&#10;&#10;Find us on Social media:&#10;&#10;https://web.facebook.com/MrSalusSportingLab&#10;https://www.instagram.com/mrsalussportinglab&#10;https://twitter.com/MassimoTerracc2&#10;https://www.linkedin.com/company/mr-salus-sporting-lab&#10;&#10;::::::::::::::::::::::::::::::::::::::::::::::::::&#10;Sports massage in London&#10;Best sports massage&#10;Sports massage gait analysis&#10;Deep tissue massage&#10;Deep tissue massage in London&#10;Best sports massage in London&#10;Sports massage UK&#10;Best sports massage techniques&#10;Sports massage London&#10;Mr Salus Sporting Lab" title="Biceps Brachii Actions - Forearm Supination - Mr Salus Sporting Lab">
            <a:hlinkClick r:id="rId6"/>
          </p:cNvPr>
          <p:cNvPicPr preferRelativeResize="0"/>
          <p:nvPr/>
        </p:nvPicPr>
        <p:blipFill>
          <a:blip r:embed="rId7">
            <a:alphaModFix/>
          </a:blip>
          <a:stretch>
            <a:fillRect/>
          </a:stretch>
        </p:blipFill>
        <p:spPr>
          <a:xfrm>
            <a:off x="6096000" y="1714500"/>
            <a:ext cx="3048000" cy="17145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79"/>
                                        </p:tgtEl>
                                        <p:attrNameLst>
                                          <p:attrName>style.visibility</p:attrName>
                                        </p:attrNameLst>
                                      </p:cBhvr>
                                      <p:to>
                                        <p:strVal val="visible"/>
                                      </p:to>
                                    </p:set>
                                    <p:animEffect transition="in" filter="fade">
                                      <p:cBhvr>
                                        <p:cTn id="7" dur="1000"/>
                                        <p:tgtEl>
                                          <p:spTgt spid="57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80"/>
                                        </p:tgtEl>
                                        <p:attrNameLst>
                                          <p:attrName>style.visibility</p:attrName>
                                        </p:attrNameLst>
                                      </p:cBhvr>
                                      <p:to>
                                        <p:strVal val="visible"/>
                                      </p:to>
                                    </p:set>
                                    <p:animEffect transition="in" filter="fade">
                                      <p:cBhvr>
                                        <p:cTn id="12" dur="1000"/>
                                        <p:tgtEl>
                                          <p:spTgt spid="5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584"/>
        <p:cNvGrpSpPr/>
        <p:nvPr/>
      </p:nvGrpSpPr>
      <p:grpSpPr>
        <a:xfrm>
          <a:off x="0" y="0"/>
          <a:ext cx="0" cy="0"/>
          <a:chOff x="0" y="0"/>
          <a:chExt cx="0" cy="0"/>
        </a:xfrm>
      </p:grpSpPr>
      <p:pic>
        <p:nvPicPr>
          <p:cNvPr id="585" name="Google Shape;585;p81"/>
          <p:cNvPicPr preferRelativeResize="0"/>
          <p:nvPr/>
        </p:nvPicPr>
        <p:blipFill rotWithShape="1">
          <a:blip r:embed="rId3">
            <a:alphaModFix/>
          </a:blip>
          <a:srcRect b="10666"/>
          <a:stretch/>
        </p:blipFill>
        <p:spPr>
          <a:xfrm>
            <a:off x="5499975" y="164025"/>
            <a:ext cx="1199500" cy="4594924"/>
          </a:xfrm>
          <a:prstGeom prst="rect">
            <a:avLst/>
          </a:prstGeom>
          <a:noFill/>
          <a:ln>
            <a:noFill/>
          </a:ln>
        </p:spPr>
      </p:pic>
      <p:sp>
        <p:nvSpPr>
          <p:cNvPr id="586" name="Google Shape;586;p81"/>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Pronace - svaly</a:t>
            </a:r>
            <a:endParaRPr/>
          </a:p>
        </p:txBody>
      </p:sp>
      <p:sp>
        <p:nvSpPr>
          <p:cNvPr id="587" name="Google Shape;587;p81"/>
          <p:cNvSpPr txBox="1">
            <a:spLocks noGrp="1"/>
          </p:cNvSpPr>
          <p:nvPr>
            <p:ph type="body" idx="1"/>
          </p:nvPr>
        </p:nvSpPr>
        <p:spPr>
          <a:xfrm>
            <a:off x="540000" y="1269000"/>
            <a:ext cx="5434800" cy="3105000"/>
          </a:xfrm>
          <a:prstGeom prst="rect">
            <a:avLst/>
          </a:prstGeom>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r>
              <a:rPr lang="sk" sz="1500"/>
              <a:t>Svaly pronace jsou: </a:t>
            </a:r>
            <a:endParaRPr sz="1500"/>
          </a:p>
          <a:p>
            <a:pPr marL="457200" lvl="0" indent="-323850" algn="l" rtl="0">
              <a:spcBef>
                <a:spcPts val="0"/>
              </a:spcBef>
              <a:spcAft>
                <a:spcPts val="0"/>
              </a:spcAft>
              <a:buSzPts val="1500"/>
              <a:buChar char="●"/>
            </a:pPr>
            <a:r>
              <a:rPr lang="sk" sz="1500" b="1"/>
              <a:t> m. Pronator quadratus (1) </a:t>
            </a:r>
            <a:r>
              <a:rPr lang="sk" sz="1500"/>
              <a:t>omotaný kolem distál. konce ulny, jeho kontrakcí dochází k “odvíjení” R kolem U (obr. 58)</a:t>
            </a:r>
            <a:endParaRPr sz="1500"/>
          </a:p>
          <a:p>
            <a:pPr marL="457200" lvl="0" indent="-323850" algn="l" rtl="0">
              <a:spcBef>
                <a:spcPts val="0"/>
              </a:spcBef>
              <a:spcAft>
                <a:spcPts val="0"/>
              </a:spcAft>
              <a:buSzPts val="1500"/>
              <a:buChar char="●"/>
            </a:pPr>
            <a:r>
              <a:rPr lang="sk" sz="1500" b="1"/>
              <a:t>m. Pronator teres (2)</a:t>
            </a:r>
            <a:r>
              <a:rPr lang="sk" sz="1500"/>
              <a:t> svojí kontrakcí působí mírně trakčně, je slabým pronátorem, především při plné EXT LOK</a:t>
            </a:r>
            <a:endParaRPr sz="1500"/>
          </a:p>
          <a:p>
            <a:pPr marL="457200" lvl="0" indent="-323850" algn="l" rtl="0">
              <a:spcBef>
                <a:spcPts val="0"/>
              </a:spcBef>
              <a:spcAft>
                <a:spcPts val="0"/>
              </a:spcAft>
              <a:buSzPts val="1500"/>
              <a:buChar char="●"/>
            </a:pPr>
            <a:r>
              <a:rPr lang="sk" sz="1500"/>
              <a:t>Pronátory jsou slabší než supinátory, zvýšit jejich sílu můžeme např. simultánní abdukcí v RK</a:t>
            </a:r>
            <a:endParaRPr sz="1500"/>
          </a:p>
          <a:p>
            <a:pPr marL="457200" lvl="0" indent="-323850" algn="l" rtl="0">
              <a:spcBef>
                <a:spcPts val="0"/>
              </a:spcBef>
              <a:spcAft>
                <a:spcPts val="0"/>
              </a:spcAft>
              <a:buSzPts val="1500"/>
              <a:buChar char="●"/>
            </a:pPr>
            <a:r>
              <a:rPr lang="sk" sz="1500" b="1"/>
              <a:t>m. Brachioradialis</a:t>
            </a:r>
            <a:r>
              <a:rPr lang="sk" sz="1500"/>
              <a:t> je také pronátor či supinátor (z max. pozic)</a:t>
            </a:r>
            <a:endParaRPr sz="1500"/>
          </a:p>
          <a:p>
            <a:pPr marL="457200" lvl="0" indent="-323850" algn="l" rtl="0">
              <a:spcBef>
                <a:spcPts val="0"/>
              </a:spcBef>
              <a:spcAft>
                <a:spcPts val="0"/>
              </a:spcAft>
              <a:buSzPts val="1500"/>
              <a:buChar char="●"/>
            </a:pPr>
            <a:r>
              <a:rPr lang="sk" sz="1500"/>
              <a:t>Pronace - n. medianus, supinace - n. radialis a musculocutaneus</a:t>
            </a:r>
            <a:endParaRPr sz="1500"/>
          </a:p>
        </p:txBody>
      </p:sp>
      <p:pic>
        <p:nvPicPr>
          <p:cNvPr id="588" name="Google Shape;588;p81" title="Pronator Quadratus Muscle//Action;Pronation">
            <a:hlinkClick r:id="rId4"/>
          </p:cNvPr>
          <p:cNvPicPr preferRelativeResize="0"/>
          <p:nvPr/>
        </p:nvPicPr>
        <p:blipFill>
          <a:blip r:embed="rId5">
            <a:alphaModFix/>
          </a:blip>
          <a:stretch>
            <a:fillRect/>
          </a:stretch>
        </p:blipFill>
        <p:spPr>
          <a:xfrm>
            <a:off x="6699475" y="0"/>
            <a:ext cx="2444525" cy="1375050"/>
          </a:xfrm>
          <a:prstGeom prst="rect">
            <a:avLst/>
          </a:prstGeom>
          <a:noFill/>
          <a:ln>
            <a:noFill/>
          </a:ln>
        </p:spPr>
      </p:pic>
      <p:pic>
        <p:nvPicPr>
          <p:cNvPr id="589" name="Google Shape;589;p81" descr="Pronator Teres &#10;Forearm Muscles&#10;Pronation&#10;Pronator Teres Pronation&#10;---------------------------*PLAYLISTS*------------------------&#10;🔰Playlists Featuring Our Channel: &#10; 🔁https://youtube.com/playlist?list=PLHLwCIsOUnkNJ8ncsgrFCKaJEd8TTFa05&#10;🔁https://youtube.com/playlist?list=PLHLwCIsOUnkPmAWy7uw2fF6qiso3hB1ts&#10;🔁https://youtube.com/playlist?list=PLHLwCIsOUnkP29L3POyMT0g0560wAfGob&#10;🔁https://youtube.com/playlist?list=PLHLwCIsOUnkMlm9NPuZF94pKObXf9bcsV&#10;🔁https://youtube.com/playlist?list=PLHLwCIsOUnkNpAUGOq0q0R2ApKJEcDPvD&#10;🔁https://youtube.com/playlist?list=PLHLwCIsOUnkNb8qCQkEGHxyFflq_NoWVR&#10;🔁https://youtube.com/playlist?list=PLHLwCIsOUnkPeqpbKq1vbDMsItiMbL999&#10;🔁https://youtube.com/playlist?list=PLHLwCIsOUnkNTwtQYlMWHPgbfY006otju&#10;🔁https://youtube.com/playlist?list=PLHLwCIsOUnkNMaA53mxUyrx927-sPKBSz&#10;.&#10;.&#10;🔥Check This Now!&#10;https://www.google.com/search?q=introductiontoanatomy+innovative+ink&amp;oq=introductiontoanatomy+innovative+ink&amp;aqs=chrome..69i57j0i10i512l3j46i10i512j0i10i512l4.12021j0j9&amp;client=ms-android-samsung-gj-rev1&amp;sourceid=chrome-mobile&amp;ie=UTF-8&#10;.&#10;.&#10;.&#10;.&#10;.&#10;----------------------------*LINKS*---------------------------&#10;✅If you like this video,Do not forget to Like, share and Subscribe Channel Link: @DrUmeAiman &#10;&#10;&#10;▶️Facebook: https://www.facebook.com/Dr.UmeAimanPT&#10;&#10;&#10;▶️Tiktok:https://www.tiktok.com/@innovativeink&#10;&#10;&#10;▶️Instagram: https://www.instagram.com/invites/drumeaiman&#10;&#10;▶️For contact : innovativeink2@gmail.com &#10;.&#10;.&#10;.&#10;.&#10;.&#10;.&#10;#pronatorteres #pronation #forearm #anatomy_physiology #physicaltherapy #innovation #movement #forearm_workout #summerofshorts #anatomy &#10;Music: New Horizons&#10;Musician: Rafael Krux&#10;URL: https://filmmusic.io/song/5458-new-horizons-&#10;License: https://filmmusic.io/standard-license&#10;--------------------------DISCLAIMER--------------------------&#10;🔰ALL MY VIDEOS ARE FOR EDUCATIONAL PURPOSE ONLY FOR MEDICAL STUDENTS,MBBS,BDS,DPT,DPHARM,DND.PEOPLE CAN USE PAIN RELIEF VIDEOS AND EXERCISES FOR THEMSELVES AT HOME.&#10;CONTACT YOUR DOCTOR FOR FURTHUR INQUIRIES.&#10;IF YOU WANT TO CONSULT ,YOU CAN CONTACT AT E-MAIL GIVEN IN THE DESCRIPTION BOX.&#10;✅BOOK YOUR APPOINTMENT NOW FOR ONLINE CONSULTATION WORLDWIDE AND GET FREE PHYSICAL THERAPY ADVICE AND MEDICAL SERVICES!&#10;✌THANK YOU FOR LIKING,SHARING AND SUPPORTING!&#10;KEEP SUPPORTING AND SUBSCRIBE NOW FOR MORE KNOWLEDGE AND INFORMATION!🥰" title="Pronator Teres | Forearm Muscles | Pronation | @DrUmeAiman">
            <a:hlinkClick r:id="rId6"/>
          </p:cNvPr>
          <p:cNvPicPr preferRelativeResize="0"/>
          <p:nvPr/>
        </p:nvPicPr>
        <p:blipFill>
          <a:blip r:embed="rId7">
            <a:alphaModFix/>
          </a:blip>
          <a:stretch>
            <a:fillRect/>
          </a:stretch>
        </p:blipFill>
        <p:spPr>
          <a:xfrm>
            <a:off x="6699475" y="1375050"/>
            <a:ext cx="2444525" cy="137504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88"/>
                                        </p:tgtEl>
                                        <p:attrNameLst>
                                          <p:attrName>style.visibility</p:attrName>
                                        </p:attrNameLst>
                                      </p:cBhvr>
                                      <p:to>
                                        <p:strVal val="visible"/>
                                      </p:to>
                                    </p:set>
                                    <p:animEffect transition="in" filter="fade">
                                      <p:cBhvr>
                                        <p:cTn id="7" dur="1000"/>
                                        <p:tgtEl>
                                          <p:spTgt spid="58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89"/>
                                        </p:tgtEl>
                                        <p:attrNameLst>
                                          <p:attrName>style.visibility</p:attrName>
                                        </p:attrNameLst>
                                      </p:cBhvr>
                                      <p:to>
                                        <p:strVal val="visible"/>
                                      </p:to>
                                    </p:set>
                                    <p:animEffect transition="in" filter="fade">
                                      <p:cBhvr>
                                        <p:cTn id="12" dur="1000"/>
                                        <p:tgtEl>
                                          <p:spTgt spid="5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593"/>
        <p:cNvGrpSpPr/>
        <p:nvPr/>
      </p:nvGrpSpPr>
      <p:grpSpPr>
        <a:xfrm>
          <a:off x="0" y="0"/>
          <a:ext cx="0" cy="0"/>
          <a:chOff x="0" y="0"/>
          <a:chExt cx="0" cy="0"/>
        </a:xfrm>
      </p:grpSpPr>
      <p:sp>
        <p:nvSpPr>
          <p:cNvPr id="594" name="Google Shape;594;p82"/>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sz="2500"/>
              <a:t>Patologie v obl. předloktí a jejich vliv na PRO a SUP</a:t>
            </a:r>
            <a:endParaRPr sz="2500"/>
          </a:p>
        </p:txBody>
      </p:sp>
      <p:sp>
        <p:nvSpPr>
          <p:cNvPr id="595" name="Google Shape;595;p82"/>
          <p:cNvSpPr txBox="1">
            <a:spLocks noGrp="1"/>
          </p:cNvSpPr>
          <p:nvPr>
            <p:ph type="body" idx="1"/>
          </p:nvPr>
        </p:nvSpPr>
        <p:spPr>
          <a:xfrm>
            <a:off x="540000" y="1269000"/>
            <a:ext cx="4779600" cy="3105000"/>
          </a:xfrm>
          <a:prstGeom prst="rect">
            <a:avLst/>
          </a:prstGeom>
        </p:spPr>
        <p:txBody>
          <a:bodyPr spcFirstLastPara="1" wrap="square" lIns="0" tIns="0" rIns="0" bIns="0" anchor="t" anchorCtr="0">
            <a:noAutofit/>
          </a:bodyPr>
          <a:lstStyle/>
          <a:p>
            <a:pPr marL="0" lvl="0" indent="0" algn="l" rtl="0">
              <a:lnSpc>
                <a:spcPct val="150000"/>
              </a:lnSpc>
              <a:spcBef>
                <a:spcPts val="0"/>
              </a:spcBef>
              <a:spcAft>
                <a:spcPts val="0"/>
              </a:spcAft>
              <a:buNone/>
            </a:pPr>
            <a:r>
              <a:rPr lang="sk" sz="1700" b="1"/>
              <a:t>Fraktura kostí předloktí (obr. 59 a 60):</a:t>
            </a:r>
            <a:endParaRPr sz="1700" b="1"/>
          </a:p>
          <a:p>
            <a:pPr marL="457200" lvl="0" indent="-336550" algn="l" rtl="0">
              <a:lnSpc>
                <a:spcPct val="150000"/>
              </a:lnSpc>
              <a:spcBef>
                <a:spcPts val="0"/>
              </a:spcBef>
              <a:spcAft>
                <a:spcPts val="0"/>
              </a:spcAft>
              <a:buSzPts val="1700"/>
              <a:buChar char="●"/>
            </a:pPr>
            <a:r>
              <a:rPr lang="sk" sz="1700"/>
              <a:t>dislokace úlomků závisí na výslední síle působení svalového tahu v oblasti kosti</a:t>
            </a:r>
            <a:endParaRPr sz="1700"/>
          </a:p>
          <a:p>
            <a:pPr marL="457200" lvl="0" indent="-336550" algn="l" rtl="0">
              <a:lnSpc>
                <a:spcPct val="150000"/>
              </a:lnSpc>
              <a:spcBef>
                <a:spcPts val="0"/>
              </a:spcBef>
              <a:spcAft>
                <a:spcPts val="0"/>
              </a:spcAft>
              <a:buSzPts val="1700"/>
              <a:buChar char="●"/>
            </a:pPr>
            <a:r>
              <a:rPr lang="sk" sz="1700" b="1"/>
              <a:t>Fraktura horní ⅓ radia (obr. 59),</a:t>
            </a:r>
            <a:r>
              <a:rPr lang="sk" sz="1700"/>
              <a:t> supinátory tahají za horní část fragmentů a pronátory za dolní část (horní segment dislokován v maximální SUP, spodní v maximální PRO)</a:t>
            </a:r>
            <a:endParaRPr sz="1700"/>
          </a:p>
        </p:txBody>
      </p:sp>
      <p:pic>
        <p:nvPicPr>
          <p:cNvPr id="596" name="Google Shape;596;p82"/>
          <p:cNvPicPr preferRelativeResize="0"/>
          <p:nvPr/>
        </p:nvPicPr>
        <p:blipFill rotWithShape="1">
          <a:blip r:embed="rId3">
            <a:alphaModFix/>
          </a:blip>
          <a:srcRect l="29527" t="11936" r="60524" b="47364"/>
          <a:stretch/>
        </p:blipFill>
        <p:spPr>
          <a:xfrm>
            <a:off x="5446650" y="1067975"/>
            <a:ext cx="1496100" cy="3825651"/>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600"/>
        <p:cNvGrpSpPr/>
        <p:nvPr/>
      </p:nvGrpSpPr>
      <p:grpSpPr>
        <a:xfrm>
          <a:off x="0" y="0"/>
          <a:ext cx="0" cy="0"/>
          <a:chOff x="0" y="0"/>
          <a:chExt cx="0" cy="0"/>
        </a:xfrm>
      </p:grpSpPr>
      <p:sp>
        <p:nvSpPr>
          <p:cNvPr id="601" name="Google Shape;601;p83"/>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sz="2500"/>
              <a:t>Patologie v obl. předloktí a jejich vliv na PRO a SUP</a:t>
            </a:r>
            <a:endParaRPr sz="2500"/>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endParaRPr/>
          </a:p>
        </p:txBody>
      </p:sp>
      <p:sp>
        <p:nvSpPr>
          <p:cNvPr id="602" name="Google Shape;602;p83"/>
          <p:cNvSpPr txBox="1">
            <a:spLocks noGrp="1"/>
          </p:cNvSpPr>
          <p:nvPr>
            <p:ph type="body" idx="1"/>
          </p:nvPr>
        </p:nvSpPr>
        <p:spPr>
          <a:xfrm>
            <a:off x="540000" y="1269000"/>
            <a:ext cx="4476300" cy="3105000"/>
          </a:xfrm>
          <a:prstGeom prst="rect">
            <a:avLst/>
          </a:prstGeom>
        </p:spPr>
        <p:txBody>
          <a:bodyPr spcFirstLastPara="1" wrap="square" lIns="0" tIns="0" rIns="0" bIns="0" anchor="t" anchorCtr="0">
            <a:noAutofit/>
          </a:bodyPr>
          <a:lstStyle/>
          <a:p>
            <a:pPr marL="0" lvl="0" indent="0" algn="l" rtl="0">
              <a:lnSpc>
                <a:spcPct val="150000"/>
              </a:lnSpc>
              <a:spcBef>
                <a:spcPts val="0"/>
              </a:spcBef>
              <a:spcAft>
                <a:spcPts val="0"/>
              </a:spcAft>
              <a:buNone/>
            </a:pPr>
            <a:r>
              <a:rPr lang="sk" sz="1600" b="1"/>
              <a:t>Fraktura střední části radia (obr. 60):</a:t>
            </a:r>
            <a:endParaRPr sz="1600" b="1"/>
          </a:p>
          <a:p>
            <a:pPr marL="457200" lvl="0" indent="-330200" algn="l" rtl="0">
              <a:lnSpc>
                <a:spcPct val="150000"/>
              </a:lnSpc>
              <a:spcBef>
                <a:spcPts val="0"/>
              </a:spcBef>
              <a:spcAft>
                <a:spcPts val="0"/>
              </a:spcAft>
              <a:buSzPts val="1600"/>
              <a:buChar char="●"/>
            </a:pPr>
            <a:r>
              <a:rPr lang="sk" sz="1600"/>
              <a:t>dislokace úlomků je méně závažná, PRO infer. segmentu m. pronator quadratus a SUP super. segmentu je kontrolována napětím m. pronator teres</a:t>
            </a:r>
            <a:endParaRPr sz="1600"/>
          </a:p>
          <a:p>
            <a:pPr marL="457200" lvl="0" indent="-330200" algn="l" rtl="0">
              <a:lnSpc>
                <a:spcPct val="150000"/>
              </a:lnSpc>
              <a:spcBef>
                <a:spcPts val="0"/>
              </a:spcBef>
              <a:spcAft>
                <a:spcPts val="0"/>
              </a:spcAft>
              <a:buSzPts val="1600"/>
              <a:buChar char="●"/>
            </a:pPr>
            <a:r>
              <a:rPr lang="sk" sz="1600"/>
              <a:t>Při korekci těchto fraktur je kromě nutné fixace potřebné i zachování normálního “zakřivení kostí”, obzvláště radia (např. A-konkávní - jinak omezení PRO)</a:t>
            </a:r>
            <a:endParaRPr sz="1600"/>
          </a:p>
        </p:txBody>
      </p:sp>
      <p:pic>
        <p:nvPicPr>
          <p:cNvPr id="603" name="Google Shape;603;p83"/>
          <p:cNvPicPr preferRelativeResize="0"/>
          <p:nvPr/>
        </p:nvPicPr>
        <p:blipFill rotWithShape="1">
          <a:blip r:embed="rId3">
            <a:alphaModFix/>
          </a:blip>
          <a:srcRect l="36781" t="17084" r="53514" b="44061"/>
          <a:stretch/>
        </p:blipFill>
        <p:spPr>
          <a:xfrm>
            <a:off x="5554200" y="1113250"/>
            <a:ext cx="1456998" cy="3645699"/>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607"/>
        <p:cNvGrpSpPr/>
        <p:nvPr/>
      </p:nvGrpSpPr>
      <p:grpSpPr>
        <a:xfrm>
          <a:off x="0" y="0"/>
          <a:ext cx="0" cy="0"/>
          <a:chOff x="0" y="0"/>
          <a:chExt cx="0" cy="0"/>
        </a:xfrm>
      </p:grpSpPr>
      <p:sp>
        <p:nvSpPr>
          <p:cNvPr id="608" name="Google Shape;608;p84"/>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r>
              <a:rPr lang="sk" sz="2500"/>
              <a:t>Patologie v obl. předloktí a jejich vliv na PRO a SUP</a:t>
            </a:r>
            <a:endParaRPr sz="2500"/>
          </a:p>
          <a:p>
            <a:pPr marL="0" lvl="0" indent="0" algn="l" rtl="0">
              <a:spcBef>
                <a:spcPts val="0"/>
              </a:spcBef>
              <a:spcAft>
                <a:spcPts val="0"/>
              </a:spcAft>
              <a:buNone/>
            </a:pPr>
            <a:endParaRPr/>
          </a:p>
        </p:txBody>
      </p:sp>
      <p:sp>
        <p:nvSpPr>
          <p:cNvPr id="609" name="Google Shape;609;p84"/>
          <p:cNvSpPr txBox="1">
            <a:spLocks noGrp="1"/>
          </p:cNvSpPr>
          <p:nvPr>
            <p:ph type="body" idx="1"/>
          </p:nvPr>
        </p:nvSpPr>
        <p:spPr>
          <a:xfrm>
            <a:off x="540000" y="1269000"/>
            <a:ext cx="4427400" cy="3105000"/>
          </a:xfrm>
          <a:prstGeom prst="rect">
            <a:avLst/>
          </a:prstGeom>
        </p:spPr>
        <p:txBody>
          <a:bodyPr spcFirstLastPara="1" wrap="square" lIns="0" tIns="0" rIns="0" bIns="0" anchor="t" anchorCtr="0">
            <a:noAutofit/>
          </a:bodyPr>
          <a:lstStyle/>
          <a:p>
            <a:pPr marL="0" lvl="0" indent="0" algn="l" rtl="0">
              <a:lnSpc>
                <a:spcPct val="150000"/>
              </a:lnSpc>
              <a:spcBef>
                <a:spcPts val="0"/>
              </a:spcBef>
              <a:spcAft>
                <a:spcPts val="0"/>
              </a:spcAft>
              <a:buNone/>
            </a:pPr>
            <a:r>
              <a:rPr lang="sk" sz="1200" b="1"/>
              <a:t>Fraktura spodní části radia (obr. 63):</a:t>
            </a:r>
            <a:endParaRPr sz="1200" b="1"/>
          </a:p>
          <a:p>
            <a:pPr marL="457200" lvl="0" indent="-304800" algn="l" rtl="0">
              <a:lnSpc>
                <a:spcPct val="150000"/>
              </a:lnSpc>
              <a:spcBef>
                <a:spcPts val="0"/>
              </a:spcBef>
              <a:spcAft>
                <a:spcPts val="0"/>
              </a:spcAft>
              <a:buSzPts val="1200"/>
              <a:buChar char="●"/>
            </a:pPr>
            <a:r>
              <a:rPr lang="sk" sz="1200"/>
              <a:t>laterální náklon radia (A) - inkogruence DRUK a excesivní napínání discus articularis</a:t>
            </a:r>
            <a:endParaRPr sz="1200"/>
          </a:p>
          <a:p>
            <a:pPr marL="457200" lvl="0" indent="-304800" algn="l" rtl="0">
              <a:lnSpc>
                <a:spcPct val="150000"/>
              </a:lnSpc>
              <a:spcBef>
                <a:spcPts val="0"/>
              </a:spcBef>
              <a:spcAft>
                <a:spcPts val="0"/>
              </a:spcAft>
              <a:buSzPts val="1200"/>
              <a:buChar char="●"/>
            </a:pPr>
            <a:r>
              <a:rPr lang="sk" sz="1200"/>
              <a:t>v případě nepřesné korekce či úplném rozdrcení disku při působení velmi velké externí síly, dochází k závažnému omezení rotačních pohybů předloktí</a:t>
            </a:r>
            <a:endParaRPr sz="1200"/>
          </a:p>
          <a:p>
            <a:pPr marL="457200" lvl="0" indent="-304800" algn="l" rtl="0">
              <a:lnSpc>
                <a:spcPct val="150000"/>
              </a:lnSpc>
              <a:spcBef>
                <a:spcPts val="0"/>
              </a:spcBef>
              <a:spcAft>
                <a:spcPts val="0"/>
              </a:spcAft>
              <a:buSzPts val="1200"/>
              <a:buChar char="●"/>
            </a:pPr>
            <a:r>
              <a:rPr lang="sk" sz="1200"/>
              <a:t>v některých případech dojde k utržení úponu discus articularis z oblasti processus styloideus ulnae (B-Gérard-Marchantova fraktura), a to způsobí: dislokaci DRUK s diastázou limitovanou pouze napětím MIA, závažnou distenzi LCM zápěstí</a:t>
            </a:r>
            <a:endParaRPr sz="1200"/>
          </a:p>
          <a:p>
            <a:pPr marL="457200" lvl="0" indent="-304800" algn="l" rtl="0">
              <a:lnSpc>
                <a:spcPct val="150000"/>
              </a:lnSpc>
              <a:spcBef>
                <a:spcPts val="0"/>
              </a:spcBef>
              <a:spcAft>
                <a:spcPts val="0"/>
              </a:spcAft>
              <a:buSzPts val="1200"/>
              <a:buChar char="●"/>
            </a:pPr>
            <a:r>
              <a:rPr lang="sk" sz="1200"/>
              <a:t>u fraktury distál. č. R dochází také k P dislokaci, je narušena kongruence kl.ploch R a U, závažné omezení rotačních pohybů</a:t>
            </a:r>
            <a:endParaRPr sz="1200"/>
          </a:p>
          <a:p>
            <a:pPr marL="0" lvl="0" indent="0" algn="l" rtl="0">
              <a:lnSpc>
                <a:spcPct val="150000"/>
              </a:lnSpc>
              <a:spcBef>
                <a:spcPts val="0"/>
              </a:spcBef>
              <a:spcAft>
                <a:spcPts val="0"/>
              </a:spcAft>
              <a:buNone/>
            </a:pPr>
            <a:endParaRPr sz="1200" b="1"/>
          </a:p>
        </p:txBody>
      </p:sp>
      <p:pic>
        <p:nvPicPr>
          <p:cNvPr id="610" name="Google Shape;610;p84"/>
          <p:cNvPicPr preferRelativeResize="0"/>
          <p:nvPr/>
        </p:nvPicPr>
        <p:blipFill rotWithShape="1">
          <a:blip r:embed="rId3">
            <a:alphaModFix/>
          </a:blip>
          <a:srcRect l="28754" t="41367" r="52011" b="42387"/>
          <a:stretch/>
        </p:blipFill>
        <p:spPr>
          <a:xfrm>
            <a:off x="5026125" y="1269000"/>
            <a:ext cx="3334477" cy="1760150"/>
          </a:xfrm>
          <a:prstGeom prst="rect">
            <a:avLst/>
          </a:prstGeom>
          <a:noFill/>
          <a:ln>
            <a:noFill/>
          </a:ln>
        </p:spPr>
      </p:pic>
      <p:pic>
        <p:nvPicPr>
          <p:cNvPr id="611" name="Google Shape;611;p84"/>
          <p:cNvPicPr preferRelativeResize="0"/>
          <p:nvPr/>
        </p:nvPicPr>
        <p:blipFill rotWithShape="1">
          <a:blip r:embed="rId4">
            <a:alphaModFix/>
          </a:blip>
          <a:srcRect l="31210" t="55109" r="57700" b="24052"/>
          <a:stretch/>
        </p:blipFill>
        <p:spPr>
          <a:xfrm>
            <a:off x="5916000" y="3207350"/>
            <a:ext cx="1456998" cy="171125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28"/>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Membrana interossea antebrachii (MIA)</a:t>
            </a:r>
            <a:endParaRPr/>
          </a:p>
        </p:txBody>
      </p:sp>
      <p:sp>
        <p:nvSpPr>
          <p:cNvPr id="182" name="Google Shape;182;p28"/>
          <p:cNvSpPr txBox="1">
            <a:spLocks noGrp="1"/>
          </p:cNvSpPr>
          <p:nvPr>
            <p:ph type="body" idx="1"/>
          </p:nvPr>
        </p:nvSpPr>
        <p:spPr>
          <a:xfrm>
            <a:off x="540000" y="1269000"/>
            <a:ext cx="5178300" cy="3105000"/>
          </a:xfrm>
          <a:prstGeom prst="rect">
            <a:avLst/>
          </a:prstGeom>
        </p:spPr>
        <p:txBody>
          <a:bodyPr spcFirstLastPara="1" wrap="square" lIns="0" tIns="0" rIns="0" bIns="0" anchor="t" anchorCtr="0">
            <a:noAutofit/>
          </a:bodyPr>
          <a:lstStyle/>
          <a:p>
            <a:pPr marL="0" lvl="0" indent="0" algn="l" rtl="0">
              <a:lnSpc>
                <a:spcPct val="150000"/>
              </a:lnSpc>
              <a:spcBef>
                <a:spcPts val="0"/>
              </a:spcBef>
              <a:spcAft>
                <a:spcPts val="0"/>
              </a:spcAft>
              <a:buNone/>
            </a:pPr>
            <a:r>
              <a:rPr lang="sk" sz="1400"/>
              <a:t>Dle anatomické studie se MIA skládá z cca z 5 “ligament”:</a:t>
            </a:r>
            <a:endParaRPr sz="1400"/>
          </a:p>
          <a:p>
            <a:pPr marL="457200" lvl="0" indent="-317500" algn="l" rtl="0">
              <a:lnSpc>
                <a:spcPct val="150000"/>
              </a:lnSpc>
              <a:spcBef>
                <a:spcPts val="0"/>
              </a:spcBef>
              <a:spcAft>
                <a:spcPts val="0"/>
              </a:spcAft>
              <a:buSzPts val="1400"/>
              <a:buChar char="●"/>
            </a:pPr>
            <a:r>
              <a:rPr lang="sk" sz="1400" b="1"/>
              <a:t>Central Band (CB) -</a:t>
            </a:r>
            <a:r>
              <a:rPr lang="sk" sz="1400"/>
              <a:t> nejsilnější ze všech částí (skoro až 2mm), </a:t>
            </a:r>
            <a:r>
              <a:rPr lang="sk" sz="1400" b="1"/>
              <a:t>Accessory Band (AB) -</a:t>
            </a:r>
            <a:r>
              <a:rPr lang="sk" sz="1400"/>
              <a:t> skládá se z několika menších “ligament” tenších než 1mm, P-D or. k CB, </a:t>
            </a:r>
            <a:r>
              <a:rPr lang="sk" sz="1400" b="1"/>
              <a:t>Distal Oblique Bundle (DOB) -</a:t>
            </a:r>
            <a:r>
              <a:rPr lang="sk" sz="1400"/>
              <a:t> nevyskytuje se u všech jedinců, začátek na proxim. okraji m. pronator quadratus a upíná se do kl. pouzdra - DRUK, </a:t>
            </a:r>
            <a:r>
              <a:rPr lang="sk" sz="1400" b="1"/>
              <a:t>proximal oblique cord (ligamentum Weitbrechti), dorsal oblique accessory cord (méně častý výskyt)</a:t>
            </a:r>
            <a:endParaRPr sz="1400" b="1"/>
          </a:p>
          <a:p>
            <a:pPr marL="457200" lvl="0" indent="-317500" algn="l" rtl="0">
              <a:lnSpc>
                <a:spcPct val="150000"/>
              </a:lnSpc>
              <a:spcBef>
                <a:spcPts val="0"/>
              </a:spcBef>
              <a:spcAft>
                <a:spcPts val="0"/>
              </a:spcAft>
              <a:buSzPts val="1400"/>
              <a:buChar char="●"/>
            </a:pPr>
            <a:r>
              <a:rPr lang="sk" sz="1400"/>
              <a:t>Celkově se MIA skládá z proximální, prostřední (CB a AB) a distální části</a:t>
            </a:r>
            <a:endParaRPr sz="1400"/>
          </a:p>
        </p:txBody>
      </p:sp>
      <p:pic>
        <p:nvPicPr>
          <p:cNvPr id="183" name="Google Shape;183;p28"/>
          <p:cNvPicPr preferRelativeResize="0"/>
          <p:nvPr/>
        </p:nvPicPr>
        <p:blipFill rotWithShape="1">
          <a:blip r:embed="rId3">
            <a:alphaModFix/>
          </a:blip>
          <a:srcRect l="61328" r="1278"/>
          <a:stretch/>
        </p:blipFill>
        <p:spPr>
          <a:xfrm>
            <a:off x="5718300" y="1146850"/>
            <a:ext cx="2407699" cy="3306700"/>
          </a:xfrm>
          <a:prstGeom prst="rect">
            <a:avLst/>
          </a:prstGeom>
          <a:noFill/>
          <a:ln>
            <a:noFill/>
          </a:ln>
        </p:spPr>
      </p:pic>
      <p:sp>
        <p:nvSpPr>
          <p:cNvPr id="184" name="Google Shape;184;p28"/>
          <p:cNvSpPr txBox="1"/>
          <p:nvPr/>
        </p:nvSpPr>
        <p:spPr>
          <a:xfrm>
            <a:off x="5108313" y="4721700"/>
            <a:ext cx="31170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k" sz="800" u="sng">
                <a:solidFill>
                  <a:schemeClr val="hlink"/>
                </a:solidFill>
                <a:hlinkClick r:id="rId4"/>
              </a:rPr>
              <a:t>https://musculoskeletalkey.com/17-the-interosseous-membrane/</a:t>
            </a:r>
            <a:r>
              <a:rPr lang="sk" sz="800"/>
              <a:t> </a:t>
            </a:r>
            <a:endParaRPr sz="80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615"/>
        <p:cNvGrpSpPr/>
        <p:nvPr/>
      </p:nvGrpSpPr>
      <p:grpSpPr>
        <a:xfrm>
          <a:off x="0" y="0"/>
          <a:ext cx="0" cy="0"/>
          <a:chOff x="0" y="0"/>
          <a:chExt cx="0" cy="0"/>
        </a:xfrm>
      </p:grpSpPr>
      <p:sp>
        <p:nvSpPr>
          <p:cNvPr id="616" name="Google Shape;616;p85"/>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r>
              <a:rPr lang="sk" sz="2500"/>
              <a:t>Patologie v obl. předloktí a jejich vliv na  PRO a SUP</a:t>
            </a:r>
            <a:endParaRPr sz="2500"/>
          </a:p>
          <a:p>
            <a:pPr marL="0" lvl="0" indent="0" algn="l" rtl="0">
              <a:spcBef>
                <a:spcPts val="0"/>
              </a:spcBef>
              <a:spcAft>
                <a:spcPts val="0"/>
              </a:spcAft>
              <a:buNone/>
            </a:pPr>
            <a:endParaRPr/>
          </a:p>
        </p:txBody>
      </p:sp>
      <p:sp>
        <p:nvSpPr>
          <p:cNvPr id="617" name="Google Shape;617;p85"/>
          <p:cNvSpPr txBox="1">
            <a:spLocks noGrp="1"/>
          </p:cNvSpPr>
          <p:nvPr>
            <p:ph type="body" idx="1"/>
          </p:nvPr>
        </p:nvSpPr>
        <p:spPr>
          <a:xfrm>
            <a:off x="540000" y="1269000"/>
            <a:ext cx="4300500" cy="3105000"/>
          </a:xfrm>
          <a:prstGeom prst="rect">
            <a:avLst/>
          </a:prstGeom>
        </p:spPr>
        <p:txBody>
          <a:bodyPr spcFirstLastPara="1" wrap="square" lIns="0" tIns="0" rIns="0" bIns="0" anchor="t" anchorCtr="0">
            <a:noAutofit/>
          </a:bodyPr>
          <a:lstStyle/>
          <a:p>
            <a:pPr marL="0" lvl="0" indent="0" algn="l" rtl="0">
              <a:lnSpc>
                <a:spcPct val="150000"/>
              </a:lnSpc>
              <a:spcBef>
                <a:spcPts val="0"/>
              </a:spcBef>
              <a:spcAft>
                <a:spcPts val="0"/>
              </a:spcAft>
              <a:buNone/>
            </a:pPr>
            <a:r>
              <a:rPr lang="sk" sz="1400" b="1"/>
              <a:t>Dislokace DRUK:</a:t>
            </a:r>
            <a:endParaRPr sz="1400" b="1"/>
          </a:p>
          <a:p>
            <a:pPr marL="457200" lvl="0" indent="-317500" algn="l" rtl="0">
              <a:lnSpc>
                <a:spcPct val="150000"/>
              </a:lnSpc>
              <a:spcBef>
                <a:spcPts val="0"/>
              </a:spcBef>
              <a:spcAft>
                <a:spcPts val="0"/>
              </a:spcAft>
              <a:buSzPts val="1400"/>
              <a:buChar char="●"/>
            </a:pPr>
            <a:r>
              <a:rPr lang="sk" sz="1400"/>
              <a:t>může být samostatně, anebo přidružená u zlomenin diafýzy radia,</a:t>
            </a:r>
            <a:r>
              <a:rPr lang="sk" sz="1400" b="1"/>
              <a:t> </a:t>
            </a:r>
            <a:r>
              <a:rPr lang="sk" sz="1400"/>
              <a:t>zložitá terapie (repozice či operační řešení)</a:t>
            </a:r>
            <a:endParaRPr sz="1400"/>
          </a:p>
          <a:p>
            <a:pPr marL="0" lvl="0" indent="0" algn="l" rtl="0">
              <a:lnSpc>
                <a:spcPct val="150000"/>
              </a:lnSpc>
              <a:spcBef>
                <a:spcPts val="0"/>
              </a:spcBef>
              <a:spcAft>
                <a:spcPts val="0"/>
              </a:spcAft>
              <a:buNone/>
            </a:pPr>
            <a:r>
              <a:rPr lang="sk" sz="1400" b="1"/>
              <a:t>Dislokace hlavičky radia:</a:t>
            </a:r>
            <a:endParaRPr sz="1400" b="1"/>
          </a:p>
          <a:p>
            <a:pPr marL="457200" lvl="0" indent="-317500" algn="l" rtl="0">
              <a:lnSpc>
                <a:spcPct val="150000"/>
              </a:lnSpc>
              <a:spcBef>
                <a:spcPts val="0"/>
              </a:spcBef>
              <a:spcAft>
                <a:spcPts val="0"/>
              </a:spcAft>
              <a:buSzPts val="1400"/>
              <a:buChar char="●"/>
            </a:pPr>
            <a:r>
              <a:rPr lang="sk" sz="1400"/>
              <a:t>často spojena s frakturou ulny (obr. 62) způsobenou přímým násilím (Monteggiova zlomenina)</a:t>
            </a:r>
            <a:endParaRPr sz="1400"/>
          </a:p>
          <a:p>
            <a:pPr marL="457200" lvl="0" indent="-317500" algn="l" rtl="0">
              <a:lnSpc>
                <a:spcPct val="150000"/>
              </a:lnSpc>
              <a:spcBef>
                <a:spcPts val="0"/>
              </a:spcBef>
              <a:spcAft>
                <a:spcPts val="0"/>
              </a:spcAft>
              <a:buSzPts val="1400"/>
              <a:buChar char="●"/>
            </a:pPr>
            <a:r>
              <a:rPr lang="sk" sz="1400"/>
              <a:t>proximální dislokace je často způsobena kontrakcí m. BB, aby jí bylo zabráněno je nutná chirurgická rekonstruke lig. annulare radii</a:t>
            </a:r>
            <a:endParaRPr sz="1400"/>
          </a:p>
          <a:p>
            <a:pPr marL="0" lvl="0" indent="0" algn="l" rtl="0">
              <a:lnSpc>
                <a:spcPct val="150000"/>
              </a:lnSpc>
              <a:spcBef>
                <a:spcPts val="0"/>
              </a:spcBef>
              <a:spcAft>
                <a:spcPts val="0"/>
              </a:spcAft>
              <a:buNone/>
            </a:pPr>
            <a:endParaRPr sz="1400" b="1"/>
          </a:p>
        </p:txBody>
      </p:sp>
      <p:pic>
        <p:nvPicPr>
          <p:cNvPr id="618" name="Google Shape;618;p85"/>
          <p:cNvPicPr preferRelativeResize="0"/>
          <p:nvPr/>
        </p:nvPicPr>
        <p:blipFill rotWithShape="1">
          <a:blip r:embed="rId3">
            <a:alphaModFix/>
          </a:blip>
          <a:srcRect l="36893" t="48299" r="45054" b="26943"/>
          <a:stretch/>
        </p:blipFill>
        <p:spPr>
          <a:xfrm>
            <a:off x="4840375" y="1269002"/>
            <a:ext cx="2865101" cy="2455824"/>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622"/>
        <p:cNvGrpSpPr/>
        <p:nvPr/>
      </p:nvGrpSpPr>
      <p:grpSpPr>
        <a:xfrm>
          <a:off x="0" y="0"/>
          <a:ext cx="0" cy="0"/>
          <a:chOff x="0" y="0"/>
          <a:chExt cx="0" cy="0"/>
        </a:xfrm>
      </p:grpSpPr>
      <p:sp>
        <p:nvSpPr>
          <p:cNvPr id="623" name="Google Shape;623;p86"/>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Kompenzace PRO a SUP</a:t>
            </a:r>
            <a:endParaRPr/>
          </a:p>
        </p:txBody>
      </p:sp>
      <p:sp>
        <p:nvSpPr>
          <p:cNvPr id="624" name="Google Shape;624;p86"/>
          <p:cNvSpPr txBox="1">
            <a:spLocks noGrp="1"/>
          </p:cNvSpPr>
          <p:nvPr>
            <p:ph type="body" idx="1"/>
          </p:nvPr>
        </p:nvSpPr>
        <p:spPr>
          <a:xfrm>
            <a:off x="540000" y="1269000"/>
            <a:ext cx="4447200" cy="3105000"/>
          </a:xfrm>
          <a:prstGeom prst="rect">
            <a:avLst/>
          </a:prstGeom>
        </p:spPr>
        <p:txBody>
          <a:bodyPr spcFirstLastPara="1" wrap="square" lIns="0" tIns="0" rIns="0" bIns="0" anchor="t" anchorCtr="0">
            <a:noAutofit/>
          </a:bodyPr>
          <a:lstStyle/>
          <a:p>
            <a:pPr marL="0" lvl="0" indent="0" algn="l" rtl="0">
              <a:lnSpc>
                <a:spcPct val="150000"/>
              </a:lnSpc>
              <a:spcBef>
                <a:spcPts val="0"/>
              </a:spcBef>
              <a:spcAft>
                <a:spcPts val="0"/>
              </a:spcAft>
              <a:buNone/>
            </a:pPr>
            <a:r>
              <a:rPr lang="sk" sz="1600" b="1"/>
              <a:t>Supinace předloktí (obr. 65):</a:t>
            </a:r>
            <a:endParaRPr sz="1600" b="1"/>
          </a:p>
          <a:p>
            <a:pPr marL="457200" lvl="0" indent="-330200" algn="l" rtl="0">
              <a:lnSpc>
                <a:spcPct val="150000"/>
              </a:lnSpc>
              <a:spcBef>
                <a:spcPts val="0"/>
              </a:spcBef>
              <a:spcAft>
                <a:spcPts val="0"/>
              </a:spcAft>
              <a:buSzPts val="1600"/>
              <a:buChar char="●"/>
            </a:pPr>
            <a:r>
              <a:rPr lang="sk" sz="1600"/>
              <a:t>Ramenní kloub neparticipuje na SUP pohybu - paralýza supinátorů není tak lehko kompenzovatelná</a:t>
            </a:r>
            <a:endParaRPr sz="1600"/>
          </a:p>
          <a:p>
            <a:pPr marL="457200" lvl="0" indent="-330200" algn="l" rtl="0">
              <a:lnSpc>
                <a:spcPct val="150000"/>
              </a:lnSpc>
              <a:spcBef>
                <a:spcPts val="0"/>
              </a:spcBef>
              <a:spcAft>
                <a:spcPts val="0"/>
              </a:spcAft>
              <a:buSzPts val="1600"/>
              <a:buChar char="●"/>
            </a:pPr>
            <a:r>
              <a:rPr lang="sk" sz="1600"/>
              <a:t>Kompletní paralýza vzácná, zčásti kompenzuje m. BB (dvojí inervace)</a:t>
            </a:r>
            <a:endParaRPr sz="1600"/>
          </a:p>
          <a:p>
            <a:pPr marL="0" lvl="0" indent="0" algn="l" rtl="0">
              <a:lnSpc>
                <a:spcPct val="150000"/>
              </a:lnSpc>
              <a:spcBef>
                <a:spcPts val="0"/>
              </a:spcBef>
              <a:spcAft>
                <a:spcPts val="0"/>
              </a:spcAft>
              <a:buNone/>
            </a:pPr>
            <a:r>
              <a:rPr lang="sk" sz="1600" b="1"/>
              <a:t>Pronace s dopomocí RK (obr. 66):</a:t>
            </a:r>
            <a:endParaRPr sz="1600" b="1"/>
          </a:p>
          <a:p>
            <a:pPr marL="457200" lvl="0" indent="-330200" algn="l" rtl="0">
              <a:lnSpc>
                <a:spcPct val="150000"/>
              </a:lnSpc>
              <a:spcBef>
                <a:spcPts val="0"/>
              </a:spcBef>
              <a:spcAft>
                <a:spcPts val="0"/>
              </a:spcAft>
              <a:buSzPts val="1600"/>
              <a:buChar char="●"/>
            </a:pPr>
            <a:r>
              <a:rPr lang="sk" sz="1600"/>
              <a:t>Pronační pohyby mohou být zesíleny či “nahrazeny” ABD v RK</a:t>
            </a:r>
            <a:endParaRPr sz="1600"/>
          </a:p>
          <a:p>
            <a:pPr marL="0" lvl="0" indent="0" algn="l" rtl="0">
              <a:lnSpc>
                <a:spcPct val="150000"/>
              </a:lnSpc>
              <a:spcBef>
                <a:spcPts val="0"/>
              </a:spcBef>
              <a:spcAft>
                <a:spcPts val="0"/>
              </a:spcAft>
              <a:buNone/>
            </a:pPr>
            <a:endParaRPr sz="1600"/>
          </a:p>
          <a:p>
            <a:pPr marL="0" lvl="0" indent="0" algn="l" rtl="0">
              <a:lnSpc>
                <a:spcPct val="150000"/>
              </a:lnSpc>
              <a:spcBef>
                <a:spcPts val="0"/>
              </a:spcBef>
              <a:spcAft>
                <a:spcPts val="0"/>
              </a:spcAft>
              <a:buNone/>
            </a:pPr>
            <a:endParaRPr sz="1600"/>
          </a:p>
        </p:txBody>
      </p:sp>
      <p:pic>
        <p:nvPicPr>
          <p:cNvPr id="625" name="Google Shape;625;p86"/>
          <p:cNvPicPr preferRelativeResize="0"/>
          <p:nvPr/>
        </p:nvPicPr>
        <p:blipFill rotWithShape="1">
          <a:blip r:embed="rId3">
            <a:alphaModFix/>
          </a:blip>
          <a:srcRect l="29073" t="15966" r="54803" b="53233"/>
          <a:stretch/>
        </p:blipFill>
        <p:spPr>
          <a:xfrm>
            <a:off x="5805750" y="2982425"/>
            <a:ext cx="1564549" cy="1867850"/>
          </a:xfrm>
          <a:prstGeom prst="rect">
            <a:avLst/>
          </a:prstGeom>
          <a:noFill/>
          <a:ln>
            <a:noFill/>
          </a:ln>
        </p:spPr>
      </p:pic>
      <p:pic>
        <p:nvPicPr>
          <p:cNvPr id="626" name="Google Shape;626;p86"/>
          <p:cNvPicPr preferRelativeResize="0"/>
          <p:nvPr/>
        </p:nvPicPr>
        <p:blipFill rotWithShape="1">
          <a:blip r:embed="rId3">
            <a:alphaModFix/>
          </a:blip>
          <a:srcRect l="48187" t="19500" r="31921" b="57069"/>
          <a:stretch/>
        </p:blipFill>
        <p:spPr>
          <a:xfrm>
            <a:off x="5163050" y="1269000"/>
            <a:ext cx="2207252" cy="1624826"/>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630"/>
        <p:cNvGrpSpPr/>
        <p:nvPr/>
      </p:nvGrpSpPr>
      <p:grpSpPr>
        <a:xfrm>
          <a:off x="0" y="0"/>
          <a:ext cx="0" cy="0"/>
          <a:chOff x="0" y="0"/>
          <a:chExt cx="0" cy="0"/>
        </a:xfrm>
      </p:grpSpPr>
      <p:sp>
        <p:nvSpPr>
          <p:cNvPr id="631" name="Google Shape;631;p87"/>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Kompenzace PRO a SUP</a:t>
            </a:r>
            <a:endParaRPr/>
          </a:p>
        </p:txBody>
      </p:sp>
      <p:sp>
        <p:nvSpPr>
          <p:cNvPr id="632" name="Google Shape;632;p87"/>
          <p:cNvSpPr txBox="1">
            <a:spLocks noGrp="1"/>
          </p:cNvSpPr>
          <p:nvPr>
            <p:ph type="body" idx="1"/>
          </p:nvPr>
        </p:nvSpPr>
        <p:spPr>
          <a:xfrm>
            <a:off x="540000" y="1269000"/>
            <a:ext cx="4838100" cy="3105000"/>
          </a:xfrm>
          <a:prstGeom prst="rect">
            <a:avLst/>
          </a:prstGeom>
        </p:spPr>
        <p:txBody>
          <a:bodyPr spcFirstLastPara="1" wrap="square" lIns="0" tIns="0" rIns="0" bIns="0" anchor="t" anchorCtr="0">
            <a:noAutofit/>
          </a:bodyPr>
          <a:lstStyle/>
          <a:p>
            <a:pPr marL="457200" lvl="0" indent="-330200" algn="l" rtl="0">
              <a:lnSpc>
                <a:spcPct val="150000"/>
              </a:lnSpc>
              <a:spcBef>
                <a:spcPts val="0"/>
              </a:spcBef>
              <a:spcAft>
                <a:spcPts val="0"/>
              </a:spcAft>
              <a:buSzPts val="1600"/>
              <a:buChar char="●"/>
            </a:pPr>
            <a:r>
              <a:rPr lang="sk" sz="1600" b="1"/>
              <a:t>Funkční pozice předloktí </a:t>
            </a:r>
            <a:r>
              <a:rPr lang="sk" sz="1600"/>
              <a:t>se nachází mezi pozicí neutrální rotace (obr. 67 - např. jako když držím kladivo) a pozicí semi-pronace (obr. 68,69 - při psaní) - je to pozice přirozené rovnováhy mezi antagonistickými svalovými skupinami, kdy je E výdej minimalizován</a:t>
            </a:r>
            <a:endParaRPr sz="1600"/>
          </a:p>
          <a:p>
            <a:pPr marL="457200" lvl="0" indent="-330200" algn="l" rtl="0">
              <a:lnSpc>
                <a:spcPct val="150000"/>
              </a:lnSpc>
              <a:spcBef>
                <a:spcPts val="0"/>
              </a:spcBef>
              <a:spcAft>
                <a:spcPts val="0"/>
              </a:spcAft>
              <a:buSzPts val="1600"/>
              <a:buChar char="●"/>
            </a:pPr>
            <a:r>
              <a:rPr lang="sk" sz="1600"/>
              <a:t>Supinace “šetří” nutnou míru FLX v LOK, např. pokud bych si jídlo kládl do úst s PRO předloktí, byla by potřeba větší FLX v LOK</a:t>
            </a:r>
            <a:endParaRPr sz="1600"/>
          </a:p>
          <a:p>
            <a:pPr marL="457200" lvl="0" indent="-330200" algn="l" rtl="0">
              <a:lnSpc>
                <a:spcPct val="150000"/>
              </a:lnSpc>
              <a:spcBef>
                <a:spcPts val="0"/>
              </a:spcBef>
              <a:spcAft>
                <a:spcPts val="0"/>
              </a:spcAft>
              <a:buSzPts val="1600"/>
              <a:buChar char="●"/>
            </a:pPr>
            <a:r>
              <a:rPr lang="sk" sz="1600"/>
              <a:t>m. BB (feeding muscle - supinátor i flexor LOK)</a:t>
            </a:r>
            <a:endParaRPr sz="1600"/>
          </a:p>
        </p:txBody>
      </p:sp>
      <p:pic>
        <p:nvPicPr>
          <p:cNvPr id="633" name="Google Shape;633;p87"/>
          <p:cNvPicPr preferRelativeResize="0"/>
          <p:nvPr/>
        </p:nvPicPr>
        <p:blipFill rotWithShape="1">
          <a:blip r:embed="rId3">
            <a:alphaModFix/>
          </a:blip>
          <a:srcRect l="28613" t="30639" r="30139" b="12165"/>
          <a:stretch/>
        </p:blipFill>
        <p:spPr>
          <a:xfrm>
            <a:off x="5466000" y="1269000"/>
            <a:ext cx="3138898" cy="2720400"/>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637"/>
        <p:cNvGrpSpPr/>
        <p:nvPr/>
      </p:nvGrpSpPr>
      <p:grpSpPr>
        <a:xfrm>
          <a:off x="0" y="0"/>
          <a:ext cx="0" cy="0"/>
          <a:chOff x="0" y="0"/>
          <a:chExt cx="0" cy="0"/>
        </a:xfrm>
      </p:grpSpPr>
      <p:sp>
        <p:nvSpPr>
          <p:cNvPr id="638" name="Google Shape;638;p88"/>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Zdroje:</a:t>
            </a:r>
            <a:endParaRPr/>
          </a:p>
        </p:txBody>
      </p:sp>
      <p:sp>
        <p:nvSpPr>
          <p:cNvPr id="639" name="Google Shape;639;p88"/>
          <p:cNvSpPr txBox="1">
            <a:spLocks noGrp="1"/>
          </p:cNvSpPr>
          <p:nvPr>
            <p:ph type="body" idx="1"/>
          </p:nvPr>
        </p:nvSpPr>
        <p:spPr>
          <a:xfrm>
            <a:off x="540000" y="1019252"/>
            <a:ext cx="8064900" cy="3105000"/>
          </a:xfrm>
          <a:prstGeom prst="rect">
            <a:avLst/>
          </a:prstGeom>
        </p:spPr>
        <p:txBody>
          <a:bodyPr spcFirstLastPara="1" wrap="square" lIns="0" tIns="0" rIns="0" bIns="0" anchor="t" anchorCtr="0">
            <a:noAutofit/>
          </a:bodyPr>
          <a:lstStyle/>
          <a:p>
            <a:pPr marL="457200" lvl="0" indent="-292100" algn="l" rtl="0">
              <a:lnSpc>
                <a:spcPct val="150000"/>
              </a:lnSpc>
              <a:spcBef>
                <a:spcPts val="0"/>
              </a:spcBef>
              <a:spcAft>
                <a:spcPts val="0"/>
              </a:spcAft>
              <a:buClr>
                <a:schemeClr val="accent1"/>
              </a:buClr>
              <a:buSzPts val="1000"/>
              <a:buChar char="●"/>
            </a:pPr>
            <a:r>
              <a:rPr lang="sk" sz="1000">
                <a:solidFill>
                  <a:srgbClr val="222222"/>
                </a:solidFill>
              </a:rPr>
              <a:t>Benes, M., Novotny, T., Kachlik, D., Uhlik, J., &amp; Kunc, V. (2023). Does the articularis cubiti muscle really exist? Anatomical, histological, and magnetic resonance imaging study with a narrative review of literature. </a:t>
            </a:r>
            <a:r>
              <a:rPr lang="sk" sz="1000" i="1">
                <a:solidFill>
                  <a:srgbClr val="222222"/>
                </a:solidFill>
              </a:rPr>
              <a:t>Journal of Anatomy</a:t>
            </a:r>
            <a:r>
              <a:rPr lang="sk" sz="1000">
                <a:solidFill>
                  <a:srgbClr val="222222"/>
                </a:solidFill>
              </a:rPr>
              <a:t>.</a:t>
            </a:r>
            <a:endParaRPr sz="1000"/>
          </a:p>
          <a:p>
            <a:pPr marL="457200" lvl="0" indent="-292100" algn="l" rtl="0">
              <a:lnSpc>
                <a:spcPct val="150000"/>
              </a:lnSpc>
              <a:spcBef>
                <a:spcPts val="0"/>
              </a:spcBef>
              <a:spcAft>
                <a:spcPts val="0"/>
              </a:spcAft>
              <a:buClr>
                <a:schemeClr val="accent1"/>
              </a:buClr>
              <a:buSzPts val="1000"/>
              <a:buChar char="●"/>
            </a:pPr>
            <a:r>
              <a:rPr lang="sk" sz="1000"/>
              <a:t>Birkbeck, D. P., Failla, J. M., Hoshaw, S. J., Fyhrie, D. P., &amp; Schaffler, M. (1997). The interosseous membrane affects load distribution in the forearm. </a:t>
            </a:r>
            <a:r>
              <a:rPr lang="sk" sz="1000" i="1"/>
              <a:t>The Journal of hand surgery</a:t>
            </a:r>
            <a:r>
              <a:rPr lang="sk" sz="1000"/>
              <a:t>, </a:t>
            </a:r>
            <a:r>
              <a:rPr lang="sk" sz="1000" i="1"/>
              <a:t>22</a:t>
            </a:r>
            <a:r>
              <a:rPr lang="sk" sz="1000"/>
              <a:t>(6), 975-980.</a:t>
            </a:r>
            <a:endParaRPr sz="1000"/>
          </a:p>
          <a:p>
            <a:pPr marL="457200" lvl="0" indent="-292100" algn="l" rtl="0">
              <a:lnSpc>
                <a:spcPct val="150000"/>
              </a:lnSpc>
              <a:spcBef>
                <a:spcPts val="0"/>
              </a:spcBef>
              <a:spcAft>
                <a:spcPts val="0"/>
              </a:spcAft>
              <a:buClr>
                <a:schemeClr val="accent1"/>
              </a:buClr>
              <a:buSzPts val="1000"/>
              <a:buChar char="●"/>
            </a:pPr>
            <a:r>
              <a:rPr lang="sk" sz="1000">
                <a:highlight>
                  <a:srgbClr val="FFFFFF"/>
                </a:highlight>
              </a:rPr>
              <a:t>Kapandji, I. A. (1971). The physiology of the joints, volume I, upper limb. </a:t>
            </a:r>
            <a:r>
              <a:rPr lang="sk" sz="1000" i="1">
                <a:highlight>
                  <a:srgbClr val="FFFFFF"/>
                </a:highlight>
              </a:rPr>
              <a:t>American Journal of Physical Medicine &amp; Rehabilitation</a:t>
            </a:r>
            <a:r>
              <a:rPr lang="sk" sz="1000">
                <a:highlight>
                  <a:srgbClr val="FFFFFF"/>
                </a:highlight>
              </a:rPr>
              <a:t>, </a:t>
            </a:r>
            <a:r>
              <a:rPr lang="sk" sz="1000" i="1">
                <a:highlight>
                  <a:srgbClr val="FFFFFF"/>
                </a:highlight>
              </a:rPr>
              <a:t>50</a:t>
            </a:r>
            <a:r>
              <a:rPr lang="sk" sz="1000">
                <a:highlight>
                  <a:srgbClr val="FFFFFF"/>
                </a:highlight>
              </a:rPr>
              <a:t>(2), 96.</a:t>
            </a:r>
            <a:endParaRPr sz="1000"/>
          </a:p>
          <a:p>
            <a:pPr marL="457200" lvl="0" indent="-292100" algn="l" rtl="0">
              <a:lnSpc>
                <a:spcPct val="150000"/>
              </a:lnSpc>
              <a:spcBef>
                <a:spcPts val="0"/>
              </a:spcBef>
              <a:spcAft>
                <a:spcPts val="0"/>
              </a:spcAft>
              <a:buClr>
                <a:schemeClr val="accent1"/>
              </a:buClr>
              <a:buSzPts val="1000"/>
              <a:buChar char="●"/>
            </a:pPr>
            <a:r>
              <a:rPr lang="sk" sz="1000"/>
              <a:t>Küsswetter, W., &amp; Schmid, K. (1979). Membrana interossea antebrachii--a common ligament of the radius-ulna joint. II: Submacroscopic and microscopic structure. </a:t>
            </a:r>
            <a:r>
              <a:rPr lang="sk" sz="1000" i="1"/>
              <a:t>Zeitschrift fur Orthopadie und ihre Grenzgebiete</a:t>
            </a:r>
            <a:r>
              <a:rPr lang="sk" sz="1000"/>
              <a:t>, </a:t>
            </a:r>
            <a:r>
              <a:rPr lang="sk" sz="1000" i="1"/>
              <a:t>117</a:t>
            </a:r>
            <a:r>
              <a:rPr lang="sk" sz="1000"/>
              <a:t>(5), 776-783. </a:t>
            </a:r>
            <a:endParaRPr sz="1000"/>
          </a:p>
          <a:p>
            <a:pPr marL="457200" lvl="0" indent="-292100" algn="l" rtl="0">
              <a:lnSpc>
                <a:spcPct val="150000"/>
              </a:lnSpc>
              <a:spcBef>
                <a:spcPts val="0"/>
              </a:spcBef>
              <a:spcAft>
                <a:spcPts val="0"/>
              </a:spcAft>
              <a:buClr>
                <a:schemeClr val="accent1"/>
              </a:buClr>
              <a:buSzPts val="1000"/>
              <a:buChar char="●"/>
            </a:pPr>
            <a:r>
              <a:rPr lang="sk" sz="1000">
                <a:solidFill>
                  <a:srgbClr val="222222"/>
                </a:solidFill>
                <a:highlight>
                  <a:srgbClr val="FFFFFF"/>
                </a:highlight>
              </a:rPr>
              <a:t>Matthijs, O. (2003). </a:t>
            </a:r>
            <a:r>
              <a:rPr lang="sk" sz="1000" i="1">
                <a:solidFill>
                  <a:srgbClr val="222222"/>
                </a:solidFill>
                <a:highlight>
                  <a:srgbClr val="FFFFFF"/>
                </a:highlight>
              </a:rPr>
              <a:t>Manuelle Therapie der peripheren Gelenke: Ellenbogen, Hand. 2</a:t>
            </a:r>
            <a:r>
              <a:rPr lang="sk" sz="1000">
                <a:solidFill>
                  <a:srgbClr val="222222"/>
                </a:solidFill>
                <a:highlight>
                  <a:srgbClr val="FFFFFF"/>
                </a:highlight>
              </a:rPr>
              <a:t> (Vol. 2). Elsevier, Urban&amp;FischerVerlag.</a:t>
            </a:r>
            <a:endParaRPr sz="1000"/>
          </a:p>
          <a:p>
            <a:pPr marL="457200" lvl="0" indent="-292100" algn="l" rtl="0">
              <a:lnSpc>
                <a:spcPct val="150000"/>
              </a:lnSpc>
              <a:spcBef>
                <a:spcPts val="0"/>
              </a:spcBef>
              <a:spcAft>
                <a:spcPts val="0"/>
              </a:spcAft>
              <a:buClr>
                <a:schemeClr val="accent1"/>
              </a:buClr>
              <a:buSzPts val="1000"/>
              <a:buChar char="●"/>
            </a:pPr>
            <a:r>
              <a:rPr lang="sk" sz="1000"/>
              <a:t>McGinley, J. C., Heller, J. E., Fertala, A., Gaughan, J. P., &amp; Kozin, S. H. (2003). Biochemical composition and histologic structure of the forearm interosseous membrane. </a:t>
            </a:r>
            <a:r>
              <a:rPr lang="sk" sz="1000" i="1"/>
              <a:t>The Journal of hand surgery</a:t>
            </a:r>
            <a:r>
              <a:rPr lang="sk" sz="1000"/>
              <a:t>, </a:t>
            </a:r>
            <a:r>
              <a:rPr lang="sk" sz="1000" i="1"/>
              <a:t>28</a:t>
            </a:r>
            <a:r>
              <a:rPr lang="sk" sz="1000"/>
              <a:t>(3), 503-510.</a:t>
            </a:r>
            <a:endParaRPr sz="1000"/>
          </a:p>
          <a:p>
            <a:pPr marL="457200" lvl="0" indent="-292100" algn="l" rtl="0">
              <a:lnSpc>
                <a:spcPct val="150000"/>
              </a:lnSpc>
              <a:spcBef>
                <a:spcPts val="0"/>
              </a:spcBef>
              <a:spcAft>
                <a:spcPts val="0"/>
              </a:spcAft>
              <a:buClr>
                <a:schemeClr val="accent1"/>
              </a:buClr>
              <a:buSzPts val="1000"/>
              <a:buChar char="●"/>
            </a:pPr>
            <a:r>
              <a:rPr lang="sk" sz="1000">
                <a:highlight>
                  <a:srgbClr val="FFFFFF"/>
                </a:highlight>
              </a:rPr>
              <a:t>Morrey, B. F., Chao, E. Y., &amp; Hui, F. C. (1979). Biomechanical study of the elbow following excision of the radial head. </a:t>
            </a:r>
            <a:r>
              <a:rPr lang="sk" sz="1000" i="1">
                <a:highlight>
                  <a:srgbClr val="FFFFFF"/>
                </a:highlight>
              </a:rPr>
              <a:t>JBJS</a:t>
            </a:r>
            <a:r>
              <a:rPr lang="sk" sz="1000">
                <a:highlight>
                  <a:srgbClr val="FFFFFF"/>
                </a:highlight>
              </a:rPr>
              <a:t>, </a:t>
            </a:r>
            <a:r>
              <a:rPr lang="sk" sz="1000" i="1">
                <a:highlight>
                  <a:srgbClr val="FFFFFF"/>
                </a:highlight>
              </a:rPr>
              <a:t>61</a:t>
            </a:r>
            <a:r>
              <a:rPr lang="sk" sz="1000">
                <a:highlight>
                  <a:srgbClr val="FFFFFF"/>
                </a:highlight>
              </a:rPr>
              <a:t>(1), 63-68.</a:t>
            </a:r>
            <a:endParaRPr sz="1000"/>
          </a:p>
          <a:p>
            <a:pPr marL="457200" lvl="0" indent="-292100" algn="l" rtl="0">
              <a:lnSpc>
                <a:spcPct val="150000"/>
              </a:lnSpc>
              <a:spcBef>
                <a:spcPts val="0"/>
              </a:spcBef>
              <a:spcAft>
                <a:spcPts val="0"/>
              </a:spcAft>
              <a:buClr>
                <a:schemeClr val="accent1"/>
              </a:buClr>
              <a:buSzPts val="1000"/>
              <a:buChar char="●"/>
            </a:pPr>
            <a:r>
              <a:rPr lang="sk" sz="1000">
                <a:highlight>
                  <a:srgbClr val="FFFFFF"/>
                </a:highlight>
              </a:rPr>
              <a:t>Rabinowitz, R. S., Light, T. R., Havey, R. M., Gourineni, P., Patwardhan, A. G., Sartori, M. J., &amp; Vrbos, L. (1994). The role of the interosseous membrane and triangular fibrocartilage complex in forearm stability. </a:t>
            </a:r>
            <a:r>
              <a:rPr lang="sk" sz="1000" i="1">
                <a:highlight>
                  <a:srgbClr val="FFFFFF"/>
                </a:highlight>
              </a:rPr>
              <a:t>The Journal of hand surgery</a:t>
            </a:r>
            <a:r>
              <a:rPr lang="sk" sz="1000">
                <a:highlight>
                  <a:srgbClr val="FFFFFF"/>
                </a:highlight>
              </a:rPr>
              <a:t>, </a:t>
            </a:r>
            <a:r>
              <a:rPr lang="sk" sz="1000" i="1">
                <a:highlight>
                  <a:srgbClr val="FFFFFF"/>
                </a:highlight>
              </a:rPr>
              <a:t>19</a:t>
            </a:r>
            <a:r>
              <a:rPr lang="sk" sz="1000">
                <a:highlight>
                  <a:srgbClr val="FFFFFF"/>
                </a:highlight>
              </a:rPr>
              <a:t>(3), 385-393.</a:t>
            </a:r>
            <a:endParaRPr sz="1000">
              <a:highlight>
                <a:srgbClr val="FFFFFF"/>
              </a:highlight>
            </a:endParaRPr>
          </a:p>
          <a:p>
            <a:pPr marL="457200" lvl="0" indent="-292100" algn="l" rtl="0">
              <a:lnSpc>
                <a:spcPct val="150000"/>
              </a:lnSpc>
              <a:spcBef>
                <a:spcPts val="0"/>
              </a:spcBef>
              <a:spcAft>
                <a:spcPts val="0"/>
              </a:spcAft>
              <a:buClr>
                <a:schemeClr val="accent1"/>
              </a:buClr>
              <a:buSzPts val="1000"/>
              <a:buChar char="●"/>
            </a:pPr>
            <a:r>
              <a:rPr lang="sk" sz="1100"/>
              <a:t>Reichert, B. (2021). </a:t>
            </a:r>
            <a:r>
              <a:rPr lang="sk" sz="1100" i="1"/>
              <a:t>Palpační techniky: povrchová anatomie pro fyzioterapeuty</a:t>
            </a:r>
            <a:r>
              <a:rPr lang="sk" sz="1100"/>
              <a:t>. Grada Publishing.</a:t>
            </a:r>
            <a:endParaRPr sz="1000">
              <a:highlight>
                <a:srgbClr val="FFFFFF"/>
              </a:highlight>
            </a:endParaRPr>
          </a:p>
          <a:p>
            <a:pPr marL="457200" lvl="0" indent="-292100" algn="l" rtl="0">
              <a:lnSpc>
                <a:spcPct val="150000"/>
              </a:lnSpc>
              <a:spcBef>
                <a:spcPts val="0"/>
              </a:spcBef>
              <a:spcAft>
                <a:spcPts val="0"/>
              </a:spcAft>
              <a:buClr>
                <a:schemeClr val="accent1"/>
              </a:buClr>
              <a:buSzPts val="1000"/>
              <a:buChar char="●"/>
            </a:pPr>
            <a:r>
              <a:rPr lang="sk" sz="1000"/>
              <a:t>Skahen JR III, Palmer AK, Werner FW, Fortino MD. The interosseous membrane of the forearm: anatomy and function. J Hand Surg Am 1997;22(6):981–985</a:t>
            </a:r>
            <a:endParaRPr sz="1000"/>
          </a:p>
          <a:p>
            <a:pPr marL="0" lvl="0" indent="0" algn="l" rtl="0">
              <a:lnSpc>
                <a:spcPct val="150000"/>
              </a:lnSpc>
              <a:spcBef>
                <a:spcPts val="0"/>
              </a:spcBef>
              <a:spcAft>
                <a:spcPts val="0"/>
              </a:spcAft>
              <a:buNone/>
            </a:pPr>
            <a:endParaRPr sz="100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643"/>
        <p:cNvGrpSpPr/>
        <p:nvPr/>
      </p:nvGrpSpPr>
      <p:grpSpPr>
        <a:xfrm>
          <a:off x="0" y="0"/>
          <a:ext cx="0" cy="0"/>
          <a:chOff x="0" y="0"/>
          <a:chExt cx="0" cy="0"/>
        </a:xfrm>
      </p:grpSpPr>
      <p:sp>
        <p:nvSpPr>
          <p:cNvPr id="644" name="Google Shape;644;p89"/>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Děkuji za pozornost!</a:t>
            </a:r>
            <a:endParaRPr/>
          </a:p>
        </p:txBody>
      </p:sp>
      <p:pic>
        <p:nvPicPr>
          <p:cNvPr id="645" name="Google Shape;645;p89"/>
          <p:cNvPicPr preferRelativeResize="0"/>
          <p:nvPr/>
        </p:nvPicPr>
        <p:blipFill>
          <a:blip r:embed="rId3">
            <a:alphaModFix/>
          </a:blip>
          <a:stretch>
            <a:fillRect/>
          </a:stretch>
        </p:blipFill>
        <p:spPr>
          <a:xfrm>
            <a:off x="521500" y="1053225"/>
            <a:ext cx="3306575" cy="3306575"/>
          </a:xfrm>
          <a:prstGeom prst="rect">
            <a:avLst/>
          </a:prstGeom>
          <a:noFill/>
          <a:ln>
            <a:noFill/>
          </a:ln>
        </p:spPr>
      </p:pic>
      <p:pic>
        <p:nvPicPr>
          <p:cNvPr id="646" name="Google Shape;646;p89"/>
          <p:cNvPicPr preferRelativeResize="0"/>
          <p:nvPr/>
        </p:nvPicPr>
        <p:blipFill>
          <a:blip r:embed="rId4">
            <a:alphaModFix/>
          </a:blip>
          <a:stretch>
            <a:fillRect/>
          </a:stretch>
        </p:blipFill>
        <p:spPr>
          <a:xfrm>
            <a:off x="4070900" y="1053225"/>
            <a:ext cx="4276425" cy="24028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29"/>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lnSpc>
                <a:spcPct val="100000"/>
              </a:lnSpc>
              <a:spcBef>
                <a:spcPts val="0"/>
              </a:spcBef>
              <a:spcAft>
                <a:spcPts val="0"/>
              </a:spcAft>
              <a:buNone/>
            </a:pPr>
            <a:r>
              <a:rPr lang="sk"/>
              <a:t>Membrana interossea antebrachii (MIA)</a:t>
            </a:r>
            <a:endParaRPr/>
          </a:p>
          <a:p>
            <a:pPr marL="0" lvl="0" indent="0" algn="l" rtl="0">
              <a:spcBef>
                <a:spcPts val="0"/>
              </a:spcBef>
              <a:spcAft>
                <a:spcPts val="0"/>
              </a:spcAft>
              <a:buNone/>
            </a:pPr>
            <a:endParaRPr/>
          </a:p>
        </p:txBody>
      </p:sp>
      <p:sp>
        <p:nvSpPr>
          <p:cNvPr id="190" name="Google Shape;190;p29"/>
          <p:cNvSpPr txBox="1">
            <a:spLocks noGrp="1"/>
          </p:cNvSpPr>
          <p:nvPr>
            <p:ph type="body" idx="1"/>
          </p:nvPr>
        </p:nvSpPr>
        <p:spPr>
          <a:xfrm>
            <a:off x="540000" y="1298502"/>
            <a:ext cx="8064900" cy="3105000"/>
          </a:xfrm>
          <a:prstGeom prst="rect">
            <a:avLst/>
          </a:prstGeom>
        </p:spPr>
        <p:txBody>
          <a:bodyPr spcFirstLastPara="1" wrap="square" lIns="0" tIns="0" rIns="0" bIns="0" anchor="t" anchorCtr="0">
            <a:noAutofit/>
          </a:bodyPr>
          <a:lstStyle/>
          <a:p>
            <a:pPr marL="457200" lvl="0" indent="-361950" algn="l" rtl="0">
              <a:lnSpc>
                <a:spcPct val="150000"/>
              </a:lnSpc>
              <a:spcBef>
                <a:spcPts val="0"/>
              </a:spcBef>
              <a:spcAft>
                <a:spcPts val="0"/>
              </a:spcAft>
              <a:buSzPts val="2100"/>
              <a:buChar char="●"/>
            </a:pPr>
            <a:r>
              <a:rPr lang="sk"/>
              <a:t>Prostřední porce MIA (CB) je nejlépe prozkoumanou částí, histologicky vykazuje vlastnosti jak ligamenta, tak šlachy.</a:t>
            </a:r>
            <a:endParaRPr/>
          </a:p>
          <a:p>
            <a:pPr marL="457200" lvl="0" indent="-361950" algn="l" rtl="0">
              <a:lnSpc>
                <a:spcPct val="150000"/>
              </a:lnSpc>
              <a:spcBef>
                <a:spcPts val="0"/>
              </a:spcBef>
              <a:spcAft>
                <a:spcPts val="0"/>
              </a:spcAft>
              <a:buSzPts val="2100"/>
              <a:buChar char="●"/>
            </a:pPr>
            <a:r>
              <a:rPr lang="sk"/>
              <a:t>CB bylo nalezeno ve všech zkoumaných případech</a:t>
            </a:r>
            <a:endParaRPr/>
          </a:p>
          <a:p>
            <a:pPr marL="457200" lvl="0" indent="-361950" algn="l" rtl="0">
              <a:lnSpc>
                <a:spcPct val="150000"/>
              </a:lnSpc>
              <a:spcBef>
                <a:spcPts val="0"/>
              </a:spcBef>
              <a:spcAft>
                <a:spcPts val="0"/>
              </a:spcAft>
              <a:buSzPts val="2100"/>
              <a:buChar char="●"/>
            </a:pPr>
            <a:r>
              <a:rPr lang="sk"/>
              <a:t>Vlákna CB jsou orientovány disto-ulnárně a skloněny pod úhlem 21 st. (Skahen et al., 1997)</a:t>
            </a:r>
            <a:endParaRPr/>
          </a:p>
          <a:p>
            <a:pPr marL="0" lvl="0" indent="0" algn="l" rtl="0">
              <a:lnSpc>
                <a:spcPct val="150000"/>
              </a:lnSpc>
              <a:spcBef>
                <a:spcPts val="0"/>
              </a:spcBef>
              <a:spcAft>
                <a:spcPts val="0"/>
              </a:spcAft>
              <a:buNone/>
            </a:pP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30"/>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r>
              <a:rPr lang="sk"/>
              <a:t>Membrana interossea antebrachii (MIA)</a:t>
            </a:r>
            <a:endParaRPr/>
          </a:p>
          <a:p>
            <a:pPr marL="0" lvl="0" indent="0" algn="l" rtl="0">
              <a:spcBef>
                <a:spcPts val="0"/>
              </a:spcBef>
              <a:spcAft>
                <a:spcPts val="0"/>
              </a:spcAft>
              <a:buNone/>
            </a:pPr>
            <a:endParaRPr/>
          </a:p>
        </p:txBody>
      </p:sp>
      <p:sp>
        <p:nvSpPr>
          <p:cNvPr id="196" name="Google Shape;196;p30"/>
          <p:cNvSpPr txBox="1">
            <a:spLocks noGrp="1"/>
          </p:cNvSpPr>
          <p:nvPr>
            <p:ph type="body" idx="1"/>
          </p:nvPr>
        </p:nvSpPr>
        <p:spPr>
          <a:xfrm>
            <a:off x="540000" y="1269000"/>
            <a:ext cx="4032000" cy="3105000"/>
          </a:xfrm>
          <a:prstGeom prst="rect">
            <a:avLst/>
          </a:prstGeom>
        </p:spPr>
        <p:txBody>
          <a:bodyPr spcFirstLastPara="1" wrap="square" lIns="0" tIns="0" rIns="0" bIns="0" anchor="t" anchorCtr="0">
            <a:noAutofit/>
          </a:bodyPr>
          <a:lstStyle/>
          <a:p>
            <a:pPr marL="457200" lvl="0" indent="-330200" algn="l" rtl="0">
              <a:lnSpc>
                <a:spcPct val="150000"/>
              </a:lnSpc>
              <a:spcBef>
                <a:spcPts val="0"/>
              </a:spcBef>
              <a:spcAft>
                <a:spcPts val="0"/>
              </a:spcAft>
              <a:buSzPts val="1600"/>
              <a:buChar char="●"/>
            </a:pPr>
            <a:r>
              <a:rPr lang="sk" sz="1600" b="1"/>
              <a:t>Distal Oblique Bundle (DOB) -</a:t>
            </a:r>
            <a:r>
              <a:rPr lang="sk" sz="1600"/>
              <a:t> podílí se spolu s TFCC na stabilizaci zápěstí během rotačních pohybů - ulnární úpon souhlasí s osou rotace,  funkce jako doplňkové kolaterální lig.</a:t>
            </a:r>
            <a:endParaRPr sz="1600"/>
          </a:p>
        </p:txBody>
      </p:sp>
      <p:pic>
        <p:nvPicPr>
          <p:cNvPr id="197" name="Google Shape;197;p30"/>
          <p:cNvPicPr preferRelativeResize="0"/>
          <p:nvPr/>
        </p:nvPicPr>
        <p:blipFill rotWithShape="1">
          <a:blip r:embed="rId3">
            <a:alphaModFix/>
          </a:blip>
          <a:srcRect l="51271"/>
          <a:stretch/>
        </p:blipFill>
        <p:spPr>
          <a:xfrm>
            <a:off x="5034563" y="1038475"/>
            <a:ext cx="1613875" cy="3272349"/>
          </a:xfrm>
          <a:prstGeom prst="rect">
            <a:avLst/>
          </a:prstGeom>
          <a:noFill/>
          <a:ln>
            <a:noFill/>
          </a:ln>
        </p:spPr>
      </p:pic>
      <p:sp>
        <p:nvSpPr>
          <p:cNvPr id="198" name="Google Shape;198;p30"/>
          <p:cNvSpPr txBox="1"/>
          <p:nvPr/>
        </p:nvSpPr>
        <p:spPr>
          <a:xfrm>
            <a:off x="4282988" y="4310825"/>
            <a:ext cx="31170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k" sz="800" u="sng">
                <a:solidFill>
                  <a:schemeClr val="hlink"/>
                </a:solidFill>
                <a:hlinkClick r:id="rId4"/>
              </a:rPr>
              <a:t>https://musculoskeletalkey.com/17-the-interosseous-membrane/</a:t>
            </a:r>
            <a:r>
              <a:rPr lang="sk" sz="800"/>
              <a:t> </a:t>
            </a:r>
            <a:endParaRPr sz="80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31"/>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MIA - Biomechanika</a:t>
            </a:r>
            <a:endParaRPr/>
          </a:p>
        </p:txBody>
      </p:sp>
      <p:sp>
        <p:nvSpPr>
          <p:cNvPr id="204" name="Google Shape;204;p31"/>
          <p:cNvSpPr txBox="1">
            <a:spLocks noGrp="1"/>
          </p:cNvSpPr>
          <p:nvPr>
            <p:ph type="body" idx="1"/>
          </p:nvPr>
        </p:nvSpPr>
        <p:spPr>
          <a:xfrm>
            <a:off x="540000" y="1269002"/>
            <a:ext cx="8064900" cy="3105000"/>
          </a:xfrm>
          <a:prstGeom prst="rect">
            <a:avLst/>
          </a:prstGeom>
        </p:spPr>
        <p:txBody>
          <a:bodyPr spcFirstLastPara="1" wrap="square" lIns="0" tIns="0" rIns="0" bIns="0" anchor="t" anchorCtr="0">
            <a:noAutofit/>
          </a:bodyPr>
          <a:lstStyle/>
          <a:p>
            <a:pPr marL="0" lvl="0" indent="0" algn="l" rtl="0">
              <a:lnSpc>
                <a:spcPct val="150000"/>
              </a:lnSpc>
              <a:spcBef>
                <a:spcPts val="0"/>
              </a:spcBef>
              <a:spcAft>
                <a:spcPts val="0"/>
              </a:spcAft>
              <a:buNone/>
            </a:pPr>
            <a:r>
              <a:rPr lang="sk"/>
              <a:t>MIA zabezpečuje z pohledu biomechaniky několik funkcí: </a:t>
            </a:r>
            <a:endParaRPr/>
          </a:p>
          <a:p>
            <a:pPr marL="457200" lvl="0" indent="-361950" algn="l" rtl="0">
              <a:lnSpc>
                <a:spcPct val="150000"/>
              </a:lnSpc>
              <a:spcBef>
                <a:spcPts val="0"/>
              </a:spcBef>
              <a:spcAft>
                <a:spcPts val="0"/>
              </a:spcAft>
              <a:buSzPts val="2100"/>
              <a:buChar char="●"/>
            </a:pPr>
            <a:r>
              <a:rPr lang="sk"/>
              <a:t>Přenos zátěže ze zápěstí na loket</a:t>
            </a:r>
            <a:endParaRPr/>
          </a:p>
          <a:p>
            <a:pPr marL="457200" lvl="0" indent="-361950" algn="l" rtl="0">
              <a:lnSpc>
                <a:spcPct val="150000"/>
              </a:lnSpc>
              <a:spcBef>
                <a:spcPts val="0"/>
              </a:spcBef>
              <a:spcAft>
                <a:spcPts val="0"/>
              </a:spcAft>
              <a:buSzPts val="2100"/>
              <a:buChar char="●"/>
            </a:pPr>
            <a:r>
              <a:rPr lang="sk"/>
              <a:t>Přenos zátěže z radia na ulnu</a:t>
            </a:r>
            <a:endParaRPr/>
          </a:p>
          <a:p>
            <a:pPr marL="457200" lvl="0" indent="-361950" algn="l" rtl="0">
              <a:lnSpc>
                <a:spcPct val="150000"/>
              </a:lnSpc>
              <a:spcBef>
                <a:spcPts val="0"/>
              </a:spcBef>
              <a:spcAft>
                <a:spcPts val="0"/>
              </a:spcAft>
              <a:buSzPts val="2100"/>
              <a:buChar char="●"/>
            </a:pPr>
            <a:r>
              <a:rPr lang="sk"/>
              <a:t>Zabezpečuje stabilitu předloktí</a:t>
            </a:r>
            <a:endParaRPr/>
          </a:p>
          <a:p>
            <a:pPr marL="457200" lvl="0" indent="-361950" algn="l" rtl="0">
              <a:lnSpc>
                <a:spcPct val="150000"/>
              </a:lnSpc>
              <a:spcBef>
                <a:spcPts val="0"/>
              </a:spcBef>
              <a:spcAft>
                <a:spcPts val="0"/>
              </a:spcAft>
              <a:buSzPts val="2100"/>
              <a:buChar char="●"/>
            </a:pPr>
            <a:r>
              <a:rPr lang="sk"/>
              <a:t>Napomáhá udržovat stabilitu v oblasti DRUK</a:t>
            </a:r>
            <a:endParaRPr/>
          </a:p>
        </p:txBody>
      </p:sp>
    </p:spTree>
  </p:cSld>
  <p:clrMapOvr>
    <a:masterClrMapping/>
  </p:clrMapOvr>
</p:sld>
</file>

<file path=ppt/theme/theme1.xml><?xml version="1.0" encoding="utf-8"?>
<a:theme xmlns:a="http://schemas.openxmlformats.org/drawingml/2006/main" name="Prezentace_MU_CZ">
  <a:themeElements>
    <a:clrScheme name="MUNI MED">
      <a:dk1>
        <a:srgbClr val="000000"/>
      </a:dk1>
      <a:lt1>
        <a:srgbClr val="FFFFFF"/>
      </a:lt1>
      <a:dk2>
        <a:srgbClr val="0000DC"/>
      </a:dk2>
      <a:lt2>
        <a:srgbClr val="FFC000"/>
      </a:lt2>
      <a:accent1>
        <a:srgbClr val="0000DC"/>
      </a:accent1>
      <a:accent2>
        <a:srgbClr val="F01928"/>
      </a:accent2>
      <a:accent3>
        <a:srgbClr val="00AF3F"/>
      </a:accent3>
      <a:accent4>
        <a:srgbClr val="4BC8FF"/>
      </a:accent4>
      <a:accent5>
        <a:srgbClr val="FF7300"/>
      </a:accent5>
      <a:accent6>
        <a:srgbClr val="B9006E"/>
      </a:accent6>
      <a:hlink>
        <a:srgbClr val="0000DC"/>
      </a:hlink>
      <a:folHlink>
        <a:srgbClr val="5AC8A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1152</TotalTime>
  <Words>5873</Words>
  <Application>Microsoft Office PowerPoint</Application>
  <PresentationFormat>Předvádění na obrazovce (16:9)</PresentationFormat>
  <Paragraphs>384</Paragraphs>
  <Slides>64</Slides>
  <Notes>64</Notes>
  <HiddenSlides>0</HiddenSlides>
  <MMClips>0</MMClips>
  <ScaleCrop>false</ScaleCrop>
  <HeadingPairs>
    <vt:vector size="6" baseType="variant">
      <vt:variant>
        <vt:lpstr>Použitá písma</vt:lpstr>
      </vt:variant>
      <vt:variant>
        <vt:i4>4</vt:i4>
      </vt:variant>
      <vt:variant>
        <vt:lpstr>Motiv</vt:lpstr>
      </vt:variant>
      <vt:variant>
        <vt:i4>1</vt:i4>
      </vt:variant>
      <vt:variant>
        <vt:lpstr>Nadpisy snímků</vt:lpstr>
      </vt:variant>
      <vt:variant>
        <vt:i4>64</vt:i4>
      </vt:variant>
    </vt:vector>
  </HeadingPairs>
  <TitlesOfParts>
    <vt:vector size="69" baseType="lpstr">
      <vt:lpstr>Arial</vt:lpstr>
      <vt:lpstr>Georgia</vt:lpstr>
      <vt:lpstr>Calibri</vt:lpstr>
      <vt:lpstr>Noto Sans Symbols</vt:lpstr>
      <vt:lpstr>Prezentace_MU_CZ</vt:lpstr>
      <vt:lpstr>Loket a předloktí</vt:lpstr>
      <vt:lpstr>Articulatio radioulnaris distalis</vt:lpstr>
      <vt:lpstr>Kosti předloktí - ossa antebrachii</vt:lpstr>
      <vt:lpstr>Membrana interossea antebrachii (MIA) </vt:lpstr>
      <vt:lpstr>Membrana interossea antebrachii (MIA)</vt:lpstr>
      <vt:lpstr>Membrana interossea antebrachii (MIA)</vt:lpstr>
      <vt:lpstr>Membrana interossea antebrachii (MIA) </vt:lpstr>
      <vt:lpstr>Membrana interossea antebrachii (MIA) </vt:lpstr>
      <vt:lpstr>MIA - Biomechanika</vt:lpstr>
      <vt:lpstr>MIA - Biomechanika</vt:lpstr>
      <vt:lpstr>Stabilita předloktí</vt:lpstr>
      <vt:lpstr>Patologie v oblasti MIA</vt:lpstr>
      <vt:lpstr>Essex-Lopresti injury </vt:lpstr>
      <vt:lpstr>Articulatio cubiti</vt:lpstr>
      <vt:lpstr>Kloubní pouzdro</vt:lpstr>
      <vt:lpstr>Ligamenta loketního kloubu</vt:lpstr>
      <vt:lpstr>Ligamenta loketního kloubu</vt:lpstr>
      <vt:lpstr>Ligamenta loketního kloubu</vt:lpstr>
      <vt:lpstr>Ligamenta loketního kloubu</vt:lpstr>
      <vt:lpstr>Ligamenta loketního kloubu</vt:lpstr>
      <vt:lpstr>Prezentace aplikace PowerPoint</vt:lpstr>
      <vt:lpstr>Testování integrity kolaterálních ligament</vt:lpstr>
      <vt:lpstr>Tíhové váčky</vt:lpstr>
      <vt:lpstr>Tíhové váčky</vt:lpstr>
      <vt:lpstr>Kineziologie Lokte - pohyby</vt:lpstr>
      <vt:lpstr>Kineziologie Lokte - pohyby</vt:lpstr>
      <vt:lpstr>Flexe Lokte</vt:lpstr>
      <vt:lpstr>Flexe Lokte</vt:lpstr>
      <vt:lpstr>Flexe Lokte - aktivní limitace</vt:lpstr>
      <vt:lpstr>Flexe Lokte - pasivní limitace</vt:lpstr>
      <vt:lpstr>Extenze Lokte</vt:lpstr>
      <vt:lpstr>Extenze Lokte</vt:lpstr>
      <vt:lpstr>Flexory Lokte</vt:lpstr>
      <vt:lpstr>Flexory Lokte</vt:lpstr>
      <vt:lpstr>Extenzory Lokte</vt:lpstr>
      <vt:lpstr>Extenzory Lokte</vt:lpstr>
      <vt:lpstr>Koaptace kl. ploch - faktory</vt:lpstr>
      <vt:lpstr>Koaptace kl. ploch - faktory </vt:lpstr>
      <vt:lpstr>Koaptace kl. ploch - faktory </vt:lpstr>
      <vt:lpstr>Flexory a extenzory Lokte</vt:lpstr>
      <vt:lpstr>m. Articularis cubiti</vt:lpstr>
      <vt:lpstr>m. Articularis cubiti</vt:lpstr>
      <vt:lpstr>Supinace a pronace</vt:lpstr>
      <vt:lpstr>Supinace</vt:lpstr>
      <vt:lpstr>Pronace</vt:lpstr>
      <vt:lpstr>PRUK</vt:lpstr>
      <vt:lpstr>PRUK</vt:lpstr>
      <vt:lpstr>PRUK - dynamika</vt:lpstr>
      <vt:lpstr>PRUK - dynamika</vt:lpstr>
      <vt:lpstr>DRUK</vt:lpstr>
      <vt:lpstr>DRUK</vt:lpstr>
      <vt:lpstr>DRUK - dynamika</vt:lpstr>
      <vt:lpstr>DRUK - dynamika</vt:lpstr>
      <vt:lpstr>PRUK a DRUK - anatomie</vt:lpstr>
      <vt:lpstr>Supinace - svaly</vt:lpstr>
      <vt:lpstr>Pronace - svaly</vt:lpstr>
      <vt:lpstr>Patologie v obl. předloktí a jejich vliv na PRO a SUP</vt:lpstr>
      <vt:lpstr>Patologie v obl. předloktí a jejich vliv na PRO a SUP  </vt:lpstr>
      <vt:lpstr>Patologie v obl. předloktí a jejich vliv na PRO a SUP </vt:lpstr>
      <vt:lpstr>Patologie v obl. předloktí a jejich vliv na  PRO a SUP </vt:lpstr>
      <vt:lpstr>Kompenzace PRO a SUP</vt:lpstr>
      <vt:lpstr>Kompenzace PRO a SUP</vt:lpstr>
      <vt:lpstr>Zdroje:</vt:lpstr>
      <vt:lpstr>Děkuji za pozornost!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Loket a předloktí</dc:title>
  <dc:creator>HP</dc:creator>
  <cp:lastModifiedBy>Sabina Bartošová</cp:lastModifiedBy>
  <cp:revision>4</cp:revision>
  <dcterms:modified xsi:type="dcterms:W3CDTF">2024-10-23T05:39:58Z</dcterms:modified>
</cp:coreProperties>
</file>