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67"/>
  </p:notesMasterIdLst>
  <p:handoutMasterIdLst>
    <p:handoutMasterId r:id="rId68"/>
  </p:handoutMasterIdLst>
  <p:sldIdLst>
    <p:sldId id="256" r:id="rId2"/>
    <p:sldId id="257" r:id="rId3"/>
    <p:sldId id="259" r:id="rId4"/>
    <p:sldId id="258" r:id="rId5"/>
    <p:sldId id="297" r:id="rId6"/>
    <p:sldId id="260" r:id="rId7"/>
    <p:sldId id="261" r:id="rId8"/>
    <p:sldId id="333" r:id="rId9"/>
    <p:sldId id="265" r:id="rId10"/>
    <p:sldId id="264" r:id="rId11"/>
    <p:sldId id="262" r:id="rId12"/>
    <p:sldId id="266" r:id="rId13"/>
    <p:sldId id="268" r:id="rId14"/>
    <p:sldId id="267" r:id="rId15"/>
    <p:sldId id="331" r:id="rId16"/>
    <p:sldId id="271" r:id="rId17"/>
    <p:sldId id="270" r:id="rId18"/>
    <p:sldId id="273" r:id="rId19"/>
    <p:sldId id="290" r:id="rId20"/>
    <p:sldId id="272" r:id="rId21"/>
    <p:sldId id="332" r:id="rId22"/>
    <p:sldId id="291" r:id="rId23"/>
    <p:sldId id="293" r:id="rId24"/>
    <p:sldId id="294" r:id="rId25"/>
    <p:sldId id="296" r:id="rId26"/>
    <p:sldId id="295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7" r:id="rId35"/>
    <p:sldId id="310" r:id="rId36"/>
    <p:sldId id="308" r:id="rId37"/>
    <p:sldId id="309" r:id="rId38"/>
    <p:sldId id="280" r:id="rId39"/>
    <p:sldId id="281" r:id="rId40"/>
    <p:sldId id="312" r:id="rId41"/>
    <p:sldId id="311" r:id="rId42"/>
    <p:sldId id="313" r:id="rId43"/>
    <p:sldId id="314" r:id="rId44"/>
    <p:sldId id="315" r:id="rId45"/>
    <p:sldId id="282" r:id="rId46"/>
    <p:sldId id="316" r:id="rId47"/>
    <p:sldId id="317" r:id="rId48"/>
    <p:sldId id="318" r:id="rId49"/>
    <p:sldId id="319" r:id="rId50"/>
    <p:sldId id="285" r:id="rId51"/>
    <p:sldId id="288" r:id="rId52"/>
    <p:sldId id="287" r:id="rId53"/>
    <p:sldId id="286" r:id="rId54"/>
    <p:sldId id="320" r:id="rId55"/>
    <p:sldId id="328" r:id="rId56"/>
    <p:sldId id="329" r:id="rId57"/>
    <p:sldId id="327" r:id="rId58"/>
    <p:sldId id="324" r:id="rId59"/>
    <p:sldId id="325" r:id="rId60"/>
    <p:sldId id="326" r:id="rId61"/>
    <p:sldId id="330" r:id="rId62"/>
    <p:sldId id="321" r:id="rId63"/>
    <p:sldId id="322" r:id="rId64"/>
    <p:sldId id="292" r:id="rId65"/>
    <p:sldId id="323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06A11-835B-FC48-8AC1-C2718F8E79AB}" v="7" dt="2023-10-04T15:41:17.0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0" autoAdjust="0"/>
    <p:restoredTop sz="95728" autoAdjust="0"/>
  </p:normalViewPr>
  <p:slideViewPr>
    <p:cSldViewPr snapToGrid="0">
      <p:cViewPr varScale="1">
        <p:scale>
          <a:sx n="104" d="100"/>
          <a:sy n="104" d="100"/>
        </p:scale>
        <p:origin x="592" y="20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E91EB088-BB47-574E-B32B-62FC0117D62D}"/>
    <pc:docChg chg="custSel modSld">
      <pc:chgData name="Pavlína Bazalová" userId="e219d983-eaf7-45be-b67d-109fd92f69b5" providerId="ADAL" clId="{E91EB088-BB47-574E-B32B-62FC0117D62D}" dt="2022-11-18T07:03:47.522" v="9" actId="478"/>
      <pc:docMkLst>
        <pc:docMk/>
      </pc:docMkLst>
      <pc:sldChg chg="delSp modSp mod">
        <pc:chgData name="Pavlína Bazalová" userId="e219d983-eaf7-45be-b67d-109fd92f69b5" providerId="ADAL" clId="{E91EB088-BB47-574E-B32B-62FC0117D62D}" dt="2022-11-18T06:58:45.240" v="3" actId="478"/>
        <pc:sldMkLst>
          <pc:docMk/>
          <pc:sldMk cId="2676088129" sldId="308"/>
        </pc:sldMkLst>
        <pc:spChg chg="del">
          <ac:chgData name="Pavlína Bazalová" userId="e219d983-eaf7-45be-b67d-109fd92f69b5" providerId="ADAL" clId="{E91EB088-BB47-574E-B32B-62FC0117D62D}" dt="2022-11-18T06:58:45.240" v="3" actId="478"/>
          <ac:spMkLst>
            <pc:docMk/>
            <pc:sldMk cId="2676088129" sldId="308"/>
            <ac:spMk id="2" creationId="{138C854A-B043-4897-B27A-030B9F2C6F2F}"/>
          </ac:spMkLst>
        </pc:spChg>
        <pc:spChg chg="mod">
          <ac:chgData name="Pavlína Bazalová" userId="e219d983-eaf7-45be-b67d-109fd92f69b5" providerId="ADAL" clId="{E91EB088-BB47-574E-B32B-62FC0117D62D}" dt="2022-11-18T06:58:41.383" v="2" actId="20577"/>
          <ac:spMkLst>
            <pc:docMk/>
            <pc:sldMk cId="2676088129" sldId="308"/>
            <ac:spMk id="5" creationId="{87381BFC-D6F6-40F4-9685-80607E3CA667}"/>
          </ac:spMkLst>
        </pc:spChg>
      </pc:sldChg>
      <pc:sldChg chg="modSp mod">
        <pc:chgData name="Pavlína Bazalová" userId="e219d983-eaf7-45be-b67d-109fd92f69b5" providerId="ADAL" clId="{E91EB088-BB47-574E-B32B-62FC0117D62D}" dt="2022-11-18T07:01:00.225" v="5" actId="20577"/>
        <pc:sldMkLst>
          <pc:docMk/>
          <pc:sldMk cId="3626312707" sldId="313"/>
        </pc:sldMkLst>
        <pc:spChg chg="mod">
          <ac:chgData name="Pavlína Bazalová" userId="e219d983-eaf7-45be-b67d-109fd92f69b5" providerId="ADAL" clId="{E91EB088-BB47-574E-B32B-62FC0117D62D}" dt="2022-11-18T07:01:00.225" v="5" actId="20577"/>
          <ac:spMkLst>
            <pc:docMk/>
            <pc:sldMk cId="3626312707" sldId="313"/>
            <ac:spMk id="5" creationId="{81AAD09B-8E9E-4206-BF05-961DB47A6D92}"/>
          </ac:spMkLst>
        </pc:spChg>
      </pc:sldChg>
      <pc:sldChg chg="modSp mod">
        <pc:chgData name="Pavlína Bazalová" userId="e219d983-eaf7-45be-b67d-109fd92f69b5" providerId="ADAL" clId="{E91EB088-BB47-574E-B32B-62FC0117D62D}" dt="2022-11-18T07:01:13.054" v="7" actId="20577"/>
        <pc:sldMkLst>
          <pc:docMk/>
          <pc:sldMk cId="3668187991" sldId="314"/>
        </pc:sldMkLst>
        <pc:spChg chg="mod">
          <ac:chgData name="Pavlína Bazalová" userId="e219d983-eaf7-45be-b67d-109fd92f69b5" providerId="ADAL" clId="{E91EB088-BB47-574E-B32B-62FC0117D62D}" dt="2022-11-18T07:01:13.054" v="7" actId="20577"/>
          <ac:spMkLst>
            <pc:docMk/>
            <pc:sldMk cId="3668187991" sldId="314"/>
            <ac:spMk id="5" creationId="{EE1C1B82-92F7-46C2-B08B-A4936B036F6F}"/>
          </ac:spMkLst>
        </pc:spChg>
      </pc:sldChg>
      <pc:sldChg chg="delSp mod">
        <pc:chgData name="Pavlína Bazalová" userId="e219d983-eaf7-45be-b67d-109fd92f69b5" providerId="ADAL" clId="{E91EB088-BB47-574E-B32B-62FC0117D62D}" dt="2022-11-18T07:03:47.522" v="9" actId="478"/>
        <pc:sldMkLst>
          <pc:docMk/>
          <pc:sldMk cId="1731274641" sldId="327"/>
        </pc:sldMkLst>
        <pc:spChg chg="del">
          <ac:chgData name="Pavlína Bazalová" userId="e219d983-eaf7-45be-b67d-109fd92f69b5" providerId="ADAL" clId="{E91EB088-BB47-574E-B32B-62FC0117D62D}" dt="2022-11-18T07:03:47.522" v="9" actId="478"/>
          <ac:spMkLst>
            <pc:docMk/>
            <pc:sldMk cId="1731274641" sldId="327"/>
            <ac:spMk id="2" creationId="{561E5726-BFFF-4242-9A78-766B69243294}"/>
          </ac:spMkLst>
        </pc:spChg>
        <pc:spChg chg="del">
          <ac:chgData name="Pavlína Bazalová" userId="e219d983-eaf7-45be-b67d-109fd92f69b5" providerId="ADAL" clId="{E91EB088-BB47-574E-B32B-62FC0117D62D}" dt="2022-11-18T07:03:45.627" v="8" actId="478"/>
          <ac:spMkLst>
            <pc:docMk/>
            <pc:sldMk cId="1731274641" sldId="327"/>
            <ac:spMk id="5" creationId="{6BBE8327-2416-4CE7-9E9F-C3E992B4B322}"/>
          </ac:spMkLst>
        </pc:spChg>
      </pc:sldChg>
    </pc:docChg>
  </pc:docChgLst>
  <pc:docChgLst>
    <pc:chgData name="Pavlína" userId="e219d983-eaf7-45be-b67d-109fd92f69b5" providerId="ADAL" clId="{05809C0D-B28A-4CD7-BAC9-C9C646ED5379}"/>
    <pc:docChg chg="custSel addSld modSld sldOrd">
      <pc:chgData name="Pavlína" userId="e219d983-eaf7-45be-b67d-109fd92f69b5" providerId="ADAL" clId="{05809C0D-B28A-4CD7-BAC9-C9C646ED5379}" dt="2022-10-19T05:36:13.638" v="2136" actId="478"/>
      <pc:docMkLst>
        <pc:docMk/>
      </pc:docMkLst>
      <pc:sldChg chg="modSp mod">
        <pc:chgData name="Pavlína" userId="e219d983-eaf7-45be-b67d-109fd92f69b5" providerId="ADAL" clId="{05809C0D-B28A-4CD7-BAC9-C9C646ED5379}" dt="2022-10-19T04:22:36.662" v="1000" actId="20577"/>
        <pc:sldMkLst>
          <pc:docMk/>
          <pc:sldMk cId="1158939877" sldId="256"/>
        </pc:sldMkLst>
        <pc:spChg chg="mod">
          <ac:chgData name="Pavlína" userId="e219d983-eaf7-45be-b67d-109fd92f69b5" providerId="ADAL" clId="{05809C0D-B28A-4CD7-BAC9-C9C646ED5379}" dt="2022-10-19T04:22:36.662" v="1000" actId="20577"/>
          <ac:spMkLst>
            <pc:docMk/>
            <pc:sldMk cId="1158939877" sldId="256"/>
            <ac:spMk id="3" creationId="{E41AC406-9E40-DE47-946B-D00D18C67F55}"/>
          </ac:spMkLst>
        </pc:spChg>
      </pc:sldChg>
      <pc:sldChg chg="modSp mod delDesignElem">
        <pc:chgData name="Pavlína" userId="e219d983-eaf7-45be-b67d-109fd92f69b5" providerId="ADAL" clId="{05809C0D-B28A-4CD7-BAC9-C9C646ED5379}" dt="2022-10-18T05:20:54.322" v="579" actId="1076"/>
        <pc:sldMkLst>
          <pc:docMk/>
          <pc:sldMk cId="3319717814" sldId="282"/>
        </pc:sldMkLst>
        <pc:spChg chg="mod">
          <ac:chgData name="Pavlína" userId="e219d983-eaf7-45be-b67d-109fd92f69b5" providerId="ADAL" clId="{05809C0D-B28A-4CD7-BAC9-C9C646ED5379}" dt="2022-10-18T05:20:51.927" v="578" actId="20577"/>
          <ac:spMkLst>
            <pc:docMk/>
            <pc:sldMk cId="3319717814" sldId="282"/>
            <ac:spMk id="2" creationId="{27EE4012-5CDC-4EFB-8C03-C014D847A3EE}"/>
          </ac:spMkLst>
        </pc:spChg>
        <pc:spChg chg="mod">
          <ac:chgData name="Pavlína" userId="e219d983-eaf7-45be-b67d-109fd92f69b5" providerId="ADAL" clId="{05809C0D-B28A-4CD7-BAC9-C9C646ED5379}" dt="2022-10-18T05:20:54.322" v="579" actId="1076"/>
          <ac:spMkLst>
            <pc:docMk/>
            <pc:sldMk cId="3319717814" sldId="282"/>
            <ac:spMk id="3" creationId="{AB4D928C-FE51-4631-85F5-97C7FF94D92C}"/>
          </ac:spMkLst>
        </pc:spChg>
      </pc:sldChg>
      <pc:sldChg chg="modSp mod delDesignElem">
        <pc:chgData name="Pavlína" userId="e219d983-eaf7-45be-b67d-109fd92f69b5" providerId="ADAL" clId="{05809C0D-B28A-4CD7-BAC9-C9C646ED5379}" dt="2022-10-19T04:59:20.882" v="1124" actId="1076"/>
        <pc:sldMkLst>
          <pc:docMk/>
          <pc:sldMk cId="3463727776" sldId="285"/>
        </pc:sldMkLst>
        <pc:spChg chg="mod">
          <ac:chgData name="Pavlína" userId="e219d983-eaf7-45be-b67d-109fd92f69b5" providerId="ADAL" clId="{05809C0D-B28A-4CD7-BAC9-C9C646ED5379}" dt="2022-10-19T04:58:26.834" v="1075" actId="14100"/>
          <ac:spMkLst>
            <pc:docMk/>
            <pc:sldMk cId="3463727776" sldId="285"/>
            <ac:spMk id="2" creationId="{FE89BD51-5CF7-4242-9949-1EDD1A23A249}"/>
          </ac:spMkLst>
        </pc:spChg>
        <pc:spChg chg="mod">
          <ac:chgData name="Pavlína" userId="e219d983-eaf7-45be-b67d-109fd92f69b5" providerId="ADAL" clId="{05809C0D-B28A-4CD7-BAC9-C9C646ED5379}" dt="2022-10-19T04:59:20.882" v="1124" actId="1076"/>
          <ac:spMkLst>
            <pc:docMk/>
            <pc:sldMk cId="3463727776" sldId="285"/>
            <ac:spMk id="3" creationId="{BC3B4CC1-6215-4CEC-967F-A9D22E23A935}"/>
          </ac:spMkLst>
        </pc:spChg>
      </pc:sldChg>
      <pc:sldChg chg="modSp mod">
        <pc:chgData name="Pavlína" userId="e219d983-eaf7-45be-b67d-109fd92f69b5" providerId="ADAL" clId="{05809C0D-B28A-4CD7-BAC9-C9C646ED5379}" dt="2022-10-19T05:04:54.882" v="1218" actId="404"/>
        <pc:sldMkLst>
          <pc:docMk/>
          <pc:sldMk cId="4107024185" sldId="286"/>
        </pc:sldMkLst>
        <pc:spChg chg="mod">
          <ac:chgData name="Pavlína" userId="e219d983-eaf7-45be-b67d-109fd92f69b5" providerId="ADAL" clId="{05809C0D-B28A-4CD7-BAC9-C9C646ED5379}" dt="2022-10-19T05:04:54.882" v="1218" actId="404"/>
          <ac:spMkLst>
            <pc:docMk/>
            <pc:sldMk cId="4107024185" sldId="286"/>
            <ac:spMk id="3" creationId="{BC3CC5D3-AEE0-4663-9329-2B4B47E5F870}"/>
          </ac:spMkLst>
        </pc:spChg>
      </pc:sldChg>
      <pc:sldChg chg="modSp mod">
        <pc:chgData name="Pavlína" userId="e219d983-eaf7-45be-b67d-109fd92f69b5" providerId="ADAL" clId="{05809C0D-B28A-4CD7-BAC9-C9C646ED5379}" dt="2022-10-19T05:01:51.030" v="1142" actId="27636"/>
        <pc:sldMkLst>
          <pc:docMk/>
          <pc:sldMk cId="3368923104" sldId="287"/>
        </pc:sldMkLst>
        <pc:spChg chg="mod">
          <ac:chgData name="Pavlína" userId="e219d983-eaf7-45be-b67d-109fd92f69b5" providerId="ADAL" clId="{05809C0D-B28A-4CD7-BAC9-C9C646ED5379}" dt="2022-10-19T05:01:51.030" v="1142" actId="27636"/>
          <ac:spMkLst>
            <pc:docMk/>
            <pc:sldMk cId="3368923104" sldId="287"/>
            <ac:spMk id="3" creationId="{17DEAF3C-7F46-4886-BB9D-90208FC07BF4}"/>
          </ac:spMkLst>
        </pc:spChg>
      </pc:sldChg>
      <pc:sldChg chg="modSp mod delDesignElem">
        <pc:chgData name="Pavlína" userId="e219d983-eaf7-45be-b67d-109fd92f69b5" providerId="ADAL" clId="{05809C0D-B28A-4CD7-BAC9-C9C646ED5379}" dt="2022-10-19T05:01:30.052" v="1141" actId="27636"/>
        <pc:sldMkLst>
          <pc:docMk/>
          <pc:sldMk cId="2679675598" sldId="288"/>
        </pc:sldMkLst>
        <pc:spChg chg="mod">
          <ac:chgData name="Pavlína" userId="e219d983-eaf7-45be-b67d-109fd92f69b5" providerId="ADAL" clId="{05809C0D-B28A-4CD7-BAC9-C9C646ED5379}" dt="2022-10-19T05:01:30.052" v="1141" actId="27636"/>
          <ac:spMkLst>
            <pc:docMk/>
            <pc:sldMk cId="2679675598" sldId="288"/>
            <ac:spMk id="3" creationId="{225EE106-EF80-400F-908F-8CEA4671771D}"/>
          </ac:spMkLst>
        </pc:spChg>
      </pc:sldChg>
      <pc:sldChg chg="addSp delSp modSp new mod">
        <pc:chgData name="Pavlína" userId="e219d983-eaf7-45be-b67d-109fd92f69b5" providerId="ADAL" clId="{05809C0D-B28A-4CD7-BAC9-C9C646ED5379}" dt="2022-10-18T05:12:54.892" v="238" actId="1076"/>
        <pc:sldMkLst>
          <pc:docMk/>
          <pc:sldMk cId="3626312707" sldId="313"/>
        </pc:sldMkLst>
        <pc:spChg chg="del">
          <ac:chgData name="Pavlína" userId="e219d983-eaf7-45be-b67d-109fd92f69b5" providerId="ADAL" clId="{05809C0D-B28A-4CD7-BAC9-C9C646ED5379}" dt="2022-10-18T05:10:46.645" v="166" actId="478"/>
          <ac:spMkLst>
            <pc:docMk/>
            <pc:sldMk cId="3626312707" sldId="313"/>
            <ac:spMk id="2" creationId="{8C28F6F6-2F53-472D-90CD-C6E90A148906}"/>
          </ac:spMkLst>
        </pc:spChg>
        <pc:spChg chg="mod">
          <ac:chgData name="Pavlína" userId="e219d983-eaf7-45be-b67d-109fd92f69b5" providerId="ADAL" clId="{05809C0D-B28A-4CD7-BAC9-C9C646ED5379}" dt="2022-10-18T05:08:54.550" v="21" actId="20577"/>
          <ac:spMkLst>
            <pc:docMk/>
            <pc:sldMk cId="3626312707" sldId="313"/>
            <ac:spMk id="4" creationId="{F83CE847-4158-42E3-A3EB-A030E6C60705}"/>
          </ac:spMkLst>
        </pc:spChg>
        <pc:spChg chg="mod">
          <ac:chgData name="Pavlína" userId="e219d983-eaf7-45be-b67d-109fd92f69b5" providerId="ADAL" clId="{05809C0D-B28A-4CD7-BAC9-C9C646ED5379}" dt="2022-10-18T05:10:41.448" v="165" actId="20577"/>
          <ac:spMkLst>
            <pc:docMk/>
            <pc:sldMk cId="3626312707" sldId="313"/>
            <ac:spMk id="5" creationId="{81AAD09B-8E9E-4206-BF05-961DB47A6D92}"/>
          </ac:spMkLst>
        </pc:spChg>
        <pc:spChg chg="add mod">
          <ac:chgData name="Pavlína" userId="e219d983-eaf7-45be-b67d-109fd92f69b5" providerId="ADAL" clId="{05809C0D-B28A-4CD7-BAC9-C9C646ED5379}" dt="2022-10-18T05:12:54.892" v="238" actId="1076"/>
          <ac:spMkLst>
            <pc:docMk/>
            <pc:sldMk cId="3626312707" sldId="313"/>
            <ac:spMk id="11" creationId="{1135E9A8-D99E-4D59-B589-CD8508466AEC}"/>
          </ac:spMkLst>
        </pc:spChg>
        <pc:grpChg chg="add mod">
          <ac:chgData name="Pavlína" userId="e219d983-eaf7-45be-b67d-109fd92f69b5" providerId="ADAL" clId="{05809C0D-B28A-4CD7-BAC9-C9C646ED5379}" dt="2022-10-18T05:12:07.839" v="179" actId="14100"/>
          <ac:grpSpMkLst>
            <pc:docMk/>
            <pc:sldMk cId="3626312707" sldId="313"/>
            <ac:grpSpMk id="10" creationId="{304C4B5B-B983-4975-90B3-244C26004F6A}"/>
          </ac:grpSpMkLst>
        </pc:grpChg>
        <pc:picChg chg="add mod modCrop">
          <ac:chgData name="Pavlína" userId="e219d983-eaf7-45be-b67d-109fd92f69b5" providerId="ADAL" clId="{05809C0D-B28A-4CD7-BAC9-C9C646ED5379}" dt="2022-10-18T05:12:05.987" v="178" actId="164"/>
          <ac:picMkLst>
            <pc:docMk/>
            <pc:sldMk cId="3626312707" sldId="313"/>
            <ac:picMk id="7" creationId="{5A819205-35F4-4C48-9F76-D0DD34780383}"/>
          </ac:picMkLst>
        </pc:picChg>
        <pc:picChg chg="add mod modCrop">
          <ac:chgData name="Pavlína" userId="e219d983-eaf7-45be-b67d-109fd92f69b5" providerId="ADAL" clId="{05809C0D-B28A-4CD7-BAC9-C9C646ED5379}" dt="2022-10-18T05:12:05.987" v="178" actId="164"/>
          <ac:picMkLst>
            <pc:docMk/>
            <pc:sldMk cId="3626312707" sldId="313"/>
            <ac:picMk id="9" creationId="{E5221EBF-DB77-4D1B-B680-F9BA7598DBCE}"/>
          </ac:picMkLst>
        </pc:picChg>
      </pc:sldChg>
      <pc:sldChg chg="delSp modSp new mod">
        <pc:chgData name="Pavlína" userId="e219d983-eaf7-45be-b67d-109fd92f69b5" providerId="ADAL" clId="{05809C0D-B28A-4CD7-BAC9-C9C646ED5379}" dt="2022-10-18T05:15:36.796" v="531" actId="478"/>
        <pc:sldMkLst>
          <pc:docMk/>
          <pc:sldMk cId="3668187991" sldId="314"/>
        </pc:sldMkLst>
        <pc:spChg chg="del">
          <ac:chgData name="Pavlína" userId="e219d983-eaf7-45be-b67d-109fd92f69b5" providerId="ADAL" clId="{05809C0D-B28A-4CD7-BAC9-C9C646ED5379}" dt="2022-10-18T05:15:36.796" v="531" actId="478"/>
          <ac:spMkLst>
            <pc:docMk/>
            <pc:sldMk cId="3668187991" sldId="314"/>
            <ac:spMk id="2" creationId="{974726B9-42D9-4EF4-AB93-A510CD063C3F}"/>
          </ac:spMkLst>
        </pc:spChg>
        <pc:spChg chg="mod">
          <ac:chgData name="Pavlína" userId="e219d983-eaf7-45be-b67d-109fd92f69b5" providerId="ADAL" clId="{05809C0D-B28A-4CD7-BAC9-C9C646ED5379}" dt="2022-10-18T05:13:42.818" v="257" actId="20577"/>
          <ac:spMkLst>
            <pc:docMk/>
            <pc:sldMk cId="3668187991" sldId="314"/>
            <ac:spMk id="4" creationId="{916D26D2-F0F1-46D4-9FA2-A320FC3F183C}"/>
          </ac:spMkLst>
        </pc:spChg>
        <pc:spChg chg="mod">
          <ac:chgData name="Pavlína" userId="e219d983-eaf7-45be-b67d-109fd92f69b5" providerId="ADAL" clId="{05809C0D-B28A-4CD7-BAC9-C9C646ED5379}" dt="2022-10-18T05:15:10.010" v="530" actId="20577"/>
          <ac:spMkLst>
            <pc:docMk/>
            <pc:sldMk cId="3668187991" sldId="314"/>
            <ac:spMk id="5" creationId="{EE1C1B82-92F7-46C2-B08B-A4936B036F6F}"/>
          </ac:spMkLst>
        </pc:spChg>
      </pc:sldChg>
      <pc:sldChg chg="addSp delSp modSp new mod">
        <pc:chgData name="Pavlína" userId="e219d983-eaf7-45be-b67d-109fd92f69b5" providerId="ADAL" clId="{05809C0D-B28A-4CD7-BAC9-C9C646ED5379}" dt="2022-10-19T04:47:08.940" v="1069" actId="1076"/>
        <pc:sldMkLst>
          <pc:docMk/>
          <pc:sldMk cId="174248204" sldId="315"/>
        </pc:sldMkLst>
        <pc:spChg chg="del">
          <ac:chgData name="Pavlína" userId="e219d983-eaf7-45be-b67d-109fd92f69b5" providerId="ADAL" clId="{05809C0D-B28A-4CD7-BAC9-C9C646ED5379}" dt="2022-10-18T05:16:32.336" v="556" actId="478"/>
          <ac:spMkLst>
            <pc:docMk/>
            <pc:sldMk cId="174248204" sldId="315"/>
            <ac:spMk id="2" creationId="{2BCE0D78-CD68-46BE-8EB7-52C9E7726396}"/>
          </ac:spMkLst>
        </pc:spChg>
        <pc:spChg chg="mod">
          <ac:chgData name="Pavlína" userId="e219d983-eaf7-45be-b67d-109fd92f69b5" providerId="ADAL" clId="{05809C0D-B28A-4CD7-BAC9-C9C646ED5379}" dt="2022-10-18T05:16:20.390" v="553" actId="20577"/>
          <ac:spMkLst>
            <pc:docMk/>
            <pc:sldMk cId="174248204" sldId="315"/>
            <ac:spMk id="4" creationId="{A78283FC-AF95-49B1-8A1F-317D064649E5}"/>
          </ac:spMkLst>
        </pc:spChg>
        <pc:spChg chg="mod">
          <ac:chgData name="Pavlína" userId="e219d983-eaf7-45be-b67d-109fd92f69b5" providerId="ADAL" clId="{05809C0D-B28A-4CD7-BAC9-C9C646ED5379}" dt="2022-10-18T05:18:45.518" v="573" actId="113"/>
          <ac:spMkLst>
            <pc:docMk/>
            <pc:sldMk cId="174248204" sldId="315"/>
            <ac:spMk id="5" creationId="{42CCD740-4638-448D-8D85-C3C9CC717495}"/>
          </ac:spMkLst>
        </pc:spChg>
        <pc:spChg chg="add del mod">
          <ac:chgData name="Pavlína" userId="e219d983-eaf7-45be-b67d-109fd92f69b5" providerId="ADAL" clId="{05809C0D-B28A-4CD7-BAC9-C9C646ED5379}" dt="2022-10-18T05:18:22.738" v="563" actId="478"/>
          <ac:spMkLst>
            <pc:docMk/>
            <pc:sldMk cId="174248204" sldId="315"/>
            <ac:spMk id="7" creationId="{8EBF738B-BDAD-49D2-A3FD-2D262C3E8E68}"/>
          </ac:spMkLst>
        </pc:spChg>
        <pc:spChg chg="add mod">
          <ac:chgData name="Pavlína" userId="e219d983-eaf7-45be-b67d-109fd92f69b5" providerId="ADAL" clId="{05809C0D-B28A-4CD7-BAC9-C9C646ED5379}" dt="2022-10-19T04:47:08.940" v="1069" actId="1076"/>
          <ac:spMkLst>
            <pc:docMk/>
            <pc:sldMk cId="174248204" sldId="315"/>
            <ac:spMk id="7" creationId="{B46D2683-3CA8-4171-A7F7-000E2F3FEE35}"/>
          </ac:spMkLst>
        </pc:spChg>
        <pc:spChg chg="add mod">
          <ac:chgData name="Pavlína" userId="e219d983-eaf7-45be-b67d-109fd92f69b5" providerId="ADAL" clId="{05809C0D-B28A-4CD7-BAC9-C9C646ED5379}" dt="2022-10-18T05:18:24.602" v="564" actId="1076"/>
          <ac:spMkLst>
            <pc:docMk/>
            <pc:sldMk cId="174248204" sldId="315"/>
            <ac:spMk id="9" creationId="{5D9BBBB8-2FE4-496C-8519-4CCB7589E6AD}"/>
          </ac:spMkLst>
        </pc:spChg>
      </pc:sldChg>
      <pc:sldChg chg="modSp mod delDesignElem">
        <pc:chgData name="Pavlína" userId="e219d983-eaf7-45be-b67d-109fd92f69b5" providerId="ADAL" clId="{05809C0D-B28A-4CD7-BAC9-C9C646ED5379}" dt="2022-10-18T05:31:04.405" v="606" actId="20577"/>
        <pc:sldMkLst>
          <pc:docMk/>
          <pc:sldMk cId="1025434452" sldId="316"/>
        </pc:sldMkLst>
        <pc:spChg chg="mod">
          <ac:chgData name="Pavlína" userId="e219d983-eaf7-45be-b67d-109fd92f69b5" providerId="ADAL" clId="{05809C0D-B28A-4CD7-BAC9-C9C646ED5379}" dt="2022-10-18T05:31:04.405" v="606" actId="20577"/>
          <ac:spMkLst>
            <pc:docMk/>
            <pc:sldMk cId="1025434452" sldId="316"/>
            <ac:spMk id="2" creationId="{F5CE4692-8F42-478B-9F29-CB8F5A17E1C9}"/>
          </ac:spMkLst>
        </pc:spChg>
        <pc:spChg chg="mod">
          <ac:chgData name="Pavlína" userId="e219d983-eaf7-45be-b67d-109fd92f69b5" providerId="ADAL" clId="{05809C0D-B28A-4CD7-BAC9-C9C646ED5379}" dt="2022-10-18T05:23:18.793" v="581" actId="27636"/>
          <ac:spMkLst>
            <pc:docMk/>
            <pc:sldMk cId="1025434452" sldId="316"/>
            <ac:spMk id="3" creationId="{303BF837-DF46-4BF0-83F8-C37D9702EF01}"/>
          </ac:spMkLst>
        </pc:spChg>
        <pc:spChg chg="mod">
          <ac:chgData name="Pavlína" userId="e219d983-eaf7-45be-b67d-109fd92f69b5" providerId="ADAL" clId="{05809C0D-B28A-4CD7-BAC9-C9C646ED5379}" dt="2022-10-18T05:23:41.968" v="604" actId="1076"/>
          <ac:spMkLst>
            <pc:docMk/>
            <pc:sldMk cId="1025434452" sldId="316"/>
            <ac:spMk id="8" creationId="{1C49BD53-D128-456E-8918-3F6EB056216C}"/>
          </ac:spMkLst>
        </pc:spChg>
        <pc:picChg chg="mod">
          <ac:chgData name="Pavlína" userId="e219d983-eaf7-45be-b67d-109fd92f69b5" providerId="ADAL" clId="{05809C0D-B28A-4CD7-BAC9-C9C646ED5379}" dt="2022-10-18T05:23:38.864" v="603" actId="1076"/>
          <ac:picMkLst>
            <pc:docMk/>
            <pc:sldMk cId="1025434452" sldId="316"/>
            <ac:picMk id="4" creationId="{9060C360-7DD7-4672-860D-DFE929D5A748}"/>
          </ac:picMkLst>
        </pc:picChg>
      </pc:sldChg>
      <pc:sldChg chg="delSp modSp new mod">
        <pc:chgData name="Pavlína" userId="e219d983-eaf7-45be-b67d-109fd92f69b5" providerId="ADAL" clId="{05809C0D-B28A-4CD7-BAC9-C9C646ED5379}" dt="2022-10-18T05:35:42.452" v="928" actId="5793"/>
        <pc:sldMkLst>
          <pc:docMk/>
          <pc:sldMk cId="2041167120" sldId="317"/>
        </pc:sldMkLst>
        <pc:spChg chg="del">
          <ac:chgData name="Pavlína" userId="e219d983-eaf7-45be-b67d-109fd92f69b5" providerId="ADAL" clId="{05809C0D-B28A-4CD7-BAC9-C9C646ED5379}" dt="2022-10-18T05:35:12.539" v="913" actId="478"/>
          <ac:spMkLst>
            <pc:docMk/>
            <pc:sldMk cId="2041167120" sldId="317"/>
            <ac:spMk id="2" creationId="{96A2DC5C-A59B-4502-B629-37E92C3CDCEF}"/>
          </ac:spMkLst>
        </pc:spChg>
        <pc:spChg chg="mod">
          <ac:chgData name="Pavlína" userId="e219d983-eaf7-45be-b67d-109fd92f69b5" providerId="ADAL" clId="{05809C0D-B28A-4CD7-BAC9-C9C646ED5379}" dt="2022-10-18T05:32:57.092" v="644" actId="20577"/>
          <ac:spMkLst>
            <pc:docMk/>
            <pc:sldMk cId="2041167120" sldId="317"/>
            <ac:spMk id="4" creationId="{368751E7-0165-4F95-8C98-E787422623C9}"/>
          </ac:spMkLst>
        </pc:spChg>
        <pc:spChg chg="mod">
          <ac:chgData name="Pavlína" userId="e219d983-eaf7-45be-b67d-109fd92f69b5" providerId="ADAL" clId="{05809C0D-B28A-4CD7-BAC9-C9C646ED5379}" dt="2022-10-18T05:35:42.452" v="928" actId="5793"/>
          <ac:spMkLst>
            <pc:docMk/>
            <pc:sldMk cId="2041167120" sldId="317"/>
            <ac:spMk id="5" creationId="{FEBFB5C9-5874-46BF-8841-D7AA53FFE085}"/>
          </ac:spMkLst>
        </pc:spChg>
      </pc:sldChg>
      <pc:sldChg chg="addSp delSp modSp new mod">
        <pc:chgData name="Pavlína" userId="e219d983-eaf7-45be-b67d-109fd92f69b5" providerId="ADAL" clId="{05809C0D-B28A-4CD7-BAC9-C9C646ED5379}" dt="2022-10-19T04:32:41.219" v="1040" actId="478"/>
        <pc:sldMkLst>
          <pc:docMk/>
          <pc:sldMk cId="880877031" sldId="318"/>
        </pc:sldMkLst>
        <pc:spChg chg="del">
          <ac:chgData name="Pavlína" userId="e219d983-eaf7-45be-b67d-109fd92f69b5" providerId="ADAL" clId="{05809C0D-B28A-4CD7-BAC9-C9C646ED5379}" dt="2022-10-19T04:32:41.219" v="1040" actId="478"/>
          <ac:spMkLst>
            <pc:docMk/>
            <pc:sldMk cId="880877031" sldId="318"/>
            <ac:spMk id="2" creationId="{84C1D1FD-AA94-47BC-AB47-0B3FC9CEDA5E}"/>
          </ac:spMkLst>
        </pc:spChg>
        <pc:spChg chg="mod">
          <ac:chgData name="Pavlína" userId="e219d983-eaf7-45be-b67d-109fd92f69b5" providerId="ADAL" clId="{05809C0D-B28A-4CD7-BAC9-C9C646ED5379}" dt="2022-10-18T05:35:56.366" v="952" actId="5793"/>
          <ac:spMkLst>
            <pc:docMk/>
            <pc:sldMk cId="880877031" sldId="318"/>
            <ac:spMk id="4" creationId="{F8FE1465-A448-4693-9662-9E8E068BEF03}"/>
          </ac:spMkLst>
        </pc:spChg>
        <pc:spChg chg="del">
          <ac:chgData name="Pavlína" userId="e219d983-eaf7-45be-b67d-109fd92f69b5" providerId="ADAL" clId="{05809C0D-B28A-4CD7-BAC9-C9C646ED5379}" dt="2022-10-19T04:28:46.986" v="1006" actId="478"/>
          <ac:spMkLst>
            <pc:docMk/>
            <pc:sldMk cId="880877031" sldId="318"/>
            <ac:spMk id="5" creationId="{E344D05B-E364-4C62-ACA0-0DBC4E7D0163}"/>
          </ac:spMkLst>
        </pc:spChg>
        <pc:picChg chg="add mod modCrop">
          <ac:chgData name="Pavlína" userId="e219d983-eaf7-45be-b67d-109fd92f69b5" providerId="ADAL" clId="{05809C0D-B28A-4CD7-BAC9-C9C646ED5379}" dt="2022-10-19T04:32:32.038" v="1037" actId="1076"/>
          <ac:picMkLst>
            <pc:docMk/>
            <pc:sldMk cId="880877031" sldId="318"/>
            <ac:picMk id="7" creationId="{9ABBBABA-010B-4D13-ACFF-6617BAF02222}"/>
          </ac:picMkLst>
        </pc:picChg>
        <pc:picChg chg="add mod modCrop">
          <ac:chgData name="Pavlína" userId="e219d983-eaf7-45be-b67d-109fd92f69b5" providerId="ADAL" clId="{05809C0D-B28A-4CD7-BAC9-C9C646ED5379}" dt="2022-10-19T04:32:30.158" v="1036" actId="1076"/>
          <ac:picMkLst>
            <pc:docMk/>
            <pc:sldMk cId="880877031" sldId="318"/>
            <ac:picMk id="9" creationId="{18994F32-0FDC-460F-A458-483998ACDE42}"/>
          </ac:picMkLst>
        </pc:picChg>
        <pc:picChg chg="add mod modCrop">
          <ac:chgData name="Pavlína" userId="e219d983-eaf7-45be-b67d-109fd92f69b5" providerId="ADAL" clId="{05809C0D-B28A-4CD7-BAC9-C9C646ED5379}" dt="2022-10-19T04:32:38.102" v="1039" actId="1076"/>
          <ac:picMkLst>
            <pc:docMk/>
            <pc:sldMk cId="880877031" sldId="318"/>
            <ac:picMk id="11" creationId="{1897EBBA-5E1A-41C7-AE29-7DB104FB8702}"/>
          </ac:picMkLst>
        </pc:picChg>
        <pc:picChg chg="add mod modCrop">
          <ac:chgData name="Pavlína" userId="e219d983-eaf7-45be-b67d-109fd92f69b5" providerId="ADAL" clId="{05809C0D-B28A-4CD7-BAC9-C9C646ED5379}" dt="2022-10-19T04:32:34.534" v="1038" actId="1076"/>
          <ac:picMkLst>
            <pc:docMk/>
            <pc:sldMk cId="880877031" sldId="318"/>
            <ac:picMk id="13" creationId="{D7438CB2-679A-40E2-8A6D-D4EDC1C41F3E}"/>
          </ac:picMkLst>
        </pc:picChg>
      </pc:sldChg>
      <pc:sldChg chg="addSp delSp modSp new mod">
        <pc:chgData name="Pavlína" userId="e219d983-eaf7-45be-b67d-109fd92f69b5" providerId="ADAL" clId="{05809C0D-B28A-4CD7-BAC9-C9C646ED5379}" dt="2022-10-19T04:45:23.129" v="1067" actId="20577"/>
        <pc:sldMkLst>
          <pc:docMk/>
          <pc:sldMk cId="682282675" sldId="319"/>
        </pc:sldMkLst>
        <pc:spChg chg="del">
          <ac:chgData name="Pavlína" userId="e219d983-eaf7-45be-b67d-109fd92f69b5" providerId="ADAL" clId="{05809C0D-B28A-4CD7-BAC9-C9C646ED5379}" dt="2022-10-18T05:37:24.460" v="989" actId="21"/>
          <ac:spMkLst>
            <pc:docMk/>
            <pc:sldMk cId="682282675" sldId="319"/>
            <ac:spMk id="2" creationId="{DE6337BA-BCEB-4DB0-9500-ABDFFAA683E8}"/>
          </ac:spMkLst>
        </pc:spChg>
        <pc:spChg chg="mod">
          <ac:chgData name="Pavlína" userId="e219d983-eaf7-45be-b67d-109fd92f69b5" providerId="ADAL" clId="{05809C0D-B28A-4CD7-BAC9-C9C646ED5379}" dt="2022-10-18T05:36:06.450" v="975" actId="20577"/>
          <ac:spMkLst>
            <pc:docMk/>
            <pc:sldMk cId="682282675" sldId="319"/>
            <ac:spMk id="4" creationId="{4DCFF0E8-A34E-434B-8F9F-B7A8A4ADF81D}"/>
          </ac:spMkLst>
        </pc:spChg>
        <pc:spChg chg="del">
          <ac:chgData name="Pavlína" userId="e219d983-eaf7-45be-b67d-109fd92f69b5" providerId="ADAL" clId="{05809C0D-B28A-4CD7-BAC9-C9C646ED5379}" dt="2022-10-18T05:36:34.966" v="976"/>
          <ac:spMkLst>
            <pc:docMk/>
            <pc:sldMk cId="682282675" sldId="319"/>
            <ac:spMk id="5" creationId="{AD77CC57-5F12-4C18-A7BE-7E8261438AD7}"/>
          </ac:spMkLst>
        </pc:spChg>
        <pc:spChg chg="add mod">
          <ac:chgData name="Pavlína" userId="e219d983-eaf7-45be-b67d-109fd92f69b5" providerId="ADAL" clId="{05809C0D-B28A-4CD7-BAC9-C9C646ED5379}" dt="2022-10-19T04:45:23.129" v="1067" actId="20577"/>
          <ac:spMkLst>
            <pc:docMk/>
            <pc:sldMk cId="682282675" sldId="319"/>
            <ac:spMk id="6" creationId="{4AF413C4-5FD9-4ABE-86E5-E874B48C32F7}"/>
          </ac:spMkLst>
        </pc:spChg>
        <pc:spChg chg="add mod">
          <ac:chgData name="Pavlína" userId="e219d983-eaf7-45be-b67d-109fd92f69b5" providerId="ADAL" clId="{05809C0D-B28A-4CD7-BAC9-C9C646ED5379}" dt="2022-10-18T05:37:13.646" v="988" actId="1076"/>
          <ac:spMkLst>
            <pc:docMk/>
            <pc:sldMk cId="682282675" sldId="319"/>
            <ac:spMk id="8" creationId="{FB97D1A4-7A35-4A5A-8ACB-6234197DD37A}"/>
          </ac:spMkLst>
        </pc:spChg>
        <pc:picChg chg="add mod">
          <ac:chgData name="Pavlína" userId="e219d983-eaf7-45be-b67d-109fd92f69b5" providerId="ADAL" clId="{05809C0D-B28A-4CD7-BAC9-C9C646ED5379}" dt="2022-10-18T05:36:59.270" v="984" actId="1076"/>
          <ac:picMkLst>
            <pc:docMk/>
            <pc:sldMk cId="682282675" sldId="319"/>
            <ac:picMk id="7" creationId="{C2FFF0CF-720F-4554-A678-E585B0F5B014}"/>
          </ac:picMkLst>
        </pc:picChg>
      </pc:sldChg>
      <pc:sldChg chg="delSp modSp new mod">
        <pc:chgData name="Pavlína" userId="e219d983-eaf7-45be-b67d-109fd92f69b5" providerId="ADAL" clId="{05809C0D-B28A-4CD7-BAC9-C9C646ED5379}" dt="2022-10-19T05:05:22.912" v="1219"/>
        <pc:sldMkLst>
          <pc:docMk/>
          <pc:sldMk cId="4282807800" sldId="320"/>
        </pc:sldMkLst>
        <pc:spChg chg="mod">
          <ac:chgData name="Pavlína" userId="e219d983-eaf7-45be-b67d-109fd92f69b5" providerId="ADAL" clId="{05809C0D-B28A-4CD7-BAC9-C9C646ED5379}" dt="2022-10-19T05:03:11.595" v="1173" actId="20577"/>
          <ac:spMkLst>
            <pc:docMk/>
            <pc:sldMk cId="4282807800" sldId="320"/>
            <ac:spMk id="4" creationId="{A8459240-1FBE-4C7F-8EC8-F562AA0553FF}"/>
          </ac:spMkLst>
        </pc:spChg>
        <pc:spChg chg="mod">
          <ac:chgData name="Pavlína" userId="e219d983-eaf7-45be-b67d-109fd92f69b5" providerId="ADAL" clId="{05809C0D-B28A-4CD7-BAC9-C9C646ED5379}" dt="2022-10-19T05:04:35.405" v="1193" actId="20577"/>
          <ac:spMkLst>
            <pc:docMk/>
            <pc:sldMk cId="4282807800" sldId="320"/>
            <ac:spMk id="5" creationId="{1807B300-6F82-4CD2-90E2-019B11D0230E}"/>
          </ac:spMkLst>
        </pc:spChg>
        <pc:picChg chg="del mod">
          <ac:chgData name="Pavlína" userId="e219d983-eaf7-45be-b67d-109fd92f69b5" providerId="ADAL" clId="{05809C0D-B28A-4CD7-BAC9-C9C646ED5379}" dt="2022-10-19T05:05:22.912" v="1219"/>
          <ac:picMkLst>
            <pc:docMk/>
            <pc:sldMk cId="4282807800" sldId="320"/>
            <ac:picMk id="6" creationId="{82E1F793-8EC8-446A-80BC-237B33A27BFD}"/>
          </ac:picMkLst>
        </pc:picChg>
      </pc:sldChg>
      <pc:sldChg chg="addSp modSp new mod">
        <pc:chgData name="Pavlína" userId="e219d983-eaf7-45be-b67d-109fd92f69b5" providerId="ADAL" clId="{05809C0D-B28A-4CD7-BAC9-C9C646ED5379}" dt="2022-10-19T05:09:49.246" v="1356" actId="1076"/>
        <pc:sldMkLst>
          <pc:docMk/>
          <pc:sldMk cId="2173605938" sldId="321"/>
        </pc:sldMkLst>
        <pc:spChg chg="add mod">
          <ac:chgData name="Pavlína" userId="e219d983-eaf7-45be-b67d-109fd92f69b5" providerId="ADAL" clId="{05809C0D-B28A-4CD7-BAC9-C9C646ED5379}" dt="2022-10-19T05:09:49.246" v="1356" actId="1076"/>
          <ac:spMkLst>
            <pc:docMk/>
            <pc:sldMk cId="2173605938" sldId="321"/>
            <ac:spMk id="7" creationId="{D519A882-4735-4CFB-8491-F784CDB3CD04}"/>
          </ac:spMkLst>
        </pc:spChg>
        <pc:picChg chg="add mod">
          <ac:chgData name="Pavlína" userId="e219d983-eaf7-45be-b67d-109fd92f69b5" providerId="ADAL" clId="{05809C0D-B28A-4CD7-BAC9-C9C646ED5379}" dt="2022-10-19T05:05:27.036" v="1221"/>
          <ac:picMkLst>
            <pc:docMk/>
            <pc:sldMk cId="2173605938" sldId="321"/>
            <ac:picMk id="6" creationId="{6C2FBA89-0629-4211-8F04-890C7F105883}"/>
          </ac:picMkLst>
        </pc:picChg>
      </pc:sldChg>
      <pc:sldChg chg="addSp delSp modSp new mod">
        <pc:chgData name="Pavlína" userId="e219d983-eaf7-45be-b67d-109fd92f69b5" providerId="ADAL" clId="{05809C0D-B28A-4CD7-BAC9-C9C646ED5379}" dt="2022-10-19T05:09:43.277" v="1354" actId="1076"/>
        <pc:sldMkLst>
          <pc:docMk/>
          <pc:sldMk cId="4284521702" sldId="322"/>
        </pc:sldMkLst>
        <pc:spChg chg="del">
          <ac:chgData name="Pavlína" userId="e219d983-eaf7-45be-b67d-109fd92f69b5" providerId="ADAL" clId="{05809C0D-B28A-4CD7-BAC9-C9C646ED5379}" dt="2022-10-19T05:09:24.693" v="1345" actId="478"/>
          <ac:spMkLst>
            <pc:docMk/>
            <pc:sldMk cId="4284521702" sldId="322"/>
            <ac:spMk id="2" creationId="{45E3A155-F7B5-4946-8BBC-6875A42F85C9}"/>
          </ac:spMkLst>
        </pc:spChg>
        <pc:spChg chg="del">
          <ac:chgData name="Pavlína" userId="e219d983-eaf7-45be-b67d-109fd92f69b5" providerId="ADAL" clId="{05809C0D-B28A-4CD7-BAC9-C9C646ED5379}" dt="2022-10-19T05:09:22.119" v="1344" actId="478"/>
          <ac:spMkLst>
            <pc:docMk/>
            <pc:sldMk cId="4284521702" sldId="322"/>
            <ac:spMk id="4" creationId="{4FF540CC-4998-4CF7-9778-72FFFE839F91}"/>
          </ac:spMkLst>
        </pc:spChg>
        <pc:spChg chg="del">
          <ac:chgData name="Pavlína" userId="e219d983-eaf7-45be-b67d-109fd92f69b5" providerId="ADAL" clId="{05809C0D-B28A-4CD7-BAC9-C9C646ED5379}" dt="2022-10-19T05:09:19.962" v="1343" actId="478"/>
          <ac:spMkLst>
            <pc:docMk/>
            <pc:sldMk cId="4284521702" sldId="322"/>
            <ac:spMk id="5" creationId="{B9265329-F165-4A04-A36B-49201A48C40B}"/>
          </ac:spMkLst>
        </pc:spChg>
        <pc:spChg chg="add mod">
          <ac:chgData name="Pavlína" userId="e219d983-eaf7-45be-b67d-109fd92f69b5" providerId="ADAL" clId="{05809C0D-B28A-4CD7-BAC9-C9C646ED5379}" dt="2022-10-19T05:09:43.277" v="1354" actId="1076"/>
          <ac:spMkLst>
            <pc:docMk/>
            <pc:sldMk cId="4284521702" sldId="322"/>
            <ac:spMk id="8" creationId="{3BE3C266-1A55-491C-B927-78925DE3F17D}"/>
          </ac:spMkLst>
        </pc:spChg>
        <pc:picChg chg="add">
          <ac:chgData name="Pavlína" userId="e219d983-eaf7-45be-b67d-109fd92f69b5" providerId="ADAL" clId="{05809C0D-B28A-4CD7-BAC9-C9C646ED5379}" dt="2022-10-19T05:09:15.049" v="1342"/>
          <ac:picMkLst>
            <pc:docMk/>
            <pc:sldMk cId="4284521702" sldId="322"/>
            <ac:picMk id="1026" creationId="{007B08B0-2603-4641-B6CD-CFC01890FC07}"/>
          </ac:picMkLst>
        </pc:picChg>
      </pc:sldChg>
      <pc:sldChg chg="addSp modSp new mod">
        <pc:chgData name="Pavlína" userId="e219d983-eaf7-45be-b67d-109fd92f69b5" providerId="ADAL" clId="{05809C0D-B28A-4CD7-BAC9-C9C646ED5379}" dt="2022-10-19T05:31:50.593" v="2074" actId="20577"/>
        <pc:sldMkLst>
          <pc:docMk/>
          <pc:sldMk cId="665551242" sldId="323"/>
        </pc:sldMkLst>
        <pc:spChg chg="mod">
          <ac:chgData name="Pavlína" userId="e219d983-eaf7-45be-b67d-109fd92f69b5" providerId="ADAL" clId="{05809C0D-B28A-4CD7-BAC9-C9C646ED5379}" dt="2022-10-19T05:06:11.890" v="1229" actId="20577"/>
          <ac:spMkLst>
            <pc:docMk/>
            <pc:sldMk cId="665551242" sldId="323"/>
            <ac:spMk id="4" creationId="{EFF79E56-63BD-4CF3-9CE5-A78F2BF3BD7D}"/>
          </ac:spMkLst>
        </pc:spChg>
        <pc:spChg chg="add mod">
          <ac:chgData name="Pavlína" userId="e219d983-eaf7-45be-b67d-109fd92f69b5" providerId="ADAL" clId="{05809C0D-B28A-4CD7-BAC9-C9C646ED5379}" dt="2022-10-19T05:31:50.593" v="2074" actId="20577"/>
          <ac:spMkLst>
            <pc:docMk/>
            <pc:sldMk cId="665551242" sldId="323"/>
            <ac:spMk id="5" creationId="{1AA95B27-80A0-401A-83FD-9C3AAF9DA0A3}"/>
          </ac:spMkLst>
        </pc:spChg>
      </pc:sldChg>
      <pc:sldChg chg="addSp delSp modSp new mod">
        <pc:chgData name="Pavlína" userId="e219d983-eaf7-45be-b67d-109fd92f69b5" providerId="ADAL" clId="{05809C0D-B28A-4CD7-BAC9-C9C646ED5379}" dt="2022-10-19T05:24:05.878" v="1517" actId="478"/>
        <pc:sldMkLst>
          <pc:docMk/>
          <pc:sldMk cId="1914588723" sldId="324"/>
        </pc:sldMkLst>
        <pc:spChg chg="del">
          <ac:chgData name="Pavlína" userId="e219d983-eaf7-45be-b67d-109fd92f69b5" providerId="ADAL" clId="{05809C0D-B28A-4CD7-BAC9-C9C646ED5379}" dt="2022-10-19T05:24:05.878" v="1517" actId="478"/>
          <ac:spMkLst>
            <pc:docMk/>
            <pc:sldMk cId="1914588723" sldId="324"/>
            <ac:spMk id="2" creationId="{92A19736-8DEC-41CC-ACF9-A8E84F8B07D8}"/>
          </ac:spMkLst>
        </pc:spChg>
        <pc:spChg chg="mod">
          <ac:chgData name="Pavlína" userId="e219d983-eaf7-45be-b67d-109fd92f69b5" providerId="ADAL" clId="{05809C0D-B28A-4CD7-BAC9-C9C646ED5379}" dt="2022-10-19T05:11:46.257" v="1358" actId="20577"/>
          <ac:spMkLst>
            <pc:docMk/>
            <pc:sldMk cId="1914588723" sldId="324"/>
            <ac:spMk id="4" creationId="{B4A1C1D7-9A75-49EB-B9BD-4176D755CA57}"/>
          </ac:spMkLst>
        </pc:spChg>
        <pc:spChg chg="mod">
          <ac:chgData name="Pavlína" userId="e219d983-eaf7-45be-b67d-109fd92f69b5" providerId="ADAL" clId="{05809C0D-B28A-4CD7-BAC9-C9C646ED5379}" dt="2022-10-19T05:19:18.097" v="1440" actId="20577"/>
          <ac:spMkLst>
            <pc:docMk/>
            <pc:sldMk cId="1914588723" sldId="324"/>
            <ac:spMk id="5" creationId="{7C56C05A-5289-4498-9EE7-7C0926626266}"/>
          </ac:spMkLst>
        </pc:spChg>
        <pc:picChg chg="add mod modCrop">
          <ac:chgData name="Pavlína" userId="e219d983-eaf7-45be-b67d-109fd92f69b5" providerId="ADAL" clId="{05809C0D-B28A-4CD7-BAC9-C9C646ED5379}" dt="2022-10-19T05:18:36.449" v="1385" actId="1076"/>
          <ac:picMkLst>
            <pc:docMk/>
            <pc:sldMk cId="1914588723" sldId="324"/>
            <ac:picMk id="6" creationId="{3D4FA018-AA71-4170-86A9-E7E71A5CDFDA}"/>
          </ac:picMkLst>
        </pc:picChg>
        <pc:picChg chg="add mod modCrop">
          <ac:chgData name="Pavlína" userId="e219d983-eaf7-45be-b67d-109fd92f69b5" providerId="ADAL" clId="{05809C0D-B28A-4CD7-BAC9-C9C646ED5379}" dt="2022-10-19T05:18:33.313" v="1384" actId="1076"/>
          <ac:picMkLst>
            <pc:docMk/>
            <pc:sldMk cId="1914588723" sldId="324"/>
            <ac:picMk id="7" creationId="{616FF682-0A24-4B0F-B7F7-8A546B32DA06}"/>
          </ac:picMkLst>
        </pc:picChg>
        <pc:picChg chg="add mod modCrop">
          <ac:chgData name="Pavlína" userId="e219d983-eaf7-45be-b67d-109fd92f69b5" providerId="ADAL" clId="{05809C0D-B28A-4CD7-BAC9-C9C646ED5379}" dt="2022-10-19T05:18:39.729" v="1386" actId="1076"/>
          <ac:picMkLst>
            <pc:docMk/>
            <pc:sldMk cId="1914588723" sldId="324"/>
            <ac:picMk id="8" creationId="{C915C539-6FA1-4E7D-B024-91FAC57B3E4B}"/>
          </ac:picMkLst>
        </pc:picChg>
      </pc:sldChg>
      <pc:sldChg chg="addSp delSp modSp new mod">
        <pc:chgData name="Pavlína" userId="e219d983-eaf7-45be-b67d-109fd92f69b5" providerId="ADAL" clId="{05809C0D-B28A-4CD7-BAC9-C9C646ED5379}" dt="2022-10-19T05:36:13.638" v="2136" actId="478"/>
        <pc:sldMkLst>
          <pc:docMk/>
          <pc:sldMk cId="1134307254" sldId="325"/>
        </pc:sldMkLst>
        <pc:spChg chg="del">
          <ac:chgData name="Pavlína" userId="e219d983-eaf7-45be-b67d-109fd92f69b5" providerId="ADAL" clId="{05809C0D-B28A-4CD7-BAC9-C9C646ED5379}" dt="2022-10-19T05:36:13.638" v="2136" actId="478"/>
          <ac:spMkLst>
            <pc:docMk/>
            <pc:sldMk cId="1134307254" sldId="325"/>
            <ac:spMk id="2" creationId="{3C52AD5A-CF4A-4E76-81AD-7B785BE62541}"/>
          </ac:spMkLst>
        </pc:spChg>
        <pc:spChg chg="del">
          <ac:chgData name="Pavlína" userId="e219d983-eaf7-45be-b67d-109fd92f69b5" providerId="ADAL" clId="{05809C0D-B28A-4CD7-BAC9-C9C646ED5379}" dt="2022-10-19T05:20:48.127" v="1453" actId="478"/>
          <ac:spMkLst>
            <pc:docMk/>
            <pc:sldMk cId="1134307254" sldId="325"/>
            <ac:spMk id="4" creationId="{4D6589DE-B3D3-4956-B54E-F63A9F1DDB69}"/>
          </ac:spMkLst>
        </pc:spChg>
        <pc:spChg chg="add mod">
          <ac:chgData name="Pavlína" userId="e219d983-eaf7-45be-b67d-109fd92f69b5" providerId="ADAL" clId="{05809C0D-B28A-4CD7-BAC9-C9C646ED5379}" dt="2022-10-19T05:20:42.138" v="1452" actId="1076"/>
          <ac:spMkLst>
            <pc:docMk/>
            <pc:sldMk cId="1134307254" sldId="325"/>
            <ac:spMk id="8" creationId="{6ACC87DF-CFE1-48CB-AC5A-F0B0DA94243A}"/>
          </ac:spMkLst>
        </pc:spChg>
        <pc:picChg chg="add mod modCrop">
          <ac:chgData name="Pavlína" userId="e219d983-eaf7-45be-b67d-109fd92f69b5" providerId="ADAL" clId="{05809C0D-B28A-4CD7-BAC9-C9C646ED5379}" dt="2022-10-19T05:36:07.399" v="2134" actId="1076"/>
          <ac:picMkLst>
            <pc:docMk/>
            <pc:sldMk cId="1134307254" sldId="325"/>
            <ac:picMk id="6" creationId="{B99F50C8-1C48-47EA-AE7F-F2CBB9928A27}"/>
          </ac:picMkLst>
        </pc:picChg>
        <pc:picChg chg="add mod modCrop">
          <ac:chgData name="Pavlína" userId="e219d983-eaf7-45be-b67d-109fd92f69b5" providerId="ADAL" clId="{05809C0D-B28A-4CD7-BAC9-C9C646ED5379}" dt="2022-10-19T05:36:10.199" v="2135" actId="1076"/>
          <ac:picMkLst>
            <pc:docMk/>
            <pc:sldMk cId="1134307254" sldId="325"/>
            <ac:picMk id="7" creationId="{27227271-D723-49B4-BB8C-BED0510657ED}"/>
          </ac:picMkLst>
        </pc:picChg>
      </pc:sldChg>
      <pc:sldChg chg="addSp delSp modSp new mod">
        <pc:chgData name="Pavlína" userId="e219d983-eaf7-45be-b67d-109fd92f69b5" providerId="ADAL" clId="{05809C0D-B28A-4CD7-BAC9-C9C646ED5379}" dt="2022-10-19T05:23:48.635" v="1516" actId="20577"/>
        <pc:sldMkLst>
          <pc:docMk/>
          <pc:sldMk cId="2895245768" sldId="326"/>
        </pc:sldMkLst>
        <pc:spChg chg="del">
          <ac:chgData name="Pavlína" userId="e219d983-eaf7-45be-b67d-109fd92f69b5" providerId="ADAL" clId="{05809C0D-B28A-4CD7-BAC9-C9C646ED5379}" dt="2022-10-19T05:21:44.566" v="1469" actId="478"/>
          <ac:spMkLst>
            <pc:docMk/>
            <pc:sldMk cId="2895245768" sldId="326"/>
            <ac:spMk id="2" creationId="{D86B3D33-77DB-46C9-81DB-9BE918A6C9FF}"/>
          </ac:spMkLst>
        </pc:spChg>
        <pc:spChg chg="mod">
          <ac:chgData name="Pavlína" userId="e219d983-eaf7-45be-b67d-109fd92f69b5" providerId="ADAL" clId="{05809C0D-B28A-4CD7-BAC9-C9C646ED5379}" dt="2022-10-19T05:23:48.635" v="1516" actId="20577"/>
          <ac:spMkLst>
            <pc:docMk/>
            <pc:sldMk cId="2895245768" sldId="326"/>
            <ac:spMk id="4" creationId="{3C8B3191-093E-443A-9216-B27A8AA7E9FC}"/>
          </ac:spMkLst>
        </pc:spChg>
        <pc:spChg chg="del">
          <ac:chgData name="Pavlína" userId="e219d983-eaf7-45be-b67d-109fd92f69b5" providerId="ADAL" clId="{05809C0D-B28A-4CD7-BAC9-C9C646ED5379}" dt="2022-10-19T05:21:47.985" v="1471" actId="478"/>
          <ac:spMkLst>
            <pc:docMk/>
            <pc:sldMk cId="2895245768" sldId="326"/>
            <ac:spMk id="5" creationId="{1530E7C9-6222-4FF7-A3CA-AA694B94CBEB}"/>
          </ac:spMkLst>
        </pc:spChg>
        <pc:spChg chg="add mod">
          <ac:chgData name="Pavlína" userId="e219d983-eaf7-45be-b67d-109fd92f69b5" providerId="ADAL" clId="{05809C0D-B28A-4CD7-BAC9-C9C646ED5379}" dt="2022-10-19T05:23:42.119" v="1513" actId="1076"/>
          <ac:spMkLst>
            <pc:docMk/>
            <pc:sldMk cId="2895245768" sldId="326"/>
            <ac:spMk id="8" creationId="{D23C9272-08C4-429F-A2D8-1547E7FBB7BE}"/>
          </ac:spMkLst>
        </pc:spChg>
        <pc:spChg chg="add mod">
          <ac:chgData name="Pavlína" userId="e219d983-eaf7-45be-b67d-109fd92f69b5" providerId="ADAL" clId="{05809C0D-B28A-4CD7-BAC9-C9C646ED5379}" dt="2022-10-19T05:23:40.119" v="1512" actId="1076"/>
          <ac:spMkLst>
            <pc:docMk/>
            <pc:sldMk cId="2895245768" sldId="326"/>
            <ac:spMk id="11" creationId="{CBBF011B-150B-44CA-96B7-CE7279180BC5}"/>
          </ac:spMkLst>
        </pc:spChg>
        <pc:picChg chg="add mod">
          <ac:chgData name="Pavlína" userId="e219d983-eaf7-45be-b67d-109fd92f69b5" providerId="ADAL" clId="{05809C0D-B28A-4CD7-BAC9-C9C646ED5379}" dt="2022-10-19T05:23:44.511" v="1514" actId="1076"/>
          <ac:picMkLst>
            <pc:docMk/>
            <pc:sldMk cId="2895245768" sldId="326"/>
            <ac:picMk id="6" creationId="{A724A2A6-7ABE-4EF7-B4D6-B1E1ABFBB003}"/>
          </ac:picMkLst>
        </pc:picChg>
        <pc:picChg chg="add mod">
          <ac:chgData name="Pavlína" userId="e219d983-eaf7-45be-b67d-109fd92f69b5" providerId="ADAL" clId="{05809C0D-B28A-4CD7-BAC9-C9C646ED5379}" dt="2022-10-19T05:23:25.247" v="1506" actId="1076"/>
          <ac:picMkLst>
            <pc:docMk/>
            <pc:sldMk cId="2895245768" sldId="326"/>
            <ac:picMk id="9" creationId="{6D77EA56-BE80-42B0-96D3-654967D16BEB}"/>
          </ac:picMkLst>
        </pc:picChg>
      </pc:sldChg>
      <pc:sldChg chg="modSp new mod ord">
        <pc:chgData name="Pavlína" userId="e219d983-eaf7-45be-b67d-109fd92f69b5" providerId="ADAL" clId="{05809C0D-B28A-4CD7-BAC9-C9C646ED5379}" dt="2022-10-19T05:24:19.014" v="1531" actId="20577"/>
        <pc:sldMkLst>
          <pc:docMk/>
          <pc:sldMk cId="1731274641" sldId="327"/>
        </pc:sldMkLst>
        <pc:spChg chg="mod">
          <ac:chgData name="Pavlína" userId="e219d983-eaf7-45be-b67d-109fd92f69b5" providerId="ADAL" clId="{05809C0D-B28A-4CD7-BAC9-C9C646ED5379}" dt="2022-10-19T05:24:19.014" v="1531" actId="20577"/>
          <ac:spMkLst>
            <pc:docMk/>
            <pc:sldMk cId="1731274641" sldId="327"/>
            <ac:spMk id="4" creationId="{ED6003BC-4B0F-4C7B-9A29-F75C024AD916}"/>
          </ac:spMkLst>
        </pc:spChg>
      </pc:sldChg>
      <pc:sldChg chg="delSp modSp new mod">
        <pc:chgData name="Pavlína" userId="e219d983-eaf7-45be-b67d-109fd92f69b5" providerId="ADAL" clId="{05809C0D-B28A-4CD7-BAC9-C9C646ED5379}" dt="2022-10-19T05:27:22.857" v="1597" actId="478"/>
        <pc:sldMkLst>
          <pc:docMk/>
          <pc:sldMk cId="1667773941" sldId="328"/>
        </pc:sldMkLst>
        <pc:spChg chg="del">
          <ac:chgData name="Pavlína" userId="e219d983-eaf7-45be-b67d-109fd92f69b5" providerId="ADAL" clId="{05809C0D-B28A-4CD7-BAC9-C9C646ED5379}" dt="2022-10-19T05:27:22.857" v="1597" actId="478"/>
          <ac:spMkLst>
            <pc:docMk/>
            <pc:sldMk cId="1667773941" sldId="328"/>
            <ac:spMk id="2" creationId="{47B10CC2-F24C-4254-846D-AC59E73DB159}"/>
          </ac:spMkLst>
        </pc:spChg>
        <pc:spChg chg="mod">
          <ac:chgData name="Pavlína" userId="e219d983-eaf7-45be-b67d-109fd92f69b5" providerId="ADAL" clId="{05809C0D-B28A-4CD7-BAC9-C9C646ED5379}" dt="2022-10-19T05:24:39.658" v="1571" actId="20577"/>
          <ac:spMkLst>
            <pc:docMk/>
            <pc:sldMk cId="1667773941" sldId="328"/>
            <ac:spMk id="4" creationId="{DF0947D8-6EE3-4DD9-88C7-465387D414C5}"/>
          </ac:spMkLst>
        </pc:spChg>
        <pc:spChg chg="mod">
          <ac:chgData name="Pavlína" userId="e219d983-eaf7-45be-b67d-109fd92f69b5" providerId="ADAL" clId="{05809C0D-B28A-4CD7-BAC9-C9C646ED5379}" dt="2022-10-19T05:27:16.559" v="1596" actId="5793"/>
          <ac:spMkLst>
            <pc:docMk/>
            <pc:sldMk cId="1667773941" sldId="328"/>
            <ac:spMk id="5" creationId="{9934A80B-DFBB-4CFD-A19D-2AED272685B3}"/>
          </ac:spMkLst>
        </pc:spChg>
      </pc:sldChg>
      <pc:sldChg chg="addSp delSp modSp new mod modClrScheme chgLayout">
        <pc:chgData name="Pavlína" userId="e219d983-eaf7-45be-b67d-109fd92f69b5" providerId="ADAL" clId="{05809C0D-B28A-4CD7-BAC9-C9C646ED5379}" dt="2022-10-19T05:31:16.834" v="2021" actId="1076"/>
        <pc:sldMkLst>
          <pc:docMk/>
          <pc:sldMk cId="740924052" sldId="329"/>
        </pc:sldMkLst>
        <pc:spChg chg="del mod ord">
          <ac:chgData name="Pavlína" userId="e219d983-eaf7-45be-b67d-109fd92f69b5" providerId="ADAL" clId="{05809C0D-B28A-4CD7-BAC9-C9C646ED5379}" dt="2022-10-19T05:31:04.637" v="2018" actId="478"/>
          <ac:spMkLst>
            <pc:docMk/>
            <pc:sldMk cId="740924052" sldId="329"/>
            <ac:spMk id="2" creationId="{EF9AB73D-3949-4CA5-B985-67F6521F1CBB}"/>
          </ac:spMkLst>
        </pc:spChg>
        <pc:spChg chg="mod ord">
          <ac:chgData name="Pavlína" userId="e219d983-eaf7-45be-b67d-109fd92f69b5" providerId="ADAL" clId="{05809C0D-B28A-4CD7-BAC9-C9C646ED5379}" dt="2022-10-19T05:27:39.991" v="1599" actId="700"/>
          <ac:spMkLst>
            <pc:docMk/>
            <pc:sldMk cId="740924052" sldId="329"/>
            <ac:spMk id="3" creationId="{3C4DAB61-BF3E-4727-B69A-49D50C266283}"/>
          </ac:spMkLst>
        </pc:spChg>
        <pc:spChg chg="del mod ord">
          <ac:chgData name="Pavlína" userId="e219d983-eaf7-45be-b67d-109fd92f69b5" providerId="ADAL" clId="{05809C0D-B28A-4CD7-BAC9-C9C646ED5379}" dt="2022-10-19T05:27:39.991" v="1599" actId="700"/>
          <ac:spMkLst>
            <pc:docMk/>
            <pc:sldMk cId="740924052" sldId="329"/>
            <ac:spMk id="4" creationId="{FE8718F8-9DA7-4D37-BA8E-838CEB70520C}"/>
          </ac:spMkLst>
        </pc:spChg>
        <pc:spChg chg="del mod ord">
          <ac:chgData name="Pavlína" userId="e219d983-eaf7-45be-b67d-109fd92f69b5" providerId="ADAL" clId="{05809C0D-B28A-4CD7-BAC9-C9C646ED5379}" dt="2022-10-19T05:27:39.991" v="1599" actId="700"/>
          <ac:spMkLst>
            <pc:docMk/>
            <pc:sldMk cId="740924052" sldId="329"/>
            <ac:spMk id="5" creationId="{A015F85A-7B72-40E1-A2E1-E533798784B2}"/>
          </ac:spMkLst>
        </pc:spChg>
        <pc:spChg chg="add del mod ord">
          <ac:chgData name="Pavlína" userId="e219d983-eaf7-45be-b67d-109fd92f69b5" providerId="ADAL" clId="{05809C0D-B28A-4CD7-BAC9-C9C646ED5379}" dt="2022-10-19T05:27:57.628" v="1649" actId="478"/>
          <ac:spMkLst>
            <pc:docMk/>
            <pc:sldMk cId="740924052" sldId="329"/>
            <ac:spMk id="6" creationId="{60CBA26F-AC4F-4DA8-9CE9-FA110AC8F8D4}"/>
          </ac:spMkLst>
        </pc:spChg>
        <pc:spChg chg="add mod ord">
          <ac:chgData name="Pavlína" userId="e219d983-eaf7-45be-b67d-109fd92f69b5" providerId="ADAL" clId="{05809C0D-B28A-4CD7-BAC9-C9C646ED5379}" dt="2022-10-19T05:30:02.997" v="1886" actId="20577"/>
          <ac:spMkLst>
            <pc:docMk/>
            <pc:sldMk cId="740924052" sldId="329"/>
            <ac:spMk id="7" creationId="{5B0DC916-DE85-4035-85FF-76B8AD33B1CE}"/>
          </ac:spMkLst>
        </pc:spChg>
        <pc:spChg chg="add mod ord">
          <ac:chgData name="Pavlína" userId="e219d983-eaf7-45be-b67d-109fd92f69b5" providerId="ADAL" clId="{05809C0D-B28A-4CD7-BAC9-C9C646ED5379}" dt="2022-10-19T05:31:16.834" v="2021" actId="1076"/>
          <ac:spMkLst>
            <pc:docMk/>
            <pc:sldMk cId="740924052" sldId="329"/>
            <ac:spMk id="8" creationId="{D5787715-5A76-4751-993F-83CCFA84B7F9}"/>
          </ac:spMkLst>
        </pc:spChg>
        <pc:spChg chg="add mod ord">
          <ac:chgData name="Pavlína" userId="e219d983-eaf7-45be-b67d-109fd92f69b5" providerId="ADAL" clId="{05809C0D-B28A-4CD7-BAC9-C9C646ED5379}" dt="2022-10-19T05:30:55.436" v="2017" actId="5793"/>
          <ac:spMkLst>
            <pc:docMk/>
            <pc:sldMk cId="740924052" sldId="329"/>
            <ac:spMk id="9" creationId="{C1D1BEBC-2C96-4774-904B-8453883E65D3}"/>
          </ac:spMkLst>
        </pc:spChg>
        <pc:spChg chg="add mod ord">
          <ac:chgData name="Pavlína" userId="e219d983-eaf7-45be-b67d-109fd92f69b5" providerId="ADAL" clId="{05809C0D-B28A-4CD7-BAC9-C9C646ED5379}" dt="2022-10-19T05:31:12.378" v="2020" actId="1076"/>
          <ac:spMkLst>
            <pc:docMk/>
            <pc:sldMk cId="740924052" sldId="329"/>
            <ac:spMk id="10" creationId="{0A5475AD-6DCF-43E6-949B-0ED90524BD7C}"/>
          </ac:spMkLst>
        </pc:spChg>
      </pc:sldChg>
      <pc:sldChg chg="addSp delSp modSp new mod">
        <pc:chgData name="Pavlína" userId="e219d983-eaf7-45be-b67d-109fd92f69b5" providerId="ADAL" clId="{05809C0D-B28A-4CD7-BAC9-C9C646ED5379}" dt="2022-10-19T05:35:18.408" v="2133" actId="1076"/>
        <pc:sldMkLst>
          <pc:docMk/>
          <pc:sldMk cId="1509119561" sldId="330"/>
        </pc:sldMkLst>
        <pc:spChg chg="del">
          <ac:chgData name="Pavlína" userId="e219d983-eaf7-45be-b67d-109fd92f69b5" providerId="ADAL" clId="{05809C0D-B28A-4CD7-BAC9-C9C646ED5379}" dt="2022-10-19T05:34:58.907" v="2123" actId="478"/>
          <ac:spMkLst>
            <pc:docMk/>
            <pc:sldMk cId="1509119561" sldId="330"/>
            <ac:spMk id="4" creationId="{4503A37B-171E-414A-8227-FCACAE705497}"/>
          </ac:spMkLst>
        </pc:spChg>
        <pc:spChg chg="mod">
          <ac:chgData name="Pavlína" userId="e219d983-eaf7-45be-b67d-109fd92f69b5" providerId="ADAL" clId="{05809C0D-B28A-4CD7-BAC9-C9C646ED5379}" dt="2022-10-19T05:34:21.072" v="2119" actId="1076"/>
          <ac:spMkLst>
            <pc:docMk/>
            <pc:sldMk cId="1509119561" sldId="330"/>
            <ac:spMk id="5" creationId="{ECF65805-C50C-4F61-86A0-DA66E64CAB76}"/>
          </ac:spMkLst>
        </pc:spChg>
        <pc:spChg chg="add mod">
          <ac:chgData name="Pavlína" userId="e219d983-eaf7-45be-b67d-109fd92f69b5" providerId="ADAL" clId="{05809C0D-B28A-4CD7-BAC9-C9C646ED5379}" dt="2022-10-19T05:32:36.657" v="2086" actId="1076"/>
          <ac:spMkLst>
            <pc:docMk/>
            <pc:sldMk cId="1509119561" sldId="330"/>
            <ac:spMk id="8" creationId="{63C32C4B-DC1C-4216-9708-EF8B5DD819FC}"/>
          </ac:spMkLst>
        </pc:spChg>
        <pc:spChg chg="add mod">
          <ac:chgData name="Pavlína" userId="e219d983-eaf7-45be-b67d-109fd92f69b5" providerId="ADAL" clId="{05809C0D-B28A-4CD7-BAC9-C9C646ED5379}" dt="2022-10-19T05:35:18.408" v="2133" actId="1076"/>
          <ac:spMkLst>
            <pc:docMk/>
            <pc:sldMk cId="1509119561" sldId="330"/>
            <ac:spMk id="12" creationId="{D3245B77-C421-4A62-BB24-669F9B7AF735}"/>
          </ac:spMkLst>
        </pc:spChg>
        <pc:picChg chg="add mod">
          <ac:chgData name="Pavlína" userId="e219d983-eaf7-45be-b67d-109fd92f69b5" providerId="ADAL" clId="{05809C0D-B28A-4CD7-BAC9-C9C646ED5379}" dt="2022-10-19T05:32:38.617" v="2087" actId="1076"/>
          <ac:picMkLst>
            <pc:docMk/>
            <pc:sldMk cId="1509119561" sldId="330"/>
            <ac:picMk id="6" creationId="{79A31217-F565-4C35-8F57-12AAF461B63B}"/>
          </ac:picMkLst>
        </pc:picChg>
        <pc:picChg chg="add mod">
          <ac:chgData name="Pavlína" userId="e219d983-eaf7-45be-b67d-109fd92f69b5" providerId="ADAL" clId="{05809C0D-B28A-4CD7-BAC9-C9C646ED5379}" dt="2022-10-19T05:33:54.008" v="2090" actId="1076"/>
          <ac:picMkLst>
            <pc:docMk/>
            <pc:sldMk cId="1509119561" sldId="330"/>
            <ac:picMk id="9" creationId="{F432C830-BE0B-4DF0-B978-43F4B281F7D7}"/>
          </ac:picMkLst>
        </pc:picChg>
        <pc:picChg chg="add mod">
          <ac:chgData name="Pavlína" userId="e219d983-eaf7-45be-b67d-109fd92f69b5" providerId="ADAL" clId="{05809C0D-B28A-4CD7-BAC9-C9C646ED5379}" dt="2022-10-19T05:34:56.272" v="2122" actId="1076"/>
          <ac:picMkLst>
            <pc:docMk/>
            <pc:sldMk cId="1509119561" sldId="330"/>
            <ac:picMk id="10" creationId="{51A239DE-2D13-4F90-91D2-C8B33AAE17C7}"/>
          </ac:picMkLst>
        </pc:picChg>
      </pc:sldChg>
    </pc:docChg>
  </pc:docChgLst>
  <pc:docChgLst>
    <pc:chgData name="Pavlína Bazalová" userId="e219d983-eaf7-45be-b67d-109fd92f69b5" providerId="ADAL" clId="{F5C06A11-835B-FC48-8AC1-C2718F8E79AB}"/>
    <pc:docChg chg="custSel addSld modSld sldOrd">
      <pc:chgData name="Pavlína Bazalová" userId="e219d983-eaf7-45be-b67d-109fd92f69b5" providerId="ADAL" clId="{F5C06A11-835B-FC48-8AC1-C2718F8E79AB}" dt="2023-10-04T15:44:50.618" v="364" actId="20578"/>
      <pc:docMkLst>
        <pc:docMk/>
      </pc:docMkLst>
      <pc:sldChg chg="addSp delSp modSp mod modClrScheme chgLayout">
        <pc:chgData name="Pavlína Bazalová" userId="e219d983-eaf7-45be-b67d-109fd92f69b5" providerId="ADAL" clId="{F5C06A11-835B-FC48-8AC1-C2718F8E79AB}" dt="2023-10-04T15:28:18.037" v="69" actId="478"/>
        <pc:sldMkLst>
          <pc:docMk/>
          <pc:sldMk cId="1561192025" sldId="257"/>
        </pc:sldMkLst>
        <pc:spChg chg="mod">
          <ac:chgData name="Pavlína Bazalová" userId="e219d983-eaf7-45be-b67d-109fd92f69b5" providerId="ADAL" clId="{F5C06A11-835B-FC48-8AC1-C2718F8E79AB}" dt="2023-10-04T15:27:42.189" v="42" actId="26606"/>
          <ac:spMkLst>
            <pc:docMk/>
            <pc:sldMk cId="1561192025" sldId="257"/>
            <ac:spMk id="3" creationId="{00785EFB-B7C1-46B6-8B99-D8EEFCF3B656}"/>
          </ac:spMkLst>
        </pc:spChg>
        <pc:spChg chg="del mod">
          <ac:chgData name="Pavlína Bazalová" userId="e219d983-eaf7-45be-b67d-109fd92f69b5" providerId="ADAL" clId="{F5C06A11-835B-FC48-8AC1-C2718F8E79AB}" dt="2023-10-04T15:27:45.213" v="43" actId="478"/>
          <ac:spMkLst>
            <pc:docMk/>
            <pc:sldMk cId="1561192025" sldId="257"/>
            <ac:spMk id="4" creationId="{24075252-2359-48AA-AE92-55C6ECAC50C4}"/>
          </ac:spMkLst>
        </pc:spChg>
        <pc:spChg chg="mod">
          <ac:chgData name="Pavlína Bazalová" userId="e219d983-eaf7-45be-b67d-109fd92f69b5" providerId="ADAL" clId="{F5C06A11-835B-FC48-8AC1-C2718F8E79AB}" dt="2023-10-04T15:27:53.498" v="46" actId="20577"/>
          <ac:spMkLst>
            <pc:docMk/>
            <pc:sldMk cId="1561192025" sldId="257"/>
            <ac:spMk id="5" creationId="{C3B3EDF9-E78B-41C0-B400-5857937D81AB}"/>
          </ac:spMkLst>
        </pc:spChg>
        <pc:spChg chg="add mod">
          <ac:chgData name="Pavlína Bazalová" userId="e219d983-eaf7-45be-b67d-109fd92f69b5" providerId="ADAL" clId="{F5C06A11-835B-FC48-8AC1-C2718F8E79AB}" dt="2023-10-04T15:28:09.548" v="67" actId="20577"/>
          <ac:spMkLst>
            <pc:docMk/>
            <pc:sldMk cId="1561192025" sldId="257"/>
            <ac:spMk id="6" creationId="{97707518-7792-A311-5FC7-F40A92ABB86E}"/>
          </ac:spMkLst>
        </pc:spChg>
        <pc:spChg chg="add del mod">
          <ac:chgData name="Pavlína Bazalová" userId="e219d983-eaf7-45be-b67d-109fd92f69b5" providerId="ADAL" clId="{F5C06A11-835B-FC48-8AC1-C2718F8E79AB}" dt="2023-10-04T15:28:18.037" v="69" actId="478"/>
          <ac:spMkLst>
            <pc:docMk/>
            <pc:sldMk cId="1561192025" sldId="257"/>
            <ac:spMk id="10" creationId="{5B3F512C-37DE-0E3F-35B8-62C3D830FF64}"/>
          </ac:spMkLst>
        </pc:spChg>
        <pc:spChg chg="add del mod">
          <ac:chgData name="Pavlína Bazalová" userId="e219d983-eaf7-45be-b67d-109fd92f69b5" providerId="ADAL" clId="{F5C06A11-835B-FC48-8AC1-C2718F8E79AB}" dt="2023-10-04T15:28:14.959" v="68" actId="478"/>
          <ac:spMkLst>
            <pc:docMk/>
            <pc:sldMk cId="1561192025" sldId="257"/>
            <ac:spMk id="12" creationId="{283F8CFF-A1A5-6BEC-CD66-4E3347E13E57}"/>
          </ac:spMkLst>
        </pc:spChg>
      </pc:sldChg>
      <pc:sldChg chg="modSp mod">
        <pc:chgData name="Pavlína Bazalová" userId="e219d983-eaf7-45be-b67d-109fd92f69b5" providerId="ADAL" clId="{F5C06A11-835B-FC48-8AC1-C2718F8E79AB}" dt="2023-10-04T15:29:01.557" v="70" actId="20577"/>
        <pc:sldMkLst>
          <pc:docMk/>
          <pc:sldMk cId="3156359299" sldId="259"/>
        </pc:sldMkLst>
        <pc:spChg chg="mod">
          <ac:chgData name="Pavlína Bazalová" userId="e219d983-eaf7-45be-b67d-109fd92f69b5" providerId="ADAL" clId="{F5C06A11-835B-FC48-8AC1-C2718F8E79AB}" dt="2023-10-04T15:29:01.557" v="70" actId="20577"/>
          <ac:spMkLst>
            <pc:docMk/>
            <pc:sldMk cId="3156359299" sldId="259"/>
            <ac:spMk id="5" creationId="{8642D052-34AB-4283-99CA-9DF9944963F1}"/>
          </ac:spMkLst>
        </pc:spChg>
      </pc:sldChg>
      <pc:sldChg chg="modSp mod">
        <pc:chgData name="Pavlína Bazalová" userId="e219d983-eaf7-45be-b67d-109fd92f69b5" providerId="ADAL" clId="{F5C06A11-835B-FC48-8AC1-C2718F8E79AB}" dt="2023-10-04T15:39:43.412" v="356" actId="20577"/>
        <pc:sldMkLst>
          <pc:docMk/>
          <pc:sldMk cId="2734861501" sldId="270"/>
        </pc:sldMkLst>
        <pc:spChg chg="mod">
          <ac:chgData name="Pavlína Bazalová" userId="e219d983-eaf7-45be-b67d-109fd92f69b5" providerId="ADAL" clId="{F5C06A11-835B-FC48-8AC1-C2718F8E79AB}" dt="2023-10-04T15:39:43.412" v="356" actId="20577"/>
          <ac:spMkLst>
            <pc:docMk/>
            <pc:sldMk cId="2734861501" sldId="270"/>
            <ac:spMk id="7" creationId="{DDAD32CE-6811-4E61-A433-34838A371FF4}"/>
          </ac:spMkLst>
        </pc:spChg>
        <pc:spChg chg="mod">
          <ac:chgData name="Pavlína Bazalová" userId="e219d983-eaf7-45be-b67d-109fd92f69b5" providerId="ADAL" clId="{F5C06A11-835B-FC48-8AC1-C2718F8E79AB}" dt="2023-10-04T15:38:59.023" v="318" actId="1076"/>
          <ac:spMkLst>
            <pc:docMk/>
            <pc:sldMk cId="2734861501" sldId="270"/>
            <ac:spMk id="8" creationId="{CB72BB66-6B00-4C38-A386-8ABB672A3C60}"/>
          </ac:spMkLst>
        </pc:spChg>
      </pc:sldChg>
      <pc:sldChg chg="modSp mod">
        <pc:chgData name="Pavlína Bazalová" userId="e219d983-eaf7-45be-b67d-109fd92f69b5" providerId="ADAL" clId="{F5C06A11-835B-FC48-8AC1-C2718F8E79AB}" dt="2023-10-04T15:37:53.989" v="313" actId="20577"/>
        <pc:sldMkLst>
          <pc:docMk/>
          <pc:sldMk cId="3293703859" sldId="271"/>
        </pc:sldMkLst>
        <pc:spChg chg="mod">
          <ac:chgData name="Pavlína Bazalová" userId="e219d983-eaf7-45be-b67d-109fd92f69b5" providerId="ADAL" clId="{F5C06A11-835B-FC48-8AC1-C2718F8E79AB}" dt="2023-10-04T15:37:41.849" v="303" actId="20577"/>
          <ac:spMkLst>
            <pc:docMk/>
            <pc:sldMk cId="3293703859" sldId="271"/>
            <ac:spMk id="4" creationId="{FE401CFB-4E12-4E93-8A1A-B9BE932366CA}"/>
          </ac:spMkLst>
        </pc:spChg>
        <pc:spChg chg="mod">
          <ac:chgData name="Pavlína Bazalová" userId="e219d983-eaf7-45be-b67d-109fd92f69b5" providerId="ADAL" clId="{F5C06A11-835B-FC48-8AC1-C2718F8E79AB}" dt="2023-10-04T15:37:53.989" v="313" actId="20577"/>
          <ac:spMkLst>
            <pc:docMk/>
            <pc:sldMk cId="3293703859" sldId="271"/>
            <ac:spMk id="6" creationId="{215F4495-787E-496D-8ED8-3A313F4D3DA5}"/>
          </ac:spMkLst>
        </pc:spChg>
      </pc:sldChg>
      <pc:sldChg chg="modSp mod">
        <pc:chgData name="Pavlína Bazalová" userId="e219d983-eaf7-45be-b67d-109fd92f69b5" providerId="ADAL" clId="{F5C06A11-835B-FC48-8AC1-C2718F8E79AB}" dt="2023-10-04T15:42:32.088" v="359" actId="20577"/>
        <pc:sldMkLst>
          <pc:docMk/>
          <pc:sldMk cId="1823877649" sldId="291"/>
        </pc:sldMkLst>
        <pc:spChg chg="mod">
          <ac:chgData name="Pavlína Bazalová" userId="e219d983-eaf7-45be-b67d-109fd92f69b5" providerId="ADAL" clId="{F5C06A11-835B-FC48-8AC1-C2718F8E79AB}" dt="2023-10-04T15:42:32.088" v="359" actId="20577"/>
          <ac:spMkLst>
            <pc:docMk/>
            <pc:sldMk cId="1823877649" sldId="291"/>
            <ac:spMk id="6" creationId="{7610AB08-6440-4FAD-844E-89597794B952}"/>
          </ac:spMkLst>
        </pc:spChg>
      </pc:sldChg>
      <pc:sldChg chg="modSp mod">
        <pc:chgData name="Pavlína Bazalová" userId="e219d983-eaf7-45be-b67d-109fd92f69b5" providerId="ADAL" clId="{F5C06A11-835B-FC48-8AC1-C2718F8E79AB}" dt="2023-10-04T15:44:00.801" v="363" actId="313"/>
        <pc:sldMkLst>
          <pc:docMk/>
          <pc:sldMk cId="1236295495" sldId="294"/>
        </pc:sldMkLst>
        <pc:spChg chg="mod">
          <ac:chgData name="Pavlína Bazalová" userId="e219d983-eaf7-45be-b67d-109fd92f69b5" providerId="ADAL" clId="{F5C06A11-835B-FC48-8AC1-C2718F8E79AB}" dt="2023-10-04T15:44:00.801" v="363" actId="313"/>
          <ac:spMkLst>
            <pc:docMk/>
            <pc:sldMk cId="1236295495" sldId="294"/>
            <ac:spMk id="3" creationId="{DA70251F-80B0-4645-B608-A5BE31CD10CD}"/>
          </ac:spMkLst>
        </pc:spChg>
      </pc:sldChg>
      <pc:sldChg chg="ord">
        <pc:chgData name="Pavlína Bazalová" userId="e219d983-eaf7-45be-b67d-109fd92f69b5" providerId="ADAL" clId="{F5C06A11-835B-FC48-8AC1-C2718F8E79AB}" dt="2023-10-04T15:44:50.618" v="364" actId="20578"/>
        <pc:sldMkLst>
          <pc:docMk/>
          <pc:sldMk cId="3024087933" sldId="296"/>
        </pc:sldMkLst>
      </pc:sldChg>
      <pc:sldChg chg="modSp mod">
        <pc:chgData name="Pavlína Bazalová" userId="e219d983-eaf7-45be-b67d-109fd92f69b5" providerId="ADAL" clId="{F5C06A11-835B-FC48-8AC1-C2718F8E79AB}" dt="2023-09-27T15:40:14.325" v="9" actId="14100"/>
        <pc:sldMkLst>
          <pc:docMk/>
          <pc:sldMk cId="3316965650" sldId="297"/>
        </pc:sldMkLst>
        <pc:spChg chg="mod">
          <ac:chgData name="Pavlína Bazalová" userId="e219d983-eaf7-45be-b67d-109fd92f69b5" providerId="ADAL" clId="{F5C06A11-835B-FC48-8AC1-C2718F8E79AB}" dt="2023-09-27T15:40:14.325" v="9" actId="14100"/>
          <ac:spMkLst>
            <pc:docMk/>
            <pc:sldMk cId="3316965650" sldId="297"/>
            <ac:spMk id="2" creationId="{853A2F15-D972-4597-BDA9-248991834431}"/>
          </ac:spMkLst>
        </pc:spChg>
      </pc:sldChg>
      <pc:sldChg chg="addSp delSp modSp new mod modClrScheme modAnim chgLayout">
        <pc:chgData name="Pavlína Bazalová" userId="e219d983-eaf7-45be-b67d-109fd92f69b5" providerId="ADAL" clId="{F5C06A11-835B-FC48-8AC1-C2718F8E79AB}" dt="2023-10-04T12:19:40.415" v="38" actId="20577"/>
        <pc:sldMkLst>
          <pc:docMk/>
          <pc:sldMk cId="3184729067" sldId="331"/>
        </pc:sldMkLst>
        <pc:spChg chg="mod">
          <ac:chgData name="Pavlína Bazalová" userId="e219d983-eaf7-45be-b67d-109fd92f69b5" providerId="ADAL" clId="{F5C06A11-835B-FC48-8AC1-C2718F8E79AB}" dt="2023-10-04T12:19:28.430" v="12" actId="26606"/>
          <ac:spMkLst>
            <pc:docMk/>
            <pc:sldMk cId="3184729067" sldId="331"/>
            <ac:spMk id="2" creationId="{600C159C-011C-92D4-1615-7B004E1D4CC3}"/>
          </ac:spMkLst>
        </pc:spChg>
        <pc:spChg chg="mod">
          <ac:chgData name="Pavlína Bazalová" userId="e219d983-eaf7-45be-b67d-109fd92f69b5" providerId="ADAL" clId="{F5C06A11-835B-FC48-8AC1-C2718F8E79AB}" dt="2023-10-04T12:19:28.430" v="12" actId="26606"/>
          <ac:spMkLst>
            <pc:docMk/>
            <pc:sldMk cId="3184729067" sldId="331"/>
            <ac:spMk id="3" creationId="{459F8418-EC00-59AC-8B5B-EBD88E4EC1A6}"/>
          </ac:spMkLst>
        </pc:spChg>
        <pc:spChg chg="del">
          <ac:chgData name="Pavlína Bazalová" userId="e219d983-eaf7-45be-b67d-109fd92f69b5" providerId="ADAL" clId="{F5C06A11-835B-FC48-8AC1-C2718F8E79AB}" dt="2023-10-04T12:19:28.430" v="12" actId="26606"/>
          <ac:spMkLst>
            <pc:docMk/>
            <pc:sldMk cId="3184729067" sldId="331"/>
            <ac:spMk id="4" creationId="{A71FF041-7BC2-1095-8CE6-E984EF55DEC6}"/>
          </ac:spMkLst>
        </pc:spChg>
        <pc:spChg chg="add mod">
          <ac:chgData name="Pavlína Bazalová" userId="e219d983-eaf7-45be-b67d-109fd92f69b5" providerId="ADAL" clId="{F5C06A11-835B-FC48-8AC1-C2718F8E79AB}" dt="2023-10-04T12:19:40.415" v="38" actId="20577"/>
          <ac:spMkLst>
            <pc:docMk/>
            <pc:sldMk cId="3184729067" sldId="331"/>
            <ac:spMk id="10" creationId="{83D03DD0-19D2-2557-A64F-B3C5E110AD4F}"/>
          </ac:spMkLst>
        </pc:spChg>
        <pc:picChg chg="add mod">
          <ac:chgData name="Pavlína Bazalová" userId="e219d983-eaf7-45be-b67d-109fd92f69b5" providerId="ADAL" clId="{F5C06A11-835B-FC48-8AC1-C2718F8E79AB}" dt="2023-10-04T12:19:28.430" v="12" actId="26606"/>
          <ac:picMkLst>
            <pc:docMk/>
            <pc:sldMk cId="3184729067" sldId="331"/>
            <ac:picMk id="5" creationId="{77FF1279-A4E5-71CA-9D62-C4FDE336EFC1}"/>
          </ac:picMkLst>
        </pc:picChg>
      </pc:sldChg>
      <pc:sldChg chg="addSp delSp modSp new mod modClrScheme modAnim chgLayout">
        <pc:chgData name="Pavlína Bazalová" userId="e219d983-eaf7-45be-b67d-109fd92f69b5" providerId="ADAL" clId="{F5C06A11-835B-FC48-8AC1-C2718F8E79AB}" dt="2023-10-04T15:41:17.014" v="357" actId="478"/>
        <pc:sldMkLst>
          <pc:docMk/>
          <pc:sldMk cId="3639984551" sldId="332"/>
        </pc:sldMkLst>
        <pc:spChg chg="del mod">
          <ac:chgData name="Pavlína Bazalová" userId="e219d983-eaf7-45be-b67d-109fd92f69b5" providerId="ADAL" clId="{F5C06A11-835B-FC48-8AC1-C2718F8E79AB}" dt="2023-10-04T15:41:17.014" v="357" actId="478"/>
          <ac:spMkLst>
            <pc:docMk/>
            <pc:sldMk cId="3639984551" sldId="332"/>
            <ac:spMk id="2" creationId="{5C7656FC-1154-1C26-CF8D-E9636A7FB9EC}"/>
          </ac:spMkLst>
        </pc:spChg>
        <pc:spChg chg="mod">
          <ac:chgData name="Pavlína Bazalová" userId="e219d983-eaf7-45be-b67d-109fd92f69b5" providerId="ADAL" clId="{F5C06A11-835B-FC48-8AC1-C2718F8E79AB}" dt="2023-10-04T12:26:08.069" v="41" actId="26606"/>
          <ac:spMkLst>
            <pc:docMk/>
            <pc:sldMk cId="3639984551" sldId="332"/>
            <ac:spMk id="3" creationId="{58094FE8-3648-4636-88C6-9BDF30C4D990}"/>
          </ac:spMkLst>
        </pc:spChg>
        <pc:spChg chg="del">
          <ac:chgData name="Pavlína Bazalová" userId="e219d983-eaf7-45be-b67d-109fd92f69b5" providerId="ADAL" clId="{F5C06A11-835B-FC48-8AC1-C2718F8E79AB}" dt="2023-10-04T12:26:08.069" v="41" actId="26606"/>
          <ac:spMkLst>
            <pc:docMk/>
            <pc:sldMk cId="3639984551" sldId="332"/>
            <ac:spMk id="4" creationId="{9025247D-5BFE-F12B-9E88-B0CEE595E214}"/>
          </ac:spMkLst>
        </pc:spChg>
        <pc:picChg chg="add mod">
          <ac:chgData name="Pavlína Bazalová" userId="e219d983-eaf7-45be-b67d-109fd92f69b5" providerId="ADAL" clId="{F5C06A11-835B-FC48-8AC1-C2718F8E79AB}" dt="2023-10-04T12:26:08.069" v="41" actId="26606"/>
          <ac:picMkLst>
            <pc:docMk/>
            <pc:sldMk cId="3639984551" sldId="332"/>
            <ac:picMk id="5" creationId="{7745F085-CA4E-6AA1-DCC3-0942C10CDE59}"/>
          </ac:picMkLst>
        </pc:picChg>
      </pc:sldChg>
      <pc:sldChg chg="addSp delSp modSp new mod ord modClrScheme chgLayout">
        <pc:chgData name="Pavlína Bazalová" userId="e219d983-eaf7-45be-b67d-109fd92f69b5" providerId="ADAL" clId="{F5C06A11-835B-FC48-8AC1-C2718F8E79AB}" dt="2023-10-04T15:32:37.543" v="297" actId="20578"/>
        <pc:sldMkLst>
          <pc:docMk/>
          <pc:sldMk cId="333183424" sldId="333"/>
        </pc:sldMkLst>
        <pc:spChg chg="del">
          <ac:chgData name="Pavlína Bazalová" userId="e219d983-eaf7-45be-b67d-109fd92f69b5" providerId="ADAL" clId="{F5C06A11-835B-FC48-8AC1-C2718F8E79AB}" dt="2023-10-04T15:30:55.747" v="197" actId="478"/>
          <ac:spMkLst>
            <pc:docMk/>
            <pc:sldMk cId="333183424" sldId="333"/>
            <ac:spMk id="2" creationId="{B4189595-D2CA-5722-B3B4-1C9E49735901}"/>
          </ac:spMkLst>
        </pc:spChg>
        <pc:spChg chg="mod">
          <ac:chgData name="Pavlína Bazalová" userId="e219d983-eaf7-45be-b67d-109fd92f69b5" providerId="ADAL" clId="{F5C06A11-835B-FC48-8AC1-C2718F8E79AB}" dt="2023-10-04T15:31:33.093" v="268" actId="26606"/>
          <ac:spMkLst>
            <pc:docMk/>
            <pc:sldMk cId="333183424" sldId="333"/>
            <ac:spMk id="3" creationId="{C8C53C88-2040-4295-F6C3-DC353C1A54C4}"/>
          </ac:spMkLst>
        </pc:spChg>
        <pc:spChg chg="mod">
          <ac:chgData name="Pavlína Bazalová" userId="e219d983-eaf7-45be-b67d-109fd92f69b5" providerId="ADAL" clId="{F5C06A11-835B-FC48-8AC1-C2718F8E79AB}" dt="2023-10-04T15:31:33.093" v="268" actId="26606"/>
          <ac:spMkLst>
            <pc:docMk/>
            <pc:sldMk cId="333183424" sldId="333"/>
            <ac:spMk id="4" creationId="{E08D32F9-8725-C585-45A6-874F7D5A0594}"/>
          </ac:spMkLst>
        </pc:spChg>
        <pc:spChg chg="mod">
          <ac:chgData name="Pavlína Bazalová" userId="e219d983-eaf7-45be-b67d-109fd92f69b5" providerId="ADAL" clId="{F5C06A11-835B-FC48-8AC1-C2718F8E79AB}" dt="2023-10-04T15:32:21.455" v="296" actId="20577"/>
          <ac:spMkLst>
            <pc:docMk/>
            <pc:sldMk cId="333183424" sldId="333"/>
            <ac:spMk id="5" creationId="{36B94477-2700-15AD-1120-7C7754C9DA18}"/>
          </ac:spMkLst>
        </pc:spChg>
        <pc:spChg chg="add del mod">
          <ac:chgData name="Pavlína Bazalová" userId="e219d983-eaf7-45be-b67d-109fd92f69b5" providerId="ADAL" clId="{F5C06A11-835B-FC48-8AC1-C2718F8E79AB}" dt="2023-10-04T15:31:54.297" v="271" actId="478"/>
          <ac:spMkLst>
            <pc:docMk/>
            <pc:sldMk cId="333183424" sldId="333"/>
            <ac:spMk id="10" creationId="{1B958900-BC5A-A687-82EF-5A05CE9DCBBE}"/>
          </ac:spMkLst>
        </pc:spChg>
        <pc:spChg chg="add del mod">
          <ac:chgData name="Pavlína Bazalová" userId="e219d983-eaf7-45be-b67d-109fd92f69b5" providerId="ADAL" clId="{F5C06A11-835B-FC48-8AC1-C2718F8E79AB}" dt="2023-10-04T15:31:47.225" v="269" actId="931"/>
          <ac:spMkLst>
            <pc:docMk/>
            <pc:sldMk cId="333183424" sldId="333"/>
            <ac:spMk id="12" creationId="{88869E19-3B68-9846-F7F0-201EFB962756}"/>
          </ac:spMkLst>
        </pc:spChg>
        <pc:picChg chg="add mod">
          <ac:chgData name="Pavlína Bazalová" userId="e219d983-eaf7-45be-b67d-109fd92f69b5" providerId="ADAL" clId="{F5C06A11-835B-FC48-8AC1-C2718F8E79AB}" dt="2023-10-04T15:31:50.976" v="270" actId="26606"/>
          <ac:picMkLst>
            <pc:docMk/>
            <pc:sldMk cId="333183424" sldId="333"/>
            <ac:picMk id="7" creationId="{080B1998-36FF-E906-3202-758CA4F20F3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77944B-72DB-44FC-94D7-8391CA5E3B8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E871172-74E0-4676-B2FE-752B252F80C8}">
      <dgm:prSet phldrT="[Text]"/>
      <dgm:spPr/>
      <dgm:t>
        <a:bodyPr/>
        <a:lstStyle/>
        <a:p>
          <a:r>
            <a:rPr lang="cs-CZ" dirty="0"/>
            <a:t>CNS</a:t>
          </a:r>
        </a:p>
      </dgm:t>
    </dgm:pt>
    <dgm:pt modelId="{F963E595-5E4A-43FD-A588-D24077DED614}" type="parTrans" cxnId="{D2308746-228F-4E0C-93FE-F9FEC9ADBE1D}">
      <dgm:prSet/>
      <dgm:spPr/>
      <dgm:t>
        <a:bodyPr/>
        <a:lstStyle/>
        <a:p>
          <a:endParaRPr lang="cs-CZ"/>
        </a:p>
      </dgm:t>
    </dgm:pt>
    <dgm:pt modelId="{34EE5848-A6AE-4865-A639-DE96532E2C77}" type="sibTrans" cxnId="{D2308746-228F-4E0C-93FE-F9FEC9ADBE1D}">
      <dgm:prSet/>
      <dgm:spPr/>
      <dgm:t>
        <a:bodyPr/>
        <a:lstStyle/>
        <a:p>
          <a:endParaRPr lang="cs-CZ"/>
        </a:p>
      </dgm:t>
    </dgm:pt>
    <dgm:pt modelId="{84D5582D-798F-428C-AEBB-C7754E95834D}">
      <dgm:prSet phldrT="[Text]"/>
      <dgm:spPr/>
      <dgm:t>
        <a:bodyPr/>
        <a:lstStyle/>
        <a:p>
          <a:r>
            <a:rPr lang="cs-CZ" dirty="0"/>
            <a:t>Funkce</a:t>
          </a:r>
        </a:p>
      </dgm:t>
    </dgm:pt>
    <dgm:pt modelId="{851A1145-8A1E-48FC-B65C-15AB6579598F}" type="parTrans" cxnId="{601DB31F-78FF-4EB0-A47D-26DA312C8EC4}">
      <dgm:prSet/>
      <dgm:spPr/>
      <dgm:t>
        <a:bodyPr/>
        <a:lstStyle/>
        <a:p>
          <a:endParaRPr lang="cs-CZ"/>
        </a:p>
      </dgm:t>
    </dgm:pt>
    <dgm:pt modelId="{A34111BF-7334-4216-B3D5-536111B692AC}" type="sibTrans" cxnId="{601DB31F-78FF-4EB0-A47D-26DA312C8EC4}">
      <dgm:prSet/>
      <dgm:spPr/>
      <dgm:t>
        <a:bodyPr/>
        <a:lstStyle/>
        <a:p>
          <a:endParaRPr lang="cs-CZ"/>
        </a:p>
      </dgm:t>
    </dgm:pt>
    <dgm:pt modelId="{84F6928F-5500-4522-A081-4F644B7724AA}">
      <dgm:prSet phldrT="[Text]"/>
      <dgm:spPr/>
      <dgm:t>
        <a:bodyPr/>
        <a:lstStyle/>
        <a:p>
          <a:r>
            <a:rPr lang="cs-CZ" dirty="0"/>
            <a:t>Struktura</a:t>
          </a:r>
        </a:p>
      </dgm:t>
    </dgm:pt>
    <dgm:pt modelId="{90C4D55B-3E0A-443F-8D50-E3DF06FC9A04}" type="parTrans" cxnId="{A693D370-B38B-4D47-9882-0CB0B1B48902}">
      <dgm:prSet/>
      <dgm:spPr/>
      <dgm:t>
        <a:bodyPr/>
        <a:lstStyle/>
        <a:p>
          <a:endParaRPr lang="cs-CZ"/>
        </a:p>
      </dgm:t>
    </dgm:pt>
    <dgm:pt modelId="{0E623700-9436-464D-BBE0-DFAA7F479ACB}" type="sibTrans" cxnId="{A693D370-B38B-4D47-9882-0CB0B1B48902}">
      <dgm:prSet/>
      <dgm:spPr/>
      <dgm:t>
        <a:bodyPr/>
        <a:lstStyle/>
        <a:p>
          <a:endParaRPr lang="cs-CZ"/>
        </a:p>
      </dgm:t>
    </dgm:pt>
    <dgm:pt modelId="{F75A77B9-F001-4C9B-8234-DA5DE24E0A3C}" type="pres">
      <dgm:prSet presAssocID="{4377944B-72DB-44FC-94D7-8391CA5E3B8E}" presName="Name0" presStyleCnt="0">
        <dgm:presLayoutVars>
          <dgm:dir/>
          <dgm:resizeHandles val="exact"/>
        </dgm:presLayoutVars>
      </dgm:prSet>
      <dgm:spPr/>
    </dgm:pt>
    <dgm:pt modelId="{380BF759-B537-46A1-A39B-8C94B4F9E7DF}" type="pres">
      <dgm:prSet presAssocID="{2E871172-74E0-4676-B2FE-752B252F80C8}" presName="node" presStyleLbl="node1" presStyleIdx="0" presStyleCnt="3">
        <dgm:presLayoutVars>
          <dgm:bulletEnabled val="1"/>
        </dgm:presLayoutVars>
      </dgm:prSet>
      <dgm:spPr/>
    </dgm:pt>
    <dgm:pt modelId="{A68EDB8C-5FCD-4C2D-A785-ED43434ACB34}" type="pres">
      <dgm:prSet presAssocID="{34EE5848-A6AE-4865-A639-DE96532E2C77}" presName="sibTrans" presStyleLbl="sibTrans2D1" presStyleIdx="0" presStyleCnt="2" custScaleX="185031" custScaleY="90909"/>
      <dgm:spPr>
        <a:prstGeom prst="leftRightArrow">
          <a:avLst/>
        </a:prstGeom>
      </dgm:spPr>
    </dgm:pt>
    <dgm:pt modelId="{486EB7DC-8498-4082-9006-73AA41BC7A4B}" type="pres">
      <dgm:prSet presAssocID="{34EE5848-A6AE-4865-A639-DE96532E2C77}" presName="connectorText" presStyleLbl="sibTrans2D1" presStyleIdx="0" presStyleCnt="2"/>
      <dgm:spPr/>
    </dgm:pt>
    <dgm:pt modelId="{B2DB292E-6F5C-446F-9C58-26056D1F5782}" type="pres">
      <dgm:prSet presAssocID="{84D5582D-798F-428C-AEBB-C7754E95834D}" presName="node" presStyleLbl="node1" presStyleIdx="1" presStyleCnt="3">
        <dgm:presLayoutVars>
          <dgm:bulletEnabled val="1"/>
        </dgm:presLayoutVars>
      </dgm:prSet>
      <dgm:spPr/>
    </dgm:pt>
    <dgm:pt modelId="{5FAEB2E3-DAE7-4F18-93DC-620B3E1B5064}" type="pres">
      <dgm:prSet presAssocID="{A34111BF-7334-4216-B3D5-536111B692AC}" presName="sibTrans" presStyleLbl="sibTrans2D1" presStyleIdx="1" presStyleCnt="2" custScaleX="176790" custScaleY="90910" custLinFactNeighborX="2594" custLinFactNeighborY="8736"/>
      <dgm:spPr>
        <a:prstGeom prst="leftRightArrow">
          <a:avLst/>
        </a:prstGeom>
      </dgm:spPr>
    </dgm:pt>
    <dgm:pt modelId="{B567C074-3BE6-489B-A161-EED1BC4E2221}" type="pres">
      <dgm:prSet presAssocID="{A34111BF-7334-4216-B3D5-536111B692AC}" presName="connectorText" presStyleLbl="sibTrans2D1" presStyleIdx="1" presStyleCnt="2"/>
      <dgm:spPr/>
    </dgm:pt>
    <dgm:pt modelId="{B3A1D2FE-3B63-41E6-8DAB-C60D6C081770}" type="pres">
      <dgm:prSet presAssocID="{84F6928F-5500-4522-A081-4F644B7724AA}" presName="node" presStyleLbl="node1" presStyleIdx="2" presStyleCnt="3" custLinFactNeighborX="4495" custLinFactNeighborY="4496">
        <dgm:presLayoutVars>
          <dgm:bulletEnabled val="1"/>
        </dgm:presLayoutVars>
      </dgm:prSet>
      <dgm:spPr/>
    </dgm:pt>
  </dgm:ptLst>
  <dgm:cxnLst>
    <dgm:cxn modelId="{B1F2A716-9F87-46DC-AB10-A63942D0A7C6}" type="presOf" srcId="{84D5582D-798F-428C-AEBB-C7754E95834D}" destId="{B2DB292E-6F5C-446F-9C58-26056D1F5782}" srcOrd="0" destOrd="0" presId="urn:microsoft.com/office/officeart/2005/8/layout/process1"/>
    <dgm:cxn modelId="{601DB31F-78FF-4EB0-A47D-26DA312C8EC4}" srcId="{4377944B-72DB-44FC-94D7-8391CA5E3B8E}" destId="{84D5582D-798F-428C-AEBB-C7754E95834D}" srcOrd="1" destOrd="0" parTransId="{851A1145-8A1E-48FC-B65C-15AB6579598F}" sibTransId="{A34111BF-7334-4216-B3D5-536111B692AC}"/>
    <dgm:cxn modelId="{D2308746-228F-4E0C-93FE-F9FEC9ADBE1D}" srcId="{4377944B-72DB-44FC-94D7-8391CA5E3B8E}" destId="{2E871172-74E0-4676-B2FE-752B252F80C8}" srcOrd="0" destOrd="0" parTransId="{F963E595-5E4A-43FD-A588-D24077DED614}" sibTransId="{34EE5848-A6AE-4865-A639-DE96532E2C77}"/>
    <dgm:cxn modelId="{0F792D5A-5F48-488F-91FD-DB248270CDE8}" type="presOf" srcId="{34EE5848-A6AE-4865-A639-DE96532E2C77}" destId="{486EB7DC-8498-4082-9006-73AA41BC7A4B}" srcOrd="1" destOrd="0" presId="urn:microsoft.com/office/officeart/2005/8/layout/process1"/>
    <dgm:cxn modelId="{A693D370-B38B-4D47-9882-0CB0B1B48902}" srcId="{4377944B-72DB-44FC-94D7-8391CA5E3B8E}" destId="{84F6928F-5500-4522-A081-4F644B7724AA}" srcOrd="2" destOrd="0" parTransId="{90C4D55B-3E0A-443F-8D50-E3DF06FC9A04}" sibTransId="{0E623700-9436-464D-BBE0-DFAA7F479ACB}"/>
    <dgm:cxn modelId="{2BF2348B-217E-4D08-97E2-F8A81BEF992D}" type="presOf" srcId="{34EE5848-A6AE-4865-A639-DE96532E2C77}" destId="{A68EDB8C-5FCD-4C2D-A785-ED43434ACB34}" srcOrd="0" destOrd="0" presId="urn:microsoft.com/office/officeart/2005/8/layout/process1"/>
    <dgm:cxn modelId="{27EDA9AF-F166-4807-9756-897D018041D1}" type="presOf" srcId="{84F6928F-5500-4522-A081-4F644B7724AA}" destId="{B3A1D2FE-3B63-41E6-8DAB-C60D6C081770}" srcOrd="0" destOrd="0" presId="urn:microsoft.com/office/officeart/2005/8/layout/process1"/>
    <dgm:cxn modelId="{009C8ADF-BD0C-446B-B02D-90A605E708C2}" type="presOf" srcId="{A34111BF-7334-4216-B3D5-536111B692AC}" destId="{B567C074-3BE6-489B-A161-EED1BC4E2221}" srcOrd="1" destOrd="0" presId="urn:microsoft.com/office/officeart/2005/8/layout/process1"/>
    <dgm:cxn modelId="{12A9A1E0-EBB6-4813-9EFB-A761F1609428}" type="presOf" srcId="{A34111BF-7334-4216-B3D5-536111B692AC}" destId="{5FAEB2E3-DAE7-4F18-93DC-620B3E1B5064}" srcOrd="0" destOrd="0" presId="urn:microsoft.com/office/officeart/2005/8/layout/process1"/>
    <dgm:cxn modelId="{516B06FA-C764-4CF4-81C5-B31275A0C929}" type="presOf" srcId="{4377944B-72DB-44FC-94D7-8391CA5E3B8E}" destId="{F75A77B9-F001-4C9B-8234-DA5DE24E0A3C}" srcOrd="0" destOrd="0" presId="urn:microsoft.com/office/officeart/2005/8/layout/process1"/>
    <dgm:cxn modelId="{B7A071FF-0093-4599-ACC4-F0B868C09061}" type="presOf" srcId="{2E871172-74E0-4676-B2FE-752B252F80C8}" destId="{380BF759-B537-46A1-A39B-8C94B4F9E7DF}" srcOrd="0" destOrd="0" presId="urn:microsoft.com/office/officeart/2005/8/layout/process1"/>
    <dgm:cxn modelId="{32CB7323-6218-490F-85FD-EF41FF60AAA0}" type="presParOf" srcId="{F75A77B9-F001-4C9B-8234-DA5DE24E0A3C}" destId="{380BF759-B537-46A1-A39B-8C94B4F9E7DF}" srcOrd="0" destOrd="0" presId="urn:microsoft.com/office/officeart/2005/8/layout/process1"/>
    <dgm:cxn modelId="{BF18864F-1C33-453C-A38F-5EE37CDFF6E3}" type="presParOf" srcId="{F75A77B9-F001-4C9B-8234-DA5DE24E0A3C}" destId="{A68EDB8C-5FCD-4C2D-A785-ED43434ACB34}" srcOrd="1" destOrd="0" presId="urn:microsoft.com/office/officeart/2005/8/layout/process1"/>
    <dgm:cxn modelId="{1B43EEB8-8B27-4A9F-82A5-0FCD0636893D}" type="presParOf" srcId="{A68EDB8C-5FCD-4C2D-A785-ED43434ACB34}" destId="{486EB7DC-8498-4082-9006-73AA41BC7A4B}" srcOrd="0" destOrd="0" presId="urn:microsoft.com/office/officeart/2005/8/layout/process1"/>
    <dgm:cxn modelId="{6E9F6695-41BB-4001-B88C-C19F50C3F7EC}" type="presParOf" srcId="{F75A77B9-F001-4C9B-8234-DA5DE24E0A3C}" destId="{B2DB292E-6F5C-446F-9C58-26056D1F5782}" srcOrd="2" destOrd="0" presId="urn:microsoft.com/office/officeart/2005/8/layout/process1"/>
    <dgm:cxn modelId="{BBFFA505-268C-4F81-A41E-2FE8708BA521}" type="presParOf" srcId="{F75A77B9-F001-4C9B-8234-DA5DE24E0A3C}" destId="{5FAEB2E3-DAE7-4F18-93DC-620B3E1B5064}" srcOrd="3" destOrd="0" presId="urn:microsoft.com/office/officeart/2005/8/layout/process1"/>
    <dgm:cxn modelId="{3F32DB7F-A6B2-44B5-A95E-055D5D57CF2B}" type="presParOf" srcId="{5FAEB2E3-DAE7-4F18-93DC-620B3E1B5064}" destId="{B567C074-3BE6-489B-A161-EED1BC4E2221}" srcOrd="0" destOrd="0" presId="urn:microsoft.com/office/officeart/2005/8/layout/process1"/>
    <dgm:cxn modelId="{B77F2516-C33C-4D19-90E3-2457F482D683}" type="presParOf" srcId="{F75A77B9-F001-4C9B-8234-DA5DE24E0A3C}" destId="{B3A1D2FE-3B63-41E6-8DAB-C60D6C08177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BF759-B537-46A1-A39B-8C94B4F9E7DF}">
      <dsp:nvSpPr>
        <dsp:cNvPr id="0" name=""/>
        <dsp:cNvSpPr/>
      </dsp:nvSpPr>
      <dsp:spPr>
        <a:xfrm>
          <a:off x="4938" y="996384"/>
          <a:ext cx="1476082" cy="885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CNS</a:t>
          </a:r>
        </a:p>
      </dsp:txBody>
      <dsp:txXfrm>
        <a:off x="30878" y="1022324"/>
        <a:ext cx="1424202" cy="833769"/>
      </dsp:txXfrm>
    </dsp:sp>
    <dsp:sp modelId="{A68EDB8C-5FCD-4C2D-A785-ED43434ACB34}">
      <dsp:nvSpPr>
        <dsp:cNvPr id="0" name=""/>
        <dsp:cNvSpPr/>
      </dsp:nvSpPr>
      <dsp:spPr>
        <a:xfrm>
          <a:off x="1495585" y="1272814"/>
          <a:ext cx="579016" cy="33278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/>
        </a:p>
      </dsp:txBody>
      <dsp:txXfrm>
        <a:off x="1495585" y="1339372"/>
        <a:ext cx="479179" cy="199673"/>
      </dsp:txXfrm>
    </dsp:sp>
    <dsp:sp modelId="{B2DB292E-6F5C-446F-9C58-26056D1F5782}">
      <dsp:nvSpPr>
        <dsp:cNvPr id="0" name=""/>
        <dsp:cNvSpPr/>
      </dsp:nvSpPr>
      <dsp:spPr>
        <a:xfrm>
          <a:off x="2071453" y="996384"/>
          <a:ext cx="1476082" cy="885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Funkce</a:t>
          </a:r>
        </a:p>
      </dsp:txBody>
      <dsp:txXfrm>
        <a:off x="2097393" y="1022324"/>
        <a:ext cx="1424202" cy="833769"/>
      </dsp:txXfrm>
    </dsp:sp>
    <dsp:sp modelId="{5FAEB2E3-DAE7-4F18-93DC-620B3E1B5064}">
      <dsp:nvSpPr>
        <dsp:cNvPr id="0" name=""/>
        <dsp:cNvSpPr/>
      </dsp:nvSpPr>
      <dsp:spPr>
        <a:xfrm rot="66074">
          <a:off x="3583359" y="1324873"/>
          <a:ext cx="557958" cy="33279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/>
        </a:p>
      </dsp:txBody>
      <dsp:txXfrm>
        <a:off x="3583368" y="1390472"/>
        <a:ext cx="458120" cy="199676"/>
      </dsp:txXfrm>
    </dsp:sp>
    <dsp:sp modelId="{B3A1D2FE-3B63-41E6-8DAB-C60D6C081770}">
      <dsp:nvSpPr>
        <dsp:cNvPr id="0" name=""/>
        <dsp:cNvSpPr/>
      </dsp:nvSpPr>
      <dsp:spPr>
        <a:xfrm>
          <a:off x="4142906" y="1036203"/>
          <a:ext cx="1476082" cy="885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Struktura</a:t>
          </a:r>
        </a:p>
      </dsp:txBody>
      <dsp:txXfrm>
        <a:off x="4168846" y="1062143"/>
        <a:ext cx="1424202" cy="833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bhtp78Ad3w" TargetMode="External"/><Relationship Id="rId2" Type="http://schemas.openxmlformats.org/officeDocument/2006/relationships/hyperlink" Target="https://www.youtube.com/watch?v=Y7lf0NLoad4" TargetMode="Externa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bhtp78Ad3w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0cErYu3A8Q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youtube.com/watch?v=HWsE2CRlq0w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HWsE2CRlq0w?feature=oembed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yo4LsuD63Q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odepcD8i8R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youtube.com/watch?v=leSJH5uhAt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tS3zshU5iM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youtube.com/watch?v=8Ys_-vvP29Y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NQnXwR2XHeI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PAbvkK04RA" TargetMode="External"/><Relationship Id="rId2" Type="http://schemas.openxmlformats.org/officeDocument/2006/relationships/hyperlink" Target="https://www.youtube.com/watch?v=Wx4bXDOJTIA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youtube.com/watch?v=zwS05IHpOmg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KgxMu1oMOg" TargetMode="External"/><Relationship Id="rId2" Type="http://schemas.openxmlformats.org/officeDocument/2006/relationships/hyperlink" Target="https://www.youtube.com/watch?v=jOIgR4o9Iu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youtube.com/watch?v=J4l4XsO6pLY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youtube.com/watch?v=A4lZjHGfYaI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youtube.com/watch?v=mD1ZGUARlps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7j2UeKcK3s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len.cz/pdfs/ped/2007/05/03.pdf" TargetMode="External"/><Relationship Id="rId3" Type="http://schemas.openxmlformats.org/officeDocument/2006/relationships/hyperlink" Target="https://pubmed.ncbi.nlm.nih.gov/20966209/" TargetMode="External"/><Relationship Id="rId7" Type="http://schemas.openxmlformats.org/officeDocument/2006/relationships/hyperlink" Target="https://www.rehabps.com/DATA/Motol_in.pdf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solen.cz/pdfs/ped/2004/06/07.pdf" TargetMode="External"/><Relationship Id="rId5" Type="http://schemas.openxmlformats.org/officeDocument/2006/relationships/hyperlink" Target="https://www.wikiskripta.eu/w/Psychomotorick&#253;_v&#253;voj_d%C3%ADt&#283;te" TargetMode="External"/><Relationship Id="rId4" Type="http://schemas.openxmlformats.org/officeDocument/2006/relationships/hyperlink" Target="http://www.rl-corpus.cz/vojtuv-princip/vyvojova-kineziologie/" TargetMode="External"/><Relationship Id="rId9" Type="http://schemas.openxmlformats.org/officeDocument/2006/relationships/hyperlink" Target="https://www.wikiskripta.eu/w/Neuromotorick&#253;_v&#253;voj_d%C3%ADt&#283;te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 a pohybový systém v ontogenezi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Vývojová kineziologie, posturální ontogeneze</a:t>
            </a:r>
          </a:p>
          <a:p>
            <a:r>
              <a:rPr lang="cs-CZ" dirty="0"/>
              <a:t>Mgr. Pavlína Bazalová  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576282-CC3E-43D5-A9A5-AC1F48429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9BDB6A9-10DB-471B-8503-D04264098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vývoje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7C6677E-8F38-4BB0-A4B1-B62492C7A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Kvantitativní hodnocení: </a:t>
            </a:r>
          </a:p>
          <a:p>
            <a:pPr marL="54000" indent="0">
              <a:buNone/>
            </a:pPr>
            <a:endParaRPr lang="cs-CZ" dirty="0"/>
          </a:p>
          <a:p>
            <a:pPr lvl="1"/>
            <a:r>
              <a:rPr lang="cs-CZ" dirty="0"/>
              <a:t>Kalendářní věk </a:t>
            </a:r>
            <a:r>
              <a:rPr lang="cs-CZ" sz="1000" dirty="0"/>
              <a:t>(od narození)</a:t>
            </a:r>
          </a:p>
          <a:p>
            <a:pPr lvl="1"/>
            <a:r>
              <a:rPr lang="cs-CZ" dirty="0"/>
              <a:t>Korigovaný věk </a:t>
            </a:r>
            <a:r>
              <a:rPr lang="cs-CZ" sz="1000" dirty="0"/>
              <a:t>(od předpokládaného termínu porodu)</a:t>
            </a:r>
          </a:p>
          <a:p>
            <a:pPr lvl="1"/>
            <a:r>
              <a:rPr lang="cs-CZ" dirty="0"/>
              <a:t>Vývojový věk </a:t>
            </a:r>
            <a:r>
              <a:rPr lang="cs-CZ" sz="1000" dirty="0"/>
              <a:t>(nejvyšší dosažený ontogenetický model – nezávisle na kvalitě)</a:t>
            </a:r>
          </a:p>
          <a:p>
            <a:pPr lvl="1"/>
            <a:endParaRPr lang="cs-CZ" sz="1000" dirty="0"/>
          </a:p>
          <a:p>
            <a:pPr marL="243000" lvl="1" indent="0">
              <a:buNone/>
            </a:pPr>
            <a:endParaRPr lang="cs-CZ" sz="1000" dirty="0"/>
          </a:p>
          <a:p>
            <a:r>
              <a:rPr lang="cs-CZ" dirty="0"/>
              <a:t>Kvalitativní hodnocení</a:t>
            </a:r>
          </a:p>
          <a:p>
            <a:pPr lvl="1"/>
            <a:r>
              <a:rPr lang="cs-CZ" dirty="0"/>
              <a:t>Popis všech odchylek od kineziologického normálu daného ontogenetického modelu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CAC2E58-61D1-4A2F-ADF6-BD1F1C6CF6BD}"/>
              </a:ext>
            </a:extLst>
          </p:cNvPr>
          <p:cNvSpPr txBox="1"/>
          <p:nvPr/>
        </p:nvSpPr>
        <p:spPr>
          <a:xfrm>
            <a:off x="310500" y="4150335"/>
            <a:ext cx="736175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800" dirty="0"/>
              <a:t>Obecně níže popsaná stadia vývoje by mělo splňovat </a:t>
            </a:r>
            <a:r>
              <a:rPr lang="cs-CZ" sz="1800" b="1" dirty="0"/>
              <a:t>v uvedeném věku 50% dětí, o týden později 75% dětí a o 14 dní později 100% dětí</a:t>
            </a:r>
            <a:r>
              <a:rPr lang="cs-CZ" sz="1800" dirty="0"/>
              <a:t>. Toto doporučení však nelze vždy absolutně uplatnit. Každé věkové období s sebou přináší několik ontogenetických modelů (poloh, pozic), které dítě předvádí. Pokud se jedná o stranovou pozici, je velmi důležité, aby dítě začalo uvedený model dělat na obě strany, obvykle se toleruje </a:t>
            </a:r>
            <a:r>
              <a:rPr lang="cs-CZ" sz="1800" b="1" dirty="0"/>
              <a:t>zpoždění o 14 dní do druhé strany.</a:t>
            </a:r>
            <a:endParaRPr lang="cs-CZ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3213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F332B8-59DB-4608-95AC-B0CDED5AAA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7014D3-52F8-4377-8A3B-506E9E4EC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Fáze posturálně lokomoční funkce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DF93A42D-A642-428B-866C-125ECD5E6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692275"/>
            <a:ext cx="8064500" cy="4140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Fáze sagitální stabilizace</a:t>
            </a:r>
          </a:p>
          <a:p>
            <a:pPr lvl="1"/>
            <a:r>
              <a:rPr lang="cs-CZ" dirty="0"/>
              <a:t>do 3.-4.M (1. </a:t>
            </a:r>
            <a:r>
              <a:rPr lang="cs-CZ" dirty="0" err="1"/>
              <a:t>trimenon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vzniká pevný rám pro pohyb</a:t>
            </a:r>
          </a:p>
          <a:p>
            <a:pPr lvl="1"/>
            <a:r>
              <a:rPr lang="cs-CZ" dirty="0"/>
              <a:t>aktivuje se automaticky při každém pohybu</a:t>
            </a:r>
          </a:p>
          <a:p>
            <a:pPr lvl="1"/>
            <a:r>
              <a:rPr lang="cs-CZ" dirty="0"/>
              <a:t>osa páteř-hrudník-pánev</a:t>
            </a:r>
          </a:p>
          <a:p>
            <a:pPr marL="243000" lvl="1" indent="0">
              <a:buNone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Fáze diferenciace</a:t>
            </a:r>
          </a:p>
          <a:p>
            <a:pPr lvl="1"/>
            <a:r>
              <a:rPr lang="cs-CZ" dirty="0"/>
              <a:t>po 3.-4.M (2. </a:t>
            </a:r>
            <a:r>
              <a:rPr lang="cs-CZ" dirty="0" err="1"/>
              <a:t>trimenon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nákročná</a:t>
            </a:r>
            <a:r>
              <a:rPr lang="cs-CZ" dirty="0"/>
              <a:t>/opěrná funkce</a:t>
            </a:r>
          </a:p>
          <a:p>
            <a:pPr lvl="1"/>
            <a:r>
              <a:rPr lang="cs-CZ" dirty="0" err="1"/>
              <a:t>punctum</a:t>
            </a:r>
            <a:r>
              <a:rPr lang="cs-CZ" dirty="0"/>
              <a:t> mobile/</a:t>
            </a:r>
            <a:r>
              <a:rPr lang="cs-CZ" dirty="0" err="1"/>
              <a:t>punctum</a:t>
            </a:r>
            <a:r>
              <a:rPr lang="cs-CZ" dirty="0"/>
              <a:t> </a:t>
            </a:r>
            <a:r>
              <a:rPr lang="cs-CZ" dirty="0" err="1"/>
              <a:t>fixum</a:t>
            </a:r>
            <a:endParaRPr lang="cs-CZ" dirty="0"/>
          </a:p>
          <a:p>
            <a:pPr lvl="1"/>
            <a:r>
              <a:rPr lang="cs-CZ" dirty="0"/>
              <a:t>OKŘ/UKŘ</a:t>
            </a:r>
          </a:p>
          <a:p>
            <a:pPr lvl="1"/>
            <a:r>
              <a:rPr lang="cs-CZ" dirty="0"/>
              <a:t>kontralaterální a </a:t>
            </a:r>
            <a:r>
              <a:rPr lang="cs-CZ" dirty="0" err="1"/>
              <a:t>ipsilaterální</a:t>
            </a:r>
            <a:r>
              <a:rPr lang="cs-CZ" dirty="0"/>
              <a:t> pohybový vzor</a:t>
            </a:r>
          </a:p>
          <a:p>
            <a:pPr marL="243000" lvl="1" indent="0">
              <a:buNone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Vertikalizace </a:t>
            </a:r>
          </a:p>
          <a:p>
            <a:pPr lvl="1"/>
            <a:r>
              <a:rPr lang="cs-CZ" dirty="0"/>
              <a:t>Období 3. </a:t>
            </a:r>
            <a:r>
              <a:rPr lang="cs-CZ" dirty="0" err="1"/>
              <a:t>trimenonu</a:t>
            </a:r>
            <a:endParaRPr lang="cs-CZ" dirty="0"/>
          </a:p>
          <a:p>
            <a:pPr lvl="1"/>
            <a:r>
              <a:rPr lang="cs-CZ" dirty="0"/>
              <a:t>Proces přechodu do stoje </a:t>
            </a:r>
          </a:p>
          <a:p>
            <a:pPr marL="0" indent="0">
              <a:buNone/>
            </a:pPr>
            <a:endParaRPr lang="cs-CZ" dirty="0"/>
          </a:p>
          <a:p>
            <a:pPr marL="2430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7192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961B66-75E4-4454-874E-E2210B5CC5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68484C-F951-4C3D-9C5E-CA3FEAA9B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Novorozenec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0CD1D8F-4777-486C-9CEE-95F17284D48A}"/>
              </a:ext>
            </a:extLst>
          </p:cNvPr>
          <p:cNvSpPr txBox="1"/>
          <p:nvPr/>
        </p:nvSpPr>
        <p:spPr>
          <a:xfrm>
            <a:off x="405000" y="1613685"/>
            <a:ext cx="758081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Asymetrie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 err="1">
                <a:cs typeface="Calibri"/>
              </a:rPr>
              <a:t>Holokineze</a:t>
            </a:r>
            <a:endParaRPr lang="cs-CZ" sz="1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Pohyby celého těla, ale plynulé (občas trhané pohyby končetin – nejsou dyskineze!)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Hlava – </a:t>
            </a:r>
            <a:r>
              <a:rPr lang="cs-CZ" sz="1400" dirty="0" err="1">
                <a:cs typeface="Calibri"/>
              </a:rPr>
              <a:t>reklinace</a:t>
            </a:r>
            <a:r>
              <a:rPr lang="cs-CZ" sz="1400" dirty="0">
                <a:cs typeface="Calibri"/>
              </a:rPr>
              <a:t>, predilekce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Páteř – převážně lordotické postavení, inklinace (minimální aktivita břišní stěny)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Pánev – ventrálně klopená (</a:t>
            </a:r>
            <a:r>
              <a:rPr lang="cs-CZ" sz="1400" dirty="0" err="1">
                <a:cs typeface="Calibri"/>
              </a:rPr>
              <a:t>anteverze</a:t>
            </a:r>
            <a:r>
              <a:rPr lang="cs-CZ" sz="1400" dirty="0">
                <a:cs typeface="Calibri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Končetiny – flekční držení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Rozložení kontaktu – tvář, sternum, pěsti, kolena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53E0E7F-6CF6-4ECE-85B8-AA9A8E682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19" t="35410" r="15428" b="24057"/>
          <a:stretch/>
        </p:blipFill>
        <p:spPr>
          <a:xfrm>
            <a:off x="1610300" y="3429000"/>
            <a:ext cx="5923399" cy="306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14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0BB52C-4AD8-449A-8FB9-CB9DA116B5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B62F39-0F57-497A-A540-2A62C94DD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Novorozenec – na zádech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58B250D-D335-4887-A8F0-93214FF864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09" t="42876" r="12476" b="20248"/>
          <a:stretch/>
        </p:blipFill>
        <p:spPr>
          <a:xfrm>
            <a:off x="540000" y="1321525"/>
            <a:ext cx="4728755" cy="21074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25B32B4-163B-4D97-BD57-16652CA7E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157" y="1321525"/>
            <a:ext cx="3084843" cy="4291956"/>
          </a:xfrm>
          <a:prstGeom prst="rect">
            <a:avLst/>
          </a:prstGeom>
        </p:spPr>
      </p:pic>
      <p:sp>
        <p:nvSpPr>
          <p:cNvPr id="8" name="TextovéPole 1">
            <a:extLst>
              <a:ext uri="{FF2B5EF4-FFF2-40B4-BE49-F238E27FC236}">
                <a16:creationId xmlns:a16="http://schemas.microsoft.com/office/drawing/2014/main" id="{EFED9E44-146F-452C-8262-812789B23EFD}"/>
              </a:ext>
            </a:extLst>
          </p:cNvPr>
          <p:cNvSpPr txBox="1"/>
          <p:nvPr/>
        </p:nvSpPr>
        <p:spPr>
          <a:xfrm>
            <a:off x="5860800" y="5613481"/>
            <a:ext cx="2743200" cy="21544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8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http://www.clr-fyzioterapie.cz/cs/vyvoj-ditete</a:t>
            </a:r>
            <a:endParaRPr lang="cs-CZ" sz="800" dirty="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F5D7DBF-9153-4BFB-90CD-FCEBFE0FB116}"/>
              </a:ext>
            </a:extLst>
          </p:cNvPr>
          <p:cNvSpPr txBox="1"/>
          <p:nvPr/>
        </p:nvSpPr>
        <p:spPr>
          <a:xfrm>
            <a:off x="499500" y="3578949"/>
            <a:ext cx="457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Nestabilita, převaha extenzorů páteře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Hrudník kraniálně, předozadně široký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err="1">
                <a:cs typeface="Calibri"/>
              </a:rPr>
              <a:t>Diskoordinace</a:t>
            </a:r>
            <a:r>
              <a:rPr lang="cs-CZ" sz="1800" dirty="0">
                <a:cs typeface="Calibri"/>
              </a:rPr>
              <a:t> břišní stěny, fyziologicky diastáza (max do 3M)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err="1">
                <a:cs typeface="Calibri"/>
              </a:rPr>
              <a:t>Anteverze</a:t>
            </a:r>
            <a:r>
              <a:rPr lang="cs-CZ" sz="1800" dirty="0">
                <a:cs typeface="Calibri"/>
              </a:rPr>
              <a:t> pánve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Svede otočit hlavu na obě strany - otáčí za světlem, zvukem... - na pohyb reaguje celé tělo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3587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BF6D38-6276-4BF3-98CC-7BFB43588C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742614E-BD6B-4F6E-ABAD-72BA9CDD6874}"/>
              </a:ext>
            </a:extLst>
          </p:cNvPr>
          <p:cNvSpPr txBox="1"/>
          <p:nvPr/>
        </p:nvSpPr>
        <p:spPr>
          <a:xfrm>
            <a:off x="709747" y="1066524"/>
            <a:ext cx="694508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Holokinetické</a:t>
            </a:r>
            <a:r>
              <a:rPr lang="cs-CZ" b="1" dirty="0"/>
              <a:t> období hybnosti: </a:t>
            </a:r>
          </a:p>
          <a:p>
            <a:endParaRPr lang="cs-CZ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nekoordinované, stereotypní, trhavé pohyby všech končetin současně a nepodmíněné reflexy v novorozeneckém období v období vývoje (do druhého měsíce)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HKK – mávavé, </a:t>
            </a:r>
            <a:r>
              <a:rPr lang="cs-CZ" sz="2000" dirty="0" err="1"/>
              <a:t>kraulovací</a:t>
            </a:r>
            <a:r>
              <a:rPr lang="cs-CZ" sz="2000" dirty="0"/>
              <a:t> pohyby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DKK – kopavé pohyby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Trvá cca do 2. měsíce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dozrávání CNS (</a:t>
            </a:r>
            <a:r>
              <a:rPr lang="cs-CZ" sz="2000" dirty="0" err="1"/>
              <a:t>Thalamické</a:t>
            </a:r>
            <a:r>
              <a:rPr lang="cs-CZ" sz="2000" dirty="0"/>
              <a:t> a </a:t>
            </a:r>
            <a:r>
              <a:rPr lang="cs-CZ" sz="2000" dirty="0" err="1"/>
              <a:t>hypothalamické</a:t>
            </a:r>
            <a:r>
              <a:rPr lang="cs-CZ" sz="2000" dirty="0"/>
              <a:t> funkce)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D26F365-DD6D-4908-8F70-D2766EBBC590}"/>
              </a:ext>
            </a:extLst>
          </p:cNvPr>
          <p:cNvSpPr txBox="1"/>
          <p:nvPr/>
        </p:nvSpPr>
        <p:spPr>
          <a:xfrm>
            <a:off x="709747" y="5236365"/>
            <a:ext cx="7659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Newborn Baby Girl Early Wake Up &amp; Stretching - YouTube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4A7C415-0EDB-4BE2-85AB-6A7426B3DC9E}"/>
              </a:ext>
            </a:extLst>
          </p:cNvPr>
          <p:cNvSpPr txBox="1"/>
          <p:nvPr/>
        </p:nvSpPr>
        <p:spPr>
          <a:xfrm>
            <a:off x="709747" y="4693491"/>
            <a:ext cx="6579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Ontogeneze - novorozenec - 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5734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0C159C-011C-92D4-1615-7B004E1D4C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9F8418-EC00-59AC-8B5B-EBD88E4EC1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15</a:t>
            </a:fld>
            <a:endParaRPr lang="cs-CZ" altLang="cs-CZ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3D03DD0-19D2-2557-A64F-B3C5E110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US" dirty="0" err="1"/>
              <a:t>Ontogeneze</a:t>
            </a:r>
            <a:r>
              <a:rPr lang="en-US" dirty="0"/>
              <a:t> - </a:t>
            </a:r>
            <a:r>
              <a:rPr lang="en-US" dirty="0" err="1"/>
              <a:t>novorozenec</a:t>
            </a:r>
            <a:endParaRPr lang="en-US" dirty="0"/>
          </a:p>
        </p:txBody>
      </p:sp>
      <p:pic>
        <p:nvPicPr>
          <p:cNvPr id="5" name="Online médium 4" descr="Ontogeneze - novorozenec">
            <a:hlinkClick r:id="" action="ppaction://media"/>
            <a:extLst>
              <a:ext uri="{FF2B5EF4-FFF2-40B4-BE49-F238E27FC236}">
                <a16:creationId xmlns:a16="http://schemas.microsoft.com/office/drawing/2014/main" id="{77FF1279-A4E5-71CA-9D62-C4FDE336EF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08735" y="1692002"/>
            <a:ext cx="7327430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472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6A4CAA-2287-4DA0-AD90-1F17C9C02A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401CFB-4E12-4E93-8A1A-B9BE9323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můžeme vidět u dospělých?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15F4495-787E-496D-8ED8-3A313F4D3DA5}"/>
              </a:ext>
            </a:extLst>
          </p:cNvPr>
          <p:cNvSpPr txBox="1"/>
          <p:nvPr/>
        </p:nvSpPr>
        <p:spPr>
          <a:xfrm>
            <a:off x="616131" y="1351508"/>
            <a:ext cx="79117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cs typeface="Calibri"/>
              </a:rPr>
              <a:t>Kineziologický obsah vzoru často pozorovatelný u našich klientů - při patologii se více blížíme vzoru novorozence než vzoru 3m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Inkoordinace břišní stěny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 err="1">
                <a:cs typeface="Calibri"/>
              </a:rPr>
              <a:t>Anteverze</a:t>
            </a:r>
            <a:r>
              <a:rPr lang="cs-CZ" sz="1800" dirty="0">
                <a:cs typeface="Calibri"/>
              </a:rPr>
              <a:t> pánve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VR postavení kořenových kloubů, převaha flekčních vzorů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Kraniální postavení hrudníku, předozadně široký, odstávání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Poruchy izolované hybnosti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Diastáza...</a:t>
            </a:r>
          </a:p>
        </p:txBody>
      </p:sp>
      <p:pic>
        <p:nvPicPr>
          <p:cNvPr id="7" name="Obrázek 6" descr="Obsah obrázku osoba, žena, plavky&#10;&#10;Popis se vygeneroval automaticky.">
            <a:extLst>
              <a:ext uri="{FF2B5EF4-FFF2-40B4-BE49-F238E27FC236}">
                <a16:creationId xmlns:a16="http://schemas.microsoft.com/office/drawing/2014/main" id="{64E3D149-D6E5-4309-8B93-829A0EC1D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00" y="3659832"/>
            <a:ext cx="3996503" cy="209148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4EB2299-0CF8-430A-AD49-D8C5A5BEFCEA}"/>
              </a:ext>
            </a:extLst>
          </p:cNvPr>
          <p:cNvSpPr txBox="1"/>
          <p:nvPr/>
        </p:nvSpPr>
        <p:spPr>
          <a:xfrm>
            <a:off x="1016974" y="5785663"/>
            <a:ext cx="327687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800">
                <a:ea typeface="+mn-lt"/>
                <a:cs typeface="+mn-lt"/>
              </a:rPr>
              <a:t>https://marketastrnadova.cz/cviceni-po-porodu/</a:t>
            </a:r>
          </a:p>
        </p:txBody>
      </p:sp>
      <p:pic>
        <p:nvPicPr>
          <p:cNvPr id="9" name="Obrázek 6" descr="Obsah obrázku interiér, zeď&#10;&#10;Popis se vygeneroval automaticky.">
            <a:extLst>
              <a:ext uri="{FF2B5EF4-FFF2-40B4-BE49-F238E27FC236}">
                <a16:creationId xmlns:a16="http://schemas.microsoft.com/office/drawing/2014/main" id="{8ACE2101-0A9A-4F88-9D90-CEE10315E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708" y="3251312"/>
            <a:ext cx="3898160" cy="215537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B757EA3-30EB-4580-B5DD-1A78E1C2D4EC}"/>
              </a:ext>
            </a:extLst>
          </p:cNvPr>
          <p:cNvSpPr txBox="1"/>
          <p:nvPr/>
        </p:nvSpPr>
        <p:spPr>
          <a:xfrm>
            <a:off x="5302983" y="5447109"/>
            <a:ext cx="33309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800">
                <a:ea typeface="+mn-lt"/>
                <a:cs typeface="+mn-lt"/>
              </a:rPr>
              <a:t>http://coretraining.cz/2014/09/posturalni-dysfunkce-a-rigidita-hrudniku-aneb-jak-je-to-skutecne-s-branicnim-dychanim/</a:t>
            </a:r>
            <a:endParaRPr lang="cs-CZ" sz="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3703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BF31FC-F7C1-44F8-9B51-63F39A71DD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848EC6-5C90-40C9-AF82-373169B97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(6.) – 8. týden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DAD32CE-6811-4E61-A433-34838A371FF4}"/>
              </a:ext>
            </a:extLst>
          </p:cNvPr>
          <p:cNvSpPr txBox="1"/>
          <p:nvPr/>
        </p:nvSpPr>
        <p:spPr>
          <a:xfrm>
            <a:off x="539550" y="1171576"/>
            <a:ext cx="80649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Postupně </a:t>
            </a:r>
            <a:r>
              <a:rPr lang="cs-CZ" sz="1800" b="1" dirty="0">
                <a:cs typeface="Calibri"/>
              </a:rPr>
              <a:t>ubývá flekční držení</a:t>
            </a:r>
            <a:r>
              <a:rPr lang="cs-CZ" sz="1800" dirty="0">
                <a:cs typeface="Calibri"/>
              </a:rPr>
              <a:t>, objevuje se více symetrie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Zvyšuje se aktivita ventrální muskulatury – mění tvar a postavení hrudníku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ea typeface="+mn-lt"/>
                <a:cs typeface="+mn-lt"/>
              </a:rPr>
              <a:t>Již delší </a:t>
            </a:r>
            <a:r>
              <a:rPr lang="cs-CZ" sz="1800" b="1" dirty="0">
                <a:ea typeface="+mn-lt"/>
                <a:cs typeface="+mn-lt"/>
              </a:rPr>
              <a:t>optický kontakt </a:t>
            </a:r>
            <a:r>
              <a:rPr lang="cs-CZ" sz="1800" dirty="0">
                <a:ea typeface="+mn-lt"/>
                <a:cs typeface="+mn-lt"/>
              </a:rPr>
              <a:t>- v 6t krátký optický kontakt až 75% dětí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cs typeface="Calibri"/>
              </a:rPr>
              <a:t>Asociovaný úchop </a:t>
            </a:r>
            <a:r>
              <a:rPr lang="cs-CZ" sz="1800" dirty="0">
                <a:cs typeface="Calibri"/>
              </a:rPr>
              <a:t>- dítě zafixuje, chce něco, ale neví jak si podat -&gt; sešpulí rty, mačká pěstičky, chodidla...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Na zádech se objevuje vzor </a:t>
            </a:r>
            <a:r>
              <a:rPr lang="cs-CZ" sz="1800" b="1" dirty="0">
                <a:cs typeface="Calibri"/>
              </a:rPr>
              <a:t>šermíř (6t)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Objevuje se reaktivní sociální úsměv - většinou na matku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Zpozorní, když slyší hlas, silný zvuk způsobuje úlek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Fyziologická dystonie: do 8.t., náhlý pohyb celého těla jako výraz emocí, touhy, vzrušení - chce hračku/matku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B72BB66-6B00-4C38-A386-8ABB672A3C60}"/>
              </a:ext>
            </a:extLst>
          </p:cNvPr>
          <p:cNvSpPr txBox="1"/>
          <p:nvPr/>
        </p:nvSpPr>
        <p:spPr>
          <a:xfrm>
            <a:off x="2425545" y="6015446"/>
            <a:ext cx="4631396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Rozvoj zrakové a sluchové orientace – motivace!</a:t>
            </a:r>
          </a:p>
        </p:txBody>
      </p:sp>
    </p:spTree>
    <p:extLst>
      <p:ext uri="{BB962C8B-B14F-4D97-AF65-F5344CB8AC3E}">
        <p14:creationId xmlns:p14="http://schemas.microsoft.com/office/powerpoint/2010/main" val="2734861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6A396-6175-4093-8B49-47A1C3B48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144835"/>
            <a:ext cx="4939868" cy="964620"/>
          </a:xfrm>
        </p:spPr>
        <p:txBody>
          <a:bodyPr anchor="b">
            <a:normAutofit/>
          </a:bodyPr>
          <a:lstStyle/>
          <a:p>
            <a:r>
              <a:rPr lang="cs-CZ" sz="3075" dirty="0">
                <a:cs typeface="Calibri Light"/>
              </a:rPr>
              <a:t>6. týden na zádech - vzor šermíř</a:t>
            </a:r>
            <a:endParaRPr lang="cs-CZ" sz="3075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2AFDF5-24DC-47A5-81CD-792DBAEB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231" y="1503145"/>
            <a:ext cx="5403055" cy="3965838"/>
          </a:xfrm>
        </p:spPr>
        <p:txBody>
          <a:bodyPr vert="horz" lIns="68580" tIns="34290" rIns="68580" bIns="34290" rtlCol="0" anchor="t">
            <a:normAutofit fontScale="40000" lnSpcReduction="20000"/>
          </a:bodyPr>
          <a:lstStyle/>
          <a:p>
            <a:pPr>
              <a:lnSpc>
                <a:spcPct val="170000"/>
              </a:lnSpc>
            </a:pPr>
            <a:r>
              <a:rPr lang="cs-CZ" sz="3300" b="1" dirty="0">
                <a:cs typeface="Calibri"/>
              </a:rPr>
              <a:t>Pokud dítě něco vidí a chce někam dosáhnout, ale ještě nemá možnost</a:t>
            </a:r>
            <a:r>
              <a:rPr lang="cs-CZ" sz="3300" dirty="0">
                <a:cs typeface="Calibri"/>
              </a:rPr>
              <a:t> -&gt; na čelistní straně extenze, záhlaví flexe, ZR postavení kořenových kloubů, plynulý pohyb</a:t>
            </a:r>
          </a:p>
          <a:p>
            <a:pPr>
              <a:lnSpc>
                <a:spcPct val="170000"/>
              </a:lnSpc>
            </a:pPr>
            <a:r>
              <a:rPr lang="cs-CZ" sz="3300" dirty="0">
                <a:cs typeface="Calibri"/>
              </a:rPr>
              <a:t>Nejde o reakci na pasivní otočení hlavy (neplést s AŠTR - patologie, VR postavení kořen. kloubů)</a:t>
            </a:r>
          </a:p>
          <a:p>
            <a:pPr>
              <a:lnSpc>
                <a:spcPct val="170000"/>
              </a:lnSpc>
            </a:pPr>
            <a:r>
              <a:rPr lang="cs-CZ" sz="3300" dirty="0">
                <a:cs typeface="Calibri"/>
              </a:rPr>
              <a:t>ŠERMÍŘ:</a:t>
            </a:r>
          </a:p>
          <a:p>
            <a:pPr lvl="1">
              <a:lnSpc>
                <a:spcPct val="170000"/>
              </a:lnSpc>
            </a:pPr>
            <a:r>
              <a:rPr lang="cs-CZ" sz="3300" dirty="0">
                <a:cs typeface="Calibri"/>
              </a:rPr>
              <a:t>Čelistní HK: ZR, ABD, částečně extenze lokte (ne plná), otevřená dlaň</a:t>
            </a:r>
          </a:p>
          <a:p>
            <a:pPr lvl="1">
              <a:lnSpc>
                <a:spcPct val="170000"/>
              </a:lnSpc>
            </a:pPr>
            <a:r>
              <a:rPr lang="cs-CZ" sz="3300" dirty="0">
                <a:cs typeface="Calibri"/>
              </a:rPr>
              <a:t>Záhlavní HK: stejně jako čelistní, více flekční postavení</a:t>
            </a:r>
          </a:p>
          <a:p>
            <a:pPr lvl="1">
              <a:lnSpc>
                <a:spcPct val="170000"/>
              </a:lnSpc>
            </a:pPr>
            <a:r>
              <a:rPr lang="cs-CZ" sz="3300" dirty="0">
                <a:cs typeface="Calibri"/>
              </a:rPr>
              <a:t>Čelistní DK: EXT, ZR KYK, EXT KOK, neutrální pozice nohy, asociovaný úchop</a:t>
            </a:r>
            <a:endParaRPr lang="cs-CZ" sz="3300" dirty="0"/>
          </a:p>
          <a:p>
            <a:pPr lvl="1">
              <a:lnSpc>
                <a:spcPct val="170000"/>
              </a:lnSpc>
            </a:pPr>
            <a:r>
              <a:rPr lang="cs-CZ" sz="3300" dirty="0">
                <a:cs typeface="Calibri"/>
              </a:rPr>
              <a:t>Záhlavní DK: stejně jako čelistní, více flexe KOK</a:t>
            </a:r>
          </a:p>
          <a:p>
            <a:pPr marL="0" indent="0">
              <a:buNone/>
            </a:pPr>
            <a:endParaRPr lang="cs-CZ" sz="1050" dirty="0">
              <a:ea typeface="+mn-lt"/>
              <a:cs typeface="+mn-lt"/>
            </a:endParaRPr>
          </a:p>
        </p:txBody>
      </p:sp>
      <p:pic>
        <p:nvPicPr>
          <p:cNvPr id="4" name="Obrázek 4" descr="Obsah obrázku zeď, interiér, dítě, osoba&#10;&#10;Popis se vygeneroval automaticky.">
            <a:extLst>
              <a:ext uri="{FF2B5EF4-FFF2-40B4-BE49-F238E27FC236}">
                <a16:creationId xmlns:a16="http://schemas.microsoft.com/office/drawing/2014/main" id="{6A88E837-0204-401E-94EB-BAE537D7F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" r="4392"/>
          <a:stretch/>
        </p:blipFill>
        <p:spPr>
          <a:xfrm>
            <a:off x="16" y="857257"/>
            <a:ext cx="3476678" cy="5143493"/>
          </a:xfrm>
          <a:prstGeom prst="rect">
            <a:avLst/>
          </a:prstGeom>
          <a:effectLst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BDC28FB-91C1-4A56-99CC-4FC80FF759C0}"/>
              </a:ext>
            </a:extLst>
          </p:cNvPr>
          <p:cNvSpPr txBox="1"/>
          <p:nvPr/>
        </p:nvSpPr>
        <p:spPr>
          <a:xfrm>
            <a:off x="1736623" y="5746339"/>
            <a:ext cx="2057400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http://www.clr-fyzioterapie.cz/cs/vyvoj-ditete</a:t>
            </a:r>
            <a:r>
              <a:rPr lang="cs-CZ" sz="600"/>
              <a:t>.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347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2FA39E-8135-4E3B-8AF5-E97CFDA46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268111"/>
            <a:ext cx="7839017" cy="596712"/>
          </a:xfrm>
        </p:spPr>
        <p:txBody>
          <a:bodyPr>
            <a:normAutofit/>
          </a:bodyPr>
          <a:lstStyle/>
          <a:p>
            <a:pPr algn="ctr"/>
            <a:r>
              <a:rPr lang="cs-CZ">
                <a:cs typeface="Calibri Light"/>
              </a:rPr>
              <a:t>ATŠR X ŠERMÍŘ</a:t>
            </a:r>
            <a:endParaRPr lang="cs-CZ"/>
          </a:p>
        </p:txBody>
      </p:sp>
      <p:pic>
        <p:nvPicPr>
          <p:cNvPr id="4" name="Obrázek 4" descr="Obsah obrázku panenka&#10;&#10;Popis se vygeneroval automaticky.">
            <a:extLst>
              <a:ext uri="{FF2B5EF4-FFF2-40B4-BE49-F238E27FC236}">
                <a16:creationId xmlns:a16="http://schemas.microsoft.com/office/drawing/2014/main" id="{54A40AEF-599E-460E-93C6-7E072C7ED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06" y="1871750"/>
            <a:ext cx="2867409" cy="358530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0363619-1244-4EF8-AC42-3560F5D14A03}"/>
              </a:ext>
            </a:extLst>
          </p:cNvPr>
          <p:cNvSpPr txBox="1"/>
          <p:nvPr/>
        </p:nvSpPr>
        <p:spPr>
          <a:xfrm>
            <a:off x="5921477" y="5294670"/>
            <a:ext cx="275794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https://www.whattoexpect.com/first-year/milestones/tonic-neck-reflex-in-babies</a:t>
            </a:r>
            <a:endParaRPr lang="cs-CZ" sz="600"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DF23602-4601-4E83-8891-367F330D0AF9}"/>
              </a:ext>
            </a:extLst>
          </p:cNvPr>
          <p:cNvSpPr txBox="1"/>
          <p:nvPr/>
        </p:nvSpPr>
        <p:spPr>
          <a:xfrm>
            <a:off x="1539593" y="5558527"/>
            <a:ext cx="2057400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https://www.solen.cz/pdfs/ped/2007/05/03.pdf</a:t>
            </a:r>
            <a:endParaRPr lang="cs-CZ" sz="600">
              <a:cs typeface="Calibri"/>
            </a:endParaRPr>
          </a:p>
        </p:txBody>
      </p:sp>
      <p:pic>
        <p:nvPicPr>
          <p:cNvPr id="5" name="Obrázek 5" descr="Obsah obrázku dítě, interiér, osoba, ležící&#10;&#10;Popis se vygeneroval automaticky.">
            <a:extLst>
              <a:ext uri="{FF2B5EF4-FFF2-40B4-BE49-F238E27FC236}">
                <a16:creationId xmlns:a16="http://schemas.microsoft.com/office/drawing/2014/main" id="{A233F2E8-05AC-422F-84BE-60F67F48C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780" y="2454853"/>
            <a:ext cx="4668114" cy="26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12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785EFB-B7C1-46B6-8B99-D8EEFCF3B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3B3EDF9-E78B-41C0-B400-5857937D8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139998"/>
          </a:xfrm>
        </p:spPr>
        <p:txBody>
          <a:bodyPr>
            <a:normAutofit/>
          </a:bodyPr>
          <a:lstStyle/>
          <a:p>
            <a:pPr rtl="0" fontAlgn="base">
              <a:spcAft>
                <a:spcPts val="600"/>
              </a:spcAft>
            </a:pPr>
            <a:r>
              <a:rPr lang="cs-CZ" b="0" i="0" dirty="0">
                <a:effectLst/>
              </a:rPr>
              <a:t>Vývojová kineziologie se zabývá motorickým vývojem dětí, umožňuje rozpoznání pohybových vzorců a tím posouzení toho jak motorický vývoj, tak vyzrávání nervové soustavy dítěte probíhá (RL-Corpus, 2022).  </a:t>
            </a:r>
          </a:p>
          <a:p>
            <a:pPr rtl="0" fontAlgn="base">
              <a:spcAft>
                <a:spcPts val="600"/>
              </a:spcAft>
            </a:pPr>
            <a:endParaRPr lang="cs-CZ" b="0" i="0" dirty="0">
              <a:effectLst/>
            </a:endParaRPr>
          </a:p>
          <a:p>
            <a:pPr rtl="0" fontAlgn="base">
              <a:spcAft>
                <a:spcPts val="600"/>
              </a:spcAft>
            </a:pPr>
            <a:r>
              <a:rPr lang="cs-CZ" b="1" i="0" dirty="0">
                <a:effectLst/>
              </a:rPr>
              <a:t>Psychomotorický vývoj</a:t>
            </a:r>
            <a:r>
              <a:rPr lang="cs-CZ" b="0" i="0" dirty="0">
                <a:effectLst/>
              </a:rPr>
              <a:t> = sled na sebe následujících dějů, vedoucí k autonomii jedince </a:t>
            </a:r>
          </a:p>
          <a:p>
            <a:pPr rtl="0" fontAlgn="base">
              <a:spcAft>
                <a:spcPts val="600"/>
              </a:spcAft>
            </a:pPr>
            <a:endParaRPr lang="cs-CZ" b="0" i="0" dirty="0">
              <a:effectLst/>
            </a:endParaRPr>
          </a:p>
          <a:p>
            <a:pPr rtl="0" fontAlgn="base">
              <a:spcAft>
                <a:spcPts val="600"/>
              </a:spcAft>
            </a:pPr>
            <a:r>
              <a:rPr lang="cs-CZ" b="1" i="0" dirty="0">
                <a:effectLst/>
              </a:rPr>
              <a:t>„</a:t>
            </a:r>
            <a:r>
              <a:rPr lang="cs-CZ" b="1" i="0" dirty="0" err="1">
                <a:effectLst/>
              </a:rPr>
              <a:t>Ideomotorika</a:t>
            </a:r>
            <a:r>
              <a:rPr lang="cs-CZ" b="0" i="0" dirty="0">
                <a:effectLst/>
              </a:rPr>
              <a:t> = hnací motor” motorické ontogeneze. Motivace dítěte k pohybu pomáhá spouštět automatické svalové souhry.  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97707518-7792-A311-5FC7-F40A92ABB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Vývojová kineziologie</a:t>
            </a:r>
          </a:p>
        </p:txBody>
      </p:sp>
    </p:spTree>
    <p:extLst>
      <p:ext uri="{BB962C8B-B14F-4D97-AF65-F5344CB8AC3E}">
        <p14:creationId xmlns:p14="http://schemas.microsoft.com/office/powerpoint/2010/main" val="1561192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3BA89A-DB4A-49F3-8D36-AB734152AC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C67BBC-0243-438C-B856-3EC9027B4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(6.) – 8. týden – na břiše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DC5B763-FBA2-4615-887D-B9F940047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17" t="39098" r="1686" b="18773"/>
          <a:stretch/>
        </p:blipFill>
        <p:spPr>
          <a:xfrm>
            <a:off x="1763537" y="4135216"/>
            <a:ext cx="5773783" cy="242098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8459804-FF4A-4094-B549-854269021E6B}"/>
              </a:ext>
            </a:extLst>
          </p:cNvPr>
          <p:cNvSpPr txBox="1"/>
          <p:nvPr/>
        </p:nvSpPr>
        <p:spPr>
          <a:xfrm>
            <a:off x="598714" y="1530011"/>
            <a:ext cx="79465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>
                <a:cs typeface="Calibri"/>
              </a:rPr>
              <a:t>Již delší optický kontakt – iniciuje napřímení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>
                <a:cs typeface="Calibri"/>
              </a:rPr>
              <a:t>Zatížení se přesouvá ze sterna do oblasti pupku a předloktí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>
                <a:ea typeface="+mn-lt"/>
                <a:cs typeface="+mn-lt"/>
              </a:rPr>
              <a:t>Krátkodobě zvedne hlavičku nad podložku, již lehce výš - zapře se do předloktí, napřimuje se páteř - začíná více aktivace ventrální muskulatury</a:t>
            </a:r>
            <a:endParaRPr lang="cs-CZ" sz="20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>
                <a:cs typeface="Calibri"/>
              </a:rPr>
              <a:t>Hlava již méně v </a:t>
            </a:r>
            <a:r>
              <a:rPr lang="cs-CZ" sz="2000" dirty="0" err="1">
                <a:cs typeface="Calibri"/>
              </a:rPr>
              <a:t>reklinaci</a:t>
            </a:r>
            <a:r>
              <a:rPr lang="cs-CZ" sz="2000" dirty="0">
                <a:cs typeface="Calibri"/>
              </a:rPr>
              <a:t>, ale přetrvává asymetrie - snižuje se predilekce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59767CC-F7ED-48B6-A725-AF5810E8A03C}"/>
              </a:ext>
            </a:extLst>
          </p:cNvPr>
          <p:cNvSpPr txBox="1"/>
          <p:nvPr/>
        </p:nvSpPr>
        <p:spPr>
          <a:xfrm>
            <a:off x="4650428" y="3473459"/>
            <a:ext cx="4998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ea typeface="+mn-lt"/>
                <a:cs typeface="+mn-lt"/>
                <a:hlinkClick r:id="rId3"/>
              </a:rPr>
              <a:t>https://www.youtube.com/watch?v=_0cErYu3A8Q</a:t>
            </a:r>
            <a:endParaRPr lang="cs-CZ" sz="14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ea typeface="+mn-lt"/>
                <a:cs typeface="+mn-lt"/>
                <a:hlinkClick r:id="rId4"/>
              </a:rPr>
              <a:t>https://www.youtube.com/watch?v=HWsE2CRlq0w</a:t>
            </a:r>
          </a:p>
        </p:txBody>
      </p:sp>
    </p:spTree>
    <p:extLst>
      <p:ext uri="{BB962C8B-B14F-4D97-AF65-F5344CB8AC3E}">
        <p14:creationId xmlns:p14="http://schemas.microsoft.com/office/powerpoint/2010/main" val="2561476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094FE8-3648-4636-88C6-9BDF30C4D9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21</a:t>
            </a:fld>
            <a:endParaRPr lang="cs-CZ" altLang="cs-CZ"/>
          </a:p>
        </p:txBody>
      </p:sp>
      <p:pic>
        <p:nvPicPr>
          <p:cNvPr id="5" name="Online médium 4" descr="Ontogeneze - dítě 4-8 týdnů">
            <a:hlinkClick r:id="" action="ppaction://media"/>
            <a:extLst>
              <a:ext uri="{FF2B5EF4-FFF2-40B4-BE49-F238E27FC236}">
                <a16:creationId xmlns:a16="http://schemas.microsoft.com/office/drawing/2014/main" id="{7745F085-CA4E-6AA1-DCC3-0942C10CDE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0000" y="983741"/>
            <a:ext cx="8064900" cy="4556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98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9AD18B-E9F3-47A7-9922-C77244AFDC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4B1E7A2-4888-4C12-B458-FEF030584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Měsíc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10AB08-6440-4FAD-844E-89597794B952}"/>
              </a:ext>
            </a:extLst>
          </p:cNvPr>
          <p:cNvSpPr txBox="1"/>
          <p:nvPr/>
        </p:nvSpPr>
        <p:spPr>
          <a:xfrm>
            <a:off x="540000" y="1468462"/>
            <a:ext cx="785948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cs typeface="Calibri"/>
              </a:rPr>
              <a:t>Symetrie</a:t>
            </a:r>
            <a:r>
              <a:rPr lang="cs-CZ" sz="1800" dirty="0">
                <a:cs typeface="Calibri"/>
              </a:rPr>
              <a:t> - již dokáže zastavit pohyb na středu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cs typeface="Calibri"/>
              </a:rPr>
              <a:t>1. aktivní opora: </a:t>
            </a:r>
            <a:r>
              <a:rPr lang="cs-CZ" sz="1800" dirty="0">
                <a:cs typeface="Calibri"/>
              </a:rPr>
              <a:t>loket-loket-symfýza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cs typeface="Calibri"/>
              </a:rPr>
              <a:t>1. izolovaná hybnost </a:t>
            </a:r>
            <a:r>
              <a:rPr lang="cs-CZ" sz="1800" dirty="0">
                <a:cs typeface="Calibri"/>
              </a:rPr>
              <a:t>– rotace hlavy/rotace očních bulbů bez pohybu hlavy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Válcovitý tvar břišní stěny (pánev klesá z </a:t>
            </a:r>
            <a:r>
              <a:rPr lang="cs-CZ" sz="1800" dirty="0" err="1">
                <a:cs typeface="Calibri"/>
              </a:rPr>
              <a:t>anteverzního</a:t>
            </a:r>
            <a:r>
              <a:rPr lang="cs-CZ" sz="1800" dirty="0">
                <a:cs typeface="Calibri"/>
              </a:rPr>
              <a:t> postavení)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Více ZR v kořenových kloubech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Fantomový úchop: náhodně chytí věci, není cílené (uvolnění ruky)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Změna stereotypu dýchání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42A0FC9-1CA8-4B6C-9022-4137B6878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39" t="43697" r="15810" b="23295"/>
          <a:stretch/>
        </p:blipFill>
        <p:spPr>
          <a:xfrm>
            <a:off x="1926462" y="4072311"/>
            <a:ext cx="5436205" cy="22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77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AD2C41-0058-4986-BCFD-FAEDF83BC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96" y="206328"/>
            <a:ext cx="4806704" cy="1110996"/>
          </a:xfrm>
        </p:spPr>
        <p:txBody>
          <a:bodyPr anchor="b">
            <a:normAutofit/>
          </a:bodyPr>
          <a:lstStyle/>
          <a:p>
            <a:r>
              <a:rPr lang="cs-CZ" sz="4050" dirty="0">
                <a:cs typeface="Calibri Light"/>
              </a:rPr>
              <a:t>3. M - na zádech</a:t>
            </a:r>
            <a:endParaRPr lang="cs-CZ" sz="405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DD19CB-51CE-4D85-9E5E-2651F021B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714312"/>
            <a:ext cx="4370614" cy="3263690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cs-CZ" sz="1400" b="1" dirty="0">
                <a:cs typeface="Calibri"/>
              </a:rPr>
              <a:t>Symetrie</a:t>
            </a:r>
            <a:r>
              <a:rPr lang="cs-CZ" sz="1400" dirty="0">
                <a:cs typeface="Calibri"/>
              </a:rPr>
              <a:t> - nepřepadává, na středu umí zastavit</a:t>
            </a:r>
          </a:p>
          <a:p>
            <a:r>
              <a:rPr lang="cs-CZ" sz="1400" b="1" dirty="0">
                <a:cs typeface="Calibri"/>
              </a:rPr>
              <a:t>Opěrná báze</a:t>
            </a:r>
            <a:r>
              <a:rPr lang="cs-CZ" sz="1400" dirty="0">
                <a:cs typeface="Calibri"/>
              </a:rPr>
              <a:t> tvar diamantu/kosočtverce: záhlaví-lopatky-LS přechod</a:t>
            </a:r>
          </a:p>
          <a:p>
            <a:r>
              <a:rPr lang="cs-CZ" sz="1400" dirty="0">
                <a:cs typeface="Calibri"/>
              </a:rPr>
              <a:t>DKK zvednuté nad podložkou, </a:t>
            </a:r>
            <a:r>
              <a:rPr lang="cs-CZ" sz="1400" b="1" dirty="0">
                <a:cs typeface="Calibri"/>
              </a:rPr>
              <a:t>90°flexe </a:t>
            </a:r>
            <a:r>
              <a:rPr lang="cs-CZ" sz="1400" dirty="0">
                <a:cs typeface="Calibri"/>
              </a:rPr>
              <a:t>KYK-KOK-hlezna</a:t>
            </a:r>
            <a:endParaRPr lang="cs-CZ" sz="1400" dirty="0"/>
          </a:p>
          <a:p>
            <a:r>
              <a:rPr lang="cs-CZ" sz="1400" dirty="0">
                <a:cs typeface="Calibri"/>
              </a:rPr>
              <a:t>Břišní svaly pracují převážně koncentricky</a:t>
            </a:r>
          </a:p>
          <a:p>
            <a:r>
              <a:rPr lang="cs-CZ" sz="1400" b="1" dirty="0">
                <a:cs typeface="Calibri"/>
              </a:rPr>
              <a:t>Pánev v neutrální pozici, páteř napřímená, </a:t>
            </a:r>
            <a:r>
              <a:rPr lang="cs-CZ" sz="1400" b="1" dirty="0" err="1">
                <a:cs typeface="Calibri"/>
              </a:rPr>
              <a:t>rotabilní</a:t>
            </a:r>
            <a:r>
              <a:rPr lang="cs-CZ" sz="1400" b="1" dirty="0">
                <a:cs typeface="Calibri"/>
              </a:rPr>
              <a:t>,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Cp</a:t>
            </a:r>
            <a:r>
              <a:rPr lang="cs-CZ" sz="1400" dirty="0">
                <a:cs typeface="Calibri"/>
              </a:rPr>
              <a:t> již není v </a:t>
            </a:r>
            <a:r>
              <a:rPr lang="cs-CZ" sz="1400" dirty="0" err="1">
                <a:cs typeface="Calibri"/>
              </a:rPr>
              <a:t>reklinaci</a:t>
            </a:r>
            <a:endParaRPr lang="cs-CZ" sz="1400" dirty="0">
              <a:cs typeface="Calibri"/>
            </a:endParaRPr>
          </a:p>
          <a:p>
            <a:r>
              <a:rPr lang="cs-CZ" sz="1400" dirty="0">
                <a:cs typeface="Calibri"/>
              </a:rPr>
              <a:t>Rotace hlavy až po segment Th3</a:t>
            </a:r>
          </a:p>
          <a:p>
            <a:r>
              <a:rPr lang="cs-CZ" sz="1400" b="1" dirty="0">
                <a:cs typeface="Calibri"/>
              </a:rPr>
              <a:t>Koordinace ruka-oko-ústa</a:t>
            </a:r>
            <a:r>
              <a:rPr lang="cs-CZ" sz="1400" dirty="0">
                <a:cs typeface="Calibri"/>
              </a:rPr>
              <a:t>, začátek vývoje body image</a:t>
            </a:r>
          </a:p>
        </p:txBody>
      </p:sp>
      <p:pic>
        <p:nvPicPr>
          <p:cNvPr id="4" name="Obrázek 4" descr="Obsah obrázku dítě, interiér, osoba, ležící&#10;&#10;Popis se vygeneroval automaticky.">
            <a:extLst>
              <a:ext uri="{FF2B5EF4-FFF2-40B4-BE49-F238E27FC236}">
                <a16:creationId xmlns:a16="http://schemas.microsoft.com/office/drawing/2014/main" id="{41A11CE4-5BC3-4693-9D9C-CD454AC35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286" y="1893665"/>
            <a:ext cx="4094226" cy="307067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19098E6-CCD7-4DA5-B2CD-D616F543629B}"/>
              </a:ext>
            </a:extLst>
          </p:cNvPr>
          <p:cNvSpPr txBox="1"/>
          <p:nvPr/>
        </p:nvSpPr>
        <p:spPr>
          <a:xfrm>
            <a:off x="5329238" y="4978002"/>
            <a:ext cx="3700462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https://www.bebalanced.cz/prvni-tri-mesice-na-svete-aneb-idealni-psychomotoricky-vyvoj-miminka-3-dil/</a:t>
            </a:r>
            <a:endParaRPr lang="cs-CZ" sz="18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511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7A99BC-4B03-4A7B-BC58-4FCE5B63C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93" y="358362"/>
            <a:ext cx="7886700" cy="979832"/>
          </a:xfrm>
        </p:spPr>
        <p:txBody>
          <a:bodyPr>
            <a:normAutofit/>
          </a:bodyPr>
          <a:lstStyle/>
          <a:p>
            <a:r>
              <a:rPr lang="cs-CZ" sz="3600" dirty="0">
                <a:cs typeface="Calibri Light"/>
              </a:rPr>
              <a:t>3. M - na břiše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70251F-80B0-4645-B608-A5BE31CD1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07" y="1338194"/>
            <a:ext cx="4368193" cy="4557508"/>
          </a:xfrm>
        </p:spPr>
        <p:txBody>
          <a:bodyPr vert="horz" lIns="68580" tIns="34290" rIns="68580" bIns="34290" rtlCol="0" anchor="t">
            <a:normAutofit fontScale="40000" lnSpcReduction="20000"/>
          </a:bodyPr>
          <a:lstStyle/>
          <a:p>
            <a:r>
              <a:rPr lang="cs-CZ" sz="3300" b="1" dirty="0">
                <a:cs typeface="Calibri"/>
              </a:rPr>
              <a:t>Aktivní opora, opěrná báze tvar trojúhelníku </a:t>
            </a:r>
            <a:r>
              <a:rPr lang="cs-CZ" sz="3300" dirty="0">
                <a:cs typeface="Calibri"/>
              </a:rPr>
              <a:t>- </a:t>
            </a:r>
            <a:r>
              <a:rPr lang="cs-CZ" sz="3300" dirty="0" err="1">
                <a:cs typeface="Calibri"/>
              </a:rPr>
              <a:t>epicondyly</a:t>
            </a:r>
            <a:r>
              <a:rPr lang="cs-CZ" sz="3300" dirty="0">
                <a:cs typeface="Calibri"/>
              </a:rPr>
              <a:t> a symfýzu (spíše </a:t>
            </a:r>
            <a:r>
              <a:rPr lang="cs-CZ" sz="3300" dirty="0" err="1">
                <a:cs typeface="Calibri"/>
              </a:rPr>
              <a:t>prox</a:t>
            </a:r>
            <a:r>
              <a:rPr lang="cs-CZ" sz="3300" dirty="0">
                <a:cs typeface="Calibri"/>
              </a:rPr>
              <a:t>. předloktí a podbřišek), horní část trupu nadzvednutá nad podložku</a:t>
            </a:r>
          </a:p>
          <a:p>
            <a:r>
              <a:rPr lang="cs-CZ" sz="3300" b="1" dirty="0">
                <a:cs typeface="Calibri"/>
              </a:rPr>
              <a:t>Napřímení páteře po </a:t>
            </a:r>
            <a:r>
              <a:rPr lang="cs-CZ" sz="3300" b="1" dirty="0" err="1">
                <a:cs typeface="Calibri"/>
              </a:rPr>
              <a:t>ThL</a:t>
            </a:r>
            <a:r>
              <a:rPr lang="cs-CZ" sz="3300" b="1" dirty="0">
                <a:cs typeface="Calibri"/>
              </a:rPr>
              <a:t> přechod</a:t>
            </a:r>
            <a:r>
              <a:rPr lang="cs-CZ" sz="3300" dirty="0">
                <a:cs typeface="Calibri"/>
              </a:rPr>
              <a:t>, </a:t>
            </a:r>
            <a:r>
              <a:rPr lang="cs-CZ" sz="3300" dirty="0" err="1">
                <a:cs typeface="Calibri"/>
              </a:rPr>
              <a:t>rotabilita</a:t>
            </a:r>
            <a:r>
              <a:rPr lang="cs-CZ" sz="3300" dirty="0">
                <a:cs typeface="Calibri"/>
              </a:rPr>
              <a:t>, napřímení plynulé (nikoliv „zaříznutí“ v 1 segmentu)</a:t>
            </a:r>
          </a:p>
          <a:p>
            <a:r>
              <a:rPr lang="cs-CZ" sz="3300" b="1" dirty="0">
                <a:cs typeface="Calibri"/>
              </a:rPr>
              <a:t>Pánev v neutrále</a:t>
            </a:r>
          </a:p>
          <a:p>
            <a:r>
              <a:rPr lang="cs-CZ" sz="3300" b="1" dirty="0">
                <a:cs typeface="Calibri"/>
              </a:rPr>
              <a:t>Paže 90° nebo více flexe</a:t>
            </a:r>
            <a:r>
              <a:rPr lang="cs-CZ" sz="3300" dirty="0">
                <a:cs typeface="Calibri"/>
              </a:rPr>
              <a:t>,  ABD a ZR, lokty před tělem</a:t>
            </a:r>
          </a:p>
          <a:p>
            <a:r>
              <a:rPr lang="cs-CZ" sz="3300" dirty="0">
                <a:cs typeface="Calibri"/>
              </a:rPr>
              <a:t>DKK volně na podložce, kyčle již pracují jako kulové klouby</a:t>
            </a:r>
          </a:p>
          <a:p>
            <a:r>
              <a:rPr lang="cs-CZ" sz="3300" b="1" u="sng" dirty="0">
                <a:cs typeface="Calibri"/>
              </a:rPr>
              <a:t>Práce svalů směrem k opoře! </a:t>
            </a:r>
            <a:r>
              <a:rPr lang="cs-CZ" sz="3300" dirty="0">
                <a:cs typeface="Calibri"/>
              </a:rPr>
              <a:t>– mm. </a:t>
            </a:r>
            <a:r>
              <a:rPr lang="cs-CZ" sz="3300" dirty="0" err="1">
                <a:cs typeface="Calibri"/>
              </a:rPr>
              <a:t>rhomboideii</a:t>
            </a:r>
            <a:r>
              <a:rPr lang="cs-CZ" sz="3300" dirty="0">
                <a:cs typeface="Calibri"/>
              </a:rPr>
              <a:t> táhnou k lopatce (napřímení </a:t>
            </a:r>
            <a:r>
              <a:rPr lang="cs-CZ" sz="3300" dirty="0" err="1">
                <a:cs typeface="Calibri"/>
              </a:rPr>
              <a:t>Th</a:t>
            </a:r>
            <a:r>
              <a:rPr lang="cs-CZ" sz="3300" dirty="0">
                <a:cs typeface="Calibri"/>
              </a:rPr>
              <a:t>), m. biceps a m. triceps </a:t>
            </a:r>
            <a:r>
              <a:rPr lang="cs-CZ" sz="3300" dirty="0" err="1">
                <a:cs typeface="Calibri"/>
              </a:rPr>
              <a:t>brachii</a:t>
            </a:r>
            <a:r>
              <a:rPr lang="cs-CZ" sz="3300" dirty="0">
                <a:cs typeface="Calibri"/>
              </a:rPr>
              <a:t> řídí pohyb lopatky, m. </a:t>
            </a:r>
            <a:r>
              <a:rPr lang="cs-CZ" sz="3300" dirty="0" err="1">
                <a:cs typeface="Calibri"/>
              </a:rPr>
              <a:t>serratus</a:t>
            </a:r>
            <a:r>
              <a:rPr lang="cs-CZ" sz="3300" dirty="0">
                <a:cs typeface="Calibri"/>
              </a:rPr>
              <a:t> </a:t>
            </a:r>
            <a:r>
              <a:rPr lang="cs-CZ" sz="3300" dirty="0" err="1">
                <a:cs typeface="Calibri"/>
              </a:rPr>
              <a:t>anterior</a:t>
            </a:r>
            <a:r>
              <a:rPr lang="cs-CZ" sz="3300" dirty="0">
                <a:cs typeface="Calibri"/>
              </a:rPr>
              <a:t> nadzvedává trup k lopatce</a:t>
            </a:r>
          </a:p>
          <a:p>
            <a:endParaRPr lang="cs-CZ" sz="1350" dirty="0">
              <a:cs typeface="Calibri"/>
            </a:endParaRPr>
          </a:p>
          <a:p>
            <a:endParaRPr lang="cs-CZ" sz="1350" dirty="0">
              <a:ea typeface="+mn-lt"/>
              <a:cs typeface="+mn-lt"/>
            </a:endParaRPr>
          </a:p>
        </p:txBody>
      </p:sp>
      <p:pic>
        <p:nvPicPr>
          <p:cNvPr id="4" name="Obrázek 4" descr="Obsah obrázku interiér, osoba, dítě&#10;&#10;Popis se vygeneroval automaticky.">
            <a:extLst>
              <a:ext uri="{FF2B5EF4-FFF2-40B4-BE49-F238E27FC236}">
                <a16:creationId xmlns:a16="http://schemas.microsoft.com/office/drawing/2014/main" id="{A30F5BF4-6CAD-4A49-94C2-2DE572A84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6" t="18037" r="8721" b="25199"/>
          <a:stretch/>
        </p:blipFill>
        <p:spPr>
          <a:xfrm>
            <a:off x="5018407" y="1748052"/>
            <a:ext cx="3671114" cy="222828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BFE9632-550A-4573-8987-5DAF3BA55C56}"/>
              </a:ext>
            </a:extLst>
          </p:cNvPr>
          <p:cNvSpPr txBox="1"/>
          <p:nvPr/>
        </p:nvSpPr>
        <p:spPr>
          <a:xfrm>
            <a:off x="5116842" y="3976337"/>
            <a:ext cx="3474243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 dirty="0">
                <a:ea typeface="+mn-lt"/>
                <a:cs typeface="+mn-lt"/>
              </a:rPr>
              <a:t>https://www.bebalanced.cz/prvni-tri-mesice-na-svete-aneb-idealni-psychomotoricky-vyvoj-miminka-3-dil/</a:t>
            </a:r>
            <a:endParaRPr lang="cs-CZ" sz="1800" dirty="0">
              <a:ea typeface="+mn-lt"/>
              <a:cs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E842B1-7916-46F8-B0F5-83FF058CCF83}"/>
              </a:ext>
            </a:extLst>
          </p:cNvPr>
          <p:cNvSpPr txBox="1"/>
          <p:nvPr/>
        </p:nvSpPr>
        <p:spPr>
          <a:xfrm>
            <a:off x="2913018" y="5668641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ea typeface="+mn-lt"/>
                <a:cs typeface="+mn-lt"/>
                <a:hlinkClick r:id="rId3"/>
              </a:rPr>
              <a:t>https://www.youtube.com/watch?v=Vyo4LsuD63Q</a:t>
            </a:r>
            <a:endParaRPr lang="cs-CZ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295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0E5432-D170-4A02-A08D-A0C6C271DA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C85816B-E6A1-4007-A037-2F14D3C92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Pozice 3. měsíce v rámci testování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DBEE3C0-F9EC-4AE7-9616-71D2912E0FDF}"/>
              </a:ext>
            </a:extLst>
          </p:cNvPr>
          <p:cNvSpPr txBox="1"/>
          <p:nvPr/>
        </p:nvSpPr>
        <p:spPr>
          <a:xfrm>
            <a:off x="405000" y="1912165"/>
            <a:ext cx="74625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Testování nitrobřišního tlaku v leže na zádech</a:t>
            </a:r>
          </a:p>
          <a:p>
            <a:pPr algn="l"/>
            <a:r>
              <a:rPr lang="cs-CZ" sz="2800" dirty="0">
                <a:latin typeface="+mn-lt"/>
              </a:rPr>
              <a:t>Test extenze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6.-8. týden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3. měsíc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5298079-E057-4835-8A59-89317FD0A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90" t="48563" r="13959" b="22388"/>
          <a:stretch/>
        </p:blipFill>
        <p:spPr>
          <a:xfrm>
            <a:off x="4736720" y="2685407"/>
            <a:ext cx="4002280" cy="22460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8454067-2887-4E71-82EF-3A7015A85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0" t="55863" r="53204" b="13991"/>
          <a:stretch/>
        </p:blipFill>
        <p:spPr>
          <a:xfrm>
            <a:off x="499500" y="3866337"/>
            <a:ext cx="3819985" cy="213024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077EFDF-6047-432C-9EF4-B71BBCDCD885}"/>
              </a:ext>
            </a:extLst>
          </p:cNvPr>
          <p:cNvSpPr txBox="1"/>
          <p:nvPr/>
        </p:nvSpPr>
        <p:spPr>
          <a:xfrm>
            <a:off x="2345942" y="6262733"/>
            <a:ext cx="445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200" dirty="0">
                <a:latin typeface="+mn-lt"/>
              </a:rPr>
              <a:t>Zdroj obrázků: Materiály ke kurzu DNS A (www. Rehebps.com)</a:t>
            </a:r>
          </a:p>
        </p:txBody>
      </p:sp>
    </p:spTree>
    <p:extLst>
      <p:ext uri="{BB962C8B-B14F-4D97-AF65-F5344CB8AC3E}">
        <p14:creationId xmlns:p14="http://schemas.microsoft.com/office/powerpoint/2010/main" val="3024087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224C42-8800-4DAF-8264-A25BC66CF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59" y="442272"/>
            <a:ext cx="7346728" cy="828643"/>
          </a:xfrm>
        </p:spPr>
        <p:txBody>
          <a:bodyPr vert="horz" lIns="68580" tIns="34290" rIns="68580" bIns="34290" rtlCol="0" anchor="b" anchorCtr="0">
            <a:normAutofit fontScale="90000"/>
          </a:bodyPr>
          <a:lstStyle/>
          <a:p>
            <a:pPr algn="ctr"/>
            <a:r>
              <a:rPr lang="cs-CZ" sz="3900" dirty="0"/>
              <a:t>Pozice 3. měsíce</a:t>
            </a:r>
            <a:r>
              <a:rPr lang="en-US" sz="3900" dirty="0"/>
              <a:t> v </a:t>
            </a:r>
            <a:r>
              <a:rPr lang="en-US" sz="3900" dirty="0" err="1"/>
              <a:t>rámci</a:t>
            </a:r>
            <a:r>
              <a:rPr lang="en-US" sz="3900" dirty="0"/>
              <a:t> </a:t>
            </a:r>
            <a:r>
              <a:rPr lang="en-US" sz="3900" dirty="0" err="1"/>
              <a:t>terapie</a:t>
            </a:r>
            <a:endParaRPr lang="en-US" sz="3900" dirty="0">
              <a:cs typeface="Calibri Light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4EBCEF9D-EAA9-4DFF-A78D-6D8C12DE8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182" r="-341" b="61818"/>
          <a:stretch/>
        </p:blipFill>
        <p:spPr>
          <a:xfrm>
            <a:off x="1022396" y="2372271"/>
            <a:ext cx="4742714" cy="1060612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E1AA445B-2056-4CE0-B32B-5B38FDFD1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369" y="3346200"/>
            <a:ext cx="3302220" cy="2393009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0B3A7890-C7EE-4B64-A05F-AE6C2EB71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072" y="2284865"/>
            <a:ext cx="2091120" cy="330222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28DFD08-E880-4541-B7D0-720510C4A68E}"/>
              </a:ext>
            </a:extLst>
          </p:cNvPr>
          <p:cNvSpPr txBox="1"/>
          <p:nvPr/>
        </p:nvSpPr>
        <p:spPr>
          <a:xfrm>
            <a:off x="2862468" y="6018913"/>
            <a:ext cx="3756242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1800" dirty="0">
                <a:ea typeface="+mn-lt"/>
                <a:cs typeface="+mn-lt"/>
              </a:rPr>
              <a:t>https://www.rehabps.com/DATA/Motol_in.pdf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216310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7D29701-9393-4CE7-BBCA-15102B0D47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CB52F07-15D1-4622-80C0-BC756B450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Začátek 2. </a:t>
            </a:r>
            <a:r>
              <a:rPr lang="cs-CZ" dirty="0" err="1"/>
              <a:t>trimenonu</a:t>
            </a:r>
            <a:r>
              <a:rPr lang="cs-CZ" dirty="0"/>
              <a:t>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9A4E662-075A-498C-B835-A63CB02C1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5259909" cy="4139998"/>
          </a:xfrm>
        </p:spPr>
        <p:txBody>
          <a:bodyPr/>
          <a:lstStyle/>
          <a:p>
            <a:r>
              <a:rPr lang="cs-CZ" dirty="0"/>
              <a:t>Dozrává 3. měsíční vzor </a:t>
            </a:r>
          </a:p>
          <a:p>
            <a:r>
              <a:rPr lang="cs-CZ" dirty="0"/>
              <a:t>Objevuje se </a:t>
            </a:r>
            <a:r>
              <a:rPr lang="cs-CZ" b="1" dirty="0"/>
              <a:t>laterární úchop </a:t>
            </a:r>
            <a:r>
              <a:rPr lang="cs-CZ" dirty="0"/>
              <a:t>– dítě uchopí hračku nabízenou ze strany (ne před sebou) (Aby mohlo dojít k úchopu – postupné vyhasínání reflexního úchopu)</a:t>
            </a:r>
          </a:p>
          <a:p>
            <a:r>
              <a:rPr lang="cs-CZ" b="1" dirty="0"/>
              <a:t>Generalizovaný úchop </a:t>
            </a:r>
            <a:r>
              <a:rPr lang="cs-CZ" dirty="0"/>
              <a:t>– pokud je hračka nabízená ve střední rovině – dítě není schopné uchopit, ale reaguje celým tělem (otevření úst, flexe prstců na nohou)</a:t>
            </a:r>
          </a:p>
          <a:p>
            <a:r>
              <a:rPr lang="cs-CZ" dirty="0"/>
              <a:t>V pozici na zádech si dítě dosáhne na oblast třísel + zvětšuje se flexe v KYK</a:t>
            </a:r>
          </a:p>
          <a:p>
            <a:r>
              <a:rPr lang="cs-CZ" dirty="0"/>
              <a:t>Koordinace </a:t>
            </a:r>
            <a:r>
              <a:rPr lang="cs-CZ" b="1" dirty="0"/>
              <a:t>noha vs noha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9A55345-3573-466C-83A2-74BC8A04C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6" t="17124" r="30381" b="28476"/>
          <a:stretch/>
        </p:blipFill>
        <p:spPr>
          <a:xfrm>
            <a:off x="6077489" y="1171576"/>
            <a:ext cx="2526511" cy="219456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B1E77E4-3960-4CA0-91EE-383B1FB003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34" t="23524" r="31904" b="41994"/>
          <a:stretch/>
        </p:blipFill>
        <p:spPr>
          <a:xfrm>
            <a:off x="5991498" y="3680913"/>
            <a:ext cx="2917371" cy="171030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3FC55C7-E384-4D8B-97E3-9C3040BB99AD}"/>
              </a:ext>
            </a:extLst>
          </p:cNvPr>
          <p:cNvSpPr txBox="1"/>
          <p:nvPr/>
        </p:nvSpPr>
        <p:spPr>
          <a:xfrm>
            <a:off x="5407080" y="5421278"/>
            <a:ext cx="37369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latin typeface="+mn-lt"/>
              </a:rPr>
              <a:t>Zdroj obrázků: Rehabilitace v klinické praxi – Kolář 2009 </a:t>
            </a:r>
          </a:p>
        </p:txBody>
      </p:sp>
    </p:spTree>
    <p:extLst>
      <p:ext uri="{BB962C8B-B14F-4D97-AF65-F5344CB8AC3E}">
        <p14:creationId xmlns:p14="http://schemas.microsoft.com/office/powerpoint/2010/main" val="2701986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8C3ED7-0800-463C-803B-928C51ED38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43A27B-7109-452C-9CE5-AC9F57FB1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4-4,5 měsíce (polovina 2. T) – na zádech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0741DA7-61EC-448F-A31F-E7D03B35C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Úchop hračky přes střed </a:t>
            </a:r>
            <a:r>
              <a:rPr lang="cs-CZ" dirty="0"/>
              <a:t>(vzdálenější rukou) – asymetrické protažení hrudníku – opora o ramenní pletenec (předchází otáčení) </a:t>
            </a:r>
          </a:p>
          <a:p>
            <a:r>
              <a:rPr lang="cs-CZ" dirty="0"/>
              <a:t>Úchop možný i ve střední rovině </a:t>
            </a:r>
          </a:p>
          <a:p>
            <a:r>
              <a:rPr lang="cs-CZ" dirty="0"/>
              <a:t>Dítě dokáže </a:t>
            </a:r>
            <a:r>
              <a:rPr lang="cs-CZ" b="1" dirty="0"/>
              <a:t>zvednout pánev nad podložku </a:t>
            </a:r>
            <a:r>
              <a:rPr lang="cs-CZ" dirty="0"/>
              <a:t>– dosáhne ručičkama dále na oblast KYK a stehen až po KOK (5.M)</a:t>
            </a:r>
          </a:p>
          <a:p>
            <a:r>
              <a:rPr lang="cs-CZ" b="1" dirty="0"/>
              <a:t>Izolovaná hybnost pánve </a:t>
            </a:r>
            <a:r>
              <a:rPr lang="cs-CZ" dirty="0"/>
              <a:t>– sešikmení ve frontální rovině </a:t>
            </a:r>
          </a:p>
          <a:p>
            <a:r>
              <a:rPr lang="cs-CZ" dirty="0"/>
              <a:t>Koordinace noha-noha (mediální hrany)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85C2DE1-9C1D-459E-8A27-176E8379A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694" y="4697771"/>
            <a:ext cx="3767655" cy="15302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06FB22C-CA53-49AB-87C7-081DE7F2D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065" y="6318442"/>
            <a:ext cx="4456562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17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13E6E-5D51-4B28-B8E7-5EFD71827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48" y="468514"/>
            <a:ext cx="7886700" cy="979832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4,5 m na břiše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21C984-4D10-44A9-9538-6BE0AEB70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48" y="1235306"/>
            <a:ext cx="5256856" cy="4961307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cs-CZ" sz="1800" b="1" dirty="0">
                <a:cs typeface="Calibri"/>
              </a:rPr>
              <a:t>1. diferencovaný vzor – diferenciace DKK, HKK, břišní muskulatury  -&gt; velmi důležitý vzor pro lokomoci (chůze, plazení, lezení, běhání....)</a:t>
            </a:r>
          </a:p>
          <a:p>
            <a:r>
              <a:rPr lang="cs-CZ" sz="1800" b="1" dirty="0">
                <a:cs typeface="Calibri"/>
              </a:rPr>
              <a:t>Opěrná báze</a:t>
            </a:r>
            <a:r>
              <a:rPr lang="cs-CZ" sz="1800" dirty="0">
                <a:cs typeface="Calibri"/>
              </a:rPr>
              <a:t>: tvar trojúhelníku - loket, stehno/pánev </a:t>
            </a:r>
            <a:r>
              <a:rPr lang="cs-CZ" sz="1800" dirty="0" err="1">
                <a:cs typeface="Calibri"/>
              </a:rPr>
              <a:t>homolat</a:t>
            </a:r>
            <a:r>
              <a:rPr lang="cs-CZ" sz="1800" dirty="0">
                <a:cs typeface="Calibri"/>
              </a:rPr>
              <a:t>., koleno </a:t>
            </a:r>
            <a:r>
              <a:rPr lang="cs-CZ" sz="1800" dirty="0" err="1">
                <a:cs typeface="Calibri"/>
              </a:rPr>
              <a:t>kontralat</a:t>
            </a:r>
            <a:r>
              <a:rPr lang="cs-CZ" sz="1800" dirty="0">
                <a:cs typeface="Calibri"/>
              </a:rPr>
              <a:t>. DK = 1. opora o DK -&gt; uvolnění HK pro úchop</a:t>
            </a:r>
          </a:p>
          <a:p>
            <a:r>
              <a:rPr lang="cs-CZ" sz="1800" dirty="0">
                <a:cs typeface="Calibri"/>
              </a:rPr>
              <a:t>Úchop. HK elevace do 120°FLX a 60°ABD v GH kloubu, až 30°nad podložkou</a:t>
            </a:r>
          </a:p>
          <a:p>
            <a:r>
              <a:rPr lang="cs-CZ" sz="1800" b="1" dirty="0" err="1">
                <a:cs typeface="Calibri"/>
              </a:rPr>
              <a:t>Cp</a:t>
            </a:r>
            <a:r>
              <a:rPr lang="cs-CZ" sz="1800" b="1" dirty="0">
                <a:cs typeface="Calibri"/>
              </a:rPr>
              <a:t> a </a:t>
            </a:r>
            <a:r>
              <a:rPr lang="cs-CZ" sz="1800" b="1" dirty="0" err="1">
                <a:cs typeface="Calibri"/>
              </a:rPr>
              <a:t>Thp</a:t>
            </a:r>
            <a:r>
              <a:rPr lang="cs-CZ" sz="1800" b="1" dirty="0">
                <a:cs typeface="Calibri"/>
              </a:rPr>
              <a:t> rotována </a:t>
            </a:r>
            <a:r>
              <a:rPr lang="cs-CZ" sz="1800" dirty="0">
                <a:cs typeface="Calibri"/>
              </a:rPr>
              <a:t>k volné/úchopové HK</a:t>
            </a:r>
          </a:p>
          <a:p>
            <a:r>
              <a:rPr lang="cs-CZ" sz="1800" dirty="0" err="1">
                <a:cs typeface="Calibri"/>
              </a:rPr>
              <a:t>Lp</a:t>
            </a:r>
            <a:r>
              <a:rPr lang="cs-CZ" sz="1800" dirty="0">
                <a:cs typeface="Calibri"/>
              </a:rPr>
              <a:t> </a:t>
            </a:r>
            <a:r>
              <a:rPr lang="cs-CZ" sz="1800" dirty="0" err="1">
                <a:cs typeface="Calibri"/>
              </a:rPr>
              <a:t>konvex</a:t>
            </a:r>
            <a:r>
              <a:rPr lang="cs-CZ" sz="1800" dirty="0">
                <a:cs typeface="Calibri"/>
              </a:rPr>
              <a:t> k záhlavní straně, </a:t>
            </a:r>
            <a:r>
              <a:rPr lang="cs-CZ" sz="1800" b="1" dirty="0">
                <a:cs typeface="Calibri"/>
              </a:rPr>
              <a:t>pánev mírně </a:t>
            </a:r>
            <a:r>
              <a:rPr lang="cs-CZ" sz="1800" b="1" dirty="0" err="1">
                <a:cs typeface="Calibri"/>
              </a:rPr>
              <a:t>sešikmena</a:t>
            </a:r>
            <a:r>
              <a:rPr lang="cs-CZ" sz="1800" b="1" dirty="0">
                <a:cs typeface="Calibri"/>
              </a:rPr>
              <a:t> </a:t>
            </a:r>
            <a:r>
              <a:rPr lang="cs-CZ" sz="1800" dirty="0">
                <a:cs typeface="Calibri"/>
              </a:rPr>
              <a:t>(strana nákroku - výš)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ECE5C6-A395-44EE-A997-4FB4E09B2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60" t="47475" r="13107" b="23200"/>
          <a:stretch/>
        </p:blipFill>
        <p:spPr>
          <a:xfrm>
            <a:off x="6127813" y="958430"/>
            <a:ext cx="2647764" cy="39670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37364F6-84DD-4BE0-A236-53DFAC113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390" y="4925447"/>
            <a:ext cx="3384610" cy="24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58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A42528-0BCC-4BF8-9495-529E5D2486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44348" y="5443927"/>
            <a:ext cx="1855303" cy="434359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sz="1800" b="1" dirty="0">
                <a:solidFill>
                  <a:schemeClr val="bg1"/>
                </a:solidFill>
              </a:rPr>
              <a:t> ZRÁNÍ ≠ UČENÍ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4B5433-BC39-4C45-8D4B-B900F578B4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699492-F243-47C0-A07E-1EB0977EF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Posturální ontogeneze - PMV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642D052-34AB-4283-99CA-9DF994496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2488112"/>
          </a:xfrm>
        </p:spPr>
        <p:txBody>
          <a:bodyPr/>
          <a:lstStyle/>
          <a:p>
            <a:r>
              <a:rPr lang="cs-CZ" dirty="0"/>
              <a:t>geneticky podmíněný, druhově specifický </a:t>
            </a:r>
          </a:p>
          <a:p>
            <a:r>
              <a:rPr lang="cs-CZ" dirty="0"/>
              <a:t>automatický, </a:t>
            </a:r>
            <a:r>
              <a:rPr lang="cs-CZ" b="1" dirty="0"/>
              <a:t>nejedná se o proces učení</a:t>
            </a:r>
          </a:p>
          <a:p>
            <a:r>
              <a:rPr lang="cs-CZ" dirty="0"/>
              <a:t>stimulem je </a:t>
            </a:r>
            <a:r>
              <a:rPr lang="cs-CZ" b="1" dirty="0"/>
              <a:t>emoční motivace </a:t>
            </a:r>
            <a:r>
              <a:rPr lang="cs-CZ" dirty="0"/>
              <a:t>na podkladě vnějších podnětů</a:t>
            </a:r>
          </a:p>
          <a:p>
            <a:r>
              <a:rPr lang="cs-CZ" dirty="0"/>
              <a:t>nejintenzivnější vývoj v prvních 12 M, pokračuje do 4R, „končí“ v 6R (mozeček – jemná motorika)</a:t>
            </a:r>
          </a:p>
          <a:p>
            <a:r>
              <a:rPr lang="cs-CZ" dirty="0"/>
              <a:t>každý vývojový stupeň je obsažen ve vyšším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545BD6B-0F09-4659-9D43-1DB2BBA61E29}"/>
              </a:ext>
            </a:extLst>
          </p:cNvPr>
          <p:cNvSpPr txBox="1"/>
          <p:nvPr/>
        </p:nvSpPr>
        <p:spPr>
          <a:xfrm>
            <a:off x="499500" y="4180114"/>
            <a:ext cx="836458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800" dirty="0">
                <a:cs typeface="Calibri"/>
              </a:rPr>
              <a:t>Vývoj CNS je předpokladem pro správnou funkci, která následně ovlivňuje strukturu, naopak neideální struktura ovlivňuje funkci daného segmentu a její interpretaci v CNS.</a:t>
            </a:r>
          </a:p>
        </p:txBody>
      </p:sp>
    </p:spTree>
    <p:extLst>
      <p:ext uri="{BB962C8B-B14F-4D97-AF65-F5344CB8AC3E}">
        <p14:creationId xmlns:p14="http://schemas.microsoft.com/office/powerpoint/2010/main" val="3156359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27C23E-BBD2-4CAA-8F3C-EC1F40545C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BC9877C-6ADF-4F84-92F1-28D8F6938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4,5 M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27378C-E304-4624-9373-BBA79CE09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2296524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Vojta, Kolář: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Pokud dítě zvládne oporu o jeden loket na obě strany ve věku 4,5 M (ve správné kvalitě provedení)!</a:t>
            </a:r>
          </a:p>
          <a:p>
            <a:pPr marL="54000" indent="0">
              <a:buNone/>
            </a:pPr>
            <a:r>
              <a:rPr lang="cs-CZ" dirty="0"/>
              <a:t> </a:t>
            </a:r>
          </a:p>
          <a:p>
            <a:pPr lvl="1"/>
            <a:r>
              <a:rPr lang="cs-CZ" dirty="0"/>
              <a:t>Dítě je zdravé </a:t>
            </a:r>
          </a:p>
          <a:p>
            <a:pPr lvl="1"/>
            <a:r>
              <a:rPr lang="cs-CZ" dirty="0"/>
              <a:t>Dítě bude chodit </a:t>
            </a:r>
          </a:p>
          <a:p>
            <a:pPr lvl="1"/>
            <a:r>
              <a:rPr lang="cs-CZ" dirty="0"/>
              <a:t>Není porucha hrubé motoriky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2BBC356-F5DC-41DA-858F-152CB5E94CF6}"/>
              </a:ext>
            </a:extLst>
          </p:cNvPr>
          <p:cNvSpPr txBox="1"/>
          <p:nvPr/>
        </p:nvSpPr>
        <p:spPr>
          <a:xfrm>
            <a:off x="657779" y="4508952"/>
            <a:ext cx="794712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Rozhodující vzor pro všechny modely lokomoce! – lezení, chůze, běh</a:t>
            </a:r>
          </a:p>
        </p:txBody>
      </p:sp>
    </p:spTree>
    <p:extLst>
      <p:ext uri="{BB962C8B-B14F-4D97-AF65-F5344CB8AC3E}">
        <p14:creationId xmlns:p14="http://schemas.microsoft.com/office/powerpoint/2010/main" val="982796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EA76B96-5C2D-4518-95B9-27003775F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FF271F1-63B9-415A-A0DE-0E450AD8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5.-6. M – na zádech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CABA92B-8BBF-4AFC-8AFD-B20E231AA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Úchop přes střed – otáčení na bok (opora rameno/lopatka, kyčel/pánev) </a:t>
            </a:r>
          </a:p>
          <a:p>
            <a:r>
              <a:rPr lang="cs-CZ" dirty="0"/>
              <a:t>Dítě zvládá práci s hračkou před tělem – pronace a supinace předloktí </a:t>
            </a:r>
          </a:p>
          <a:p>
            <a:r>
              <a:rPr lang="cs-CZ" dirty="0"/>
              <a:t>Ručičkama si sahá na kolínka a bérce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039CDF2-46E1-46C7-A535-85473DB50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835" y="3762001"/>
            <a:ext cx="4214724" cy="20043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9356838-BF85-485B-82A5-13A77CE31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410" y="5766336"/>
            <a:ext cx="3383573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3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AAC1F7-4185-421F-8E9D-3BBE02CFCD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C8DBB2D-55AC-49D9-918C-180794B3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4,5.-6. M – na břiše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C8E8003-2162-4E60-8DF3-1A1C8C1E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cs typeface="Calibri"/>
              </a:rPr>
              <a:t>Postupně více symetrická opora o dlaně, nadzvedává se výš nad podložku (tzv. výstup do 2. patra)</a:t>
            </a:r>
          </a:p>
          <a:p>
            <a:r>
              <a:rPr lang="cs-CZ" dirty="0">
                <a:cs typeface="Calibri"/>
              </a:rPr>
              <a:t>Nelze uchopit předmět ve střední čáře - nejsou volné ruce k úchopu, neví, kterou ruku použít -&gt; </a:t>
            </a:r>
            <a:r>
              <a:rPr lang="cs-CZ" b="1" dirty="0">
                <a:cs typeface="Calibri"/>
              </a:rPr>
              <a:t>vzor plavání </a:t>
            </a:r>
            <a:r>
              <a:rPr lang="cs-CZ" dirty="0">
                <a:cs typeface="Calibri"/>
              </a:rPr>
              <a:t>(zvedne ruce a nohy, otevřená ústa, slinění - chce uchopovat i ústy), pokud se vyskytne dříve ve vývoji, jedná se spíše o patologii!</a:t>
            </a:r>
          </a:p>
          <a:p>
            <a:r>
              <a:rPr lang="cs-CZ" dirty="0">
                <a:cs typeface="Calibri"/>
              </a:rPr>
              <a:t>6m - může se objevit </a:t>
            </a:r>
            <a:r>
              <a:rPr lang="cs-CZ" b="1" dirty="0">
                <a:cs typeface="Calibri"/>
              </a:rPr>
              <a:t>vzor </a:t>
            </a:r>
            <a:r>
              <a:rPr lang="cs-CZ" b="1" dirty="0" err="1">
                <a:cs typeface="Calibri"/>
              </a:rPr>
              <a:t>pivotování</a:t>
            </a:r>
            <a:r>
              <a:rPr lang="cs-CZ" b="1" dirty="0">
                <a:cs typeface="Calibri"/>
              </a:rPr>
              <a:t> </a:t>
            </a:r>
            <a:r>
              <a:rPr lang="cs-CZ" dirty="0">
                <a:cs typeface="Calibri"/>
              </a:rPr>
              <a:t>- otáčí se dokola okolo pupíku, musí dělat na obě strany, DKK může být v nákroku, ale není odrazová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7445D14-4E2D-487F-B3E2-A11811344E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19" t="42267" r="10190" b="21161"/>
          <a:stretch/>
        </p:blipFill>
        <p:spPr>
          <a:xfrm>
            <a:off x="3727269" y="4519748"/>
            <a:ext cx="2394857" cy="209005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405CE03-2A11-4CDB-8CA3-A49E3C1D6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010" y="6614139"/>
            <a:ext cx="3383573" cy="24386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50ECA69-BD68-426B-B793-D10C8129DFF5}"/>
              </a:ext>
            </a:extLst>
          </p:cNvPr>
          <p:cNvSpPr txBox="1"/>
          <p:nvPr/>
        </p:nvSpPr>
        <p:spPr>
          <a:xfrm>
            <a:off x="539100" y="4974407"/>
            <a:ext cx="2763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hlinkClick r:id="rId4"/>
              </a:rPr>
              <a:t>Pivoting</a:t>
            </a:r>
            <a:r>
              <a:rPr lang="cs-CZ" dirty="0">
                <a:hlinkClick r:id="rId4"/>
              </a:rPr>
              <a:t> and </a:t>
            </a:r>
            <a:r>
              <a:rPr lang="cs-CZ" dirty="0" err="1">
                <a:hlinkClick r:id="rId4"/>
              </a:rPr>
              <a:t>Reversing</a:t>
            </a:r>
            <a:r>
              <a:rPr lang="cs-CZ" dirty="0">
                <a:hlinkClick r:id="rId4"/>
              </a:rPr>
              <a:t> - 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377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DBCD85-17BB-4ECD-90D3-EDC93C7C11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C282AE4-B027-44A3-A7EA-C59C170DE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Otáčení ze zad na břicho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4197278-EBAE-496B-A5CC-812A75F9A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850606" cy="4139998"/>
          </a:xfrm>
        </p:spPr>
        <p:txBody>
          <a:bodyPr/>
          <a:lstStyle/>
          <a:p>
            <a:r>
              <a:rPr lang="cs-CZ" sz="2000" dirty="0">
                <a:cs typeface="Calibri"/>
              </a:rPr>
              <a:t>Objevuje se v rozmezí 4,5 – 6 m (dozrává v 7. měsíci) </a:t>
            </a:r>
          </a:p>
          <a:p>
            <a:r>
              <a:rPr lang="cs-CZ" sz="2000" dirty="0">
                <a:cs typeface="Calibri"/>
              </a:rPr>
              <a:t>Nemělo by probíhat přes extenzi</a:t>
            </a:r>
          </a:p>
          <a:p>
            <a:r>
              <a:rPr lang="cs-CZ" sz="2000" dirty="0">
                <a:cs typeface="Calibri"/>
              </a:rPr>
              <a:t>Trup by měl být jako "váleček", páteř-pánev v neutrální pozici, páteř napřímená</a:t>
            </a:r>
          </a:p>
          <a:p>
            <a:r>
              <a:rPr lang="cs-CZ" sz="2000" dirty="0">
                <a:cs typeface="Calibri"/>
              </a:rPr>
              <a:t>Nutná koordinace ventrálních a dorzálních řetězců</a:t>
            </a:r>
          </a:p>
          <a:p>
            <a:r>
              <a:rPr lang="cs-CZ" sz="2000" dirty="0">
                <a:cs typeface="Calibri"/>
              </a:rPr>
              <a:t>Fyziologicky lehce sešikmení pánve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A57E588-199C-4D98-AB39-98E04DF0938B}"/>
              </a:ext>
            </a:extLst>
          </p:cNvPr>
          <p:cNvSpPr txBox="1"/>
          <p:nvPr/>
        </p:nvSpPr>
        <p:spPr>
          <a:xfrm>
            <a:off x="310500" y="5393105"/>
            <a:ext cx="78594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Baby rolling over, milking it for the camera - YouTube</a:t>
            </a:r>
            <a:endParaRPr lang="cs-CZ" sz="1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44D4B78-8FD2-48DE-B31E-421718536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52" t="23371" r="13714" b="31981"/>
          <a:stretch/>
        </p:blipFill>
        <p:spPr>
          <a:xfrm>
            <a:off x="5620106" y="1171576"/>
            <a:ext cx="3213394" cy="328057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48F4FD3-EF06-4E2A-B29F-7D423678E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106" y="4593778"/>
            <a:ext cx="3383573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3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D0C48591-2F16-4565-946C-7F0BE9B8E11A}"/>
              </a:ext>
            </a:extLst>
          </p:cNvPr>
          <p:cNvSpPr txBox="1">
            <a:spLocks/>
          </p:cNvSpPr>
          <p:nvPr/>
        </p:nvSpPr>
        <p:spPr>
          <a:xfrm>
            <a:off x="438802" y="104948"/>
            <a:ext cx="3614166" cy="110760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50" dirty="0">
                <a:solidFill>
                  <a:schemeClr val="tx2"/>
                </a:solidFill>
                <a:cs typeface="Calibri Light"/>
              </a:rPr>
              <a:t>6. M na břiše</a:t>
            </a:r>
            <a:endParaRPr lang="cs-CZ" sz="4050" dirty="0">
              <a:solidFill>
                <a:schemeClr val="tx2"/>
              </a:solidFill>
            </a:endParaRPr>
          </a:p>
        </p:txBody>
      </p:sp>
      <p:pic>
        <p:nvPicPr>
          <p:cNvPr id="5" name="Obrázek 4" descr="Obsah obrázku osoba, interiér, postel, zeď&#10;&#10;Popis se vygeneroval automaticky.">
            <a:extLst>
              <a:ext uri="{FF2B5EF4-FFF2-40B4-BE49-F238E27FC236}">
                <a16:creationId xmlns:a16="http://schemas.microsoft.com/office/drawing/2014/main" id="{B62FFFB4-96C1-40E0-A603-6884A33F1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7" t="441" r="5536" b="-662"/>
          <a:stretch/>
        </p:blipFill>
        <p:spPr>
          <a:xfrm>
            <a:off x="5895702" y="340079"/>
            <a:ext cx="3065409" cy="2718933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4B3E740-C449-448C-B9E4-0F32BBBDBA36}"/>
              </a:ext>
            </a:extLst>
          </p:cNvPr>
          <p:cNvSpPr txBox="1">
            <a:spLocks/>
          </p:cNvSpPr>
          <p:nvPr/>
        </p:nvSpPr>
        <p:spPr>
          <a:xfrm>
            <a:off x="360425" y="1629876"/>
            <a:ext cx="5125975" cy="382478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1" dirty="0">
                <a:cs typeface="Calibri"/>
              </a:rPr>
              <a:t>Symetrická opora o obě dlaně </a:t>
            </a:r>
            <a:r>
              <a:rPr lang="cs-CZ" sz="1600" dirty="0">
                <a:cs typeface="Calibri"/>
              </a:rPr>
              <a:t>- otevřená dlaň, nemůže nadzvednou 1 HK</a:t>
            </a:r>
          </a:p>
          <a:p>
            <a:r>
              <a:rPr lang="cs-CZ" sz="1600" dirty="0">
                <a:cs typeface="Calibri"/>
              </a:rPr>
              <a:t>Dítě se zvládne vytáhnout až na kolena, častěji spíše </a:t>
            </a:r>
            <a:r>
              <a:rPr lang="cs-CZ" sz="1600" b="1" dirty="0">
                <a:cs typeface="Calibri"/>
              </a:rPr>
              <a:t>opora o stehna</a:t>
            </a:r>
          </a:p>
          <a:p>
            <a:r>
              <a:rPr lang="cs-CZ" sz="1600" dirty="0">
                <a:cs typeface="Calibri"/>
              </a:rPr>
              <a:t>Vyšší pozice = větší rozhled, 3D vnímání prostoru</a:t>
            </a:r>
          </a:p>
          <a:p>
            <a:r>
              <a:rPr lang="cs-CZ" sz="1600" dirty="0">
                <a:cs typeface="Calibri"/>
              </a:rPr>
              <a:t>Poprvé aktivní extenze kyčle - dostávají se do extenze 0°</a:t>
            </a:r>
          </a:p>
          <a:p>
            <a:r>
              <a:rPr lang="cs-CZ" sz="1600" b="1" dirty="0">
                <a:cs typeface="Calibri"/>
              </a:rPr>
              <a:t>Stabilizace </a:t>
            </a:r>
            <a:r>
              <a:rPr lang="cs-CZ" sz="1600" b="1" dirty="0" err="1">
                <a:cs typeface="Calibri"/>
              </a:rPr>
              <a:t>ThL</a:t>
            </a:r>
            <a:r>
              <a:rPr lang="cs-CZ" sz="1600" b="1" dirty="0">
                <a:cs typeface="Calibri"/>
              </a:rPr>
              <a:t> přechodu </a:t>
            </a:r>
            <a:r>
              <a:rPr lang="cs-CZ" sz="1600" dirty="0">
                <a:cs typeface="Calibri"/>
              </a:rPr>
              <a:t>- aktivace </a:t>
            </a:r>
            <a:r>
              <a:rPr lang="cs-CZ" sz="1600" dirty="0" err="1">
                <a:cs typeface="Calibri"/>
              </a:rPr>
              <a:t>psoas</a:t>
            </a:r>
            <a:r>
              <a:rPr lang="cs-CZ" sz="1600" dirty="0">
                <a:cs typeface="Calibri"/>
              </a:rPr>
              <a:t> x bránice (důležité pro defekaci, vývoj řeči a kostální dýchání)</a:t>
            </a:r>
          </a:p>
          <a:p>
            <a:r>
              <a:rPr lang="cs-CZ" sz="1600" dirty="0">
                <a:cs typeface="Calibri"/>
              </a:rPr>
              <a:t>Pánev v neutrální pozici (výrazná koncentrická aktivace břišní muskulatury), nutná vyváženost - pokud utíká do retroverze a kyfózy: stabilizace přes </a:t>
            </a:r>
            <a:r>
              <a:rPr lang="cs-CZ" sz="1600" dirty="0" err="1">
                <a:cs typeface="Calibri"/>
              </a:rPr>
              <a:t>pectorales</a:t>
            </a:r>
            <a:r>
              <a:rPr lang="cs-CZ" sz="1600" dirty="0">
                <a:cs typeface="Calibri"/>
              </a:rPr>
              <a:t>, pokud </a:t>
            </a:r>
            <a:r>
              <a:rPr lang="cs-CZ" sz="1600" dirty="0" err="1">
                <a:cs typeface="Calibri"/>
              </a:rPr>
              <a:t>anteverze</a:t>
            </a:r>
            <a:r>
              <a:rPr lang="cs-CZ" sz="1600" dirty="0">
                <a:cs typeface="Calibri"/>
              </a:rPr>
              <a:t> a lordózy: oslabení břicha/zkrat flexorů KYK</a:t>
            </a:r>
          </a:p>
          <a:p>
            <a:r>
              <a:rPr lang="cs-CZ" sz="1600" dirty="0">
                <a:cs typeface="Calibri"/>
              </a:rPr>
              <a:t>Opěrná báze tvar </a:t>
            </a:r>
            <a:r>
              <a:rPr lang="cs-CZ" sz="1600" dirty="0" err="1">
                <a:cs typeface="Calibri"/>
              </a:rPr>
              <a:t>obdelníku</a:t>
            </a:r>
            <a:r>
              <a:rPr lang="cs-CZ" sz="1600" dirty="0">
                <a:cs typeface="Calibri"/>
              </a:rPr>
              <a:t> - dlaně - spodní třetina stehen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74A49A8-A7EB-4224-9CF3-9B22493E3895}"/>
              </a:ext>
            </a:extLst>
          </p:cNvPr>
          <p:cNvSpPr txBox="1"/>
          <p:nvPr/>
        </p:nvSpPr>
        <p:spPr>
          <a:xfrm>
            <a:off x="6151477" y="3172081"/>
            <a:ext cx="290543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 dirty="0">
                <a:ea typeface="+mn-lt"/>
                <a:cs typeface="+mn-lt"/>
              </a:rPr>
              <a:t>https://www.mamaaja.cz/kojenec/v-6-mesici-zivota-se-dite-potrebuje-citit-v-bezpeci/</a:t>
            </a:r>
            <a:endParaRPr lang="cs-CZ" sz="600" dirty="0">
              <a:cs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83EB701-90F1-4240-896A-79795A2FE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95" t="56474" r="6762" b="22857"/>
          <a:stretch/>
        </p:blipFill>
        <p:spPr>
          <a:xfrm>
            <a:off x="5486400" y="4046899"/>
            <a:ext cx="3579223" cy="11812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A94A9A3-04BA-4152-B31E-DAD8358AF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427" y="5476035"/>
            <a:ext cx="3383573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1E2654-A600-4E66-B0D9-4D842F89D6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A411DC-05BF-4EEE-8541-9BF603A6D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– testování + terapie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FBF9EAA-98C0-4059-9498-640D11947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282" t="30431" r="16608" b="27500"/>
          <a:stretch/>
        </p:blipFill>
        <p:spPr>
          <a:xfrm>
            <a:off x="2529409" y="1344609"/>
            <a:ext cx="2908594" cy="3045648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DF4330D-FBF8-45F0-B980-28DEE737C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38" t="55524" r="10190" b="22686"/>
          <a:stretch/>
        </p:blipFill>
        <p:spPr>
          <a:xfrm>
            <a:off x="1175656" y="4563291"/>
            <a:ext cx="5616100" cy="157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70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528691-DA0F-4C96-97F2-706590D607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5348B6-CD1A-46EC-925B-05D7FF7E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M – přechod na 4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7381BFC-D6F6-40F4-9685-80607E3CA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cs typeface="Calibri"/>
              </a:rPr>
              <a:t>Dítě se houpáním tam a zpět z pozice 6. M dostane do pozice na 4 (přes </a:t>
            </a:r>
            <a:r>
              <a:rPr lang="cs-CZ" sz="1800" dirty="0" err="1">
                <a:cs typeface="Calibri"/>
              </a:rPr>
              <a:t>stretch</a:t>
            </a:r>
            <a:r>
              <a:rPr lang="cs-CZ" sz="1800" dirty="0">
                <a:cs typeface="Calibri"/>
              </a:rPr>
              <a:t> </a:t>
            </a:r>
            <a:r>
              <a:rPr lang="cs-CZ" sz="1800" dirty="0" err="1">
                <a:cs typeface="Calibri"/>
              </a:rPr>
              <a:t>iliopsoatu</a:t>
            </a:r>
            <a:endParaRPr lang="cs-CZ" sz="1800" dirty="0">
              <a:cs typeface="Calibri"/>
            </a:endParaRPr>
          </a:p>
          <a:p>
            <a:r>
              <a:rPr lang="cs-CZ" sz="1800" dirty="0">
                <a:cs typeface="Calibri"/>
              </a:rPr>
              <a:t>Na 4: </a:t>
            </a:r>
            <a:r>
              <a:rPr lang="cs-CZ" sz="1800" b="1" dirty="0">
                <a:cs typeface="Calibri"/>
              </a:rPr>
              <a:t>Jedná se o slepou uličku - nelze přechod do lezení</a:t>
            </a:r>
            <a:endParaRPr lang="cs-CZ" sz="1800" dirty="0">
              <a:cs typeface="Calibri"/>
            </a:endParaRPr>
          </a:p>
          <a:p>
            <a:pPr lvl="1"/>
            <a:r>
              <a:rPr lang="cs-CZ" sz="1800" dirty="0">
                <a:cs typeface="Calibri"/>
              </a:rPr>
              <a:t>Houpání sem a tam – pohyb probíhá v kořenových kloubech, učí se udržet páteř v napřímení</a:t>
            </a:r>
          </a:p>
          <a:p>
            <a:pPr lvl="1"/>
            <a:r>
              <a:rPr lang="cs-CZ" sz="1800" dirty="0">
                <a:cs typeface="Calibri"/>
              </a:rPr>
              <a:t>Páteř napřímená</a:t>
            </a:r>
          </a:p>
          <a:p>
            <a:pPr lvl="1"/>
            <a:r>
              <a:rPr lang="cs-CZ" sz="1800" dirty="0">
                <a:cs typeface="Calibri"/>
              </a:rPr>
              <a:t>Opora o otevřené dlaně, symetrická, neumí zvednout 1HK</a:t>
            </a:r>
          </a:p>
          <a:p>
            <a:pPr lvl="1"/>
            <a:r>
              <a:rPr lang="cs-CZ" sz="1800" dirty="0">
                <a:cs typeface="Calibri"/>
              </a:rPr>
              <a:t>Pánev v neutrální pozici</a:t>
            </a:r>
          </a:p>
          <a:p>
            <a:pPr lvl="1"/>
            <a:r>
              <a:rPr lang="cs-CZ" sz="1800" dirty="0">
                <a:cs typeface="Calibri"/>
              </a:rPr>
              <a:t>Zatížení kolena-kyčle pod sebou</a:t>
            </a:r>
          </a:p>
          <a:p>
            <a:pPr lvl="1"/>
            <a:r>
              <a:rPr lang="cs-CZ" sz="1800" dirty="0">
                <a:cs typeface="Calibri"/>
              </a:rPr>
              <a:t>UKŘ</a:t>
            </a:r>
          </a:p>
          <a:p>
            <a:pPr lvl="1"/>
            <a:endParaRPr lang="cs-CZ" sz="1800" dirty="0">
              <a:cs typeface="Calibri"/>
            </a:endParaRPr>
          </a:p>
          <a:p>
            <a:r>
              <a:rPr lang="cs-CZ" sz="2200" dirty="0">
                <a:ea typeface="+mn-lt"/>
                <a:cs typeface="+mn-lt"/>
                <a:hlinkClick r:id="rId2"/>
              </a:rPr>
              <a:t>https://www.youtube.com/watch?v=ztS3zshU5iM</a:t>
            </a:r>
            <a:r>
              <a:rPr lang="cs-CZ" sz="2200" dirty="0">
                <a:ea typeface="+mn-lt"/>
                <a:cs typeface="+mn-lt"/>
              </a:rPr>
              <a:t> (0:26)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6088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F30397-5587-4418-8809-88A11AAC2B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4FFB5DE-DF43-4FAB-85FF-9820579A0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– testování + terapie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5BDF4430-5815-4D34-8ED0-F98A8E77D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769" t="47890" r="32253" b="31286"/>
          <a:stretch/>
        </p:blipFill>
        <p:spPr>
          <a:xfrm>
            <a:off x="1001485" y="2667000"/>
            <a:ext cx="2924848" cy="1524000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0B72C82-FB38-426A-9D06-2BD9B9F59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19" t="23981" r="35524" b="30914"/>
          <a:stretch/>
        </p:blipFill>
        <p:spPr>
          <a:xfrm>
            <a:off x="4929052" y="1490435"/>
            <a:ext cx="2455817" cy="367132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0DB6798-9162-47FB-8F85-CA9ABB03C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490" y="5442563"/>
            <a:ext cx="3383573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48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FB26A6-5BF8-4312-A134-A71990A2C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94409"/>
            <a:ext cx="3428999" cy="873752"/>
          </a:xfrm>
        </p:spPr>
        <p:txBody>
          <a:bodyPr anchor="b">
            <a:normAutofit/>
          </a:bodyPr>
          <a:lstStyle/>
          <a:p>
            <a:r>
              <a:rPr lang="cs-CZ" sz="2700" dirty="0">
                <a:cs typeface="Calibri Light"/>
              </a:rPr>
              <a:t>7. 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1A922F-681F-419F-B6FF-D1BEB17E6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84" y="1262744"/>
            <a:ext cx="5117936" cy="4189960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cs-CZ" sz="1800" dirty="0">
                <a:cs typeface="Calibri"/>
              </a:rPr>
              <a:t>Souhra noha-ruka-oko-ústa - rozvoj izolovaného úchopu na DKK, zvedá DKK před obličej aktivitou břišních svalů</a:t>
            </a:r>
          </a:p>
          <a:p>
            <a:r>
              <a:rPr lang="cs-CZ" sz="1800" dirty="0">
                <a:cs typeface="Calibri"/>
              </a:rPr>
              <a:t>Obrat z břicha na záda</a:t>
            </a:r>
          </a:p>
          <a:p>
            <a:r>
              <a:rPr lang="cs-CZ" sz="1800" dirty="0">
                <a:cs typeface="Calibri"/>
              </a:rPr>
              <a:t>Na břiše symetrická opora o dlaně + nákrok do 120°KYK -&gt; uvolnění 1 HK pro úchop</a:t>
            </a:r>
          </a:p>
          <a:p>
            <a:r>
              <a:rPr lang="cs-CZ" sz="1800" dirty="0">
                <a:cs typeface="Calibri"/>
              </a:rPr>
              <a:t>Může se objevit vzor </a:t>
            </a:r>
            <a:r>
              <a:rPr lang="cs-CZ" sz="1800" dirty="0" err="1">
                <a:cs typeface="Calibri"/>
              </a:rPr>
              <a:t>tulenění</a:t>
            </a:r>
            <a:r>
              <a:rPr lang="cs-CZ" sz="1800" dirty="0">
                <a:cs typeface="Calibri"/>
              </a:rPr>
              <a:t> (krátce na max 14 dní) = "plazení" jako voják, odraz od HKK, opora o 1 loket v rozsahu flexe do 120°, DKK většinou relaxované nebo minimálně aktivní, musí střídat strany (loket i případný nákrok DK) </a:t>
            </a:r>
            <a:r>
              <a:rPr lang="cs-CZ" sz="1800" dirty="0">
                <a:ea typeface="+mn-lt"/>
                <a:cs typeface="+mn-lt"/>
                <a:hlinkClick r:id="rId2"/>
              </a:rPr>
              <a:t>https://www.youtube.com/watch?v=8Ys_-vvP29Y</a:t>
            </a:r>
            <a:endParaRPr lang="cs-CZ" sz="1800" dirty="0">
              <a:cs typeface="Calibri"/>
            </a:endParaRPr>
          </a:p>
          <a:p>
            <a:r>
              <a:rPr lang="cs-CZ" sz="1800" dirty="0">
                <a:cs typeface="Calibri"/>
              </a:rPr>
              <a:t>Postupně otočka z břicha do </a:t>
            </a:r>
            <a:r>
              <a:rPr lang="cs-CZ" sz="1800" dirty="0" err="1">
                <a:cs typeface="Calibri"/>
              </a:rPr>
              <a:t>šikméno</a:t>
            </a:r>
            <a:r>
              <a:rPr lang="cs-CZ" sz="1800" dirty="0">
                <a:cs typeface="Calibri"/>
              </a:rPr>
              <a:t> sedu</a:t>
            </a:r>
          </a:p>
        </p:txBody>
      </p:sp>
      <p:pic>
        <p:nvPicPr>
          <p:cNvPr id="4" name="Obrázek 4" descr="Obsah obrázku interiér, postel, osoba, dítě&#10;&#10;Popis se vygeneroval automaticky.">
            <a:extLst>
              <a:ext uri="{FF2B5EF4-FFF2-40B4-BE49-F238E27FC236}">
                <a16:creationId xmlns:a16="http://schemas.microsoft.com/office/drawing/2014/main" id="{76FC6821-E95A-483F-9F69-A21A248C2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33" r="11234" b="104"/>
          <a:stretch/>
        </p:blipFill>
        <p:spPr>
          <a:xfrm>
            <a:off x="5839096" y="1439147"/>
            <a:ext cx="3135350" cy="274967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6E4F204-7C01-43F8-9154-AAC0249830BA}"/>
              </a:ext>
            </a:extLst>
          </p:cNvPr>
          <p:cNvSpPr txBox="1"/>
          <p:nvPr/>
        </p:nvSpPr>
        <p:spPr>
          <a:xfrm>
            <a:off x="6091084" y="4188823"/>
            <a:ext cx="3052916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https://www.coresatin.cz/dite-pediatrie/spokojene-miminko-spokojena-mama/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3679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1AB1B8-357B-4BBD-B58D-52C2D9DBB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01" y="339469"/>
            <a:ext cx="8263890" cy="1075811"/>
          </a:xfrm>
        </p:spPr>
        <p:txBody>
          <a:bodyPr anchor="b">
            <a:normAutofit/>
          </a:bodyPr>
          <a:lstStyle/>
          <a:p>
            <a:r>
              <a:rPr lang="cs-CZ" sz="4050" dirty="0">
                <a:cs typeface="Calibri Light"/>
              </a:rPr>
              <a:t>7,5. M - šikmý sed</a:t>
            </a:r>
            <a:endParaRPr lang="cs-CZ" sz="405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A19DD8-1504-4EE6-8400-7B32B5117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01" y="1566006"/>
            <a:ext cx="5035164" cy="3411109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cs-CZ" sz="1600" dirty="0">
                <a:cs typeface="Calibri"/>
              </a:rPr>
              <a:t>V 7,5 m svede asi 50% dětí</a:t>
            </a:r>
          </a:p>
          <a:p>
            <a:r>
              <a:rPr lang="cs-CZ" sz="1600" dirty="0">
                <a:cs typeface="Calibri"/>
              </a:rPr>
              <a:t>Opora o loket/předloktí a pánev/stehno/koleno </a:t>
            </a:r>
            <a:r>
              <a:rPr lang="cs-CZ" sz="1600" b="1" dirty="0" err="1">
                <a:cs typeface="Calibri"/>
              </a:rPr>
              <a:t>ipsilaterálně</a:t>
            </a:r>
            <a:endParaRPr lang="cs-CZ" sz="1600" b="1" dirty="0"/>
          </a:p>
          <a:p>
            <a:r>
              <a:rPr lang="cs-CZ" sz="1600" dirty="0">
                <a:cs typeface="Calibri"/>
              </a:rPr>
              <a:t>Dítě se zvedá ve frontální rovině - je dost stabilní, nutná motivace</a:t>
            </a:r>
          </a:p>
          <a:p>
            <a:r>
              <a:rPr lang="cs-CZ" sz="1600" dirty="0">
                <a:cs typeface="Calibri"/>
              </a:rPr>
              <a:t>Svrchní HK volná pro úchop</a:t>
            </a:r>
          </a:p>
          <a:p>
            <a:r>
              <a:rPr lang="cs-CZ" sz="1600" dirty="0">
                <a:cs typeface="Calibri"/>
              </a:rPr>
              <a:t>Hlava v prodloužení páteře, napřímení</a:t>
            </a:r>
          </a:p>
          <a:p>
            <a:r>
              <a:rPr lang="cs-CZ" sz="1600" dirty="0">
                <a:cs typeface="Calibri"/>
              </a:rPr>
              <a:t>Opora loket/dlaň je závislá na poloze hlavy</a:t>
            </a:r>
          </a:p>
          <a:p>
            <a:r>
              <a:rPr lang="cs-CZ" sz="1600" dirty="0">
                <a:cs typeface="Calibri"/>
              </a:rPr>
              <a:t>Dítě je poprvé schopno zastavit pohyb v prostoru – zastaví se v </a:t>
            </a:r>
            <a:r>
              <a:rPr lang="cs-CZ" sz="1600" b="1" dirty="0">
                <a:cs typeface="Calibri"/>
              </a:rPr>
              <a:t>pozici na boku</a:t>
            </a:r>
          </a:p>
          <a:p>
            <a:r>
              <a:rPr lang="cs-CZ" sz="1600" dirty="0">
                <a:cs typeface="Calibri"/>
              </a:rPr>
              <a:t>Ke konci 7,5m </a:t>
            </a:r>
            <a:r>
              <a:rPr lang="cs-CZ" sz="1600" dirty="0" err="1">
                <a:cs typeface="Calibri"/>
              </a:rPr>
              <a:t>pinzetový</a:t>
            </a:r>
            <a:r>
              <a:rPr lang="cs-CZ" sz="1600" dirty="0">
                <a:cs typeface="Calibri"/>
              </a:rPr>
              <a:t> úchop - mezi bříšky - palec v opozici, počátek jemné motoriky</a:t>
            </a:r>
          </a:p>
          <a:p>
            <a:r>
              <a:rPr lang="cs-CZ" sz="1600" dirty="0">
                <a:ea typeface="+mn-lt"/>
                <a:cs typeface="+mn-lt"/>
                <a:hlinkClick r:id="rId2"/>
              </a:rPr>
              <a:t>https://www.youtube.com/watch?v=NQnXwR2XHeI</a:t>
            </a:r>
            <a:endParaRPr lang="cs-CZ" sz="1600" dirty="0">
              <a:cs typeface="Calibri"/>
            </a:endParaRPr>
          </a:p>
        </p:txBody>
      </p:sp>
      <p:pic>
        <p:nvPicPr>
          <p:cNvPr id="4" name="Obrázek 4" descr="Obsah obrázku dítě, osoba, interiér, toaleta&#10;&#10;Popis se vygeneroval automaticky.">
            <a:extLst>
              <a:ext uri="{FF2B5EF4-FFF2-40B4-BE49-F238E27FC236}">
                <a16:creationId xmlns:a16="http://schemas.microsoft.com/office/drawing/2014/main" id="{49DDB853-5051-49F8-9E56-7F5228E26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2" t="-3880" r="1287" b="3430"/>
          <a:stretch/>
        </p:blipFill>
        <p:spPr>
          <a:xfrm>
            <a:off x="5531446" y="811205"/>
            <a:ext cx="3389477" cy="30862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474CB90-C2D6-4B7D-B2C2-B4E53EDE20E1}"/>
              </a:ext>
            </a:extLst>
          </p:cNvPr>
          <p:cNvSpPr txBox="1"/>
          <p:nvPr/>
        </p:nvSpPr>
        <p:spPr>
          <a:xfrm>
            <a:off x="5832988" y="3770475"/>
            <a:ext cx="331101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 dirty="0">
                <a:ea typeface="+mn-lt"/>
                <a:cs typeface="+mn-lt"/>
              </a:rPr>
              <a:t>https://www.maminka.cz/clanek/zahodte-tabulky-a-vyckejte-az-se-dite-posadi-samo-vyplati-se-to</a:t>
            </a:r>
            <a:endParaRPr lang="cs-CZ" sz="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2503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396EEDD-D72F-47E3-924A-57D4FB7A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972002"/>
          </a:xfrm>
        </p:spPr>
        <p:txBody>
          <a:bodyPr/>
          <a:lstStyle/>
          <a:p>
            <a:r>
              <a:rPr lang="cs-CZ" dirty="0"/>
              <a:t>Vývojová kineziologie</a:t>
            </a:r>
            <a:br>
              <a:rPr lang="cs-CZ" dirty="0"/>
            </a:br>
            <a:r>
              <a:rPr lang="cs-CZ" dirty="0"/>
              <a:t>Proč se využívá v terapii dospělých?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905D69C-8070-40AA-A731-24C897A76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40048"/>
            <a:ext cx="8064900" cy="4139998"/>
          </a:xfrm>
        </p:spPr>
        <p:txBody>
          <a:bodyPr/>
          <a:lstStyle/>
          <a:p>
            <a:pPr marL="54000" indent="0">
              <a:buNone/>
            </a:pPr>
            <a:r>
              <a:rPr lang="cs-CZ" sz="20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Má nějaké limity?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4200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4E23BD-0940-4D7A-B355-6F730534E1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1383804-035D-47CC-A4E1-D295483D9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Šikmý sed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3882C3C-3C06-437B-BA5C-8829BCDD7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Objevuje se od 7.-7,5 M </a:t>
            </a:r>
          </a:p>
          <a:p>
            <a:r>
              <a:rPr lang="cs-CZ" dirty="0"/>
              <a:t>Nízký šikmý sed – opora o loket</a:t>
            </a:r>
          </a:p>
          <a:p>
            <a:r>
              <a:rPr lang="cs-CZ" dirty="0"/>
              <a:t>Vysoký šikmý sed – opora o dlaň (8.-9. měsíc) </a:t>
            </a:r>
          </a:p>
          <a:p>
            <a:r>
              <a:rPr lang="cs-CZ" dirty="0"/>
              <a:t>Výchozí pozice </a:t>
            </a:r>
          </a:p>
          <a:p>
            <a:pPr lvl="1"/>
            <a:r>
              <a:rPr lang="cs-CZ" dirty="0"/>
              <a:t>Přechod do polohy na 4 (a opačně) (přechod </a:t>
            </a:r>
            <a:r>
              <a:rPr lang="cs-CZ" dirty="0" err="1"/>
              <a:t>ipsilaterárního</a:t>
            </a:r>
            <a:r>
              <a:rPr lang="cs-CZ" dirty="0"/>
              <a:t> vzoru do </a:t>
            </a:r>
            <a:r>
              <a:rPr lang="cs-CZ" dirty="0" err="1"/>
              <a:t>kontralaterárního</a:t>
            </a:r>
            <a:r>
              <a:rPr lang="cs-CZ" dirty="0"/>
              <a:t> vzoru) </a:t>
            </a:r>
          </a:p>
          <a:p>
            <a:pPr lvl="1"/>
            <a:r>
              <a:rPr lang="cs-CZ" dirty="0"/>
              <a:t>Přechod do vzpřímeného sedu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27C1586-F803-4CA6-B079-9B79AAA3E237}"/>
              </a:ext>
            </a:extLst>
          </p:cNvPr>
          <p:cNvSpPr txBox="1"/>
          <p:nvPr/>
        </p:nvSpPr>
        <p:spPr>
          <a:xfrm>
            <a:off x="2133599" y="4447005"/>
            <a:ext cx="476604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Stabilizace ramene a lopatky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Šikmé svalové řetězce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Zásadní pro stabilizaci KYK a pánve</a:t>
            </a:r>
          </a:p>
        </p:txBody>
      </p:sp>
    </p:spTree>
    <p:extLst>
      <p:ext uri="{BB962C8B-B14F-4D97-AF65-F5344CB8AC3E}">
        <p14:creationId xmlns:p14="http://schemas.microsoft.com/office/powerpoint/2010/main" val="14950251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592032-62B6-4A01-9C68-C849B1F18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249E38-6F3C-4A73-B55C-785B42254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Šikmý sed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909F78F-6E63-4530-8CBA-C68972DC0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8716" y="1776549"/>
            <a:ext cx="3209925" cy="28575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976225E-AF48-4C2A-8D58-2D79577CF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00" y="1776549"/>
            <a:ext cx="4222379" cy="338944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FC26D2B-711C-42EE-8D09-F790CE390FBE}"/>
              </a:ext>
            </a:extLst>
          </p:cNvPr>
          <p:cNvSpPr txBox="1"/>
          <p:nvPr/>
        </p:nvSpPr>
        <p:spPr>
          <a:xfrm>
            <a:off x="4761479" y="4919777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https://www.fyzioweb.cz/cviceni-v-sikmem-sedu-a-vleze-na-boku</a:t>
            </a:r>
          </a:p>
        </p:txBody>
      </p:sp>
    </p:spTree>
    <p:extLst>
      <p:ext uri="{BB962C8B-B14F-4D97-AF65-F5344CB8AC3E}">
        <p14:creationId xmlns:p14="http://schemas.microsoft.com/office/powerpoint/2010/main" val="36348112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01D1CF-8390-44E0-AE88-DBA73B3C29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3CE847-4158-42E3-A3EB-A030E6C60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Lezení po čtyřech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1AAD09B-8E9E-4206-BF05-961DB47A6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se dítě do pozice na čtyřech dostane? </a:t>
            </a:r>
          </a:p>
          <a:p>
            <a:pPr lvl="1"/>
            <a:r>
              <a:rPr lang="cs-CZ" dirty="0"/>
              <a:t>Ze šikmého sedu </a:t>
            </a:r>
          </a:p>
          <a:p>
            <a:pPr lvl="1"/>
            <a:r>
              <a:rPr lang="cs-CZ" dirty="0"/>
              <a:t>Z polohy na břiše (pozice, která je od 6. měsíce využívaná k úchopu) 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304C4B5B-B983-4975-90B3-244C26004F6A}"/>
              </a:ext>
            </a:extLst>
          </p:cNvPr>
          <p:cNvGrpSpPr/>
          <p:nvPr/>
        </p:nvGrpSpPr>
        <p:grpSpPr>
          <a:xfrm>
            <a:off x="1171303" y="3065417"/>
            <a:ext cx="6126480" cy="2547257"/>
            <a:chOff x="1171303" y="3531326"/>
            <a:chExt cx="5199018" cy="2081348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5A819205-35F4-4C48-9F76-D0DD34780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952" t="18343" r="38571" b="35790"/>
            <a:stretch/>
          </p:blipFill>
          <p:spPr>
            <a:xfrm rot="16200000">
              <a:off x="1454331" y="3274422"/>
              <a:ext cx="2055223" cy="2621280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E5221EBF-DB77-4D1B-B680-F9BA7598D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952" t="41201" r="38286" b="13695"/>
            <a:stretch/>
          </p:blipFill>
          <p:spPr>
            <a:xfrm rot="16200000">
              <a:off x="4040779" y="3283131"/>
              <a:ext cx="2081348" cy="2577737"/>
            </a:xfrm>
            <a:prstGeom prst="rect">
              <a:avLst/>
            </a:prstGeom>
          </p:spPr>
        </p:pic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135E9A8-D99E-4D59-B589-CD8508466AEC}"/>
              </a:ext>
            </a:extLst>
          </p:cNvPr>
          <p:cNvSpPr txBox="1"/>
          <p:nvPr/>
        </p:nvSpPr>
        <p:spPr>
          <a:xfrm>
            <a:off x="2644800" y="6090816"/>
            <a:ext cx="3134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latin typeface="+mn-lt"/>
              </a:rPr>
              <a:t>Zdroj: Kolář (2009) Rehabilitace v klinické praxi</a:t>
            </a:r>
          </a:p>
        </p:txBody>
      </p:sp>
    </p:spTree>
    <p:extLst>
      <p:ext uri="{BB962C8B-B14F-4D97-AF65-F5344CB8AC3E}">
        <p14:creationId xmlns:p14="http://schemas.microsoft.com/office/powerpoint/2010/main" val="36263127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81E289-1059-41C9-A398-AAD8F6C33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6D26D2-F0F1-46D4-9FA2-A320FC3F1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Lezení po čtyřech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E1C1B82-92F7-46C2-B08B-A4936B036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 pozice na 4 se dítě dostává v období 7. měsíce (v pozici na břiše) a 7,5 měsíce ze šikmého sedu </a:t>
            </a:r>
          </a:p>
          <a:p>
            <a:r>
              <a:rPr lang="cs-CZ" dirty="0"/>
              <a:t>Okolo 8. měsíce je dítě schopno v pozici na 4 uvolnit HK a uchopit hračku </a:t>
            </a:r>
          </a:p>
          <a:p>
            <a:r>
              <a:rPr lang="cs-CZ" dirty="0"/>
              <a:t>9. měsíc – objevuje se lezení po čtyřech </a:t>
            </a:r>
          </a:p>
          <a:p>
            <a:r>
              <a:rPr lang="cs-CZ" dirty="0" err="1"/>
              <a:t>Pinzetový</a:t>
            </a:r>
            <a:r>
              <a:rPr lang="cs-CZ" dirty="0"/>
              <a:t> úchop – opozice palce </a:t>
            </a:r>
          </a:p>
        </p:txBody>
      </p:sp>
    </p:spTree>
    <p:extLst>
      <p:ext uri="{BB962C8B-B14F-4D97-AF65-F5344CB8AC3E}">
        <p14:creationId xmlns:p14="http://schemas.microsoft.com/office/powerpoint/2010/main" val="36681879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5F368B-CA3A-434E-AE67-15D690F90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8283FC-AF95-49B1-8A1F-317D06464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Lezení po čtyřech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CCD740-4638-448D-8D85-C3C9CC717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>
                <a:cs typeface="Calibri"/>
              </a:rPr>
              <a:t>Nezralé lezení (8-10m): </a:t>
            </a:r>
            <a:r>
              <a:rPr lang="cs-CZ" sz="2400" dirty="0">
                <a:cs typeface="Calibri"/>
              </a:rPr>
              <a:t>střídavé, většinou odlehčuje pouze 1 končetinu (2-3 body opory), noha v DF a everzi, na straně nákroku jde pánev kraniálně (lehce </a:t>
            </a:r>
            <a:r>
              <a:rPr lang="cs-CZ" sz="2400" dirty="0" err="1">
                <a:cs typeface="Calibri"/>
              </a:rPr>
              <a:t>konvex</a:t>
            </a:r>
            <a:r>
              <a:rPr lang="cs-CZ" sz="2400" dirty="0">
                <a:cs typeface="Calibri"/>
              </a:rPr>
              <a:t> </a:t>
            </a:r>
            <a:r>
              <a:rPr lang="cs-CZ" sz="2400" dirty="0" err="1">
                <a:cs typeface="Calibri"/>
              </a:rPr>
              <a:t>LSp</a:t>
            </a:r>
            <a:r>
              <a:rPr lang="cs-CZ" sz="2400" dirty="0">
                <a:cs typeface="Calibri"/>
              </a:rPr>
              <a:t>), hlava následuje </a:t>
            </a:r>
            <a:r>
              <a:rPr lang="cs-CZ" sz="2400" dirty="0" err="1">
                <a:cs typeface="Calibri"/>
              </a:rPr>
              <a:t>nákročnou</a:t>
            </a:r>
            <a:r>
              <a:rPr lang="cs-CZ" sz="2400" dirty="0">
                <a:cs typeface="Calibri"/>
              </a:rPr>
              <a:t> DK</a:t>
            </a:r>
          </a:p>
          <a:p>
            <a:endParaRPr lang="cs-CZ" sz="2400" dirty="0">
              <a:cs typeface="Calibri"/>
            </a:endParaRPr>
          </a:p>
          <a:p>
            <a:r>
              <a:rPr lang="cs-CZ" sz="2400" b="1" dirty="0">
                <a:cs typeface="Calibri"/>
              </a:rPr>
              <a:t>Zralé lezení</a:t>
            </a:r>
            <a:r>
              <a:rPr lang="cs-CZ" sz="2400" dirty="0">
                <a:cs typeface="Calibri"/>
              </a:rPr>
              <a:t>: zkřížené, 2 body opory, noha v plantární flexi, není kraniální pohyb pánve a konvexita, holeň téměř v kontaktu s podložkou, </a:t>
            </a:r>
            <a:r>
              <a:rPr lang="cs-CZ" sz="2400" dirty="0" err="1">
                <a:cs typeface="Calibri"/>
              </a:rPr>
              <a:t>minmální</a:t>
            </a:r>
            <a:r>
              <a:rPr lang="cs-CZ" sz="2400" dirty="0">
                <a:cs typeface="Calibri"/>
              </a:rPr>
              <a:t> rotace pánve (cca 5°)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D9BBBB8-2FE4-496C-8519-4CCB7589E6AD}"/>
              </a:ext>
            </a:extLst>
          </p:cNvPr>
          <p:cNvSpPr txBox="1"/>
          <p:nvPr/>
        </p:nvSpPr>
        <p:spPr>
          <a:xfrm>
            <a:off x="539100" y="4935165"/>
            <a:ext cx="7319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Ontogeneze - dítě 8.-10. měsíc - YouTube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46D2683-3CA8-4171-A7F7-000E2F3FEE35}"/>
              </a:ext>
            </a:extLst>
          </p:cNvPr>
          <p:cNvSpPr txBox="1"/>
          <p:nvPr/>
        </p:nvSpPr>
        <p:spPr>
          <a:xfrm>
            <a:off x="539100" y="537033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první lezení :-) - 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248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E4012-5CDC-4EFB-8C03-C014D847A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7288"/>
            <a:ext cx="7886700" cy="979832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Volný sed (8.-10. m)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4D928C-FE51-4631-85F5-97C7FF94D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4022" y="1502692"/>
            <a:ext cx="5142483" cy="3541001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cs-CZ" sz="1800" dirty="0">
                <a:cs typeface="Calibri"/>
              </a:rPr>
              <a:t>Nezralý - z počátku, může být infantilní kyfóza</a:t>
            </a:r>
          </a:p>
          <a:p>
            <a:r>
              <a:rPr lang="cs-CZ" sz="1800" dirty="0">
                <a:cs typeface="Calibri"/>
              </a:rPr>
              <a:t>Zralý - </a:t>
            </a:r>
            <a:r>
              <a:rPr lang="cs-CZ" sz="1800" dirty="0" err="1">
                <a:cs typeface="Calibri"/>
              </a:rPr>
              <a:t>ThL</a:t>
            </a:r>
            <a:r>
              <a:rPr lang="cs-CZ" sz="1800" dirty="0">
                <a:cs typeface="Calibri"/>
              </a:rPr>
              <a:t> napřímený</a:t>
            </a:r>
          </a:p>
          <a:p>
            <a:r>
              <a:rPr lang="cs-CZ" sz="1800" dirty="0">
                <a:cs typeface="Calibri"/>
              </a:rPr>
              <a:t>Do sedu se dítě dostává přes šikmý sed - překulení</a:t>
            </a:r>
          </a:p>
          <a:p>
            <a:r>
              <a:rPr lang="cs-CZ" sz="1800" dirty="0">
                <a:cs typeface="Calibri"/>
              </a:rPr>
              <a:t>1 DK je více pokrčená než druhá</a:t>
            </a:r>
          </a:p>
          <a:p>
            <a:r>
              <a:rPr lang="cs-CZ" sz="1800" dirty="0">
                <a:cs typeface="Calibri"/>
              </a:rPr>
              <a:t>Stabilní, opora o oba sedací hrboly, HKK volné pro manipulaci - klešťový úchop, různá pozice DKK (nutná variabilita), cylindrický tvar trupu</a:t>
            </a:r>
          </a:p>
          <a:p>
            <a:r>
              <a:rPr lang="cs-CZ" sz="1800" dirty="0">
                <a:cs typeface="Calibri"/>
              </a:rPr>
              <a:t>Dříve dítě neposazujeme!</a:t>
            </a:r>
          </a:p>
          <a:p>
            <a:r>
              <a:rPr lang="cs-CZ" sz="1800" dirty="0">
                <a:cs typeface="Calibri"/>
              </a:rPr>
              <a:t>Po 8m je sed přechodová pozice pro lezení - šikmý sed – vertikalizaci</a:t>
            </a:r>
          </a:p>
          <a:p>
            <a:pPr marL="0" indent="0">
              <a:buNone/>
            </a:pPr>
            <a:r>
              <a:rPr lang="cs-CZ" sz="1800" dirty="0">
                <a:ea typeface="+mn-lt"/>
                <a:cs typeface="+mn-lt"/>
                <a:hlinkClick r:id="rId2"/>
              </a:rPr>
              <a:t>https://www.youtube.com/watch?v=zwS05IHpOmg</a:t>
            </a:r>
            <a:endParaRPr lang="cs-CZ" dirty="0"/>
          </a:p>
        </p:txBody>
      </p:sp>
      <p:pic>
        <p:nvPicPr>
          <p:cNvPr id="4" name="Obrázek 4" descr="Obsah obrázku plena, dítě&#10;&#10;Popis se vygeneroval automaticky.">
            <a:extLst>
              <a:ext uri="{FF2B5EF4-FFF2-40B4-BE49-F238E27FC236}">
                <a16:creationId xmlns:a16="http://schemas.microsoft.com/office/drawing/2014/main" id="{3ACB9561-EDC7-4AE2-94C4-99324EB009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88" t="741" r="8366" b="4444"/>
          <a:stretch/>
        </p:blipFill>
        <p:spPr>
          <a:xfrm>
            <a:off x="532368" y="2248591"/>
            <a:ext cx="2949949" cy="314309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EB92740-8CEA-460A-BDBC-DDC84C1E8FFD}"/>
              </a:ext>
            </a:extLst>
          </p:cNvPr>
          <p:cNvSpPr txBox="1"/>
          <p:nvPr/>
        </p:nvSpPr>
        <p:spPr>
          <a:xfrm>
            <a:off x="483010" y="5313106"/>
            <a:ext cx="331101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https://www.maminka.cz/clanek/zahodte-tabulky-a-vyckejte-az-se-dite-posadi-samo-vyplati-se-to</a:t>
            </a:r>
          </a:p>
        </p:txBody>
      </p:sp>
    </p:spTree>
    <p:extLst>
      <p:ext uri="{BB962C8B-B14F-4D97-AF65-F5344CB8AC3E}">
        <p14:creationId xmlns:p14="http://schemas.microsoft.com/office/powerpoint/2010/main" val="33197178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CE4692-8F42-478B-9F29-CB8F5A17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82" y="706503"/>
            <a:ext cx="6340272" cy="1260389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Vysoký klek a </a:t>
            </a:r>
            <a:r>
              <a:rPr lang="cs-CZ" dirty="0" err="1">
                <a:cs typeface="Calibri Light"/>
              </a:rPr>
              <a:t>Tripod</a:t>
            </a:r>
            <a:r>
              <a:rPr lang="cs-CZ" dirty="0">
                <a:cs typeface="Calibri Light"/>
              </a:rPr>
              <a:t> = trojnožka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3BF837-DF46-4BF0-83F8-C37D9702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014" y="2272845"/>
            <a:ext cx="3828914" cy="2735228"/>
          </a:xfrm>
        </p:spPr>
        <p:txBody>
          <a:bodyPr vert="horz" lIns="68580" tIns="34290" rIns="68580" bIns="34290" rtlCol="0" anchor="ctr">
            <a:normAutofit fontScale="92500"/>
          </a:bodyPr>
          <a:lstStyle/>
          <a:p>
            <a:r>
              <a:rPr lang="cs-CZ" dirty="0">
                <a:ea typeface="+mn-lt"/>
                <a:cs typeface="+mn-lt"/>
              </a:rPr>
              <a:t>9m - vysoký klek</a:t>
            </a:r>
          </a:p>
          <a:p>
            <a:r>
              <a:rPr lang="cs-CZ" dirty="0" err="1">
                <a:ea typeface="+mn-lt"/>
                <a:cs typeface="+mn-lt"/>
              </a:rPr>
              <a:t>Tripod</a:t>
            </a:r>
            <a:r>
              <a:rPr lang="cs-CZ" dirty="0">
                <a:ea typeface="+mn-lt"/>
                <a:cs typeface="+mn-lt"/>
              </a:rPr>
              <a:t>: přechodová pozice - dítě může rychleji měnit oporu a polohu, většinou opora o 1dlaň + koleno </a:t>
            </a:r>
            <a:r>
              <a:rPr lang="cs-CZ" dirty="0" err="1">
                <a:ea typeface="+mn-lt"/>
                <a:cs typeface="+mn-lt"/>
              </a:rPr>
              <a:t>ipsilat</a:t>
            </a:r>
            <a:r>
              <a:rPr lang="cs-CZ" dirty="0">
                <a:ea typeface="+mn-lt"/>
                <a:cs typeface="+mn-lt"/>
              </a:rPr>
              <a:t>. DK + </a:t>
            </a:r>
            <a:r>
              <a:rPr lang="cs-CZ" dirty="0" err="1">
                <a:ea typeface="+mn-lt"/>
                <a:cs typeface="+mn-lt"/>
              </a:rPr>
              <a:t>plosku</a:t>
            </a:r>
            <a:r>
              <a:rPr lang="cs-CZ" dirty="0">
                <a:ea typeface="+mn-lt"/>
                <a:cs typeface="+mn-lt"/>
              </a:rPr>
              <a:t> druhé DK, nutný dostatečný rozsah KYK</a:t>
            </a:r>
            <a:endParaRPr lang="en-US" dirty="0">
              <a:ea typeface="+mn-lt"/>
              <a:cs typeface="+mn-lt"/>
            </a:endParaRPr>
          </a:p>
          <a:p>
            <a:endParaRPr lang="cs-CZ" sz="1500" dirty="0">
              <a:cs typeface="Calibri"/>
            </a:endParaRPr>
          </a:p>
        </p:txBody>
      </p:sp>
      <p:pic>
        <p:nvPicPr>
          <p:cNvPr id="4" name="Obrázek 4" descr="Obsah obrázku osoba, interiér, patro, malé&#10;&#10;Popis se vygeneroval automaticky.">
            <a:extLst>
              <a:ext uri="{FF2B5EF4-FFF2-40B4-BE49-F238E27FC236}">
                <a16:creationId xmlns:a16="http://schemas.microsoft.com/office/drawing/2014/main" id="{9060C360-7DD7-4672-860D-DFE929D5A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53" y="1852965"/>
            <a:ext cx="1928293" cy="3152069"/>
          </a:xfrm>
          <a:prstGeom prst="rect">
            <a:avLst/>
          </a:prstGeom>
        </p:spPr>
      </p:pic>
      <p:pic>
        <p:nvPicPr>
          <p:cNvPr id="6" name="Obrázek 4" descr="Obsah obrázku dítě&#10;&#10;Popis se vygeneroval automaticky.">
            <a:extLst>
              <a:ext uri="{FF2B5EF4-FFF2-40B4-BE49-F238E27FC236}">
                <a16:creationId xmlns:a16="http://schemas.microsoft.com/office/drawing/2014/main" id="{5832BFE5-A562-4F1E-AD90-933768AC7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797" y="2406378"/>
            <a:ext cx="2914505" cy="2709618"/>
          </a:xfrm>
          <a:prstGeom prst="rect">
            <a:avLst/>
          </a:prstGeom>
        </p:spPr>
      </p:pic>
      <p:sp>
        <p:nvSpPr>
          <p:cNvPr id="8" name="TextovéPole 1">
            <a:extLst>
              <a:ext uri="{FF2B5EF4-FFF2-40B4-BE49-F238E27FC236}">
                <a16:creationId xmlns:a16="http://schemas.microsoft.com/office/drawing/2014/main" id="{1C49BD53-D128-456E-8918-3F6EB056216C}"/>
              </a:ext>
            </a:extLst>
          </p:cNvPr>
          <p:cNvSpPr txBox="1"/>
          <p:nvPr/>
        </p:nvSpPr>
        <p:spPr>
          <a:xfrm>
            <a:off x="245220" y="5035204"/>
            <a:ext cx="2366963" cy="161583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600" dirty="0">
                <a:ea typeface="+mn-lt"/>
                <a:cs typeface="+mn-lt"/>
              </a:rPr>
              <a:t>https://www.spokonozka.cz/blog/potrebuje-dite-doma-backurky/</a:t>
            </a:r>
            <a:endParaRPr lang="cs-CZ" sz="600" dirty="0"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DA61E7-3608-4896-B9A2-65E8A560F131}"/>
              </a:ext>
            </a:extLst>
          </p:cNvPr>
          <p:cNvSpPr txBox="1"/>
          <p:nvPr/>
        </p:nvSpPr>
        <p:spPr>
          <a:xfrm>
            <a:off x="6400800" y="5119533"/>
            <a:ext cx="259202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https://www.vitalia.cz/galerie/cvicte-jako-mimina-vyvojova-kineziologie/#10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4344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47F348-FFF2-40CE-9D80-556A8F299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8751E7-0165-4F95-8C98-E7874226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Vertikalizace do stoje – 4. </a:t>
            </a:r>
            <a:r>
              <a:rPr lang="cs-CZ" dirty="0" err="1"/>
              <a:t>trimenon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EBFB5C9-5874-46BF-8841-D7AA53FFE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dirty="0"/>
              <a:t>Přechod do stoje: </a:t>
            </a:r>
          </a:p>
          <a:p>
            <a:pPr marL="54000" indent="0">
              <a:buNone/>
            </a:pPr>
            <a:endParaRPr lang="cs-CZ" dirty="0"/>
          </a:p>
          <a:p>
            <a:pPr marL="511200" indent="-457200">
              <a:buAutoNum type="arabicPeriod"/>
            </a:pPr>
            <a:endParaRPr lang="cs-CZ" b="1" dirty="0"/>
          </a:p>
          <a:p>
            <a:pPr marL="54000" indent="0">
              <a:buNone/>
            </a:pPr>
            <a:r>
              <a:rPr lang="cs-CZ" b="1" dirty="0"/>
              <a:t>1. varianta</a:t>
            </a:r>
            <a:r>
              <a:rPr lang="cs-CZ" dirty="0"/>
              <a:t>: </a:t>
            </a:r>
            <a:r>
              <a:rPr lang="cs-CZ" dirty="0" err="1"/>
              <a:t>tripod</a:t>
            </a:r>
            <a:r>
              <a:rPr lang="cs-CZ" dirty="0"/>
              <a:t> – dřep – stoj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b="1" dirty="0"/>
              <a:t>2. varianta: </a:t>
            </a:r>
            <a:r>
              <a:rPr lang="cs-CZ" dirty="0"/>
              <a:t>pozice na 4 nebo šikmý sed – vzpřímený klek – stoj </a:t>
            </a:r>
          </a:p>
        </p:txBody>
      </p:sp>
    </p:spTree>
    <p:extLst>
      <p:ext uri="{BB962C8B-B14F-4D97-AF65-F5344CB8AC3E}">
        <p14:creationId xmlns:p14="http://schemas.microsoft.com/office/powerpoint/2010/main" val="20411671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293B46-5892-4E2B-B274-A1D16169A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FE1465-A448-4693-9662-9E8E068B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Tripod</a:t>
            </a:r>
            <a:r>
              <a:rPr lang="cs-CZ" dirty="0"/>
              <a:t> – dřep – stoj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ABBBABA-010B-4D13-ACFF-6617BAF02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14" t="17429" r="27905" b="17048"/>
          <a:stretch/>
        </p:blipFill>
        <p:spPr>
          <a:xfrm>
            <a:off x="1102753" y="1243428"/>
            <a:ext cx="2548500" cy="235159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8994F32-0FDC-460F-A458-483998ACDE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28" t="14838" r="28380" b="22686"/>
          <a:stretch/>
        </p:blipFill>
        <p:spPr>
          <a:xfrm>
            <a:off x="4897769" y="1171576"/>
            <a:ext cx="2548500" cy="235865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897EBBA-5E1A-41C7-AE29-7DB104FB87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47" t="23675" r="38286" b="48414"/>
          <a:stretch/>
        </p:blipFill>
        <p:spPr>
          <a:xfrm>
            <a:off x="1102753" y="3869343"/>
            <a:ext cx="3064842" cy="235865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7438CB2-679A-40E2-8A6D-D4EDC1C41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38" t="51771" r="38572" b="17505"/>
          <a:stretch/>
        </p:blipFill>
        <p:spPr>
          <a:xfrm>
            <a:off x="4926162" y="4071808"/>
            <a:ext cx="2491713" cy="21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770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9EB371-7AB3-4C5C-9763-39C26D123A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CFF0E8-A34E-434B-8F9F-B7A8A4ADF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Vzpřímený klek - stoj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4AF413C4-5FD9-4ABE-86E5-E874B48C3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692274"/>
            <a:ext cx="5643336" cy="44457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cs typeface="Calibri"/>
              </a:rPr>
              <a:t>S využitím opory o nábytek</a:t>
            </a:r>
          </a:p>
          <a:p>
            <a:r>
              <a:rPr lang="cs-CZ" sz="2000" dirty="0">
                <a:cs typeface="Calibri"/>
              </a:rPr>
              <a:t>Nákrok DK, </a:t>
            </a:r>
            <a:r>
              <a:rPr lang="cs-CZ" sz="2000" dirty="0" err="1">
                <a:cs typeface="Calibri"/>
              </a:rPr>
              <a:t>kontralat</a:t>
            </a:r>
            <a:r>
              <a:rPr lang="cs-CZ" sz="2000" dirty="0">
                <a:cs typeface="Calibri"/>
              </a:rPr>
              <a:t>. HK vytahuje trup nahoru = u nezralého vzoru při pohybu nahoru není výrazné silové zapření o DKK, později více zatížení DKK</a:t>
            </a:r>
          </a:p>
          <a:p>
            <a:r>
              <a:rPr lang="cs-CZ" sz="2000" dirty="0">
                <a:cs typeface="Calibri"/>
              </a:rPr>
              <a:t>Ze začátku opora DK o špičku, při zralém vzoru již celá </a:t>
            </a:r>
            <a:r>
              <a:rPr lang="cs-CZ" sz="2000" dirty="0" err="1">
                <a:cs typeface="Calibri"/>
              </a:rPr>
              <a:t>ploska</a:t>
            </a:r>
            <a:endParaRPr lang="cs-CZ" sz="2000" dirty="0">
              <a:cs typeface="Calibri"/>
            </a:endParaRPr>
          </a:p>
          <a:p>
            <a:r>
              <a:rPr lang="cs-CZ" sz="2000" dirty="0">
                <a:ea typeface="+mn-lt"/>
                <a:cs typeface="+mn-lt"/>
                <a:hlinkClick r:id="rId2"/>
              </a:rPr>
              <a:t>https://www.youtube.com/watch?v=jOIgR4o9Iu8</a:t>
            </a:r>
          </a:p>
          <a:p>
            <a:pPr marL="0" indent="0">
              <a:buNone/>
            </a:pPr>
            <a:endParaRPr lang="cs-CZ" sz="2000" dirty="0">
              <a:cs typeface="Calibri"/>
            </a:endParaRPr>
          </a:p>
          <a:p>
            <a:r>
              <a:rPr lang="en-US" sz="1600" dirty="0">
                <a:hlinkClick r:id="rId3"/>
              </a:rPr>
              <a:t>Babies Learn to Walk for the First Time Compilation – YouTube</a:t>
            </a:r>
            <a:r>
              <a:rPr lang="cs-CZ" sz="1600" dirty="0"/>
              <a:t>  (O:40) (4:30)</a:t>
            </a:r>
            <a:endParaRPr lang="cs-CZ" sz="2000" dirty="0">
              <a:cs typeface="Calibri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FFF0CF-720F-4554-A678-E585B0F5B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355" y="1104900"/>
            <a:ext cx="3156645" cy="46482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B97D1A4-7A35-4A5A-8ACB-6234197DD37A}"/>
              </a:ext>
            </a:extLst>
          </p:cNvPr>
          <p:cNvSpPr txBox="1"/>
          <p:nvPr/>
        </p:nvSpPr>
        <p:spPr>
          <a:xfrm>
            <a:off x="6105903" y="5688788"/>
            <a:ext cx="291954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800">
                <a:ea typeface="+mn-lt"/>
                <a:cs typeface="+mn-lt"/>
              </a:rPr>
              <a:t>https://www.vojta.com/cs/vojtuv-princip/diagnostika-vojty/aspekty</a:t>
            </a:r>
            <a:endParaRPr lang="cs-CZ" sz="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28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396EEDD-D72F-47E3-924A-57D4FB7A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972002"/>
          </a:xfrm>
        </p:spPr>
        <p:txBody>
          <a:bodyPr/>
          <a:lstStyle/>
          <a:p>
            <a:r>
              <a:rPr lang="cs-CZ" dirty="0"/>
              <a:t>Vývojová kineziologie</a:t>
            </a:r>
            <a:br>
              <a:rPr lang="cs-CZ" dirty="0"/>
            </a:br>
            <a:r>
              <a:rPr lang="cs-CZ" dirty="0"/>
              <a:t>Proč se využívá v terapii dospělých?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905D69C-8070-40AA-A731-24C897A76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40048"/>
            <a:ext cx="8064900" cy="4139998"/>
          </a:xfrm>
        </p:spPr>
        <p:txBody>
          <a:bodyPr/>
          <a:lstStyle/>
          <a:p>
            <a:pPr marL="54000" indent="0">
              <a:buNone/>
            </a:pPr>
            <a:r>
              <a:rPr lang="cs-CZ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Znalosti získané studiem motorického vývoje dětí vedou k odhalení jednotlivých svalových souher a zapojování svalových řetězců, které jsou dány geneticky a jsou tedy využitelné nejen v motorice dětí ale i dospělých (RL-Corpus, 2022). </a:t>
            </a:r>
          </a:p>
          <a:p>
            <a:pPr marL="54000" indent="0">
              <a:buNone/>
            </a:pPr>
            <a:endParaRPr lang="cs-CZ" sz="2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pomáhá diagnostikovat problém</a:t>
            </a: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ukazuje, co je fyziologické, jak vypadá centrovaný segment</a:t>
            </a: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využíváme polohy a svalové souhry k terapii</a:t>
            </a: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každý vývojový stupeň je obsažen ve vyšším</a:t>
            </a:r>
          </a:p>
          <a:p>
            <a:pPr marL="54000" indent="0">
              <a:buNone/>
            </a:pPr>
            <a:endParaRPr lang="cs-CZ" sz="20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53A2F15-D972-4597-BDA9-248991834431}"/>
              </a:ext>
            </a:extLst>
          </p:cNvPr>
          <p:cNvSpPr txBox="1"/>
          <p:nvPr/>
        </p:nvSpPr>
        <p:spPr>
          <a:xfrm>
            <a:off x="539101" y="5579936"/>
            <a:ext cx="701056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Může nám tak ukázat, co v pohybu chybí a na čem pracovat.</a:t>
            </a:r>
          </a:p>
        </p:txBody>
      </p:sp>
    </p:spTree>
    <p:extLst>
      <p:ext uri="{BB962C8B-B14F-4D97-AF65-F5344CB8AC3E}">
        <p14:creationId xmlns:p14="http://schemas.microsoft.com/office/powerpoint/2010/main" val="33169656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89BD51-5CF7-4242-9949-1EDD1A23A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86" y="573745"/>
            <a:ext cx="8680813" cy="979832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Obcházení - chůze ve frontální rovině, 10-11m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3B4CC1-6215-4CEC-967F-A9D22E23A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186" y="1595365"/>
            <a:ext cx="5036058" cy="4548800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cs-CZ" sz="1600" dirty="0">
                <a:cs typeface="Calibri"/>
              </a:rPr>
              <a:t>Tzv. boční chůze (Vojta, 2004)</a:t>
            </a:r>
          </a:p>
          <a:p>
            <a:r>
              <a:rPr lang="cs-CZ" sz="1600" dirty="0">
                <a:cs typeface="Calibri"/>
              </a:rPr>
              <a:t>Jedná se o </a:t>
            </a:r>
            <a:r>
              <a:rPr lang="cs-CZ" sz="1600" dirty="0" err="1">
                <a:cs typeface="Calibri"/>
              </a:rPr>
              <a:t>ipsilaterární</a:t>
            </a:r>
            <a:r>
              <a:rPr lang="cs-CZ" sz="1600" dirty="0">
                <a:cs typeface="Calibri"/>
              </a:rPr>
              <a:t> lokomoční model  </a:t>
            </a:r>
          </a:p>
          <a:p>
            <a:r>
              <a:rPr lang="cs-CZ" sz="1600" dirty="0">
                <a:cs typeface="Calibri"/>
              </a:rPr>
              <a:t>Do pohybu se více zapojují HKK</a:t>
            </a:r>
          </a:p>
          <a:p>
            <a:r>
              <a:rPr lang="cs-CZ" sz="1600" dirty="0">
                <a:cs typeface="Calibri"/>
              </a:rPr>
              <a:t>Fyziologická valgozita hlezen v zátěži</a:t>
            </a:r>
          </a:p>
          <a:p>
            <a:r>
              <a:rPr lang="cs-CZ" sz="1600" dirty="0">
                <a:cs typeface="Calibri"/>
              </a:rPr>
              <a:t>Vyhaslý úchop. reflex DKK</a:t>
            </a:r>
          </a:p>
          <a:p>
            <a:r>
              <a:rPr lang="cs-CZ" sz="1600" dirty="0">
                <a:cs typeface="Calibri"/>
              </a:rPr>
              <a:t>Rozvoj </a:t>
            </a:r>
            <a:r>
              <a:rPr lang="cs-CZ" sz="1600" dirty="0" err="1">
                <a:cs typeface="Calibri"/>
              </a:rPr>
              <a:t>propriocepce</a:t>
            </a:r>
            <a:r>
              <a:rPr lang="cs-CZ" sz="1600" dirty="0">
                <a:cs typeface="Calibri"/>
              </a:rPr>
              <a:t> DKK</a:t>
            </a:r>
          </a:p>
          <a:p>
            <a:r>
              <a:rPr lang="cs-CZ" sz="1600" dirty="0">
                <a:cs typeface="Calibri"/>
              </a:rPr>
              <a:t>Začíná tvarování klenby nohy</a:t>
            </a:r>
          </a:p>
          <a:p>
            <a:r>
              <a:rPr lang="cs-CZ" sz="1600" dirty="0">
                <a:cs typeface="Calibri"/>
              </a:rPr>
              <a:t>Důležité pro stabilizaci pánve</a:t>
            </a:r>
          </a:p>
          <a:p>
            <a:r>
              <a:rPr lang="cs-CZ" sz="1600" dirty="0">
                <a:cs typeface="Calibri"/>
              </a:rPr>
              <a:t>Stoj s oporou + rotace trupu – objevuje se později, dítě odlehčí 1HK a rotuje se v prostoru, znak většího zatížení DKK</a:t>
            </a:r>
          </a:p>
          <a:p>
            <a:r>
              <a:rPr lang="cs-CZ" sz="1600" dirty="0">
                <a:ea typeface="+mn-lt"/>
                <a:cs typeface="+mn-lt"/>
                <a:hlinkClick r:id="rId2"/>
              </a:rPr>
              <a:t>https://www.youtube.com/watch?v=J4l4XsO6pLY</a:t>
            </a:r>
          </a:p>
        </p:txBody>
      </p:sp>
      <p:pic>
        <p:nvPicPr>
          <p:cNvPr id="4" name="Obrázek 4" descr="Obsah obrázku osoba, interiér, patro, dítě&#10;&#10;Popis se vygeneroval automaticky.">
            <a:extLst>
              <a:ext uri="{FF2B5EF4-FFF2-40B4-BE49-F238E27FC236}">
                <a16:creationId xmlns:a16="http://schemas.microsoft.com/office/drawing/2014/main" id="{CD30E7F1-000B-4934-A7F5-E4AFEADA0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1" r="4635"/>
          <a:stretch/>
        </p:blipFill>
        <p:spPr>
          <a:xfrm>
            <a:off x="5991970" y="2285462"/>
            <a:ext cx="2567320" cy="316860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62632F7-76F9-45C6-BEC6-EEE5C519D058}"/>
              </a:ext>
            </a:extLst>
          </p:cNvPr>
          <p:cNvSpPr txBox="1"/>
          <p:nvPr/>
        </p:nvSpPr>
        <p:spPr>
          <a:xfrm>
            <a:off x="6714203" y="5469808"/>
            <a:ext cx="205740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https://www.momjunction.com/articles/when-do-babies-stand-up-age-ways-to-encourage_00669390/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37277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934D4B-E915-4186-A5CB-9276905E7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79832"/>
          </a:xfrm>
        </p:spPr>
        <p:txBody>
          <a:bodyPr>
            <a:normAutofit/>
          </a:bodyPr>
          <a:lstStyle/>
          <a:p>
            <a:r>
              <a:rPr lang="cs-CZ">
                <a:cs typeface="Calibri Light"/>
              </a:rPr>
              <a:t>Medvěd (cca 12m)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5EE106-EF80-400F-908F-8CEA46717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771" y="1913066"/>
            <a:ext cx="4183838" cy="390971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cs-CZ" sz="1500" dirty="0">
                <a:cs typeface="Calibri"/>
              </a:rPr>
              <a:t>Dostává se do plné flexe HKK v opoře, opora o </a:t>
            </a:r>
            <a:r>
              <a:rPr lang="cs-CZ" sz="1500" dirty="0" err="1">
                <a:cs typeface="Calibri"/>
              </a:rPr>
              <a:t>předonoží</a:t>
            </a:r>
            <a:r>
              <a:rPr lang="cs-CZ" sz="1500" dirty="0">
                <a:cs typeface="Calibri"/>
              </a:rPr>
              <a:t> - jediný vzor</a:t>
            </a:r>
          </a:p>
          <a:p>
            <a:r>
              <a:rPr lang="cs-CZ" sz="1500" dirty="0">
                <a:cs typeface="Calibri"/>
              </a:rPr>
              <a:t>Opěrná báze </a:t>
            </a:r>
            <a:r>
              <a:rPr lang="cs-CZ" sz="1500" dirty="0" err="1">
                <a:cs typeface="Calibri"/>
              </a:rPr>
              <a:t>tavr</a:t>
            </a:r>
            <a:r>
              <a:rPr lang="cs-CZ" sz="1500" dirty="0">
                <a:cs typeface="Calibri"/>
              </a:rPr>
              <a:t> </a:t>
            </a:r>
            <a:r>
              <a:rPr lang="cs-CZ" sz="1500" dirty="0" err="1">
                <a:cs typeface="Calibri"/>
              </a:rPr>
              <a:t>obdelníku</a:t>
            </a:r>
            <a:r>
              <a:rPr lang="cs-CZ" sz="1500" dirty="0">
                <a:cs typeface="Calibri"/>
              </a:rPr>
              <a:t> - </a:t>
            </a:r>
            <a:r>
              <a:rPr lang="cs-CZ" sz="1500" dirty="0" err="1">
                <a:cs typeface="Calibri"/>
              </a:rPr>
              <a:t>předonoží</a:t>
            </a:r>
            <a:r>
              <a:rPr lang="cs-CZ" sz="1500" dirty="0">
                <a:cs typeface="Calibri"/>
              </a:rPr>
              <a:t> DKK + opora o dlaně</a:t>
            </a:r>
          </a:p>
          <a:p>
            <a:r>
              <a:rPr lang="cs-CZ" sz="1500" dirty="0">
                <a:cs typeface="Calibri"/>
              </a:rPr>
              <a:t>Pánev v neutrále, napřímení páteře</a:t>
            </a:r>
          </a:p>
          <a:p>
            <a:r>
              <a:rPr lang="cs-CZ" sz="1500" dirty="0">
                <a:cs typeface="Calibri"/>
              </a:rPr>
              <a:t>Chůze v medvědovi:</a:t>
            </a:r>
          </a:p>
          <a:p>
            <a:pPr lvl="1"/>
            <a:r>
              <a:rPr lang="cs-CZ" dirty="0">
                <a:cs typeface="Calibri"/>
              </a:rPr>
              <a:t>Kontralaterální vzor, 2 body opory</a:t>
            </a:r>
          </a:p>
          <a:p>
            <a:pPr lvl="1"/>
            <a:r>
              <a:rPr lang="cs-CZ" dirty="0">
                <a:cs typeface="Calibri"/>
              </a:rPr>
              <a:t>Nutný dostatečný rozsah KYK a RAM</a:t>
            </a:r>
          </a:p>
          <a:p>
            <a:pPr lvl="1"/>
            <a:r>
              <a:rPr lang="cs-CZ" dirty="0">
                <a:cs typeface="Calibri"/>
              </a:rPr>
              <a:t>Často dítě využívá, když je nepříjemný povrch (místo lezení po 4)</a:t>
            </a:r>
          </a:p>
          <a:p>
            <a:r>
              <a:rPr lang="cs-CZ" sz="1800" dirty="0">
                <a:ea typeface="+mn-lt"/>
                <a:cs typeface="+mn-lt"/>
                <a:hlinkClick r:id="rId2"/>
              </a:rPr>
              <a:t>https://www.youtube.com/watch?v=A4lZjHGfYaI</a:t>
            </a:r>
          </a:p>
        </p:txBody>
      </p:sp>
      <p:pic>
        <p:nvPicPr>
          <p:cNvPr id="4" name="Obrázek 4" descr="Obsah obrázku osoba, interiér, malé, dítě&#10;&#10;Popis se vygeneroval automaticky.">
            <a:extLst>
              <a:ext uri="{FF2B5EF4-FFF2-40B4-BE49-F238E27FC236}">
                <a16:creationId xmlns:a16="http://schemas.microsoft.com/office/drawing/2014/main" id="{A8137931-B6EB-454A-9321-A2C5306B4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7" r="2" b="2"/>
          <a:stretch/>
        </p:blipFill>
        <p:spPr>
          <a:xfrm>
            <a:off x="5113584" y="2303897"/>
            <a:ext cx="3659862" cy="250492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4A96607-55EF-4DF2-8440-84B70807F191}"/>
              </a:ext>
            </a:extLst>
          </p:cNvPr>
          <p:cNvSpPr txBox="1"/>
          <p:nvPr/>
        </p:nvSpPr>
        <p:spPr>
          <a:xfrm>
            <a:off x="6373147" y="4861436"/>
            <a:ext cx="238923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https://www.vojta.com/cs/vojtuv-princip/diagnostika-vojty/aspekty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675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3B2ED7-F398-4ED3-8A65-21B0DD16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3" y="1329200"/>
            <a:ext cx="4939868" cy="1257452"/>
          </a:xfrm>
        </p:spPr>
        <p:txBody>
          <a:bodyPr>
            <a:normAutofit/>
          </a:bodyPr>
          <a:lstStyle/>
          <a:p>
            <a:r>
              <a:rPr lang="cs-CZ" sz="4050">
                <a:cs typeface="Calibri Light"/>
              </a:rPr>
              <a:t>Dřep (cca 12m) </a:t>
            </a:r>
            <a:endParaRPr lang="cs-CZ" sz="405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DEAF3C-7F46-4886-BB9D-90208FC07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4" y="2686051"/>
            <a:ext cx="4939867" cy="2839064"/>
          </a:xfrm>
        </p:spPr>
        <p:txBody>
          <a:bodyPr vert="horz" lIns="68580" tIns="34290" rIns="68580" bIns="34290" rtlCol="0" anchor="t">
            <a:normAutofit fontScale="70000" lnSpcReduction="20000"/>
          </a:bodyPr>
          <a:lstStyle/>
          <a:p>
            <a:r>
              <a:rPr lang="cs-CZ" sz="1800">
                <a:cs typeface="Calibri"/>
              </a:rPr>
              <a:t>Bez opory HKK se objevuje u dětí, které zvládnou zastavit chůzi v prostoru, s oporou o HKK již umí dříve</a:t>
            </a:r>
          </a:p>
          <a:p>
            <a:r>
              <a:rPr lang="cs-CZ" sz="1800">
                <a:cs typeface="Calibri"/>
              </a:rPr>
              <a:t>Kolena nepřesahují přes špičky</a:t>
            </a:r>
          </a:p>
          <a:p>
            <a:r>
              <a:rPr lang="cs-CZ" sz="1800">
                <a:cs typeface="Calibri"/>
              </a:rPr>
              <a:t>Nad rozsah pohybu více než 120° může být retroverze pánve - individuálně dle flexibility, úhlu krčku femuru, apod...</a:t>
            </a:r>
          </a:p>
          <a:p>
            <a:r>
              <a:rPr lang="cs-CZ" sz="1800">
                <a:cs typeface="Calibri"/>
              </a:rPr>
              <a:t>Opora o chodidla, páteř napřímená, hlava v prodloužení, HKK volné pro manipulaci</a:t>
            </a:r>
          </a:p>
          <a:p>
            <a:r>
              <a:rPr lang="cs-CZ" sz="1800">
                <a:ea typeface="+mn-lt"/>
                <a:cs typeface="+mn-lt"/>
                <a:hlinkClick r:id="rId2"/>
              </a:rPr>
              <a:t>https://www.youtube.com/watch?v=mD1ZGUARlps</a:t>
            </a:r>
            <a:endParaRPr lang="cs-CZ" sz="1800">
              <a:ea typeface="+mn-lt"/>
              <a:cs typeface="+mn-lt"/>
            </a:endParaRPr>
          </a:p>
        </p:txBody>
      </p:sp>
      <p:pic>
        <p:nvPicPr>
          <p:cNvPr id="4" name="Obrázek 4" descr="Obsah obrázku osoba, interiér, papírnictví, dítě&#10;&#10;Popis se vygeneroval automaticky.">
            <a:extLst>
              <a:ext uri="{FF2B5EF4-FFF2-40B4-BE49-F238E27FC236}">
                <a16:creationId xmlns:a16="http://schemas.microsoft.com/office/drawing/2014/main" id="{CB512FBA-B3D8-4B9E-9BD7-FFEFFE4C0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388" r="63655"/>
          <a:stretch/>
        </p:blipFill>
        <p:spPr>
          <a:xfrm>
            <a:off x="-294953" y="857257"/>
            <a:ext cx="3569766" cy="5143544"/>
          </a:xfrm>
          <a:prstGeom prst="rect">
            <a:avLst/>
          </a:prstGeom>
          <a:effectLst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440BB91-06D6-4C0A-8AD5-567AE6070F73}"/>
              </a:ext>
            </a:extLst>
          </p:cNvPr>
          <p:cNvSpPr txBox="1"/>
          <p:nvPr/>
        </p:nvSpPr>
        <p:spPr>
          <a:xfrm>
            <a:off x="1589139" y="5820082"/>
            <a:ext cx="205740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https://www.nicelybuiltfitness.com/fitness-articles-news/akh9nnttpzjtbwgn2t3k7spx5wwlzy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9231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D1A23-420B-4506-B764-96BE222AC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8" y="885017"/>
            <a:ext cx="4939868" cy="1257452"/>
          </a:xfrm>
        </p:spPr>
        <p:txBody>
          <a:bodyPr>
            <a:normAutofit/>
          </a:bodyPr>
          <a:lstStyle/>
          <a:p>
            <a:r>
              <a:rPr lang="cs-CZ" sz="4050">
                <a:cs typeface="Calibri Light"/>
              </a:rPr>
              <a:t>Chůze </a:t>
            </a:r>
            <a:endParaRPr lang="cs-CZ" sz="405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3CC5D3-AEE0-4663-9329-2B4B47E5F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48" y="1888283"/>
            <a:ext cx="4939867" cy="396551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cs-CZ" sz="2000" dirty="0">
                <a:cs typeface="Calibri"/>
              </a:rPr>
              <a:t>Počátek v 10-12m</a:t>
            </a:r>
          </a:p>
          <a:p>
            <a:r>
              <a:rPr lang="cs-CZ" sz="2000" dirty="0">
                <a:cs typeface="Calibri"/>
              </a:rPr>
              <a:t>Nejprve kroky od jednoho místa k druhému (typicky od maminky k tatínkovi a obráceně)</a:t>
            </a:r>
          </a:p>
          <a:p>
            <a:r>
              <a:rPr lang="cs-CZ" sz="2000" dirty="0">
                <a:cs typeface="Calibri"/>
              </a:rPr>
              <a:t>Důležitá motivace a jistota na DKK</a:t>
            </a:r>
          </a:p>
          <a:p>
            <a:r>
              <a:rPr lang="cs-CZ" sz="2000" dirty="0">
                <a:cs typeface="Calibri"/>
              </a:rPr>
              <a:t>Sociální </a:t>
            </a:r>
            <a:r>
              <a:rPr lang="cs-CZ" sz="2000" dirty="0" err="1">
                <a:cs typeface="Calibri"/>
              </a:rPr>
              <a:t>bipedální</a:t>
            </a:r>
            <a:r>
              <a:rPr lang="cs-CZ" sz="2000" dirty="0">
                <a:cs typeface="Calibri"/>
              </a:rPr>
              <a:t> lokomoce (12-14m) = dítě dokáže jít v prostoru, zastavit a zase se rozejít </a:t>
            </a:r>
          </a:p>
          <a:p>
            <a:pPr lvl="1"/>
            <a:endParaRPr lang="cs-CZ" sz="1350" dirty="0">
              <a:cs typeface="Calibri"/>
            </a:endParaRPr>
          </a:p>
          <a:p>
            <a:pPr lvl="1"/>
            <a:endParaRPr lang="cs-CZ" sz="1350" dirty="0">
              <a:cs typeface="Calibri"/>
            </a:endParaRPr>
          </a:p>
          <a:p>
            <a:pPr lvl="1"/>
            <a:endParaRPr lang="cs-CZ" sz="1350" dirty="0">
              <a:cs typeface="Calibri"/>
            </a:endParaRPr>
          </a:p>
        </p:txBody>
      </p:sp>
      <p:pic>
        <p:nvPicPr>
          <p:cNvPr id="5" name="Obrázek 5" descr="Obsah obrázku osoba, země, sport&#10;&#10;Popis se vygeneroval automaticky.">
            <a:extLst>
              <a:ext uri="{FF2B5EF4-FFF2-40B4-BE49-F238E27FC236}">
                <a16:creationId xmlns:a16="http://schemas.microsoft.com/office/drawing/2014/main" id="{943ACAF0-2926-42DE-8F44-6704D7A5C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4" r="11064" b="3"/>
          <a:stretch/>
        </p:blipFill>
        <p:spPr>
          <a:xfrm>
            <a:off x="5667307" y="1337312"/>
            <a:ext cx="2996946" cy="4183378"/>
          </a:xfrm>
          <a:prstGeom prst="rect">
            <a:avLst/>
          </a:prstGeom>
          <a:effectLst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4264553-EA3A-420F-A49A-573F2C843593}"/>
              </a:ext>
            </a:extLst>
          </p:cNvPr>
          <p:cNvSpPr txBox="1"/>
          <p:nvPr/>
        </p:nvSpPr>
        <p:spPr>
          <a:xfrm>
            <a:off x="6603206" y="5525691"/>
            <a:ext cx="205740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https://kids.britannica.com/students/assembly/view/233380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0241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A50EC0-FA88-464D-AAFF-B6970CB124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3E79F0A-081F-44C5-948C-ECB3AB6AB7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459240-1FBE-4C7F-8EC8-F562AA055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Poznámky k chůzi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807B300-6F82-4CD2-90E2-019B11D02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sz="2000" dirty="0">
                <a:cs typeface="Calibri"/>
              </a:rPr>
              <a:t>Fyziologická </a:t>
            </a:r>
            <a:r>
              <a:rPr lang="cs-CZ" sz="2000" dirty="0" err="1">
                <a:cs typeface="Calibri"/>
              </a:rPr>
              <a:t>anteverze</a:t>
            </a:r>
            <a:r>
              <a:rPr lang="cs-CZ" sz="2000" dirty="0">
                <a:cs typeface="Calibri"/>
              </a:rPr>
              <a:t> pánve až do 3 let věku!</a:t>
            </a:r>
          </a:p>
          <a:p>
            <a:pPr lvl="1"/>
            <a:r>
              <a:rPr lang="cs-CZ" sz="2000" dirty="0">
                <a:cs typeface="Calibri"/>
              </a:rPr>
              <a:t>Široká báze, postupně se zužuje</a:t>
            </a:r>
          </a:p>
          <a:p>
            <a:pPr lvl="1"/>
            <a:r>
              <a:rPr lang="cs-CZ" sz="2000" dirty="0">
                <a:cs typeface="Calibri"/>
              </a:rPr>
              <a:t>Podélná klenba se vyvíjí do 3-4 let - klenba se vyvíjí se schopností stoje na 1DK, neutrálním postavením pánve a napřímením páteře</a:t>
            </a:r>
          </a:p>
          <a:p>
            <a:pPr lvl="1"/>
            <a:r>
              <a:rPr lang="cs-CZ" sz="2000" dirty="0">
                <a:cs typeface="Calibri"/>
              </a:rPr>
              <a:t>Z počátku může být nákrok nejprve na palec/patu/plošně celé chodidlo, kontakt paty (</a:t>
            </a:r>
            <a:r>
              <a:rPr lang="cs-CZ" sz="2000" dirty="0" err="1">
                <a:cs typeface="Calibri"/>
              </a:rPr>
              <a:t>heel</a:t>
            </a:r>
            <a:r>
              <a:rPr lang="cs-CZ" sz="2000" dirty="0">
                <a:cs typeface="Calibri"/>
              </a:rPr>
              <a:t> strike) se objevuje až po cca 4m samostatné chůze, po 2 letech už chceme vidět vždy</a:t>
            </a:r>
          </a:p>
          <a:p>
            <a:pPr marL="243000" lvl="1" indent="0">
              <a:buNone/>
            </a:pPr>
            <a:endParaRPr lang="cs-CZ" sz="2000" dirty="0">
              <a:cs typeface="Calibri"/>
            </a:endParaRPr>
          </a:p>
          <a:p>
            <a:pPr lvl="1"/>
            <a:r>
              <a:rPr lang="cs-CZ" sz="2000" dirty="0">
                <a:cs typeface="Calibri"/>
              </a:rPr>
              <a:t>Dozrávání: 50% děti ve 14m, 90% dětí v 16m, po 18m 100% zdravých dětí</a:t>
            </a:r>
          </a:p>
          <a:p>
            <a:pPr lvl="1"/>
            <a:r>
              <a:rPr lang="cs-CZ" sz="2000" dirty="0">
                <a:ea typeface="+mn-lt"/>
                <a:cs typeface="+mn-lt"/>
                <a:hlinkClick r:id="rId2"/>
              </a:rPr>
              <a:t>https://www.youtube.com/watch?v=O7j2UeKcK3s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282807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6DD666-E238-4517-A383-191D958149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0947D8-6EE3-4DD9-88C7-465387D4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chůze = první obutí?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934A80B-DFBB-4CFD-A19D-2AED27268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První krůčky – jedná se o první tři měsíce samostatné chůze v prostoru. Na ven jsou ideální </a:t>
            </a:r>
            <a:r>
              <a:rPr lang="cs-CZ" dirty="0" err="1"/>
              <a:t>capáčky</a:t>
            </a:r>
            <a:r>
              <a:rPr lang="cs-CZ" dirty="0"/>
              <a:t>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Začínající chodci – Po cca třech měsících (klidně déle) samostatné chůze až do 2 let – boty „</a:t>
            </a:r>
            <a:r>
              <a:rPr lang="cs-CZ" dirty="0" err="1"/>
              <a:t>capáčkoidního</a:t>
            </a:r>
            <a:r>
              <a:rPr lang="cs-CZ" dirty="0"/>
              <a:t>“ typu, takové, co je zmáčknu v ruce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Zkušenější chodci, </a:t>
            </a:r>
            <a:r>
              <a:rPr lang="cs-CZ" dirty="0" err="1"/>
              <a:t>školkáčci</a:t>
            </a:r>
            <a:r>
              <a:rPr lang="cs-CZ" dirty="0"/>
              <a:t> – boty poddajné ve všech směrech, lehké, </a:t>
            </a:r>
            <a:r>
              <a:rPr lang="cs-CZ" dirty="0" err="1"/>
              <a:t>podkotníkové</a:t>
            </a:r>
            <a:r>
              <a:rPr lang="cs-CZ" dirty="0"/>
              <a:t> (krytí kotníku pouze v zimě)</a:t>
            </a:r>
          </a:p>
        </p:txBody>
      </p:sp>
    </p:spTree>
    <p:extLst>
      <p:ext uri="{BB962C8B-B14F-4D97-AF65-F5344CB8AC3E}">
        <p14:creationId xmlns:p14="http://schemas.microsoft.com/office/powerpoint/2010/main" val="16677739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4DAB61-BF3E-4727-B69A-49D50C2662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5B0DC916-DE85-4035-85FF-76B8AD33B1C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000" y="1016497"/>
            <a:ext cx="3915000" cy="4342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cs-CZ" sz="2400" b="1" dirty="0"/>
          </a:p>
          <a:p>
            <a:r>
              <a:rPr lang="cs-CZ" sz="2400" b="1" dirty="0"/>
              <a:t>Na čem se většina shodne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5787715-5A76-4751-993F-83CCFA84B7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0" y="3554354"/>
            <a:ext cx="3915000" cy="4342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cs-CZ" sz="2400" b="1" dirty="0"/>
          </a:p>
          <a:p>
            <a:r>
              <a:rPr lang="cs-CZ" sz="2400" b="1" dirty="0"/>
              <a:t>Kde se názory liší 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C1D1BEBC-2C96-4774-904B-8453883E65D3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dirty="0"/>
              <a:t>První chůze – dlouho bez boty a případně </a:t>
            </a:r>
            <a:r>
              <a:rPr lang="cs-CZ" dirty="0" err="1"/>
              <a:t>capáčky</a:t>
            </a:r>
            <a:endParaRPr lang="cs-CZ" dirty="0"/>
          </a:p>
          <a:p>
            <a:r>
              <a:rPr lang="cs-CZ" dirty="0"/>
              <a:t>anatomicky tvarovaná špička </a:t>
            </a:r>
          </a:p>
          <a:p>
            <a:r>
              <a:rPr lang="cs-CZ" dirty="0"/>
              <a:t>Přední část boty pružná a ohebná do všech směrů </a:t>
            </a:r>
          </a:p>
          <a:p>
            <a:r>
              <a:rPr lang="cs-CZ" dirty="0"/>
              <a:t>Lehká bota </a:t>
            </a:r>
          </a:p>
          <a:p>
            <a:r>
              <a:rPr lang="cs-CZ" dirty="0" err="1"/>
              <a:t>Opatěnky</a:t>
            </a:r>
            <a:r>
              <a:rPr lang="cs-CZ" dirty="0"/>
              <a:t> 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0A5475AD-6DCF-43E6-949B-0ED90524BD7C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801670" y="4357619"/>
            <a:ext cx="3914999" cy="1390038"/>
          </a:xfrm>
        </p:spPr>
        <p:txBody>
          <a:bodyPr/>
          <a:lstStyle/>
          <a:p>
            <a:r>
              <a:rPr lang="cs-CZ" dirty="0"/>
              <a:t>Podpatek </a:t>
            </a:r>
          </a:p>
          <a:p>
            <a:r>
              <a:rPr lang="cs-CZ" dirty="0"/>
              <a:t>Tlumení na patě </a:t>
            </a:r>
          </a:p>
          <a:p>
            <a:r>
              <a:rPr lang="cs-CZ" dirty="0"/>
              <a:t>Vysoký a pevný kotník </a:t>
            </a:r>
          </a:p>
        </p:txBody>
      </p:sp>
    </p:spTree>
    <p:extLst>
      <p:ext uri="{BB962C8B-B14F-4D97-AF65-F5344CB8AC3E}">
        <p14:creationId xmlns:p14="http://schemas.microsoft.com/office/powerpoint/2010/main" val="7409240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138510-F554-4FCC-9AA6-196AE9A3AB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6003BC-4B0F-4C7B-9A29-F75C024AD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Pomůcky??</a:t>
            </a:r>
          </a:p>
        </p:txBody>
      </p:sp>
    </p:spTree>
    <p:extLst>
      <p:ext uri="{BB962C8B-B14F-4D97-AF65-F5344CB8AC3E}">
        <p14:creationId xmlns:p14="http://schemas.microsoft.com/office/powerpoint/2010/main" val="17312746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30D798-BAB4-4104-AF6C-520957148B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A1C1D7-9A75-49EB-B9BD-4176D755C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C56C05A-5289-4498-9EE7-7C0926626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772" y="5958482"/>
            <a:ext cx="8064900" cy="431143"/>
          </a:xfrm>
        </p:spPr>
        <p:txBody>
          <a:bodyPr/>
          <a:lstStyle/>
          <a:p>
            <a:r>
              <a:rPr lang="cs-CZ" dirty="0"/>
              <a:t>Převzato z IG – dětská </a:t>
            </a:r>
            <a:r>
              <a:rPr lang="cs-CZ" dirty="0" err="1"/>
              <a:t>fyzio</a:t>
            </a:r>
            <a:r>
              <a:rPr lang="cs-CZ" dirty="0"/>
              <a:t> mama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D4FA018-AA71-4170-86A9-E7E71A5CD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57" b="13016"/>
          <a:stretch/>
        </p:blipFill>
        <p:spPr>
          <a:xfrm>
            <a:off x="3071227" y="548636"/>
            <a:ext cx="3001545" cy="5207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16FF682-0A24-4B0F-B7F7-8A546B32D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7" b="13016"/>
          <a:stretch/>
        </p:blipFill>
        <p:spPr>
          <a:xfrm>
            <a:off x="0" y="470260"/>
            <a:ext cx="3001545" cy="52077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915C539-6FA1-4E7D-B024-91FAC57B3E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57" b="13016"/>
          <a:stretch/>
        </p:blipFill>
        <p:spPr>
          <a:xfrm>
            <a:off x="6142456" y="548636"/>
            <a:ext cx="3001544" cy="520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887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4C2A6B-D332-4118-8F92-82D0334808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B5A7791-515A-494E-A636-B1B6D1190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99F50C8-1C48-47EA-AE7F-F2CBB9928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83" b="14960"/>
          <a:stretch/>
        </p:blipFill>
        <p:spPr>
          <a:xfrm>
            <a:off x="539100" y="999188"/>
            <a:ext cx="3167180" cy="50308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7227271-D723-49B4-BB8C-BED051065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45" b="13524"/>
          <a:stretch/>
        </p:blipFill>
        <p:spPr>
          <a:xfrm>
            <a:off x="4373072" y="891839"/>
            <a:ext cx="3167181" cy="5399315"/>
          </a:xfrm>
          <a:prstGeom prst="rect">
            <a:avLst/>
          </a:prstGeom>
        </p:spPr>
      </p:pic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6ACC87DF-CFE1-48CB-AC5A-F0B0DA94243A}"/>
              </a:ext>
            </a:extLst>
          </p:cNvPr>
          <p:cNvSpPr txBox="1">
            <a:spLocks/>
          </p:cNvSpPr>
          <p:nvPr/>
        </p:nvSpPr>
        <p:spPr>
          <a:xfrm>
            <a:off x="2014578" y="6480000"/>
            <a:ext cx="8064900" cy="4311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/>
              <a:t>Převzato z IG – dětská fyzio mama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1134307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8C9F16-E6C2-40EA-8902-7CA4205180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F771620-3B9C-45CC-8EEB-2E9B39744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7402217" cy="3759564"/>
          </a:xfrm>
        </p:spPr>
        <p:txBody>
          <a:bodyPr/>
          <a:lstStyle/>
          <a:p>
            <a:pPr marL="54000" indent="0">
              <a:buNone/>
            </a:pPr>
            <a:r>
              <a:rPr lang="cs-CZ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„Kvalita motorického vývoje v raném dětství ovlivňuje kvalitu posturální funkce v dalších letech“  (Kolář, 2009)</a:t>
            </a:r>
          </a:p>
          <a:p>
            <a:pPr marL="54000" indent="0">
              <a:buNone/>
            </a:pPr>
            <a:endParaRPr lang="cs-CZ" sz="28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54000" indent="0">
              <a:buNone/>
            </a:pPr>
            <a:endParaRPr lang="cs-CZ" sz="28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54000" indent="0">
              <a:buNone/>
            </a:pPr>
            <a:endParaRPr lang="cs-CZ" sz="28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54000" indent="0">
              <a:buNone/>
            </a:pPr>
            <a:r>
              <a:rPr lang="cs-CZ" sz="2800" i="1" dirty="0">
                <a:solidFill>
                  <a:srgbClr val="000000"/>
                </a:solidFill>
                <a:latin typeface="Calibri" panose="020F0502020204030204" pitchFamily="34" charset="0"/>
              </a:rPr>
              <a:t>Pohyb formuje strukturu!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5697361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7DDF0B-7DD0-4973-A1FE-B5D5C49603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C8B3191-093E-443A-9216-B27A8AA7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bývá naopak doporučováno 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724A2A6-7ABE-4EF7-B4D6-B1E1ABFB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19" y="1931466"/>
            <a:ext cx="3959453" cy="296959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23C9272-08C4-429F-A2D8-1547E7FBB7BE}"/>
              </a:ext>
            </a:extLst>
          </p:cNvPr>
          <p:cNvSpPr txBox="1"/>
          <p:nvPr/>
        </p:nvSpPr>
        <p:spPr>
          <a:xfrm>
            <a:off x="1101635" y="5660946"/>
            <a:ext cx="24775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https://www.elisdesign.cz/en/activity-board-busykids-domecek-pro-kluky/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D77EA56-BE80-42B0-96D3-654967D16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453" y="1732989"/>
            <a:ext cx="4453128" cy="318080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BBF011B-150B-44CA-96B7-CE7279180BC5}"/>
              </a:ext>
            </a:extLst>
          </p:cNvPr>
          <p:cNvSpPr txBox="1"/>
          <p:nvPr/>
        </p:nvSpPr>
        <p:spPr>
          <a:xfrm>
            <a:off x="4622897" y="56147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https://www.utukutu.cz/kategorie/zvyhodnene-sady-pohybovych-pomucek-utukutu/</a:t>
            </a:r>
          </a:p>
        </p:txBody>
      </p:sp>
    </p:spTree>
    <p:extLst>
      <p:ext uri="{BB962C8B-B14F-4D97-AF65-F5344CB8AC3E}">
        <p14:creationId xmlns:p14="http://schemas.microsoft.com/office/powerpoint/2010/main" val="28952457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62119F1-AB8E-41ED-A9F9-B417AD22F9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673D15-C470-471F-8367-D007E48EF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CF65805-C50C-4F61-86A0-DA66E64CA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00" y="3967843"/>
            <a:ext cx="4946400" cy="292683"/>
          </a:xfrm>
        </p:spPr>
        <p:txBody>
          <a:bodyPr/>
          <a:lstStyle/>
          <a:p>
            <a:r>
              <a:rPr lang="cs-CZ" sz="1000" dirty="0"/>
              <a:t>https://www.ceskygoodwill.cz/nahled-nominace/824/rooty-s-r-o-/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9A31217-F565-4C35-8F57-12AAF461B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7843"/>
            <a:ext cx="5334000" cy="2667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3C32C4B-DC1C-4216-9708-EF8B5DD819FC}"/>
              </a:ext>
            </a:extLst>
          </p:cNvPr>
          <p:cNvSpPr txBox="1"/>
          <p:nvPr/>
        </p:nvSpPr>
        <p:spPr>
          <a:xfrm>
            <a:off x="616131" y="5951001"/>
            <a:ext cx="1798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https://muffik.com/cs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32C830-BE0B-4DF0-B978-43F4B281F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" y="1398814"/>
            <a:ext cx="3853544" cy="256902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1A239DE-2D13-4F90-91D2-C8B33AAE1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000" y="1245259"/>
            <a:ext cx="2232116" cy="297615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3245B77-C421-4A62-BB24-669F9B7AF735}"/>
              </a:ext>
            </a:extLst>
          </p:cNvPr>
          <p:cNvSpPr txBox="1"/>
          <p:nvPr/>
        </p:nvSpPr>
        <p:spPr>
          <a:xfrm>
            <a:off x="5756400" y="4260526"/>
            <a:ext cx="28085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https://cz.pinterest.com/pin/414190496984192759/</a:t>
            </a:r>
          </a:p>
        </p:txBody>
      </p:sp>
    </p:spTree>
    <p:extLst>
      <p:ext uri="{BB962C8B-B14F-4D97-AF65-F5344CB8AC3E}">
        <p14:creationId xmlns:p14="http://schemas.microsoft.com/office/powerpoint/2010/main" val="15091195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B83B5EB-4AC1-4871-8493-CCAD4C0FBE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137B8B-25C6-4BDF-961C-841223A794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1CF314E-DC14-4315-B7C2-426D61B8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22CFC0D-050B-4C3E-970B-A9FFEA9FA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6C2FBA89-0629-4211-8F04-890C7F105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09" r="-110" b="-106"/>
          <a:stretch/>
        </p:blipFill>
        <p:spPr>
          <a:xfrm>
            <a:off x="490142" y="32591"/>
            <a:ext cx="11211730" cy="678829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519A882-4735-4CFB-8491-F784CDB3CD04}"/>
              </a:ext>
            </a:extLst>
          </p:cNvPr>
          <p:cNvSpPr txBox="1"/>
          <p:nvPr/>
        </p:nvSpPr>
        <p:spPr>
          <a:xfrm>
            <a:off x="4715692" y="662647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https://www.rehabps.com/posterscz.html</a:t>
            </a:r>
          </a:p>
        </p:txBody>
      </p:sp>
    </p:spTree>
    <p:extLst>
      <p:ext uri="{BB962C8B-B14F-4D97-AF65-F5344CB8AC3E}">
        <p14:creationId xmlns:p14="http://schemas.microsoft.com/office/powerpoint/2010/main" val="21736059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FD8623-DB1A-4544-AF73-CFBBB8012D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7B08B0-2603-4641-B6CD-CFC01890F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0"/>
            <a:ext cx="4579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BE3C266-1A55-491C-B927-78925DE3F17D}"/>
              </a:ext>
            </a:extLst>
          </p:cNvPr>
          <p:cNvSpPr txBox="1"/>
          <p:nvPr/>
        </p:nvSpPr>
        <p:spPr>
          <a:xfrm>
            <a:off x="2085703" y="659639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https://www.rehabps.com/posterscz.html</a:t>
            </a:r>
          </a:p>
        </p:txBody>
      </p:sp>
    </p:spTree>
    <p:extLst>
      <p:ext uri="{BB962C8B-B14F-4D97-AF65-F5344CB8AC3E}">
        <p14:creationId xmlns:p14="http://schemas.microsoft.com/office/powerpoint/2010/main" val="42845217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483EC88-C753-4308-9057-56D4DFABB9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177E1B7-DEE3-47DA-A17C-2F18643F0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043703"/>
            <a:ext cx="8064900" cy="451576"/>
          </a:xfrm>
        </p:spPr>
        <p:txBody>
          <a:bodyPr/>
          <a:lstStyle/>
          <a:p>
            <a:r>
              <a:rPr lang="cs-CZ" dirty="0"/>
              <a:t>A to je pro dnešek vše!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Děkuji za pozornost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63893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3B60B0F-B3F7-4E80-A873-B1A40D1DDA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7C67F99-4940-4105-9E11-E8B2DBCD32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FF79E56-63BD-4CF3-9CE5-A78F2BF3B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1AA95B27-80A0-401A-83FD-9C3AAF9DA0A3}"/>
              </a:ext>
            </a:extLst>
          </p:cNvPr>
          <p:cNvSpPr txBox="1">
            <a:spLocks/>
          </p:cNvSpPr>
          <p:nvPr/>
        </p:nvSpPr>
        <p:spPr>
          <a:xfrm>
            <a:off x="540000" y="1423836"/>
            <a:ext cx="6548777" cy="44021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200" kern="0" dirty="0"/>
              <a:t>Materiály z kurzů DNS</a:t>
            </a:r>
          </a:p>
          <a:p>
            <a:r>
              <a:rPr lang="cs-CZ" sz="1200" kern="0" dirty="0"/>
              <a:t>Materiály z kurzu </a:t>
            </a:r>
            <a:r>
              <a:rPr lang="cs-CZ" sz="1200" kern="0" dirty="0" err="1"/>
              <a:t>Klappovo</a:t>
            </a:r>
            <a:r>
              <a:rPr lang="cs-CZ" sz="1200" kern="0" dirty="0"/>
              <a:t> lezení – </a:t>
            </a:r>
            <a:r>
              <a:rPr lang="cs-CZ" sz="1200" kern="0" dirty="0" err="1"/>
              <a:t>Debowski</a:t>
            </a:r>
            <a:endParaRPr lang="cs-CZ" sz="1200" kern="0" dirty="0"/>
          </a:p>
          <a:p>
            <a:r>
              <a:rPr lang="cs-CZ" sz="1200" kern="0" dirty="0"/>
              <a:t>Poděbradská, Radana 2019 – Komplexní kineziologický rozbor </a:t>
            </a:r>
          </a:p>
          <a:p>
            <a:r>
              <a:rPr lang="en-US" sz="1200" kern="0" dirty="0"/>
              <a:t>KOLÁŘ, Pavel, 2009. </a:t>
            </a:r>
            <a:r>
              <a:rPr lang="en-US" sz="1200" kern="0" dirty="0" err="1"/>
              <a:t>Rehabilitace</a:t>
            </a:r>
            <a:r>
              <a:rPr lang="en-US" sz="1200" kern="0" dirty="0"/>
              <a:t> v </a:t>
            </a:r>
            <a:r>
              <a:rPr lang="en-US" sz="1200" kern="0" dirty="0" err="1"/>
              <a:t>klinické</a:t>
            </a:r>
            <a:r>
              <a:rPr lang="en-US" sz="1200" kern="0" dirty="0"/>
              <a:t> </a:t>
            </a:r>
            <a:r>
              <a:rPr lang="en-US" sz="1200" kern="0" dirty="0" err="1"/>
              <a:t>praxi</a:t>
            </a:r>
            <a:r>
              <a:rPr lang="en-US" sz="1200" kern="0" dirty="0"/>
              <a:t>. Praha: </a:t>
            </a:r>
            <a:r>
              <a:rPr lang="en-US" sz="1200" kern="0" dirty="0" err="1"/>
              <a:t>Galén</a:t>
            </a:r>
            <a:r>
              <a:rPr lang="en-US" sz="1200" kern="0" dirty="0"/>
              <a:t>. ISBN 978-80-7262-657-1.</a:t>
            </a:r>
          </a:p>
          <a:p>
            <a:r>
              <a:rPr lang="en-US" sz="1200" kern="0" dirty="0"/>
              <a:t>VOJTA, Václav a Annegret PETERS, 2010. </a:t>
            </a:r>
            <a:r>
              <a:rPr lang="en-US" sz="1200" kern="0" dirty="0" err="1"/>
              <a:t>Vojtův</a:t>
            </a:r>
            <a:r>
              <a:rPr lang="en-US" sz="1200" kern="0" dirty="0"/>
              <a:t> </a:t>
            </a:r>
            <a:r>
              <a:rPr lang="en-US" sz="1200" kern="0" dirty="0" err="1"/>
              <a:t>princip</a:t>
            </a:r>
            <a:r>
              <a:rPr lang="en-US" sz="1200" kern="0" dirty="0"/>
              <a:t>: </a:t>
            </a:r>
            <a:r>
              <a:rPr lang="en-US" sz="1200" kern="0" dirty="0" err="1"/>
              <a:t>svalové</a:t>
            </a:r>
            <a:r>
              <a:rPr lang="en-US" sz="1200" kern="0" dirty="0"/>
              <a:t> </a:t>
            </a:r>
            <a:r>
              <a:rPr lang="en-US" sz="1200" kern="0" dirty="0" err="1"/>
              <a:t>souhry</a:t>
            </a:r>
            <a:r>
              <a:rPr lang="en-US" sz="1200" kern="0" dirty="0"/>
              <a:t> v </a:t>
            </a:r>
            <a:r>
              <a:rPr lang="en-US" sz="1200" kern="0" dirty="0" err="1"/>
              <a:t>reflexní</a:t>
            </a:r>
            <a:r>
              <a:rPr lang="en-US" sz="1200" kern="0" dirty="0"/>
              <a:t> </a:t>
            </a:r>
            <a:r>
              <a:rPr lang="en-US" sz="1200" kern="0" dirty="0" err="1"/>
              <a:t>lokomoci</a:t>
            </a:r>
            <a:r>
              <a:rPr lang="en-US" sz="1200" kern="0" dirty="0"/>
              <a:t> a </a:t>
            </a:r>
            <a:r>
              <a:rPr lang="en-US" sz="1200" kern="0" dirty="0" err="1"/>
              <a:t>motorické</a:t>
            </a:r>
            <a:r>
              <a:rPr lang="en-US" sz="1200" kern="0" dirty="0"/>
              <a:t> </a:t>
            </a:r>
            <a:r>
              <a:rPr lang="en-US" sz="1200" kern="0" dirty="0" err="1"/>
              <a:t>ontogenezi</a:t>
            </a:r>
            <a:r>
              <a:rPr lang="en-US" sz="1200" kern="0" dirty="0"/>
              <a:t>. Praha: </a:t>
            </a:r>
            <a:r>
              <a:rPr lang="en-US" sz="1200" kern="0" dirty="0" err="1"/>
              <a:t>Grada</a:t>
            </a:r>
            <a:r>
              <a:rPr lang="en-US" sz="1200" kern="0" dirty="0"/>
              <a:t>. ISBN 978-80-247-2710-3.</a:t>
            </a:r>
            <a:endParaRPr lang="en-US" sz="1200" kern="0" dirty="0">
              <a:cs typeface="Calibri"/>
            </a:endParaRPr>
          </a:p>
          <a:p>
            <a:r>
              <a:rPr lang="en-US" sz="1200" kern="0" dirty="0"/>
              <a:t>SKALIČKOVÁ-KOVÁČIKOVÁ, </a:t>
            </a:r>
            <a:r>
              <a:rPr lang="en-US" sz="1200" kern="0" dirty="0" err="1"/>
              <a:t>Věra</a:t>
            </a:r>
            <a:r>
              <a:rPr lang="en-US" sz="1200" kern="0" dirty="0"/>
              <a:t>, 2017. </a:t>
            </a:r>
            <a:r>
              <a:rPr lang="en-US" sz="1200" kern="0" dirty="0" err="1"/>
              <a:t>Diagnostika</a:t>
            </a:r>
            <a:r>
              <a:rPr lang="en-US" sz="1200" kern="0" dirty="0"/>
              <a:t> a </a:t>
            </a:r>
            <a:r>
              <a:rPr lang="en-US" sz="1200" kern="0" dirty="0" err="1"/>
              <a:t>fyzioterapie</a:t>
            </a:r>
            <a:r>
              <a:rPr lang="en-US" sz="1200" kern="0" dirty="0"/>
              <a:t> </a:t>
            </a:r>
            <a:r>
              <a:rPr lang="en-US" sz="1200" kern="0" dirty="0" err="1"/>
              <a:t>hybných</a:t>
            </a:r>
            <a:r>
              <a:rPr lang="en-US" sz="1200" kern="0" dirty="0"/>
              <a:t> </a:t>
            </a:r>
            <a:r>
              <a:rPr lang="en-US" sz="1200" kern="0" dirty="0" err="1"/>
              <a:t>poruch</a:t>
            </a:r>
            <a:r>
              <a:rPr lang="en-US" sz="1200" kern="0" dirty="0"/>
              <a:t> </a:t>
            </a:r>
            <a:r>
              <a:rPr lang="en-US" sz="1200" kern="0" dirty="0" err="1"/>
              <a:t>dle</a:t>
            </a:r>
            <a:r>
              <a:rPr lang="en-US" sz="1200" kern="0" dirty="0"/>
              <a:t> </a:t>
            </a:r>
            <a:r>
              <a:rPr lang="en-US" sz="1200" kern="0" dirty="0" err="1"/>
              <a:t>Vojty</a:t>
            </a:r>
            <a:r>
              <a:rPr lang="en-US" sz="1200" kern="0" dirty="0"/>
              <a:t>. Olomouc: RL-CORPUS, </a:t>
            </a:r>
            <a:r>
              <a:rPr lang="en-US" sz="1200" kern="0" dirty="0" err="1"/>
              <a:t>s.r.o.</a:t>
            </a:r>
            <a:r>
              <a:rPr lang="en-US" sz="1200" kern="0" dirty="0"/>
              <a:t> ISBN 978-80-270-2292-2.</a:t>
            </a:r>
            <a:endParaRPr lang="cs-CZ" sz="1200" kern="0" dirty="0"/>
          </a:p>
          <a:p>
            <a:r>
              <a:rPr lang="cs-CZ" sz="1200" kern="0" dirty="0">
                <a:cs typeface="Calibri"/>
              </a:rPr>
              <a:t>Kinclová Lucie – E-</a:t>
            </a:r>
            <a:r>
              <a:rPr lang="cs-CZ" sz="1200" kern="0" dirty="0" err="1">
                <a:cs typeface="Calibri"/>
              </a:rPr>
              <a:t>book</a:t>
            </a:r>
            <a:r>
              <a:rPr lang="cs-CZ" sz="1200" kern="0" dirty="0">
                <a:cs typeface="Calibri"/>
              </a:rPr>
              <a:t> – O dětských nožičkách</a:t>
            </a:r>
            <a:endParaRPr lang="en-US" sz="1200" kern="0" dirty="0">
              <a:cs typeface="Calibri"/>
            </a:endParaRPr>
          </a:p>
          <a:p>
            <a:r>
              <a:rPr lang="cs-CZ" sz="1200" kern="0" dirty="0">
                <a:hlinkClick r:id="rId3"/>
              </a:rPr>
              <a:t>https://pubmed.ncbi.nlm.nih.gov/20966209/</a:t>
            </a:r>
            <a:endParaRPr lang="cs-CZ" sz="1200" kern="0" dirty="0">
              <a:cs typeface="Calibri"/>
            </a:endParaRPr>
          </a:p>
          <a:p>
            <a:r>
              <a:rPr lang="cs-CZ" sz="1200" kern="0" dirty="0">
                <a:hlinkClick r:id="rId4"/>
              </a:rPr>
              <a:t>http://www.rl-corpus.cz/vojtuv-princip/vyvojova-kineziologie/</a:t>
            </a:r>
            <a:endParaRPr lang="cs-CZ" sz="1200" kern="0" dirty="0">
              <a:cs typeface="Calibri"/>
            </a:endParaRPr>
          </a:p>
          <a:p>
            <a:r>
              <a:rPr lang="cs-CZ" sz="1200" kern="0" dirty="0">
                <a:hlinkClick r:id="rId5"/>
              </a:rPr>
              <a:t>https://www.wikiskripta.eu/w/Psychomotorický_vývoj_d%C3%ADtěte</a:t>
            </a:r>
            <a:endParaRPr lang="cs-CZ" sz="1200" kern="0" dirty="0">
              <a:cs typeface="Calibri"/>
            </a:endParaRPr>
          </a:p>
          <a:p>
            <a:r>
              <a:rPr lang="cs-CZ" sz="1200" kern="0" dirty="0">
                <a:hlinkClick r:id="rId6"/>
              </a:rPr>
              <a:t>https://www.solen.cz/pdfs/ped/2004/06/07.pdf</a:t>
            </a:r>
            <a:endParaRPr lang="cs-CZ" sz="1200" kern="0" dirty="0">
              <a:cs typeface="Calibri"/>
            </a:endParaRPr>
          </a:p>
          <a:p>
            <a:r>
              <a:rPr lang="cs-CZ" sz="1200" kern="0" dirty="0">
                <a:hlinkClick r:id="rId7"/>
              </a:rPr>
              <a:t>https://www.rehabps.com/DATA/Motol_in.pdf</a:t>
            </a:r>
            <a:endParaRPr lang="cs-CZ" sz="1200" kern="0" dirty="0">
              <a:cs typeface="Calibri"/>
            </a:endParaRPr>
          </a:p>
          <a:p>
            <a:r>
              <a:rPr lang="cs-CZ" sz="1200" kern="0" dirty="0">
                <a:hlinkClick r:id="rId8"/>
              </a:rPr>
              <a:t>https://www.solen.cz/pdfs/ped/2007/05/03.pdf</a:t>
            </a:r>
            <a:endParaRPr lang="cs-CZ" sz="1200" kern="0" dirty="0">
              <a:cs typeface="Calibri"/>
            </a:endParaRPr>
          </a:p>
          <a:p>
            <a:r>
              <a:rPr lang="cs-CZ" sz="1200" kern="0" dirty="0">
                <a:hlinkClick r:id="rId9"/>
              </a:rPr>
              <a:t>https://www.wikiskripta.eu/w/Neuromotorický_vývoj_d%C3%ADtěte</a:t>
            </a:r>
            <a:endParaRPr lang="cs-CZ" sz="1200" kern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5551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0B1E0C2-CDA9-458F-A979-E16536809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33" t="27677" r="36000" b="28933"/>
          <a:stretch/>
        </p:blipFill>
        <p:spPr>
          <a:xfrm>
            <a:off x="5093482" y="3449160"/>
            <a:ext cx="3034882" cy="2244591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317ED4-5529-4D3C-91D9-AA4EAECCAD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D5A3313-FD68-47ED-9575-B50F21D5AA7C}"/>
              </a:ext>
            </a:extLst>
          </p:cNvPr>
          <p:cNvSpPr txBox="1"/>
          <p:nvPr/>
        </p:nvSpPr>
        <p:spPr>
          <a:xfrm>
            <a:off x="788605" y="285755"/>
            <a:ext cx="80649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2000" dirty="0">
                <a:cs typeface="Calibri"/>
              </a:rPr>
              <a:t>Vývoj CNS je předpokladem pro správnou funkci, která následně ovlivňuje strukturu, naopak neideální struktura ovlivňuje funkci daného segmentu a její interpretaci v CNS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F450F6D-7203-4240-BCD9-361AEB988CA2}"/>
              </a:ext>
            </a:extLst>
          </p:cNvPr>
          <p:cNvSpPr txBox="1"/>
          <p:nvPr/>
        </p:nvSpPr>
        <p:spPr>
          <a:xfrm>
            <a:off x="5426074" y="5716377"/>
            <a:ext cx="2590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http://www.achot.cz/dwnld/0706_382.pdf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6E55BB0-406E-42F1-BF64-B759D8779B09}"/>
              </a:ext>
            </a:extLst>
          </p:cNvPr>
          <p:cNvSpPr txBox="1"/>
          <p:nvPr/>
        </p:nvSpPr>
        <p:spPr>
          <a:xfrm>
            <a:off x="1050470" y="5693751"/>
            <a:ext cx="30348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https://www.slideserve.com/dragon/anatomie-doln-kon-etiny-na-rtg-ct-mri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B68FF384-F72C-4E7D-AF1F-4735CD521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9" t="21366" r="18952" b="10985"/>
          <a:stretch/>
        </p:blipFill>
        <p:spPr>
          <a:xfrm>
            <a:off x="1160683" y="3449160"/>
            <a:ext cx="2814456" cy="2244591"/>
          </a:xfrm>
          <a:prstGeom prst="rect">
            <a:avLst/>
          </a:prstGeom>
        </p:spPr>
      </p:pic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C23A51D9-2437-44F5-9B5F-010F8D9BA8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1612351"/>
              </p:ext>
            </p:extLst>
          </p:nvPr>
        </p:nvGraphicFramePr>
        <p:xfrm>
          <a:off x="1861674" y="732693"/>
          <a:ext cx="5618989" cy="2878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71930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C53C88-2040-4295-F6C3-DC353C1A54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8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8D32F9-8725-C585-45A6-874F7D5A0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Limity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6B94477-2700-15AD-1120-7C7754C9DA1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Strukturalizace poruch 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r>
              <a:rPr lang="cs-CZ" dirty="0"/>
              <a:t>Specifická zátěž – pracovní, sportovní 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r>
              <a:rPr lang="cs-CZ" dirty="0"/>
              <a:t>Biomechanické aspekty  (otázka cíle – svalová souhra vs konkrétní postavení segmentů)  </a:t>
            </a:r>
          </a:p>
        </p:txBody>
      </p:sp>
      <p:pic>
        <p:nvPicPr>
          <p:cNvPr id="7" name="Zástupný obsah 6" descr="Odznak, otazník obrys">
            <a:extLst>
              <a:ext uri="{FF2B5EF4-FFF2-40B4-BE49-F238E27FC236}">
                <a16:creationId xmlns:a16="http://schemas.microsoft.com/office/drawing/2014/main" id="{080B1998-36FF-E906-3202-758CA4F20F38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8460" y="1814004"/>
            <a:ext cx="3914999" cy="3914999"/>
          </a:xfrm>
        </p:spPr>
      </p:pic>
    </p:spTree>
    <p:extLst>
      <p:ext uri="{BB962C8B-B14F-4D97-AF65-F5344CB8AC3E}">
        <p14:creationId xmlns:p14="http://schemas.microsoft.com/office/powerpoint/2010/main" val="333183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998728-C34D-432A-AAFB-A49E8CC5BD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E4BC0A-1609-4A41-93AB-16B3CB10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využívající vývojovou kineziologii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7497043-FBD1-4689-A11B-65E3215FF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Vojtova reflexní lokomoce </a:t>
            </a:r>
            <a:r>
              <a:rPr lang="cs-CZ" sz="1200" dirty="0"/>
              <a:t>(</a:t>
            </a:r>
            <a:r>
              <a:rPr lang="cs-CZ" sz="1200" b="0" i="1" dirty="0">
                <a:solidFill>
                  <a:srgbClr val="4C4C4C"/>
                </a:solidFill>
                <a:effectLst/>
                <a:latin typeface="Raleway" pitchFamily="2" charset="-18"/>
              </a:rPr>
              <a:t>metoda reflexní lokomoce)</a:t>
            </a:r>
            <a:endParaRPr lang="cs-CZ" sz="1200" dirty="0"/>
          </a:p>
          <a:p>
            <a:r>
              <a:rPr lang="cs-CZ" dirty="0" err="1"/>
              <a:t>Bobath</a:t>
            </a:r>
            <a:r>
              <a:rPr lang="cs-CZ" dirty="0"/>
              <a:t> koncept </a:t>
            </a:r>
            <a:r>
              <a:rPr lang="cs-CZ" sz="1000" dirty="0"/>
              <a:t>(</a:t>
            </a:r>
            <a:r>
              <a:rPr lang="cs-CZ" sz="1000" b="0" i="1" dirty="0" err="1">
                <a:solidFill>
                  <a:srgbClr val="4C4C4C"/>
                </a:solidFill>
                <a:effectLst/>
                <a:latin typeface="Raleway" pitchFamily="2" charset="-18"/>
              </a:rPr>
              <a:t>Neurodevelopmental</a:t>
            </a:r>
            <a:r>
              <a:rPr lang="cs-CZ" sz="1000" b="0" i="1" dirty="0">
                <a:solidFill>
                  <a:srgbClr val="4C4C4C"/>
                </a:solidFill>
                <a:effectLst/>
                <a:latin typeface="Raleway" pitchFamily="2" charset="-18"/>
              </a:rPr>
              <a:t> </a:t>
            </a:r>
            <a:r>
              <a:rPr lang="cs-CZ" sz="1000" b="0" i="1" dirty="0" err="1">
                <a:solidFill>
                  <a:srgbClr val="4C4C4C"/>
                </a:solidFill>
                <a:effectLst/>
                <a:latin typeface="Raleway" pitchFamily="2" charset="-18"/>
              </a:rPr>
              <a:t>Treatment</a:t>
            </a:r>
            <a:r>
              <a:rPr lang="cs-CZ" sz="1000" b="0" i="1" dirty="0">
                <a:solidFill>
                  <a:srgbClr val="4C4C4C"/>
                </a:solidFill>
                <a:effectLst/>
                <a:latin typeface="Raleway" pitchFamily="2" charset="-18"/>
              </a:rPr>
              <a:t> – NDT)</a:t>
            </a:r>
            <a:endParaRPr lang="cs-CZ" sz="1000" dirty="0"/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DNS = dynamická neuromuskulární stabilizace </a:t>
            </a:r>
          </a:p>
          <a:p>
            <a:r>
              <a:rPr lang="cs-CZ" dirty="0"/>
              <a:t>ACT = akrální </a:t>
            </a:r>
            <a:r>
              <a:rPr lang="cs-CZ" dirty="0" err="1"/>
              <a:t>koaktivační</a:t>
            </a:r>
            <a:r>
              <a:rPr lang="cs-CZ" dirty="0"/>
              <a:t> terapie </a:t>
            </a:r>
          </a:p>
          <a:p>
            <a:pPr marL="54000" indent="0">
              <a:buNone/>
            </a:pPr>
            <a:r>
              <a:rPr lang="cs-CZ" dirty="0"/>
              <a:t>(metoda R. </a:t>
            </a:r>
            <a:r>
              <a:rPr lang="cs-CZ" dirty="0" err="1"/>
              <a:t>Brunkow</a:t>
            </a:r>
            <a:r>
              <a:rPr lang="cs-CZ" dirty="0"/>
              <a:t>)</a:t>
            </a:r>
          </a:p>
          <a:p>
            <a:r>
              <a:rPr lang="cs-CZ" dirty="0"/>
              <a:t>BPP = bazální posturální programy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DD0A61D-F74A-4AE5-B926-402C4AACC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431" y="4297067"/>
            <a:ext cx="3315095" cy="205535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BF8813A-9308-433B-9892-59D7B04DDACD}"/>
              </a:ext>
            </a:extLst>
          </p:cNvPr>
          <p:cNvSpPr txBox="1"/>
          <p:nvPr/>
        </p:nvSpPr>
        <p:spPr>
          <a:xfrm>
            <a:off x="1816070" y="6279945"/>
            <a:ext cx="33150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https://www.databazeknih.cz/knihy/akralni-vzperna-cviceni-pro-naprimena-zada-313892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4831A1F-42EB-493F-840F-CD07DD499B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19" r="17043"/>
          <a:stretch/>
        </p:blipFill>
        <p:spPr>
          <a:xfrm>
            <a:off x="6413524" y="2127430"/>
            <a:ext cx="2338589" cy="223810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464A16D-04E2-4D12-A791-1871C393EA07}"/>
              </a:ext>
            </a:extLst>
          </p:cNvPr>
          <p:cNvSpPr txBox="1"/>
          <p:nvPr/>
        </p:nvSpPr>
        <p:spPr>
          <a:xfrm>
            <a:off x="6876114" y="4159782"/>
            <a:ext cx="1632857" cy="465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https://jcapova.cz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99862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ývojová kinezioogie" id="{B0D80EBC-9BBB-4DF5-AB41-3AF6DB074459}" vid="{7F2FB46F-ABF6-4BCA-9535-67C7045775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Vývojová kinezioogie</Template>
  <TotalTime>509</TotalTime>
  <Words>4130</Words>
  <Application>Microsoft Macintosh PowerPoint</Application>
  <PresentationFormat>Předvádění na obrazovce (4:3)</PresentationFormat>
  <Paragraphs>472</Paragraphs>
  <Slides>65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2" baseType="lpstr">
      <vt:lpstr>Arial</vt:lpstr>
      <vt:lpstr>Calibri</vt:lpstr>
      <vt:lpstr>Raleway</vt:lpstr>
      <vt:lpstr>Segoe UI</vt:lpstr>
      <vt:lpstr>Tahoma</vt:lpstr>
      <vt:lpstr>Wingdings</vt:lpstr>
      <vt:lpstr>Prezentace_MU_CZ</vt:lpstr>
      <vt:lpstr>Diagnostika a pohybový systém v ontogenezi </vt:lpstr>
      <vt:lpstr>Vývojová kineziologie</vt:lpstr>
      <vt:lpstr>Posturální ontogeneze - PMV</vt:lpstr>
      <vt:lpstr>Vývojová kineziologie Proč se využívá v terapii dospělých? </vt:lpstr>
      <vt:lpstr>Vývojová kineziologie Proč se využívá v terapii dospělých? </vt:lpstr>
      <vt:lpstr>Prezentace aplikace PowerPoint</vt:lpstr>
      <vt:lpstr>Prezentace aplikace PowerPoint</vt:lpstr>
      <vt:lpstr>Limity</vt:lpstr>
      <vt:lpstr>Metody využívající vývojovou kineziologii</vt:lpstr>
      <vt:lpstr>Hodnocení vývoje</vt:lpstr>
      <vt:lpstr>Fáze posturálně lokomoční funkce</vt:lpstr>
      <vt:lpstr>Novorozenec</vt:lpstr>
      <vt:lpstr>Novorozenec – na zádech</vt:lpstr>
      <vt:lpstr>Prezentace aplikace PowerPoint</vt:lpstr>
      <vt:lpstr>Ontogeneze - novorozenec</vt:lpstr>
      <vt:lpstr>Co můžeme vidět u dospělých? </vt:lpstr>
      <vt:lpstr>4. (6.) – 8. týden </vt:lpstr>
      <vt:lpstr>6. týden na zádech - vzor šermíř</vt:lpstr>
      <vt:lpstr>ATŠR X ŠERMÍŘ</vt:lpstr>
      <vt:lpstr>4. (6.) – 8. týden – na břiše </vt:lpstr>
      <vt:lpstr>Prezentace aplikace PowerPoint</vt:lpstr>
      <vt:lpstr>3. Měsíc </vt:lpstr>
      <vt:lpstr>3. M - na zádech</vt:lpstr>
      <vt:lpstr>3. M - na břiše</vt:lpstr>
      <vt:lpstr>Pozice 3. měsíce v rámci testování</vt:lpstr>
      <vt:lpstr>Pozice 3. měsíce v rámci terapie</vt:lpstr>
      <vt:lpstr>Začátek 2. trimenonu </vt:lpstr>
      <vt:lpstr>4-4,5 měsíce (polovina 2. T) – na zádech </vt:lpstr>
      <vt:lpstr>4,5 m na břiše</vt:lpstr>
      <vt:lpstr>4,5 M </vt:lpstr>
      <vt:lpstr>5.-6. M – na zádech </vt:lpstr>
      <vt:lpstr>4,5.-6. M – na břiše </vt:lpstr>
      <vt:lpstr>Otáčení ze zad na břicho </vt:lpstr>
      <vt:lpstr>Prezentace aplikace PowerPoint</vt:lpstr>
      <vt:lpstr>Využití – testování + terapie </vt:lpstr>
      <vt:lpstr>6. M – přechod na 4 </vt:lpstr>
      <vt:lpstr>Využití – testování + terapie </vt:lpstr>
      <vt:lpstr>7. M</vt:lpstr>
      <vt:lpstr>7,5. M - šikmý sed</vt:lpstr>
      <vt:lpstr>Šikmý sed </vt:lpstr>
      <vt:lpstr>Šikmý sed </vt:lpstr>
      <vt:lpstr>Lezení po čtyřech</vt:lpstr>
      <vt:lpstr>Lezení po čtyřech </vt:lpstr>
      <vt:lpstr>Lezení po čtyřech</vt:lpstr>
      <vt:lpstr>Volný sed (8.-10. m)</vt:lpstr>
      <vt:lpstr>Vysoký klek a Tripod = trojnožka </vt:lpstr>
      <vt:lpstr>Vertikalizace do stoje – 4. trimenon</vt:lpstr>
      <vt:lpstr>Tripod – dřep – stoj </vt:lpstr>
      <vt:lpstr>Vzpřímený klek - stoj</vt:lpstr>
      <vt:lpstr>Obcházení - chůze ve frontální rovině, 10-11m</vt:lpstr>
      <vt:lpstr>Medvěd (cca 12m)</vt:lpstr>
      <vt:lpstr>Dřep (cca 12m) </vt:lpstr>
      <vt:lpstr>Chůze </vt:lpstr>
      <vt:lpstr>Poznámky k chůzi </vt:lpstr>
      <vt:lpstr>První chůze = první obutí? </vt:lpstr>
      <vt:lpstr>Prezentace aplikace PowerPoint</vt:lpstr>
      <vt:lpstr>Pomůcky??</vt:lpstr>
      <vt:lpstr>?</vt:lpstr>
      <vt:lpstr>Prezentace aplikace PowerPoint</vt:lpstr>
      <vt:lpstr>Co bývá naopak doporučováno ?</vt:lpstr>
      <vt:lpstr>Prezentace aplikace PowerPoint</vt:lpstr>
      <vt:lpstr>Prezentace aplikace PowerPoint</vt:lpstr>
      <vt:lpstr>Prezentace aplikace PowerPoint</vt:lpstr>
      <vt:lpstr>A to je pro dnešek vše!   Děkuji za pozornost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Diagnostika a pohybový systém v ontogenezi</dc:title>
  <dc:creator>Pavlína Bazalová</dc:creator>
  <cp:lastModifiedBy>Pavlína Bazalová</cp:lastModifiedBy>
  <cp:revision>20</cp:revision>
  <dcterms:created xsi:type="dcterms:W3CDTF">2022-10-12T04:58:42Z</dcterms:created>
  <dcterms:modified xsi:type="dcterms:W3CDTF">2023-10-04T15:45:00Z</dcterms:modified>
</cp:coreProperties>
</file>