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7" r:id="rId4"/>
  </p:sldMasterIdLst>
  <p:notesMasterIdLst>
    <p:notesMasterId r:id="rId145"/>
  </p:notesMasterIdLst>
  <p:handoutMasterIdLst>
    <p:handoutMasterId r:id="rId146"/>
  </p:handout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6" r:id="rId13"/>
    <p:sldId id="265" r:id="rId14"/>
    <p:sldId id="267" r:id="rId15"/>
    <p:sldId id="269" r:id="rId16"/>
    <p:sldId id="271" r:id="rId17"/>
    <p:sldId id="270" r:id="rId18"/>
    <p:sldId id="268" r:id="rId19"/>
    <p:sldId id="272" r:id="rId20"/>
    <p:sldId id="395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396" r:id="rId31"/>
    <p:sldId id="283" r:id="rId32"/>
    <p:sldId id="284" r:id="rId33"/>
    <p:sldId id="285" r:id="rId34"/>
    <p:sldId id="286" r:id="rId35"/>
    <p:sldId id="287" r:id="rId36"/>
    <p:sldId id="288" r:id="rId37"/>
    <p:sldId id="290" r:id="rId38"/>
    <p:sldId id="291" r:id="rId39"/>
    <p:sldId id="292" r:id="rId40"/>
    <p:sldId id="289" r:id="rId41"/>
    <p:sldId id="293" r:id="rId42"/>
    <p:sldId id="294" r:id="rId43"/>
    <p:sldId id="295" r:id="rId44"/>
    <p:sldId id="296" r:id="rId45"/>
    <p:sldId id="297" r:id="rId46"/>
    <p:sldId id="303" r:id="rId47"/>
    <p:sldId id="304" r:id="rId48"/>
    <p:sldId id="305" r:id="rId49"/>
    <p:sldId id="298" r:id="rId50"/>
    <p:sldId id="299" r:id="rId51"/>
    <p:sldId id="300" r:id="rId52"/>
    <p:sldId id="301" r:id="rId53"/>
    <p:sldId id="302" r:id="rId54"/>
    <p:sldId id="397" r:id="rId55"/>
    <p:sldId id="306" r:id="rId56"/>
    <p:sldId id="307" r:id="rId57"/>
    <p:sldId id="308" r:id="rId58"/>
    <p:sldId id="309" r:id="rId59"/>
    <p:sldId id="315" r:id="rId60"/>
    <p:sldId id="310" r:id="rId61"/>
    <p:sldId id="311" r:id="rId62"/>
    <p:sldId id="398" r:id="rId63"/>
    <p:sldId id="324" r:id="rId64"/>
    <p:sldId id="319" r:id="rId65"/>
    <p:sldId id="323" r:id="rId66"/>
    <p:sldId id="320" r:id="rId67"/>
    <p:sldId id="340" r:id="rId68"/>
    <p:sldId id="321" r:id="rId69"/>
    <p:sldId id="312" r:id="rId70"/>
    <p:sldId id="322" r:id="rId71"/>
    <p:sldId id="314" r:id="rId72"/>
    <p:sldId id="318" r:id="rId73"/>
    <p:sldId id="316" r:id="rId74"/>
    <p:sldId id="328" r:id="rId75"/>
    <p:sldId id="329" r:id="rId76"/>
    <p:sldId id="317" r:id="rId77"/>
    <p:sldId id="325" r:id="rId78"/>
    <p:sldId id="326" r:id="rId79"/>
    <p:sldId id="330" r:id="rId80"/>
    <p:sldId id="331" r:id="rId81"/>
    <p:sldId id="341" r:id="rId82"/>
    <p:sldId id="327" r:id="rId83"/>
    <p:sldId id="332" r:id="rId84"/>
    <p:sldId id="333" r:id="rId85"/>
    <p:sldId id="334" r:id="rId86"/>
    <p:sldId id="335" r:id="rId87"/>
    <p:sldId id="336" r:id="rId88"/>
    <p:sldId id="337" r:id="rId89"/>
    <p:sldId id="338" r:id="rId90"/>
    <p:sldId id="339" r:id="rId91"/>
    <p:sldId id="346" r:id="rId92"/>
    <p:sldId id="345" r:id="rId93"/>
    <p:sldId id="342" r:id="rId94"/>
    <p:sldId id="343" r:id="rId95"/>
    <p:sldId id="344" r:id="rId96"/>
    <p:sldId id="363" r:id="rId97"/>
    <p:sldId id="347" r:id="rId98"/>
    <p:sldId id="348" r:id="rId99"/>
    <p:sldId id="364" r:id="rId100"/>
    <p:sldId id="349" r:id="rId101"/>
    <p:sldId id="350" r:id="rId102"/>
    <p:sldId id="365" r:id="rId103"/>
    <p:sldId id="351" r:id="rId104"/>
    <p:sldId id="352" r:id="rId105"/>
    <p:sldId id="353" r:id="rId106"/>
    <p:sldId id="354" r:id="rId107"/>
    <p:sldId id="355" r:id="rId108"/>
    <p:sldId id="366" r:id="rId109"/>
    <p:sldId id="356" r:id="rId110"/>
    <p:sldId id="357" r:id="rId111"/>
    <p:sldId id="358" r:id="rId112"/>
    <p:sldId id="359" r:id="rId113"/>
    <p:sldId id="360" r:id="rId114"/>
    <p:sldId id="361" r:id="rId115"/>
    <p:sldId id="367" r:id="rId116"/>
    <p:sldId id="389" r:id="rId117"/>
    <p:sldId id="390" r:id="rId118"/>
    <p:sldId id="383" r:id="rId119"/>
    <p:sldId id="368" r:id="rId120"/>
    <p:sldId id="369" r:id="rId121"/>
    <p:sldId id="384" r:id="rId122"/>
    <p:sldId id="385" r:id="rId123"/>
    <p:sldId id="386" r:id="rId124"/>
    <p:sldId id="362" r:id="rId125"/>
    <p:sldId id="370" r:id="rId126"/>
    <p:sldId id="371" r:id="rId127"/>
    <p:sldId id="372" r:id="rId128"/>
    <p:sldId id="373" r:id="rId129"/>
    <p:sldId id="374" r:id="rId130"/>
    <p:sldId id="375" r:id="rId131"/>
    <p:sldId id="376" r:id="rId132"/>
    <p:sldId id="377" r:id="rId133"/>
    <p:sldId id="393" r:id="rId134"/>
    <p:sldId id="394" r:id="rId135"/>
    <p:sldId id="391" r:id="rId136"/>
    <p:sldId id="392" r:id="rId137"/>
    <p:sldId id="378" r:id="rId138"/>
    <p:sldId id="379" r:id="rId139"/>
    <p:sldId id="380" r:id="rId140"/>
    <p:sldId id="381" r:id="rId141"/>
    <p:sldId id="313" r:id="rId142"/>
    <p:sldId id="387" r:id="rId143"/>
    <p:sldId id="388" r:id="rId14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321" userDrawn="1">
          <p15:clr>
            <a:srgbClr val="A4A3A4"/>
          </p15:clr>
        </p15:guide>
        <p15:guide id="7" pos="5418" userDrawn="1">
          <p15:clr>
            <a:srgbClr val="A4A3A4"/>
          </p15:clr>
        </p15:guide>
        <p15:guide id="8" pos="682" userDrawn="1">
          <p15:clr>
            <a:srgbClr val="A4A3A4"/>
          </p15:clr>
        </p15:guide>
        <p15:guide id="9" pos="2766" userDrawn="1">
          <p15:clr>
            <a:srgbClr val="A4A3A4"/>
          </p15:clr>
        </p15:guide>
        <p15:guide id="10" pos="297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AC8AF"/>
    <a:srgbClr val="9100DC"/>
    <a:srgbClr val="0000DC"/>
    <a:srgbClr val="F01928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F63254F-2D91-9345-9BC5-8C6C61B3AEA6}" v="3" dt="2024-07-03T12:16:49.39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2628" autoAdjust="0"/>
    <p:restoredTop sz="95537" autoAdjust="0"/>
  </p:normalViewPr>
  <p:slideViewPr>
    <p:cSldViewPr snapToGrid="0">
      <p:cViewPr varScale="1">
        <p:scale>
          <a:sx n="69" d="100"/>
          <a:sy n="69" d="100"/>
        </p:scale>
        <p:origin x="128" y="840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321"/>
        <p:guide pos="5418"/>
        <p:guide pos="682"/>
        <p:guide pos="2766"/>
        <p:guide pos="297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180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3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63" Type="http://schemas.openxmlformats.org/officeDocument/2006/relationships/slide" Target="slides/slide59.xml"/><Relationship Id="rId84" Type="http://schemas.openxmlformats.org/officeDocument/2006/relationships/slide" Target="slides/slide80.xml"/><Relationship Id="rId138" Type="http://schemas.openxmlformats.org/officeDocument/2006/relationships/slide" Target="slides/slide134.xml"/><Relationship Id="rId107" Type="http://schemas.openxmlformats.org/officeDocument/2006/relationships/slide" Target="slides/slide103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53" Type="http://schemas.openxmlformats.org/officeDocument/2006/relationships/slide" Target="slides/slide49.xml"/><Relationship Id="rId74" Type="http://schemas.openxmlformats.org/officeDocument/2006/relationships/slide" Target="slides/slide70.xml"/><Relationship Id="rId128" Type="http://schemas.openxmlformats.org/officeDocument/2006/relationships/slide" Target="slides/slide124.xml"/><Relationship Id="rId149" Type="http://schemas.openxmlformats.org/officeDocument/2006/relationships/theme" Target="theme/theme1.xml"/><Relationship Id="rId5" Type="http://schemas.openxmlformats.org/officeDocument/2006/relationships/slide" Target="slides/slide1.xml"/><Relationship Id="rId95" Type="http://schemas.openxmlformats.org/officeDocument/2006/relationships/slide" Target="slides/slide91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113" Type="http://schemas.openxmlformats.org/officeDocument/2006/relationships/slide" Target="slides/slide109.xml"/><Relationship Id="rId118" Type="http://schemas.openxmlformats.org/officeDocument/2006/relationships/slide" Target="slides/slide114.xml"/><Relationship Id="rId134" Type="http://schemas.openxmlformats.org/officeDocument/2006/relationships/slide" Target="slides/slide130.xml"/><Relationship Id="rId139" Type="http://schemas.openxmlformats.org/officeDocument/2006/relationships/slide" Target="slides/slide135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150" Type="http://schemas.openxmlformats.org/officeDocument/2006/relationships/tableStyles" Target="tableStyles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59" Type="http://schemas.openxmlformats.org/officeDocument/2006/relationships/slide" Target="slides/slide55.xml"/><Relationship Id="rId103" Type="http://schemas.openxmlformats.org/officeDocument/2006/relationships/slide" Target="slides/slide99.xml"/><Relationship Id="rId108" Type="http://schemas.openxmlformats.org/officeDocument/2006/relationships/slide" Target="slides/slide104.xml"/><Relationship Id="rId124" Type="http://schemas.openxmlformats.org/officeDocument/2006/relationships/slide" Target="slides/slide120.xml"/><Relationship Id="rId129" Type="http://schemas.openxmlformats.org/officeDocument/2006/relationships/slide" Target="slides/slide125.xml"/><Relationship Id="rId54" Type="http://schemas.openxmlformats.org/officeDocument/2006/relationships/slide" Target="slides/slide50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40" Type="http://schemas.openxmlformats.org/officeDocument/2006/relationships/slide" Target="slides/slide136.xml"/><Relationship Id="rId145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49" Type="http://schemas.openxmlformats.org/officeDocument/2006/relationships/slide" Target="slides/slide45.xml"/><Relationship Id="rId114" Type="http://schemas.openxmlformats.org/officeDocument/2006/relationships/slide" Target="slides/slide110.xml"/><Relationship Id="rId119" Type="http://schemas.openxmlformats.org/officeDocument/2006/relationships/slide" Target="slides/slide115.xml"/><Relationship Id="rId44" Type="http://schemas.openxmlformats.org/officeDocument/2006/relationships/slide" Target="slides/slide40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130" Type="http://schemas.openxmlformats.org/officeDocument/2006/relationships/slide" Target="slides/slide126.xml"/><Relationship Id="rId135" Type="http://schemas.openxmlformats.org/officeDocument/2006/relationships/slide" Target="slides/slide131.xml"/><Relationship Id="rId151" Type="http://schemas.microsoft.com/office/2016/11/relationships/changesInfo" Target="changesInfos/changesInfo1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109" Type="http://schemas.openxmlformats.org/officeDocument/2006/relationships/slide" Target="slides/slide10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slide" Target="slides/slide100.xml"/><Relationship Id="rId120" Type="http://schemas.openxmlformats.org/officeDocument/2006/relationships/slide" Target="slides/slide116.xml"/><Relationship Id="rId125" Type="http://schemas.openxmlformats.org/officeDocument/2006/relationships/slide" Target="slides/slide121.xml"/><Relationship Id="rId141" Type="http://schemas.openxmlformats.org/officeDocument/2006/relationships/slide" Target="slides/slide137.xml"/><Relationship Id="rId146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110" Type="http://schemas.openxmlformats.org/officeDocument/2006/relationships/slide" Target="slides/slide106.xml"/><Relationship Id="rId115" Type="http://schemas.openxmlformats.org/officeDocument/2006/relationships/slide" Target="slides/slide111.xml"/><Relationship Id="rId131" Type="http://schemas.openxmlformats.org/officeDocument/2006/relationships/slide" Target="slides/slide127.xml"/><Relationship Id="rId136" Type="http://schemas.openxmlformats.org/officeDocument/2006/relationships/slide" Target="slides/slide132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52" Type="http://schemas.microsoft.com/office/2015/10/relationships/revisionInfo" Target="revisionInfo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105" Type="http://schemas.openxmlformats.org/officeDocument/2006/relationships/slide" Target="slides/slide101.xml"/><Relationship Id="rId126" Type="http://schemas.openxmlformats.org/officeDocument/2006/relationships/slide" Target="slides/slide122.xml"/><Relationship Id="rId147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121" Type="http://schemas.openxmlformats.org/officeDocument/2006/relationships/slide" Target="slides/slide117.xml"/><Relationship Id="rId142" Type="http://schemas.openxmlformats.org/officeDocument/2006/relationships/slide" Target="slides/slide138.xml"/><Relationship Id="rId3" Type="http://schemas.openxmlformats.org/officeDocument/2006/relationships/customXml" Target="../customXml/item3.xml"/><Relationship Id="rId25" Type="http://schemas.openxmlformats.org/officeDocument/2006/relationships/slide" Target="slides/slide21.xml"/><Relationship Id="rId46" Type="http://schemas.openxmlformats.org/officeDocument/2006/relationships/slide" Target="slides/slide42.xml"/><Relationship Id="rId67" Type="http://schemas.openxmlformats.org/officeDocument/2006/relationships/slide" Target="slides/slide63.xml"/><Relationship Id="rId116" Type="http://schemas.openxmlformats.org/officeDocument/2006/relationships/slide" Target="slides/slide112.xml"/><Relationship Id="rId137" Type="http://schemas.openxmlformats.org/officeDocument/2006/relationships/slide" Target="slides/slide13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62" Type="http://schemas.openxmlformats.org/officeDocument/2006/relationships/slide" Target="slides/slide58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111" Type="http://schemas.openxmlformats.org/officeDocument/2006/relationships/slide" Target="slides/slide107.xml"/><Relationship Id="rId132" Type="http://schemas.openxmlformats.org/officeDocument/2006/relationships/slide" Target="slides/slide128.xml"/><Relationship Id="rId15" Type="http://schemas.openxmlformats.org/officeDocument/2006/relationships/slide" Target="slides/slide11.xml"/><Relationship Id="rId36" Type="http://schemas.openxmlformats.org/officeDocument/2006/relationships/slide" Target="slides/slide32.xml"/><Relationship Id="rId57" Type="http://schemas.openxmlformats.org/officeDocument/2006/relationships/slide" Target="slides/slide53.xml"/><Relationship Id="rId106" Type="http://schemas.openxmlformats.org/officeDocument/2006/relationships/slide" Target="slides/slide102.xml"/><Relationship Id="rId127" Type="http://schemas.openxmlformats.org/officeDocument/2006/relationships/slide" Target="slides/slide12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52" Type="http://schemas.openxmlformats.org/officeDocument/2006/relationships/slide" Target="slides/slide48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122" Type="http://schemas.openxmlformats.org/officeDocument/2006/relationships/slide" Target="slides/slide118.xml"/><Relationship Id="rId143" Type="http://schemas.openxmlformats.org/officeDocument/2006/relationships/slide" Target="slides/slide139.xml"/><Relationship Id="rId148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47" Type="http://schemas.openxmlformats.org/officeDocument/2006/relationships/slide" Target="slides/slide43.xml"/><Relationship Id="rId68" Type="http://schemas.openxmlformats.org/officeDocument/2006/relationships/slide" Target="slides/slide64.xml"/><Relationship Id="rId89" Type="http://schemas.openxmlformats.org/officeDocument/2006/relationships/slide" Target="slides/slide85.xml"/><Relationship Id="rId112" Type="http://schemas.openxmlformats.org/officeDocument/2006/relationships/slide" Target="slides/slide108.xml"/><Relationship Id="rId133" Type="http://schemas.openxmlformats.org/officeDocument/2006/relationships/slide" Target="slides/slide129.xml"/><Relationship Id="rId16" Type="http://schemas.openxmlformats.org/officeDocument/2006/relationships/slide" Target="slides/slide12.xml"/><Relationship Id="rId37" Type="http://schemas.openxmlformats.org/officeDocument/2006/relationships/slide" Target="slides/slide33.xml"/><Relationship Id="rId58" Type="http://schemas.openxmlformats.org/officeDocument/2006/relationships/slide" Target="slides/slide54.xml"/><Relationship Id="rId79" Type="http://schemas.openxmlformats.org/officeDocument/2006/relationships/slide" Target="slides/slide75.xml"/><Relationship Id="rId102" Type="http://schemas.openxmlformats.org/officeDocument/2006/relationships/slide" Target="slides/slide98.xml"/><Relationship Id="rId123" Type="http://schemas.openxmlformats.org/officeDocument/2006/relationships/slide" Target="slides/slide119.xml"/><Relationship Id="rId144" Type="http://schemas.openxmlformats.org/officeDocument/2006/relationships/slide" Target="slides/slide140.xml"/><Relationship Id="rId90" Type="http://schemas.openxmlformats.org/officeDocument/2006/relationships/slide" Target="slides/slide8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vlína Bazalová" userId="e219d983-eaf7-45be-b67d-109fd92f69b5" providerId="ADAL" clId="{4F63254F-2D91-9345-9BC5-8C6C61B3AEA6}"/>
    <pc:docChg chg="modSld">
      <pc:chgData name="Pavlína Bazalová" userId="e219d983-eaf7-45be-b67d-109fd92f69b5" providerId="ADAL" clId="{4F63254F-2D91-9345-9BC5-8C6C61B3AEA6}" dt="2024-07-03T12:16:49.391" v="2" actId="1076"/>
      <pc:docMkLst>
        <pc:docMk/>
      </pc:docMkLst>
      <pc:sldChg chg="modSp">
        <pc:chgData name="Pavlína Bazalová" userId="e219d983-eaf7-45be-b67d-109fd92f69b5" providerId="ADAL" clId="{4F63254F-2D91-9345-9BC5-8C6C61B3AEA6}" dt="2024-07-03T12:16:49.391" v="2" actId="1076"/>
        <pc:sldMkLst>
          <pc:docMk/>
          <pc:sldMk cId="696309872" sldId="268"/>
        </pc:sldMkLst>
        <pc:picChg chg="mod">
          <ac:chgData name="Pavlína Bazalová" userId="e219d983-eaf7-45be-b67d-109fd92f69b5" providerId="ADAL" clId="{4F63254F-2D91-9345-9BC5-8C6C61B3AEA6}" dt="2024-07-03T12:16:49.391" v="2" actId="1076"/>
          <ac:picMkLst>
            <pc:docMk/>
            <pc:sldMk cId="696309872" sldId="268"/>
            <ac:picMk id="10242" creationId="{B60DA5ED-0FDD-5D31-2182-3E51BBF4B8A6}"/>
          </ac:picMkLst>
        </pc:picChg>
      </pc:sldChg>
    </pc:docChg>
  </pc:docChgLst>
  <pc:docChgLst>
    <pc:chgData name="Pavlína Bazalová" userId="e219d983-eaf7-45be-b67d-109fd92f69b5" providerId="ADAL" clId="{1F165173-30CA-3A40-89A5-5AC8DA0BD225}"/>
    <pc:docChg chg="custSel addSld modSld sldOrd">
      <pc:chgData name="Pavlína Bazalová" userId="e219d983-eaf7-45be-b67d-109fd92f69b5" providerId="ADAL" clId="{1F165173-30CA-3A40-89A5-5AC8DA0BD225}" dt="2023-10-24T09:03:12.923" v="263" actId="478"/>
      <pc:docMkLst>
        <pc:docMk/>
      </pc:docMkLst>
      <pc:sldChg chg="delSp mod">
        <pc:chgData name="Pavlína Bazalová" userId="e219d983-eaf7-45be-b67d-109fd92f69b5" providerId="ADAL" clId="{1F165173-30CA-3A40-89A5-5AC8DA0BD225}" dt="2023-10-24T08:12:18.585" v="9" actId="478"/>
        <pc:sldMkLst>
          <pc:docMk/>
          <pc:sldMk cId="3986669832" sldId="281"/>
        </pc:sldMkLst>
        <pc:spChg chg="del">
          <ac:chgData name="Pavlína Bazalová" userId="e219d983-eaf7-45be-b67d-109fd92f69b5" providerId="ADAL" clId="{1F165173-30CA-3A40-89A5-5AC8DA0BD225}" dt="2023-10-24T08:12:18.585" v="9" actId="478"/>
          <ac:spMkLst>
            <pc:docMk/>
            <pc:sldMk cId="3986669832" sldId="281"/>
            <ac:spMk id="9" creationId="{C701F20A-F58D-FB07-8929-A255B9DB498D}"/>
          </ac:spMkLst>
        </pc:spChg>
      </pc:sldChg>
      <pc:sldChg chg="modSp mod">
        <pc:chgData name="Pavlína Bazalová" userId="e219d983-eaf7-45be-b67d-109fd92f69b5" providerId="ADAL" clId="{1F165173-30CA-3A40-89A5-5AC8DA0BD225}" dt="2023-10-24T08:14:09.484" v="15" actId="20577"/>
        <pc:sldMkLst>
          <pc:docMk/>
          <pc:sldMk cId="167624695" sldId="284"/>
        </pc:sldMkLst>
        <pc:spChg chg="mod">
          <ac:chgData name="Pavlína Bazalová" userId="e219d983-eaf7-45be-b67d-109fd92f69b5" providerId="ADAL" clId="{1F165173-30CA-3A40-89A5-5AC8DA0BD225}" dt="2023-10-24T08:14:09.484" v="15" actId="20577"/>
          <ac:spMkLst>
            <pc:docMk/>
            <pc:sldMk cId="167624695" sldId="284"/>
            <ac:spMk id="4" creationId="{21763D21-2858-11F0-5A11-FC0D636A4433}"/>
          </ac:spMkLst>
        </pc:spChg>
      </pc:sldChg>
      <pc:sldChg chg="addSp delSp modSp mod">
        <pc:chgData name="Pavlína Bazalová" userId="e219d983-eaf7-45be-b67d-109fd92f69b5" providerId="ADAL" clId="{1F165173-30CA-3A40-89A5-5AC8DA0BD225}" dt="2023-10-24T08:21:29.389" v="161" actId="20577"/>
        <pc:sldMkLst>
          <pc:docMk/>
          <pc:sldMk cId="1655239300" sldId="296"/>
        </pc:sldMkLst>
        <pc:spChg chg="del">
          <ac:chgData name="Pavlína Bazalová" userId="e219d983-eaf7-45be-b67d-109fd92f69b5" providerId="ADAL" clId="{1F165173-30CA-3A40-89A5-5AC8DA0BD225}" dt="2023-10-24T08:17:37.566" v="56" actId="478"/>
          <ac:spMkLst>
            <pc:docMk/>
            <pc:sldMk cId="1655239300" sldId="296"/>
            <ac:spMk id="4" creationId="{5848CA4E-321B-3D4D-8564-0023FFECBFC3}"/>
          </ac:spMkLst>
        </pc:spChg>
        <pc:spChg chg="mod">
          <ac:chgData name="Pavlína Bazalová" userId="e219d983-eaf7-45be-b67d-109fd92f69b5" providerId="ADAL" clId="{1F165173-30CA-3A40-89A5-5AC8DA0BD225}" dt="2023-10-24T08:21:29.389" v="161" actId="20577"/>
          <ac:spMkLst>
            <pc:docMk/>
            <pc:sldMk cId="1655239300" sldId="296"/>
            <ac:spMk id="5" creationId="{AC644F64-DBE3-F520-67D1-0A9F3127559C}"/>
          </ac:spMkLst>
        </pc:spChg>
        <pc:spChg chg="add del mod">
          <ac:chgData name="Pavlína Bazalová" userId="e219d983-eaf7-45be-b67d-109fd92f69b5" providerId="ADAL" clId="{1F165173-30CA-3A40-89A5-5AC8DA0BD225}" dt="2023-10-24T08:17:47.851" v="60" actId="478"/>
          <ac:spMkLst>
            <pc:docMk/>
            <pc:sldMk cId="1655239300" sldId="296"/>
            <ac:spMk id="6" creationId="{F8560708-5611-9986-A670-24D4D2C2068C}"/>
          </ac:spMkLst>
        </pc:spChg>
        <pc:spChg chg="add mod">
          <ac:chgData name="Pavlína Bazalová" userId="e219d983-eaf7-45be-b67d-109fd92f69b5" providerId="ADAL" clId="{1F165173-30CA-3A40-89A5-5AC8DA0BD225}" dt="2023-10-24T08:18:50.327" v="76" actId="1076"/>
          <ac:spMkLst>
            <pc:docMk/>
            <pc:sldMk cId="1655239300" sldId="296"/>
            <ac:spMk id="8" creationId="{3E4C04C4-22DC-2A0D-52EC-FCA7DD0EAD51}"/>
          </ac:spMkLst>
        </pc:spChg>
        <pc:picChg chg="add del mod">
          <ac:chgData name="Pavlína Bazalová" userId="e219d983-eaf7-45be-b67d-109fd92f69b5" providerId="ADAL" clId="{1F165173-30CA-3A40-89A5-5AC8DA0BD225}" dt="2023-10-24T08:17:45.627" v="59" actId="478"/>
          <ac:picMkLst>
            <pc:docMk/>
            <pc:sldMk cId="1655239300" sldId="296"/>
            <ac:picMk id="1026" creationId="{8E2B9EC3-F0FE-DDE8-F03A-E27498E603DE}"/>
          </ac:picMkLst>
        </pc:picChg>
      </pc:sldChg>
      <pc:sldChg chg="ord">
        <pc:chgData name="Pavlína Bazalová" userId="e219d983-eaf7-45be-b67d-109fd92f69b5" providerId="ADAL" clId="{1F165173-30CA-3A40-89A5-5AC8DA0BD225}" dt="2023-10-24T08:22:50.993" v="208" actId="20578"/>
        <pc:sldMkLst>
          <pc:docMk/>
          <pc:sldMk cId="1176702825" sldId="297"/>
        </pc:sldMkLst>
      </pc:sldChg>
      <pc:sldChg chg="modSp mod">
        <pc:chgData name="Pavlína Bazalová" userId="e219d983-eaf7-45be-b67d-109fd92f69b5" providerId="ADAL" clId="{1F165173-30CA-3A40-89A5-5AC8DA0BD225}" dt="2023-10-24T08:21:51.046" v="178" actId="20577"/>
        <pc:sldMkLst>
          <pc:docMk/>
          <pc:sldMk cId="1028650326" sldId="303"/>
        </pc:sldMkLst>
        <pc:spChg chg="mod">
          <ac:chgData name="Pavlína Bazalová" userId="e219d983-eaf7-45be-b67d-109fd92f69b5" providerId="ADAL" clId="{1F165173-30CA-3A40-89A5-5AC8DA0BD225}" dt="2023-10-24T08:21:51.046" v="178" actId="20577"/>
          <ac:spMkLst>
            <pc:docMk/>
            <pc:sldMk cId="1028650326" sldId="303"/>
            <ac:spMk id="4" creationId="{20BA3960-9FA1-7A70-BF8D-6BDEA159FA51}"/>
          </ac:spMkLst>
        </pc:spChg>
      </pc:sldChg>
      <pc:sldChg chg="modSp mod">
        <pc:chgData name="Pavlína Bazalová" userId="e219d983-eaf7-45be-b67d-109fd92f69b5" providerId="ADAL" clId="{1F165173-30CA-3A40-89A5-5AC8DA0BD225}" dt="2023-10-24T08:22:38.362" v="207" actId="20577"/>
        <pc:sldMkLst>
          <pc:docMk/>
          <pc:sldMk cId="3814279623" sldId="304"/>
        </pc:sldMkLst>
        <pc:spChg chg="mod">
          <ac:chgData name="Pavlína Bazalová" userId="e219d983-eaf7-45be-b67d-109fd92f69b5" providerId="ADAL" clId="{1F165173-30CA-3A40-89A5-5AC8DA0BD225}" dt="2023-10-24T08:22:38.362" v="207" actId="20577"/>
          <ac:spMkLst>
            <pc:docMk/>
            <pc:sldMk cId="3814279623" sldId="304"/>
            <ac:spMk id="7" creationId="{1B8F56BC-0778-6B39-1240-8F92A9085D70}"/>
          </ac:spMkLst>
        </pc:spChg>
      </pc:sldChg>
      <pc:sldChg chg="addSp delSp modSp new mod modAnim">
        <pc:chgData name="Pavlína Bazalová" userId="e219d983-eaf7-45be-b67d-109fd92f69b5" providerId="ADAL" clId="{1F165173-30CA-3A40-89A5-5AC8DA0BD225}" dt="2023-10-24T08:07:59.433" v="7" actId="20577"/>
        <pc:sldMkLst>
          <pc:docMk/>
          <pc:sldMk cId="4176668260" sldId="395"/>
        </pc:sldMkLst>
        <pc:spChg chg="mod">
          <ac:chgData name="Pavlína Bazalová" userId="e219d983-eaf7-45be-b67d-109fd92f69b5" providerId="ADAL" clId="{1F165173-30CA-3A40-89A5-5AC8DA0BD225}" dt="2023-10-24T08:07:59.433" v="7" actId="20577"/>
          <ac:spMkLst>
            <pc:docMk/>
            <pc:sldMk cId="4176668260" sldId="395"/>
            <ac:spMk id="2" creationId="{00745AD6-B2EB-005B-6574-6CAA986B7C2F}"/>
          </ac:spMkLst>
        </pc:spChg>
        <pc:spChg chg="del">
          <ac:chgData name="Pavlína Bazalová" userId="e219d983-eaf7-45be-b67d-109fd92f69b5" providerId="ADAL" clId="{1F165173-30CA-3A40-89A5-5AC8DA0BD225}" dt="2023-10-24T08:05:51.930" v="1"/>
          <ac:spMkLst>
            <pc:docMk/>
            <pc:sldMk cId="4176668260" sldId="395"/>
            <ac:spMk id="5" creationId="{B1BD14E4-E8DF-17AA-8617-090BDADD1D92}"/>
          </ac:spMkLst>
        </pc:spChg>
        <pc:picChg chg="add mod">
          <ac:chgData name="Pavlína Bazalová" userId="e219d983-eaf7-45be-b67d-109fd92f69b5" providerId="ADAL" clId="{1F165173-30CA-3A40-89A5-5AC8DA0BD225}" dt="2023-10-24T08:06:15.523" v="3" actId="1076"/>
          <ac:picMkLst>
            <pc:docMk/>
            <pc:sldMk cId="4176668260" sldId="395"/>
            <ac:picMk id="6" creationId="{897F246E-24BA-7880-A772-82A1BEC5F99B}"/>
          </ac:picMkLst>
        </pc:picChg>
      </pc:sldChg>
      <pc:sldChg chg="addSp delSp modSp new mod modAnim">
        <pc:chgData name="Pavlína Bazalová" userId="e219d983-eaf7-45be-b67d-109fd92f69b5" providerId="ADAL" clId="{1F165173-30CA-3A40-89A5-5AC8DA0BD225}" dt="2023-10-24T08:12:35.518" v="14" actId="478"/>
        <pc:sldMkLst>
          <pc:docMk/>
          <pc:sldMk cId="520591883" sldId="396"/>
        </pc:sldMkLst>
        <pc:spChg chg="del">
          <ac:chgData name="Pavlína Bazalová" userId="e219d983-eaf7-45be-b67d-109fd92f69b5" providerId="ADAL" clId="{1F165173-30CA-3A40-89A5-5AC8DA0BD225}" dt="2023-10-24T08:12:35.518" v="14" actId="478"/>
          <ac:spMkLst>
            <pc:docMk/>
            <pc:sldMk cId="520591883" sldId="396"/>
            <ac:spMk id="2" creationId="{8AF39C85-CA89-8960-A496-A0ED4A77E3E4}"/>
          </ac:spMkLst>
        </pc:spChg>
        <pc:spChg chg="del">
          <ac:chgData name="Pavlína Bazalová" userId="e219d983-eaf7-45be-b67d-109fd92f69b5" providerId="ADAL" clId="{1F165173-30CA-3A40-89A5-5AC8DA0BD225}" dt="2023-10-24T08:12:33.075" v="13" actId="478"/>
          <ac:spMkLst>
            <pc:docMk/>
            <pc:sldMk cId="520591883" sldId="396"/>
            <ac:spMk id="4" creationId="{1C1B7806-0DE5-E427-F37C-CFB3BAC18C70}"/>
          </ac:spMkLst>
        </pc:spChg>
        <pc:spChg chg="del">
          <ac:chgData name="Pavlína Bazalová" userId="e219d983-eaf7-45be-b67d-109fd92f69b5" providerId="ADAL" clId="{1F165173-30CA-3A40-89A5-5AC8DA0BD225}" dt="2023-10-24T08:12:26.099" v="10"/>
          <ac:spMkLst>
            <pc:docMk/>
            <pc:sldMk cId="520591883" sldId="396"/>
            <ac:spMk id="5" creationId="{27DD611B-DFAA-3C48-34A1-7545B08F12AF}"/>
          </ac:spMkLst>
        </pc:spChg>
        <pc:picChg chg="add mod">
          <ac:chgData name="Pavlína Bazalová" userId="e219d983-eaf7-45be-b67d-109fd92f69b5" providerId="ADAL" clId="{1F165173-30CA-3A40-89A5-5AC8DA0BD225}" dt="2023-10-24T08:12:31.119" v="12" actId="1076"/>
          <ac:picMkLst>
            <pc:docMk/>
            <pc:sldMk cId="520591883" sldId="396"/>
            <ac:picMk id="6" creationId="{A5987468-68AC-1168-2583-3050FECF48EE}"/>
          </ac:picMkLst>
        </pc:picChg>
      </pc:sldChg>
      <pc:sldChg chg="addSp delSp modSp new mod modClrScheme chgLayout">
        <pc:chgData name="Pavlína Bazalová" userId="e219d983-eaf7-45be-b67d-109fd92f69b5" providerId="ADAL" clId="{1F165173-30CA-3A40-89A5-5AC8DA0BD225}" dt="2023-10-24T08:26:10.785" v="258" actId="1076"/>
        <pc:sldMkLst>
          <pc:docMk/>
          <pc:sldMk cId="2432207906" sldId="397"/>
        </pc:sldMkLst>
        <pc:spChg chg="mod ord">
          <ac:chgData name="Pavlína Bazalová" userId="e219d983-eaf7-45be-b67d-109fd92f69b5" providerId="ADAL" clId="{1F165173-30CA-3A40-89A5-5AC8DA0BD225}" dt="2023-10-24T08:24:40.875" v="232" actId="26606"/>
          <ac:spMkLst>
            <pc:docMk/>
            <pc:sldMk cId="2432207906" sldId="397"/>
            <ac:spMk id="2" creationId="{B8E0BBEC-8AC3-3B17-21C0-848948054557}"/>
          </ac:spMkLst>
        </pc:spChg>
        <pc:spChg chg="mod ord">
          <ac:chgData name="Pavlína Bazalová" userId="e219d983-eaf7-45be-b67d-109fd92f69b5" providerId="ADAL" clId="{1F165173-30CA-3A40-89A5-5AC8DA0BD225}" dt="2023-10-24T08:24:40.875" v="232" actId="26606"/>
          <ac:spMkLst>
            <pc:docMk/>
            <pc:sldMk cId="2432207906" sldId="397"/>
            <ac:spMk id="3" creationId="{37F00602-F608-CD18-7F58-D2CC619F9DFE}"/>
          </ac:spMkLst>
        </pc:spChg>
        <pc:spChg chg="mod">
          <ac:chgData name="Pavlína Bazalová" userId="e219d983-eaf7-45be-b67d-109fd92f69b5" providerId="ADAL" clId="{1F165173-30CA-3A40-89A5-5AC8DA0BD225}" dt="2023-10-24T08:24:40.875" v="232" actId="26606"/>
          <ac:spMkLst>
            <pc:docMk/>
            <pc:sldMk cId="2432207906" sldId="397"/>
            <ac:spMk id="4" creationId="{43818FDF-8B06-E52B-52A1-B9B34CC770D1}"/>
          </ac:spMkLst>
        </pc:spChg>
        <pc:spChg chg="del">
          <ac:chgData name="Pavlína Bazalová" userId="e219d983-eaf7-45be-b67d-109fd92f69b5" providerId="ADAL" clId="{1F165173-30CA-3A40-89A5-5AC8DA0BD225}" dt="2023-10-24T08:24:40.875" v="232" actId="26606"/>
          <ac:spMkLst>
            <pc:docMk/>
            <pc:sldMk cId="2432207906" sldId="397"/>
            <ac:spMk id="5" creationId="{462F96AF-C6A5-045F-4036-E7853C3A314D}"/>
          </ac:spMkLst>
        </pc:spChg>
        <pc:spChg chg="add mod">
          <ac:chgData name="Pavlína Bazalová" userId="e219d983-eaf7-45be-b67d-109fd92f69b5" providerId="ADAL" clId="{1F165173-30CA-3A40-89A5-5AC8DA0BD225}" dt="2023-10-24T08:25:38.442" v="247" actId="1076"/>
          <ac:spMkLst>
            <pc:docMk/>
            <pc:sldMk cId="2432207906" sldId="397"/>
            <ac:spMk id="7" creationId="{9A1EC346-EB73-C9FA-E253-524CC258ACCB}"/>
          </ac:spMkLst>
        </pc:spChg>
        <pc:spChg chg="add mod">
          <ac:chgData name="Pavlína Bazalová" userId="e219d983-eaf7-45be-b67d-109fd92f69b5" providerId="ADAL" clId="{1F165173-30CA-3A40-89A5-5AC8DA0BD225}" dt="2023-10-24T08:26:10.785" v="258" actId="1076"/>
          <ac:spMkLst>
            <pc:docMk/>
            <pc:sldMk cId="2432207906" sldId="397"/>
            <ac:spMk id="9" creationId="{9C1815E6-B378-AA96-0876-71B80FA73412}"/>
          </ac:spMkLst>
        </pc:spChg>
        <pc:picChg chg="add mod">
          <ac:chgData name="Pavlína Bazalová" userId="e219d983-eaf7-45be-b67d-109fd92f69b5" providerId="ADAL" clId="{1F165173-30CA-3A40-89A5-5AC8DA0BD225}" dt="2023-10-24T08:25:04.030" v="233" actId="1076"/>
          <ac:picMkLst>
            <pc:docMk/>
            <pc:sldMk cId="2432207906" sldId="397"/>
            <ac:picMk id="2050" creationId="{B83D9400-E41A-4E32-F239-6C83EC2EF427}"/>
          </ac:picMkLst>
        </pc:picChg>
        <pc:picChg chg="add mod">
          <ac:chgData name="Pavlína Bazalová" userId="e219d983-eaf7-45be-b67d-109fd92f69b5" providerId="ADAL" clId="{1F165173-30CA-3A40-89A5-5AC8DA0BD225}" dt="2023-10-24T08:25:15.459" v="237" actId="14100"/>
          <ac:picMkLst>
            <pc:docMk/>
            <pc:sldMk cId="2432207906" sldId="397"/>
            <ac:picMk id="2052" creationId="{4437C45F-BA54-3358-B397-A385E30DDAC7}"/>
          </ac:picMkLst>
        </pc:picChg>
      </pc:sldChg>
      <pc:sldChg chg="addSp delSp modSp new mod modAnim">
        <pc:chgData name="Pavlína Bazalová" userId="e219d983-eaf7-45be-b67d-109fd92f69b5" providerId="ADAL" clId="{1F165173-30CA-3A40-89A5-5AC8DA0BD225}" dt="2023-10-24T09:03:12.923" v="263" actId="478"/>
        <pc:sldMkLst>
          <pc:docMk/>
          <pc:sldMk cId="602859442" sldId="398"/>
        </pc:sldMkLst>
        <pc:spChg chg="del">
          <ac:chgData name="Pavlína Bazalová" userId="e219d983-eaf7-45be-b67d-109fd92f69b5" providerId="ADAL" clId="{1F165173-30CA-3A40-89A5-5AC8DA0BD225}" dt="2023-10-24T09:03:12.923" v="263" actId="478"/>
          <ac:spMkLst>
            <pc:docMk/>
            <pc:sldMk cId="602859442" sldId="398"/>
            <ac:spMk id="4" creationId="{87D247B4-0F8D-B473-40D8-10738EB722BA}"/>
          </ac:spMkLst>
        </pc:spChg>
        <pc:spChg chg="del">
          <ac:chgData name="Pavlína Bazalová" userId="e219d983-eaf7-45be-b67d-109fd92f69b5" providerId="ADAL" clId="{1F165173-30CA-3A40-89A5-5AC8DA0BD225}" dt="2023-10-24T09:03:00.269" v="260"/>
          <ac:spMkLst>
            <pc:docMk/>
            <pc:sldMk cId="602859442" sldId="398"/>
            <ac:spMk id="5" creationId="{D5D1B5BF-A0C8-26C7-7298-E6D3DF9E7173}"/>
          </ac:spMkLst>
        </pc:spChg>
        <pc:picChg chg="add mod">
          <ac:chgData name="Pavlína Bazalová" userId="e219d983-eaf7-45be-b67d-109fd92f69b5" providerId="ADAL" clId="{1F165173-30CA-3A40-89A5-5AC8DA0BD225}" dt="2023-10-24T09:03:08.789" v="262" actId="1076"/>
          <ac:picMkLst>
            <pc:docMk/>
            <pc:sldMk cId="602859442" sldId="398"/>
            <ac:picMk id="6" creationId="{B5543C9B-7FB3-86B8-EDFB-0A6BCDF252D7}"/>
          </ac:picMkLst>
        </pc:picChg>
      </pc:sldChg>
    </pc:docChg>
  </pc:docChgLst>
  <pc:docChgLst>
    <pc:chgData name="Pavlína Bazalová" userId="e219d983-eaf7-45be-b67d-109fd92f69b5" providerId="ADAL" clId="{BAF1B9C5-5EAE-9F40-932E-086B7449BDDA}"/>
    <pc:docChg chg="undo custSel addSld delSld modSld sldOrd">
      <pc:chgData name="Pavlína Bazalová" userId="e219d983-eaf7-45be-b67d-109fd92f69b5" providerId="ADAL" clId="{BAF1B9C5-5EAE-9F40-932E-086B7449BDDA}" dt="2022-11-14T08:24:40.313" v="12625" actId="1076"/>
      <pc:docMkLst>
        <pc:docMk/>
      </pc:docMkLst>
      <pc:sldChg chg="delSp modSp mod">
        <pc:chgData name="Pavlína Bazalová" userId="e219d983-eaf7-45be-b67d-109fd92f69b5" providerId="ADAL" clId="{BAF1B9C5-5EAE-9F40-932E-086B7449BDDA}" dt="2022-10-29T07:43:35.664" v="2" actId="478"/>
        <pc:sldMkLst>
          <pc:docMk/>
          <pc:sldMk cId="2546693424" sldId="267"/>
        </pc:sldMkLst>
        <pc:spChg chg="del">
          <ac:chgData name="Pavlína Bazalová" userId="e219d983-eaf7-45be-b67d-109fd92f69b5" providerId="ADAL" clId="{BAF1B9C5-5EAE-9F40-932E-086B7449BDDA}" dt="2022-10-29T07:43:35.664" v="2" actId="478"/>
          <ac:spMkLst>
            <pc:docMk/>
            <pc:sldMk cId="2546693424" sldId="267"/>
            <ac:spMk id="5" creationId="{C9717854-10D4-ACF0-E45B-7B208C7A311F}"/>
          </ac:spMkLst>
        </pc:spChg>
        <pc:grpChg chg="mod">
          <ac:chgData name="Pavlína Bazalová" userId="e219d983-eaf7-45be-b67d-109fd92f69b5" providerId="ADAL" clId="{BAF1B9C5-5EAE-9F40-932E-086B7449BDDA}" dt="2022-10-29T07:43:32.064" v="1" actId="1076"/>
          <ac:grpSpMkLst>
            <pc:docMk/>
            <pc:sldMk cId="2546693424" sldId="267"/>
            <ac:grpSpMk id="6" creationId="{B8C73B09-A91C-B0BB-9EF3-AC6D096A103F}"/>
          </ac:grpSpMkLst>
        </pc:grpChg>
      </pc:sldChg>
      <pc:sldChg chg="addSp delSp modSp mod ord">
        <pc:chgData name="Pavlína Bazalová" userId="e219d983-eaf7-45be-b67d-109fd92f69b5" providerId="ADAL" clId="{BAF1B9C5-5EAE-9F40-932E-086B7449BDDA}" dt="2022-10-29T08:22:08.029" v="555" actId="20578"/>
        <pc:sldMkLst>
          <pc:docMk/>
          <pc:sldMk cId="696309872" sldId="268"/>
        </pc:sldMkLst>
        <pc:spChg chg="del">
          <ac:chgData name="Pavlína Bazalová" userId="e219d983-eaf7-45be-b67d-109fd92f69b5" providerId="ADAL" clId="{BAF1B9C5-5EAE-9F40-932E-086B7449BDDA}" dt="2022-10-29T08:03:41.630" v="417" actId="478"/>
          <ac:spMkLst>
            <pc:docMk/>
            <pc:sldMk cId="696309872" sldId="268"/>
            <ac:spMk id="2" creationId="{95875721-FA6D-0896-017F-8644EAFE15CA}"/>
          </ac:spMkLst>
        </pc:spChg>
        <pc:spChg chg="mod">
          <ac:chgData name="Pavlína Bazalová" userId="e219d983-eaf7-45be-b67d-109fd92f69b5" providerId="ADAL" clId="{BAF1B9C5-5EAE-9F40-932E-086B7449BDDA}" dt="2022-10-29T08:02:52.173" v="411" actId="20577"/>
          <ac:spMkLst>
            <pc:docMk/>
            <pc:sldMk cId="696309872" sldId="268"/>
            <ac:spMk id="4" creationId="{2E4D52A7-F474-CEB2-3243-E0B7EE7C5E2F}"/>
          </ac:spMkLst>
        </pc:spChg>
        <pc:spChg chg="del">
          <ac:chgData name="Pavlína Bazalová" userId="e219d983-eaf7-45be-b67d-109fd92f69b5" providerId="ADAL" clId="{BAF1B9C5-5EAE-9F40-932E-086B7449BDDA}" dt="2022-10-29T08:03:28.647" v="412" actId="478"/>
          <ac:spMkLst>
            <pc:docMk/>
            <pc:sldMk cId="696309872" sldId="268"/>
            <ac:spMk id="5" creationId="{747B036A-8FBB-0209-E60A-8A973350A36A}"/>
          </ac:spMkLst>
        </pc:spChg>
        <pc:spChg chg="add mod">
          <ac:chgData name="Pavlína Bazalová" userId="e219d983-eaf7-45be-b67d-109fd92f69b5" providerId="ADAL" clId="{BAF1B9C5-5EAE-9F40-932E-086B7449BDDA}" dt="2022-10-29T08:05:18.367" v="497" actId="1076"/>
          <ac:spMkLst>
            <pc:docMk/>
            <pc:sldMk cId="696309872" sldId="268"/>
            <ac:spMk id="7" creationId="{AB90AB30-78E0-A8DA-DB04-87E3D09F31A3}"/>
          </ac:spMkLst>
        </pc:spChg>
        <pc:picChg chg="add mod">
          <ac:chgData name="Pavlína Bazalová" userId="e219d983-eaf7-45be-b67d-109fd92f69b5" providerId="ADAL" clId="{BAF1B9C5-5EAE-9F40-932E-086B7449BDDA}" dt="2022-10-29T08:02:41.835" v="378" actId="1076"/>
          <ac:picMkLst>
            <pc:docMk/>
            <pc:sldMk cId="696309872" sldId="268"/>
            <ac:picMk id="10242" creationId="{B60DA5ED-0FDD-5D31-2182-3E51BBF4B8A6}"/>
          </ac:picMkLst>
        </pc:picChg>
      </pc:sldChg>
      <pc:sldChg chg="addSp delSp modSp new mod">
        <pc:chgData name="Pavlína Bazalová" userId="e219d983-eaf7-45be-b67d-109fd92f69b5" providerId="ADAL" clId="{BAF1B9C5-5EAE-9F40-932E-086B7449BDDA}" dt="2022-10-31T08:39:29.467" v="5042" actId="478"/>
        <pc:sldMkLst>
          <pc:docMk/>
          <pc:sldMk cId="965319037" sldId="269"/>
        </pc:sldMkLst>
        <pc:spChg chg="del">
          <ac:chgData name="Pavlína Bazalová" userId="e219d983-eaf7-45be-b67d-109fd92f69b5" providerId="ADAL" clId="{BAF1B9C5-5EAE-9F40-932E-086B7449BDDA}" dt="2022-10-29T07:54:56.368" v="201" actId="478"/>
          <ac:spMkLst>
            <pc:docMk/>
            <pc:sldMk cId="965319037" sldId="269"/>
            <ac:spMk id="2" creationId="{AE73963C-1B35-09F0-1979-5C77CF1E68DA}"/>
          </ac:spMkLst>
        </pc:spChg>
        <pc:spChg chg="mod">
          <ac:chgData name="Pavlína Bazalová" userId="e219d983-eaf7-45be-b67d-109fd92f69b5" providerId="ADAL" clId="{BAF1B9C5-5EAE-9F40-932E-086B7449BDDA}" dt="2022-10-31T08:39:24.652" v="5041" actId="26606"/>
          <ac:spMkLst>
            <pc:docMk/>
            <pc:sldMk cId="965319037" sldId="269"/>
            <ac:spMk id="3" creationId="{39F5FC7E-D6F2-7987-796A-9AC404D16654}"/>
          </ac:spMkLst>
        </pc:spChg>
        <pc:spChg chg="mod">
          <ac:chgData name="Pavlína Bazalová" userId="e219d983-eaf7-45be-b67d-109fd92f69b5" providerId="ADAL" clId="{BAF1B9C5-5EAE-9F40-932E-086B7449BDDA}" dt="2022-10-31T08:39:24.652" v="5041" actId="26606"/>
          <ac:spMkLst>
            <pc:docMk/>
            <pc:sldMk cId="965319037" sldId="269"/>
            <ac:spMk id="4" creationId="{74604358-6ED5-7B08-6FEA-F604D048FE13}"/>
          </ac:spMkLst>
        </pc:spChg>
        <pc:spChg chg="del mod">
          <ac:chgData name="Pavlína Bazalová" userId="e219d983-eaf7-45be-b67d-109fd92f69b5" providerId="ADAL" clId="{BAF1B9C5-5EAE-9F40-932E-086B7449BDDA}" dt="2022-10-31T08:39:24.652" v="5041" actId="26606"/>
          <ac:spMkLst>
            <pc:docMk/>
            <pc:sldMk cId="965319037" sldId="269"/>
            <ac:spMk id="5" creationId="{F4E7414C-7949-F6F5-2D48-C34255C5FC94}"/>
          </ac:spMkLst>
        </pc:spChg>
        <pc:spChg chg="add del">
          <ac:chgData name="Pavlína Bazalová" userId="e219d983-eaf7-45be-b67d-109fd92f69b5" providerId="ADAL" clId="{BAF1B9C5-5EAE-9F40-932E-086B7449BDDA}" dt="2022-10-31T08:39:29.467" v="5042" actId="478"/>
          <ac:spMkLst>
            <pc:docMk/>
            <pc:sldMk cId="965319037" sldId="269"/>
            <ac:spMk id="11" creationId="{460EC296-ED62-3720-BBBD-0619363E1270}"/>
          </ac:spMkLst>
        </pc:spChg>
        <pc:graphicFrameChg chg="add">
          <ac:chgData name="Pavlína Bazalová" userId="e219d983-eaf7-45be-b67d-109fd92f69b5" providerId="ADAL" clId="{BAF1B9C5-5EAE-9F40-932E-086B7449BDDA}" dt="2022-10-31T08:39:24.652" v="5041" actId="26606"/>
          <ac:graphicFrameMkLst>
            <pc:docMk/>
            <pc:sldMk cId="965319037" sldId="269"/>
            <ac:graphicFrameMk id="7" creationId="{AED9A0B8-73D8-0AAA-9FC1-E006A9DDC2CD}"/>
          </ac:graphicFrameMkLst>
        </pc:graphicFrameChg>
        <pc:picChg chg="add del mod">
          <ac:chgData name="Pavlína Bazalová" userId="e219d983-eaf7-45be-b67d-109fd92f69b5" providerId="ADAL" clId="{BAF1B9C5-5EAE-9F40-932E-086B7449BDDA}" dt="2022-10-29T07:51:45.666" v="41" actId="478"/>
          <ac:picMkLst>
            <pc:docMk/>
            <pc:sldMk cId="965319037" sldId="269"/>
            <ac:picMk id="7170" creationId="{31961EFA-85E5-BB71-CF92-0573A39FB580}"/>
          </ac:picMkLst>
        </pc:picChg>
      </pc:sldChg>
      <pc:sldChg chg="add">
        <pc:chgData name="Pavlína Bazalová" userId="e219d983-eaf7-45be-b67d-109fd92f69b5" providerId="ADAL" clId="{BAF1B9C5-5EAE-9F40-932E-086B7449BDDA}" dt="2022-10-29T07:51:42.603" v="40"/>
        <pc:sldMkLst>
          <pc:docMk/>
          <pc:sldMk cId="3685872194" sldId="270"/>
        </pc:sldMkLst>
      </pc:sldChg>
      <pc:sldChg chg="addSp modSp add mod">
        <pc:chgData name="Pavlína Bazalová" userId="e219d983-eaf7-45be-b67d-109fd92f69b5" providerId="ADAL" clId="{BAF1B9C5-5EAE-9F40-932E-086B7449BDDA}" dt="2022-10-29T08:19:23.903" v="539" actId="20577"/>
        <pc:sldMkLst>
          <pc:docMk/>
          <pc:sldMk cId="4078195484" sldId="271"/>
        </pc:sldMkLst>
        <pc:spChg chg="add mod">
          <ac:chgData name="Pavlína Bazalová" userId="e219d983-eaf7-45be-b67d-109fd92f69b5" providerId="ADAL" clId="{BAF1B9C5-5EAE-9F40-932E-086B7449BDDA}" dt="2022-10-29T07:58:53.220" v="251" actId="13822"/>
          <ac:spMkLst>
            <pc:docMk/>
            <pc:sldMk cId="4078195484" sldId="271"/>
            <ac:spMk id="2" creationId="{A2066F69-AB39-E29E-472F-26EC8FBDEA7D}"/>
          </ac:spMkLst>
        </pc:spChg>
        <pc:spChg chg="mod">
          <ac:chgData name="Pavlína Bazalová" userId="e219d983-eaf7-45be-b67d-109fd92f69b5" providerId="ADAL" clId="{BAF1B9C5-5EAE-9F40-932E-086B7449BDDA}" dt="2022-10-29T08:00:37.204" v="321" actId="14100"/>
          <ac:spMkLst>
            <pc:docMk/>
            <pc:sldMk cId="4078195484" sldId="271"/>
            <ac:spMk id="5" creationId="{F4E7414C-7949-F6F5-2D48-C34255C5FC94}"/>
          </ac:spMkLst>
        </pc:spChg>
        <pc:spChg chg="add mod">
          <ac:chgData name="Pavlína Bazalová" userId="e219d983-eaf7-45be-b67d-109fd92f69b5" providerId="ADAL" clId="{BAF1B9C5-5EAE-9F40-932E-086B7449BDDA}" dt="2022-10-29T08:00:16.195" v="318" actId="20577"/>
          <ac:spMkLst>
            <pc:docMk/>
            <pc:sldMk cId="4078195484" sldId="271"/>
            <ac:spMk id="6" creationId="{3775D532-2CBF-CEFE-EA37-31F861D02EA5}"/>
          </ac:spMkLst>
        </pc:spChg>
        <pc:spChg chg="add mod">
          <ac:chgData name="Pavlína Bazalová" userId="e219d983-eaf7-45be-b67d-109fd92f69b5" providerId="ADAL" clId="{BAF1B9C5-5EAE-9F40-932E-086B7449BDDA}" dt="2022-10-29T08:00:42.345" v="323" actId="14100"/>
          <ac:spMkLst>
            <pc:docMk/>
            <pc:sldMk cId="4078195484" sldId="271"/>
            <ac:spMk id="7" creationId="{7614B161-28D1-1C1F-760B-44C0285696FE}"/>
          </ac:spMkLst>
        </pc:spChg>
        <pc:spChg chg="add mod">
          <ac:chgData name="Pavlína Bazalová" userId="e219d983-eaf7-45be-b67d-109fd92f69b5" providerId="ADAL" clId="{BAF1B9C5-5EAE-9F40-932E-086B7449BDDA}" dt="2022-10-29T08:19:23.903" v="539" actId="20577"/>
          <ac:spMkLst>
            <pc:docMk/>
            <pc:sldMk cId="4078195484" sldId="271"/>
            <ac:spMk id="8" creationId="{6A8B292C-336D-0F5B-C365-D57FF7756605}"/>
          </ac:spMkLst>
        </pc:spChg>
      </pc:sldChg>
      <pc:sldChg chg="new del">
        <pc:chgData name="Pavlína Bazalová" userId="e219d983-eaf7-45be-b67d-109fd92f69b5" providerId="ADAL" clId="{BAF1B9C5-5EAE-9F40-932E-086B7449BDDA}" dt="2022-10-29T07:55:57.779" v="203" actId="2696"/>
        <pc:sldMkLst>
          <pc:docMk/>
          <pc:sldMk cId="4121177384" sldId="271"/>
        </pc:sldMkLst>
      </pc:sldChg>
      <pc:sldChg chg="addSp delSp modSp new mod">
        <pc:chgData name="Pavlína Bazalová" userId="e219d983-eaf7-45be-b67d-109fd92f69b5" providerId="ADAL" clId="{BAF1B9C5-5EAE-9F40-932E-086B7449BDDA}" dt="2022-10-29T08:21:14.711" v="553" actId="1076"/>
        <pc:sldMkLst>
          <pc:docMk/>
          <pc:sldMk cId="292356576" sldId="272"/>
        </pc:sldMkLst>
        <pc:spChg chg="del">
          <ac:chgData name="Pavlína Bazalová" userId="e219d983-eaf7-45be-b67d-109fd92f69b5" providerId="ADAL" clId="{BAF1B9C5-5EAE-9F40-932E-086B7449BDDA}" dt="2022-10-29T08:18:47.136" v="504" actId="478"/>
          <ac:spMkLst>
            <pc:docMk/>
            <pc:sldMk cId="292356576" sldId="272"/>
            <ac:spMk id="2" creationId="{00FAADD8-DE0B-BE71-F68C-9496FDDF6EE9}"/>
          </ac:spMkLst>
        </pc:spChg>
        <pc:spChg chg="mod">
          <ac:chgData name="Pavlína Bazalová" userId="e219d983-eaf7-45be-b67d-109fd92f69b5" providerId="ADAL" clId="{BAF1B9C5-5EAE-9F40-932E-086B7449BDDA}" dt="2022-10-29T08:19:01.688" v="537" actId="20577"/>
          <ac:spMkLst>
            <pc:docMk/>
            <pc:sldMk cId="292356576" sldId="272"/>
            <ac:spMk id="4" creationId="{15B459DC-D2C3-C9B7-8578-F4DE6BE82A25}"/>
          </ac:spMkLst>
        </pc:spChg>
        <pc:spChg chg="del">
          <ac:chgData name="Pavlína Bazalová" userId="e219d983-eaf7-45be-b67d-109fd92f69b5" providerId="ADAL" clId="{BAF1B9C5-5EAE-9F40-932E-086B7449BDDA}" dt="2022-10-29T08:18:29.392" v="501" actId="478"/>
          <ac:spMkLst>
            <pc:docMk/>
            <pc:sldMk cId="292356576" sldId="272"/>
            <ac:spMk id="5" creationId="{4D4D4126-5F19-B9BC-D064-107DB675C477}"/>
          </ac:spMkLst>
        </pc:spChg>
        <pc:spChg chg="add mod">
          <ac:chgData name="Pavlína Bazalová" userId="e219d983-eaf7-45be-b67d-109fd92f69b5" providerId="ADAL" clId="{BAF1B9C5-5EAE-9F40-932E-086B7449BDDA}" dt="2022-10-29T08:20:36.816" v="544" actId="14100"/>
          <ac:spMkLst>
            <pc:docMk/>
            <pc:sldMk cId="292356576" sldId="272"/>
            <ac:spMk id="7" creationId="{C574E300-D48C-5E54-ADCE-1B4F7019F070}"/>
          </ac:spMkLst>
        </pc:spChg>
        <pc:spChg chg="add mod">
          <ac:chgData name="Pavlína Bazalová" userId="e219d983-eaf7-45be-b67d-109fd92f69b5" providerId="ADAL" clId="{BAF1B9C5-5EAE-9F40-932E-086B7449BDDA}" dt="2022-10-29T08:20:40.027" v="545" actId="1076"/>
          <ac:spMkLst>
            <pc:docMk/>
            <pc:sldMk cId="292356576" sldId="272"/>
            <ac:spMk id="9" creationId="{9F001839-D3DC-7242-B61F-4F3A0E060E98}"/>
          </ac:spMkLst>
        </pc:spChg>
        <pc:spChg chg="add mod">
          <ac:chgData name="Pavlína Bazalová" userId="e219d983-eaf7-45be-b67d-109fd92f69b5" providerId="ADAL" clId="{BAF1B9C5-5EAE-9F40-932E-086B7449BDDA}" dt="2022-10-29T08:21:14.711" v="553" actId="1076"/>
          <ac:spMkLst>
            <pc:docMk/>
            <pc:sldMk cId="292356576" sldId="272"/>
            <ac:spMk id="11" creationId="{07556EA6-F853-A6E0-2AEE-242FB576D971}"/>
          </ac:spMkLst>
        </pc:spChg>
        <pc:picChg chg="add mod">
          <ac:chgData name="Pavlína Bazalová" userId="e219d983-eaf7-45be-b67d-109fd92f69b5" providerId="ADAL" clId="{BAF1B9C5-5EAE-9F40-932E-086B7449BDDA}" dt="2022-10-29T08:20:42.711" v="546" actId="1076"/>
          <ac:picMkLst>
            <pc:docMk/>
            <pc:sldMk cId="292356576" sldId="272"/>
            <ac:picMk id="11266" creationId="{5A577FCF-3AE4-5713-8521-48DB6A792567}"/>
          </ac:picMkLst>
        </pc:picChg>
      </pc:sldChg>
      <pc:sldChg chg="addSp delSp modSp new mod">
        <pc:chgData name="Pavlína Bazalová" userId="e219d983-eaf7-45be-b67d-109fd92f69b5" providerId="ADAL" clId="{BAF1B9C5-5EAE-9F40-932E-086B7449BDDA}" dt="2022-10-29T08:26:33.061" v="675" actId="1076"/>
        <pc:sldMkLst>
          <pc:docMk/>
          <pc:sldMk cId="2016250354" sldId="273"/>
        </pc:sldMkLst>
        <pc:spChg chg="del">
          <ac:chgData name="Pavlína Bazalová" userId="e219d983-eaf7-45be-b67d-109fd92f69b5" providerId="ADAL" clId="{BAF1B9C5-5EAE-9F40-932E-086B7449BDDA}" dt="2022-10-29T08:22:55.400" v="660" actId="478"/>
          <ac:spMkLst>
            <pc:docMk/>
            <pc:sldMk cId="2016250354" sldId="273"/>
            <ac:spMk id="2" creationId="{E0465DE3-7763-32DB-C53C-BF544EAB91C6}"/>
          </ac:spMkLst>
        </pc:spChg>
        <pc:spChg chg="mod">
          <ac:chgData name="Pavlína Bazalová" userId="e219d983-eaf7-45be-b67d-109fd92f69b5" providerId="ADAL" clId="{BAF1B9C5-5EAE-9F40-932E-086B7449BDDA}" dt="2022-10-29T08:22:19.275" v="580" actId="20577"/>
          <ac:spMkLst>
            <pc:docMk/>
            <pc:sldMk cId="2016250354" sldId="273"/>
            <ac:spMk id="4" creationId="{DDEB37F1-C35A-79AA-7A55-8AE97B9D9080}"/>
          </ac:spMkLst>
        </pc:spChg>
        <pc:spChg chg="mod">
          <ac:chgData name="Pavlína Bazalová" userId="e219d983-eaf7-45be-b67d-109fd92f69b5" providerId="ADAL" clId="{BAF1B9C5-5EAE-9F40-932E-086B7449BDDA}" dt="2022-10-29T08:26:33.061" v="675" actId="1076"/>
          <ac:spMkLst>
            <pc:docMk/>
            <pc:sldMk cId="2016250354" sldId="273"/>
            <ac:spMk id="5" creationId="{350A2470-2B34-F9AA-0783-0129385AE600}"/>
          </ac:spMkLst>
        </pc:spChg>
        <pc:picChg chg="add mod">
          <ac:chgData name="Pavlína Bazalová" userId="e219d983-eaf7-45be-b67d-109fd92f69b5" providerId="ADAL" clId="{BAF1B9C5-5EAE-9F40-932E-086B7449BDDA}" dt="2022-10-29T08:26:13.526" v="674" actId="1076"/>
          <ac:picMkLst>
            <pc:docMk/>
            <pc:sldMk cId="2016250354" sldId="273"/>
            <ac:picMk id="6" creationId="{B5894FBF-1FDD-6975-AD89-5017857BAE1A}"/>
          </ac:picMkLst>
        </pc:picChg>
        <pc:picChg chg="add mod">
          <ac:chgData name="Pavlína Bazalová" userId="e219d983-eaf7-45be-b67d-109fd92f69b5" providerId="ADAL" clId="{BAF1B9C5-5EAE-9F40-932E-086B7449BDDA}" dt="2022-10-29T08:24:52.556" v="665" actId="1076"/>
          <ac:picMkLst>
            <pc:docMk/>
            <pc:sldMk cId="2016250354" sldId="273"/>
            <ac:picMk id="12290" creationId="{FCBD8C80-6156-5C05-9DE6-B645E9D619E5}"/>
          </ac:picMkLst>
        </pc:picChg>
        <pc:picChg chg="add mod">
          <ac:chgData name="Pavlína Bazalová" userId="e219d983-eaf7-45be-b67d-109fd92f69b5" providerId="ADAL" clId="{BAF1B9C5-5EAE-9F40-932E-086B7449BDDA}" dt="2022-10-29T08:26:11.310" v="673" actId="732"/>
          <ac:picMkLst>
            <pc:docMk/>
            <pc:sldMk cId="2016250354" sldId="273"/>
            <ac:picMk id="12292" creationId="{9AB51178-E9CD-F432-8666-1A9A26D9EA24}"/>
          </ac:picMkLst>
        </pc:picChg>
      </pc:sldChg>
      <pc:sldChg chg="addSp delSp modSp new mod">
        <pc:chgData name="Pavlína Bazalová" userId="e219d983-eaf7-45be-b67d-109fd92f69b5" providerId="ADAL" clId="{BAF1B9C5-5EAE-9F40-932E-086B7449BDDA}" dt="2022-10-29T08:40:04.175" v="896" actId="404"/>
        <pc:sldMkLst>
          <pc:docMk/>
          <pc:sldMk cId="911809536" sldId="274"/>
        </pc:sldMkLst>
        <pc:spChg chg="del">
          <ac:chgData name="Pavlína Bazalová" userId="e219d983-eaf7-45be-b67d-109fd92f69b5" providerId="ADAL" clId="{BAF1B9C5-5EAE-9F40-932E-086B7449BDDA}" dt="2022-10-29T08:32:30.872" v="740" actId="478"/>
          <ac:spMkLst>
            <pc:docMk/>
            <pc:sldMk cId="911809536" sldId="274"/>
            <ac:spMk id="2" creationId="{4F5828F0-F8BD-7431-E5D4-CB93306DBC47}"/>
          </ac:spMkLst>
        </pc:spChg>
        <pc:spChg chg="mod">
          <ac:chgData name="Pavlína Bazalová" userId="e219d983-eaf7-45be-b67d-109fd92f69b5" providerId="ADAL" clId="{BAF1B9C5-5EAE-9F40-932E-086B7449BDDA}" dt="2022-10-29T08:27:51.478" v="682" actId="20577"/>
          <ac:spMkLst>
            <pc:docMk/>
            <pc:sldMk cId="911809536" sldId="274"/>
            <ac:spMk id="4" creationId="{8C6F6E7E-4EDD-42B5-D820-2D2BDE4D2010}"/>
          </ac:spMkLst>
        </pc:spChg>
        <pc:spChg chg="mod">
          <ac:chgData name="Pavlína Bazalová" userId="e219d983-eaf7-45be-b67d-109fd92f69b5" providerId="ADAL" clId="{BAF1B9C5-5EAE-9F40-932E-086B7449BDDA}" dt="2022-10-29T08:32:39.025" v="742" actId="14100"/>
          <ac:spMkLst>
            <pc:docMk/>
            <pc:sldMk cId="911809536" sldId="274"/>
            <ac:spMk id="5" creationId="{A0850FA1-F714-7CF7-819B-79E2B5E4A387}"/>
          </ac:spMkLst>
        </pc:spChg>
        <pc:spChg chg="add mod">
          <ac:chgData name="Pavlína Bazalová" userId="e219d983-eaf7-45be-b67d-109fd92f69b5" providerId="ADAL" clId="{BAF1B9C5-5EAE-9F40-932E-086B7449BDDA}" dt="2022-10-29T08:34:13.509" v="778" actId="1076"/>
          <ac:spMkLst>
            <pc:docMk/>
            <pc:sldMk cId="911809536" sldId="274"/>
            <ac:spMk id="7" creationId="{C136E10D-2EEB-8BB1-5DE5-37FF001CDAEB}"/>
          </ac:spMkLst>
        </pc:spChg>
        <pc:spChg chg="add mod">
          <ac:chgData name="Pavlína Bazalová" userId="e219d983-eaf7-45be-b67d-109fd92f69b5" providerId="ADAL" clId="{BAF1B9C5-5EAE-9F40-932E-086B7449BDDA}" dt="2022-10-29T08:40:04.175" v="896" actId="404"/>
          <ac:spMkLst>
            <pc:docMk/>
            <pc:sldMk cId="911809536" sldId="274"/>
            <ac:spMk id="8" creationId="{A4F742A2-1AB4-1B20-EFCE-A94A42FE6F8C}"/>
          </ac:spMkLst>
        </pc:spChg>
        <pc:spChg chg="add mod">
          <ac:chgData name="Pavlína Bazalová" userId="e219d983-eaf7-45be-b67d-109fd92f69b5" providerId="ADAL" clId="{BAF1B9C5-5EAE-9F40-932E-086B7449BDDA}" dt="2022-10-29T08:39:59.532" v="894" actId="404"/>
          <ac:spMkLst>
            <pc:docMk/>
            <pc:sldMk cId="911809536" sldId="274"/>
            <ac:spMk id="9" creationId="{3EB53D85-2F06-21CC-CD5E-1806A5052F95}"/>
          </ac:spMkLst>
        </pc:spChg>
        <pc:picChg chg="add mod">
          <ac:chgData name="Pavlína Bazalová" userId="e219d983-eaf7-45be-b67d-109fd92f69b5" providerId="ADAL" clId="{BAF1B9C5-5EAE-9F40-932E-086B7449BDDA}" dt="2022-10-29T08:34:42.441" v="852" actId="1076"/>
          <ac:picMkLst>
            <pc:docMk/>
            <pc:sldMk cId="911809536" sldId="274"/>
            <ac:picMk id="13314" creationId="{560580E5-B548-F357-DFF6-15D159DF52D9}"/>
          </ac:picMkLst>
        </pc:picChg>
        <pc:picChg chg="add mod">
          <ac:chgData name="Pavlína Bazalová" userId="e219d983-eaf7-45be-b67d-109fd92f69b5" providerId="ADAL" clId="{BAF1B9C5-5EAE-9F40-932E-086B7449BDDA}" dt="2022-10-29T08:34:44.723" v="853" actId="1076"/>
          <ac:picMkLst>
            <pc:docMk/>
            <pc:sldMk cId="911809536" sldId="274"/>
            <ac:picMk id="13316" creationId="{9CB585AA-5E3E-25EE-A6C9-B3A53E7DDB2A}"/>
          </ac:picMkLst>
        </pc:picChg>
      </pc:sldChg>
      <pc:sldChg chg="addSp delSp modSp new mod">
        <pc:chgData name="Pavlína Bazalová" userId="e219d983-eaf7-45be-b67d-109fd92f69b5" providerId="ADAL" clId="{BAF1B9C5-5EAE-9F40-932E-086B7449BDDA}" dt="2022-10-29T12:40:25.407" v="1139"/>
        <pc:sldMkLst>
          <pc:docMk/>
          <pc:sldMk cId="2661998066" sldId="275"/>
        </pc:sldMkLst>
        <pc:spChg chg="del">
          <ac:chgData name="Pavlína Bazalová" userId="e219d983-eaf7-45be-b67d-109fd92f69b5" providerId="ADAL" clId="{BAF1B9C5-5EAE-9F40-932E-086B7449BDDA}" dt="2022-10-29T08:37:50.861" v="880" actId="478"/>
          <ac:spMkLst>
            <pc:docMk/>
            <pc:sldMk cId="2661998066" sldId="275"/>
            <ac:spMk id="2" creationId="{83873F5A-F727-5345-ECCA-D05FA42E2EF3}"/>
          </ac:spMkLst>
        </pc:spChg>
        <pc:spChg chg="add mod">
          <ac:chgData name="Pavlína Bazalová" userId="e219d983-eaf7-45be-b67d-109fd92f69b5" providerId="ADAL" clId="{BAF1B9C5-5EAE-9F40-932E-086B7449BDDA}" dt="2022-10-29T12:40:25.407" v="1139"/>
          <ac:spMkLst>
            <pc:docMk/>
            <pc:sldMk cId="2661998066" sldId="275"/>
            <ac:spMk id="2" creationId="{E8789565-A882-A341-1806-6791151F39CE}"/>
          </ac:spMkLst>
        </pc:spChg>
        <pc:spChg chg="mod">
          <ac:chgData name="Pavlína Bazalová" userId="e219d983-eaf7-45be-b67d-109fd92f69b5" providerId="ADAL" clId="{BAF1B9C5-5EAE-9F40-932E-086B7449BDDA}" dt="2022-10-29T08:35:18.814" v="864" actId="20577"/>
          <ac:spMkLst>
            <pc:docMk/>
            <pc:sldMk cId="2661998066" sldId="275"/>
            <ac:spMk id="4" creationId="{3AABADD8-02B1-5406-BAF0-210B31C53BB3}"/>
          </ac:spMkLst>
        </pc:spChg>
        <pc:spChg chg="del mod">
          <ac:chgData name="Pavlína Bazalová" userId="e219d983-eaf7-45be-b67d-109fd92f69b5" providerId="ADAL" clId="{BAF1B9C5-5EAE-9F40-932E-086B7449BDDA}" dt="2022-10-29T08:37:36.373" v="867" actId="478"/>
          <ac:spMkLst>
            <pc:docMk/>
            <pc:sldMk cId="2661998066" sldId="275"/>
            <ac:spMk id="5" creationId="{62703B9B-4A60-A584-751A-D63B6721D4FC}"/>
          </ac:spMkLst>
        </pc:spChg>
        <pc:spChg chg="add mod">
          <ac:chgData name="Pavlína Bazalová" userId="e219d983-eaf7-45be-b67d-109fd92f69b5" providerId="ADAL" clId="{BAF1B9C5-5EAE-9F40-932E-086B7449BDDA}" dt="2022-10-29T08:37:45.022" v="879" actId="20577"/>
          <ac:spMkLst>
            <pc:docMk/>
            <pc:sldMk cId="2661998066" sldId="275"/>
            <ac:spMk id="6" creationId="{356F2E1C-CF7A-53D3-93D0-65F3035A62F1}"/>
          </ac:spMkLst>
        </pc:spChg>
        <pc:spChg chg="add mod">
          <ac:chgData name="Pavlína Bazalová" userId="e219d983-eaf7-45be-b67d-109fd92f69b5" providerId="ADAL" clId="{BAF1B9C5-5EAE-9F40-932E-086B7449BDDA}" dt="2022-10-29T12:39:45.409" v="1138" actId="20577"/>
          <ac:spMkLst>
            <pc:docMk/>
            <pc:sldMk cId="2661998066" sldId="275"/>
            <ac:spMk id="8" creationId="{E4C8F37B-0697-0BDE-EB1C-A5425F8BB5BE}"/>
          </ac:spMkLst>
        </pc:spChg>
        <pc:spChg chg="add mod">
          <ac:chgData name="Pavlína Bazalová" userId="e219d983-eaf7-45be-b67d-109fd92f69b5" providerId="ADAL" clId="{BAF1B9C5-5EAE-9F40-932E-086B7449BDDA}" dt="2022-10-29T08:40:34.703" v="937" actId="1076"/>
          <ac:spMkLst>
            <pc:docMk/>
            <pc:sldMk cId="2661998066" sldId="275"/>
            <ac:spMk id="9" creationId="{2CC0DBFB-9844-0704-4436-CC5ECBCD5BA8}"/>
          </ac:spMkLst>
        </pc:spChg>
        <pc:picChg chg="add mod">
          <ac:chgData name="Pavlína Bazalová" userId="e219d983-eaf7-45be-b67d-109fd92f69b5" providerId="ADAL" clId="{BAF1B9C5-5EAE-9F40-932E-086B7449BDDA}" dt="2022-10-29T08:40:31.439" v="936" actId="1076"/>
          <ac:picMkLst>
            <pc:docMk/>
            <pc:sldMk cId="2661998066" sldId="275"/>
            <ac:picMk id="7" creationId="{CF866F62-02B3-E0C0-A88F-0C0D3A5739CA}"/>
          </ac:picMkLst>
        </pc:picChg>
        <pc:picChg chg="add mod">
          <ac:chgData name="Pavlína Bazalová" userId="e219d983-eaf7-45be-b67d-109fd92f69b5" providerId="ADAL" clId="{BAF1B9C5-5EAE-9F40-932E-086B7449BDDA}" dt="2022-10-29T08:39:48.073" v="891" actId="1076"/>
          <ac:picMkLst>
            <pc:docMk/>
            <pc:sldMk cId="2661998066" sldId="275"/>
            <ac:picMk id="14338" creationId="{433FD075-5BC5-3F52-56CE-C021D2DB08F7}"/>
          </ac:picMkLst>
        </pc:picChg>
        <pc:picChg chg="add del mod">
          <ac:chgData name="Pavlína Bazalová" userId="e219d983-eaf7-45be-b67d-109fd92f69b5" providerId="ADAL" clId="{BAF1B9C5-5EAE-9F40-932E-086B7449BDDA}" dt="2022-10-29T08:39:40.860" v="888" actId="478"/>
          <ac:picMkLst>
            <pc:docMk/>
            <pc:sldMk cId="2661998066" sldId="275"/>
            <ac:picMk id="14340" creationId="{F1176AF1-3773-34A5-7447-AF3FA03979B1}"/>
          </ac:picMkLst>
        </pc:picChg>
      </pc:sldChg>
      <pc:sldChg chg="addSp delSp modSp new mod">
        <pc:chgData name="Pavlína Bazalová" userId="e219d983-eaf7-45be-b67d-109fd92f69b5" providerId="ADAL" clId="{BAF1B9C5-5EAE-9F40-932E-086B7449BDDA}" dt="2022-10-29T12:41:32.104" v="1154" actId="478"/>
        <pc:sldMkLst>
          <pc:docMk/>
          <pc:sldMk cId="2052487532" sldId="276"/>
        </pc:sldMkLst>
        <pc:spChg chg="del">
          <ac:chgData name="Pavlína Bazalová" userId="e219d983-eaf7-45be-b67d-109fd92f69b5" providerId="ADAL" clId="{BAF1B9C5-5EAE-9F40-932E-086B7449BDDA}" dt="2022-10-29T08:40:43.564" v="941" actId="478"/>
          <ac:spMkLst>
            <pc:docMk/>
            <pc:sldMk cId="2052487532" sldId="276"/>
            <ac:spMk id="2" creationId="{7030F70E-05A8-7EB2-9B73-4A2FB2C7F44A}"/>
          </ac:spMkLst>
        </pc:spChg>
        <pc:spChg chg="add del mod">
          <ac:chgData name="Pavlína Bazalová" userId="e219d983-eaf7-45be-b67d-109fd92f69b5" providerId="ADAL" clId="{BAF1B9C5-5EAE-9F40-932E-086B7449BDDA}" dt="2022-10-29T12:40:57.980" v="1151" actId="478"/>
          <ac:spMkLst>
            <pc:docMk/>
            <pc:sldMk cId="2052487532" sldId="276"/>
            <ac:spMk id="2" creationId="{9C5B70CE-755E-0570-B9B2-C4CF6D557B17}"/>
          </ac:spMkLst>
        </pc:spChg>
        <pc:spChg chg="del">
          <ac:chgData name="Pavlína Bazalová" userId="e219d983-eaf7-45be-b67d-109fd92f69b5" providerId="ADAL" clId="{BAF1B9C5-5EAE-9F40-932E-086B7449BDDA}" dt="2022-10-29T08:40:39.912" v="939" actId="478"/>
          <ac:spMkLst>
            <pc:docMk/>
            <pc:sldMk cId="2052487532" sldId="276"/>
            <ac:spMk id="4" creationId="{C496E8F4-86BB-01A5-47BA-D56184245408}"/>
          </ac:spMkLst>
        </pc:spChg>
        <pc:spChg chg="add del mod">
          <ac:chgData name="Pavlína Bazalová" userId="e219d983-eaf7-45be-b67d-109fd92f69b5" providerId="ADAL" clId="{BAF1B9C5-5EAE-9F40-932E-086B7449BDDA}" dt="2022-10-29T12:41:32.104" v="1154" actId="478"/>
          <ac:spMkLst>
            <pc:docMk/>
            <pc:sldMk cId="2052487532" sldId="276"/>
            <ac:spMk id="5" creationId="{4929B1CF-1541-125A-4624-76F40BDF53B5}"/>
          </ac:spMkLst>
        </pc:spChg>
        <pc:spChg chg="del">
          <ac:chgData name="Pavlína Bazalová" userId="e219d983-eaf7-45be-b67d-109fd92f69b5" providerId="ADAL" clId="{BAF1B9C5-5EAE-9F40-932E-086B7449BDDA}" dt="2022-10-29T08:40:41.204" v="940" actId="478"/>
          <ac:spMkLst>
            <pc:docMk/>
            <pc:sldMk cId="2052487532" sldId="276"/>
            <ac:spMk id="5" creationId="{8C1DE1BC-D260-9B07-8536-7AFB51088AE9}"/>
          </ac:spMkLst>
        </pc:spChg>
        <pc:spChg chg="add mod">
          <ac:chgData name="Pavlína Bazalová" userId="e219d983-eaf7-45be-b67d-109fd92f69b5" providerId="ADAL" clId="{BAF1B9C5-5EAE-9F40-932E-086B7449BDDA}" dt="2022-10-29T12:39:41.888" v="1136" actId="20577"/>
          <ac:spMkLst>
            <pc:docMk/>
            <pc:sldMk cId="2052487532" sldId="276"/>
            <ac:spMk id="7" creationId="{C38DA185-A09C-4C5C-EAF3-37A625E5B6F0}"/>
          </ac:spMkLst>
        </pc:spChg>
        <pc:spChg chg="add mod">
          <ac:chgData name="Pavlína Bazalová" userId="e219d983-eaf7-45be-b67d-109fd92f69b5" providerId="ADAL" clId="{BAF1B9C5-5EAE-9F40-932E-086B7449BDDA}" dt="2022-10-29T08:44:14.408" v="1005" actId="20577"/>
          <ac:spMkLst>
            <pc:docMk/>
            <pc:sldMk cId="2052487532" sldId="276"/>
            <ac:spMk id="8" creationId="{DBCC34FE-BDD1-A4CA-3123-20C8577A87B6}"/>
          </ac:spMkLst>
        </pc:spChg>
        <pc:spChg chg="add mod">
          <ac:chgData name="Pavlína Bazalová" userId="e219d983-eaf7-45be-b67d-109fd92f69b5" providerId="ADAL" clId="{BAF1B9C5-5EAE-9F40-932E-086B7449BDDA}" dt="2022-10-29T08:44:33.840" v="1029" actId="1076"/>
          <ac:spMkLst>
            <pc:docMk/>
            <pc:sldMk cId="2052487532" sldId="276"/>
            <ac:spMk id="9" creationId="{BBEB7DA1-C3A4-0391-238D-F0C020C754C3}"/>
          </ac:spMkLst>
        </pc:spChg>
        <pc:spChg chg="add mod">
          <ac:chgData name="Pavlína Bazalová" userId="e219d983-eaf7-45be-b67d-109fd92f69b5" providerId="ADAL" clId="{BAF1B9C5-5EAE-9F40-932E-086B7449BDDA}" dt="2022-10-29T12:41:02.199" v="1152" actId="1076"/>
          <ac:spMkLst>
            <pc:docMk/>
            <pc:sldMk cId="2052487532" sldId="276"/>
            <ac:spMk id="10" creationId="{605A221E-370B-6F7F-2B94-5944C9DCAC57}"/>
          </ac:spMkLst>
        </pc:spChg>
        <pc:spChg chg="add mod">
          <ac:chgData name="Pavlína Bazalová" userId="e219d983-eaf7-45be-b67d-109fd92f69b5" providerId="ADAL" clId="{BAF1B9C5-5EAE-9F40-932E-086B7449BDDA}" dt="2022-10-29T12:41:13.582" v="1153" actId="1076"/>
          <ac:spMkLst>
            <pc:docMk/>
            <pc:sldMk cId="2052487532" sldId="276"/>
            <ac:spMk id="11" creationId="{CCCEDF84-4F42-EF90-FD6E-8B0AA8A68D30}"/>
          </ac:spMkLst>
        </pc:spChg>
        <pc:picChg chg="add mod">
          <ac:chgData name="Pavlína Bazalová" userId="e219d983-eaf7-45be-b67d-109fd92f69b5" providerId="ADAL" clId="{BAF1B9C5-5EAE-9F40-932E-086B7449BDDA}" dt="2022-10-29T08:43:35.675" v="951" actId="1076"/>
          <ac:picMkLst>
            <pc:docMk/>
            <pc:sldMk cId="2052487532" sldId="276"/>
            <ac:picMk id="6" creationId="{AECFCBB6-98AC-E780-2C05-76798C71CF97}"/>
          </ac:picMkLst>
        </pc:picChg>
        <pc:picChg chg="add del mod">
          <ac:chgData name="Pavlína Bazalová" userId="e219d983-eaf7-45be-b67d-109fd92f69b5" providerId="ADAL" clId="{BAF1B9C5-5EAE-9F40-932E-086B7449BDDA}" dt="2022-10-29T08:45:14.558" v="1031" actId="478"/>
          <ac:picMkLst>
            <pc:docMk/>
            <pc:sldMk cId="2052487532" sldId="276"/>
            <ac:picMk id="10" creationId="{C8CD67C0-1153-B030-FD52-97D3F3A63EE0}"/>
          </ac:picMkLst>
        </pc:picChg>
        <pc:picChg chg="add mod">
          <ac:chgData name="Pavlína Bazalová" userId="e219d983-eaf7-45be-b67d-109fd92f69b5" providerId="ADAL" clId="{BAF1B9C5-5EAE-9F40-932E-086B7449BDDA}" dt="2022-10-29T08:41:42.891" v="944" actId="1076"/>
          <ac:picMkLst>
            <pc:docMk/>
            <pc:sldMk cId="2052487532" sldId="276"/>
            <ac:picMk id="15362" creationId="{88DADE3A-494E-7F32-F7E6-68CE93BDE248}"/>
          </ac:picMkLst>
        </pc:picChg>
        <pc:picChg chg="add mod">
          <ac:chgData name="Pavlína Bazalová" userId="e219d983-eaf7-45be-b67d-109fd92f69b5" providerId="ADAL" clId="{BAF1B9C5-5EAE-9F40-932E-086B7449BDDA}" dt="2022-10-29T08:42:54.558" v="947" actId="1076"/>
          <ac:picMkLst>
            <pc:docMk/>
            <pc:sldMk cId="2052487532" sldId="276"/>
            <ac:picMk id="15364" creationId="{3D0BB793-11C6-301B-5681-26363048EAF4}"/>
          </ac:picMkLst>
        </pc:picChg>
        <pc:picChg chg="add del mod">
          <ac:chgData name="Pavlína Bazalová" userId="e219d983-eaf7-45be-b67d-109fd92f69b5" providerId="ADAL" clId="{BAF1B9C5-5EAE-9F40-932E-086B7449BDDA}" dt="2022-10-29T08:43:37.776" v="952" actId="478"/>
          <ac:picMkLst>
            <pc:docMk/>
            <pc:sldMk cId="2052487532" sldId="276"/>
            <ac:picMk id="15366" creationId="{DC8409B8-BE12-E7FC-E038-79741EB29023}"/>
          </ac:picMkLst>
        </pc:picChg>
      </pc:sldChg>
      <pc:sldChg chg="addSp delSp modSp new mod">
        <pc:chgData name="Pavlína Bazalová" userId="e219d983-eaf7-45be-b67d-109fd92f69b5" providerId="ADAL" clId="{BAF1B9C5-5EAE-9F40-932E-086B7449BDDA}" dt="2022-10-30T08:17:07.242" v="1403" actId="20577"/>
        <pc:sldMkLst>
          <pc:docMk/>
          <pc:sldMk cId="2046508578" sldId="277"/>
        </pc:sldMkLst>
        <pc:spChg chg="del">
          <ac:chgData name="Pavlína Bazalová" userId="e219d983-eaf7-45be-b67d-109fd92f69b5" providerId="ADAL" clId="{BAF1B9C5-5EAE-9F40-932E-086B7449BDDA}" dt="2022-10-29T12:37:58.092" v="1041" actId="478"/>
          <ac:spMkLst>
            <pc:docMk/>
            <pc:sldMk cId="2046508578" sldId="277"/>
            <ac:spMk id="2" creationId="{97386FC9-22BC-0148-A58A-18EC548F2CD5}"/>
          </ac:spMkLst>
        </pc:spChg>
        <pc:spChg chg="mod">
          <ac:chgData name="Pavlína Bazalová" userId="e219d983-eaf7-45be-b67d-109fd92f69b5" providerId="ADAL" clId="{BAF1B9C5-5EAE-9F40-932E-086B7449BDDA}" dt="2022-10-29T12:37:22.930" v="1039" actId="20577"/>
          <ac:spMkLst>
            <pc:docMk/>
            <pc:sldMk cId="2046508578" sldId="277"/>
            <ac:spMk id="4" creationId="{0CEEADFD-CF6D-87F7-7450-5A0B57AD0679}"/>
          </ac:spMkLst>
        </pc:spChg>
        <pc:spChg chg="mod">
          <ac:chgData name="Pavlína Bazalová" userId="e219d983-eaf7-45be-b67d-109fd92f69b5" providerId="ADAL" clId="{BAF1B9C5-5EAE-9F40-932E-086B7449BDDA}" dt="2022-10-29T12:38:17.433" v="1051" actId="14100"/>
          <ac:spMkLst>
            <pc:docMk/>
            <pc:sldMk cId="2046508578" sldId="277"/>
            <ac:spMk id="5" creationId="{3635EE30-0105-BEFF-11D6-CF9D12BEA819}"/>
          </ac:spMkLst>
        </pc:spChg>
        <pc:spChg chg="add mod">
          <ac:chgData name="Pavlína Bazalová" userId="e219d983-eaf7-45be-b67d-109fd92f69b5" providerId="ADAL" clId="{BAF1B9C5-5EAE-9F40-932E-086B7449BDDA}" dt="2022-10-30T08:14:48.934" v="1383" actId="1076"/>
          <ac:spMkLst>
            <pc:docMk/>
            <pc:sldMk cId="2046508578" sldId="277"/>
            <ac:spMk id="6" creationId="{CFEFB88B-FA77-BAB6-1027-E0D65BED90EE}"/>
          </ac:spMkLst>
        </pc:spChg>
        <pc:spChg chg="add del mod">
          <ac:chgData name="Pavlína Bazalová" userId="e219d983-eaf7-45be-b67d-109fd92f69b5" providerId="ADAL" clId="{BAF1B9C5-5EAE-9F40-932E-086B7449BDDA}" dt="2022-10-29T12:38:50.972" v="1073" actId="478"/>
          <ac:spMkLst>
            <pc:docMk/>
            <pc:sldMk cId="2046508578" sldId="277"/>
            <ac:spMk id="7" creationId="{CE808621-1341-9A9E-F476-8BD8DD67121D}"/>
          </ac:spMkLst>
        </pc:spChg>
        <pc:spChg chg="add mod">
          <ac:chgData name="Pavlína Bazalová" userId="e219d983-eaf7-45be-b67d-109fd92f69b5" providerId="ADAL" clId="{BAF1B9C5-5EAE-9F40-932E-086B7449BDDA}" dt="2022-10-30T08:17:07.242" v="1403" actId="20577"/>
          <ac:spMkLst>
            <pc:docMk/>
            <pc:sldMk cId="2046508578" sldId="277"/>
            <ac:spMk id="8" creationId="{1CDD5C2B-17E4-3BC5-C46C-3D903F87374F}"/>
          </ac:spMkLst>
        </pc:spChg>
        <pc:spChg chg="add mod">
          <ac:chgData name="Pavlína Bazalová" userId="e219d983-eaf7-45be-b67d-109fd92f69b5" providerId="ADAL" clId="{BAF1B9C5-5EAE-9F40-932E-086B7449BDDA}" dt="2022-10-30T08:14:52.534" v="1384" actId="1076"/>
          <ac:spMkLst>
            <pc:docMk/>
            <pc:sldMk cId="2046508578" sldId="277"/>
            <ac:spMk id="9" creationId="{82890F71-9B5E-BB2C-03CA-507AE3007F2B}"/>
          </ac:spMkLst>
        </pc:spChg>
        <pc:spChg chg="add mod">
          <ac:chgData name="Pavlína Bazalová" userId="e219d983-eaf7-45be-b67d-109fd92f69b5" providerId="ADAL" clId="{BAF1B9C5-5EAE-9F40-932E-086B7449BDDA}" dt="2022-10-29T12:40:33.681" v="1141"/>
          <ac:spMkLst>
            <pc:docMk/>
            <pc:sldMk cId="2046508578" sldId="277"/>
            <ac:spMk id="10" creationId="{B68CCDBE-38F7-939E-E02F-BCE59B0A8BF4}"/>
          </ac:spMkLst>
        </pc:spChg>
        <pc:spChg chg="add del mod">
          <ac:chgData name="Pavlína Bazalová" userId="e219d983-eaf7-45be-b67d-109fd92f69b5" providerId="ADAL" clId="{BAF1B9C5-5EAE-9F40-932E-086B7449BDDA}" dt="2022-10-29T13:19:59.697" v="1254"/>
          <ac:spMkLst>
            <pc:docMk/>
            <pc:sldMk cId="2046508578" sldId="277"/>
            <ac:spMk id="11" creationId="{C951B4D9-E592-54B7-6BA9-7B526CB751A0}"/>
          </ac:spMkLst>
        </pc:spChg>
        <pc:picChg chg="add mod">
          <ac:chgData name="Pavlína Bazalová" userId="e219d983-eaf7-45be-b67d-109fd92f69b5" providerId="ADAL" clId="{BAF1B9C5-5EAE-9F40-932E-086B7449BDDA}" dt="2022-10-30T08:16:51.436" v="1397" actId="571"/>
          <ac:picMkLst>
            <pc:docMk/>
            <pc:sldMk cId="2046508578" sldId="277"/>
            <ac:picMk id="12" creationId="{AE985F43-91B5-3CFF-1474-9BDA38DA69EF}"/>
          </ac:picMkLst>
        </pc:picChg>
        <pc:picChg chg="add mod">
          <ac:chgData name="Pavlína Bazalová" userId="e219d983-eaf7-45be-b67d-109fd92f69b5" providerId="ADAL" clId="{BAF1B9C5-5EAE-9F40-932E-086B7449BDDA}" dt="2022-10-30T08:15:00.715" v="1387" actId="1076"/>
          <ac:picMkLst>
            <pc:docMk/>
            <pc:sldMk cId="2046508578" sldId="277"/>
            <ac:picMk id="2050" creationId="{230ED590-F89A-1222-397F-1F83EBBEB40E}"/>
          </ac:picMkLst>
        </pc:picChg>
        <pc:picChg chg="add mod">
          <ac:chgData name="Pavlína Bazalová" userId="e219d983-eaf7-45be-b67d-109fd92f69b5" providerId="ADAL" clId="{BAF1B9C5-5EAE-9F40-932E-086B7449BDDA}" dt="2022-10-30T08:16:10.833" v="1394" actId="14100"/>
          <ac:picMkLst>
            <pc:docMk/>
            <pc:sldMk cId="2046508578" sldId="277"/>
            <ac:picMk id="2052" creationId="{11C6E8A5-3947-9A0C-78E5-034559DEAD56}"/>
          </ac:picMkLst>
        </pc:picChg>
        <pc:picChg chg="add del mod">
          <ac:chgData name="Pavlína Bazalová" userId="e219d983-eaf7-45be-b67d-109fd92f69b5" providerId="ADAL" clId="{BAF1B9C5-5EAE-9F40-932E-086B7449BDDA}" dt="2022-10-30T08:16:54.131" v="1398" actId="478"/>
          <ac:picMkLst>
            <pc:docMk/>
            <pc:sldMk cId="2046508578" sldId="277"/>
            <ac:picMk id="2054" creationId="{4CBFCACF-1C40-FA7E-7612-2168A3E35E5A}"/>
          </ac:picMkLst>
        </pc:picChg>
      </pc:sldChg>
      <pc:sldChg chg="addSp delSp modSp new mod">
        <pc:chgData name="Pavlína Bazalová" userId="e219d983-eaf7-45be-b67d-109fd92f69b5" providerId="ADAL" clId="{BAF1B9C5-5EAE-9F40-932E-086B7449BDDA}" dt="2022-10-30T08:23:18.831" v="1467" actId="1076"/>
        <pc:sldMkLst>
          <pc:docMk/>
          <pc:sldMk cId="383136058" sldId="278"/>
        </pc:sldMkLst>
        <pc:spChg chg="del">
          <ac:chgData name="Pavlína Bazalová" userId="e219d983-eaf7-45be-b67d-109fd92f69b5" providerId="ADAL" clId="{BAF1B9C5-5EAE-9F40-932E-086B7449BDDA}" dt="2022-10-29T12:42:15.151" v="1179" actId="478"/>
          <ac:spMkLst>
            <pc:docMk/>
            <pc:sldMk cId="383136058" sldId="278"/>
            <ac:spMk id="2" creationId="{CA0904EB-A5A4-18C3-F8FF-B4BA23EDF83E}"/>
          </ac:spMkLst>
        </pc:spChg>
        <pc:spChg chg="mod">
          <ac:chgData name="Pavlína Bazalová" userId="e219d983-eaf7-45be-b67d-109fd92f69b5" providerId="ADAL" clId="{BAF1B9C5-5EAE-9F40-932E-086B7449BDDA}" dt="2022-10-29T12:41:41.125" v="1162" actId="20577"/>
          <ac:spMkLst>
            <pc:docMk/>
            <pc:sldMk cId="383136058" sldId="278"/>
            <ac:spMk id="4" creationId="{A00EBF72-A61D-5D53-2CD8-E395AE365ED6}"/>
          </ac:spMkLst>
        </pc:spChg>
        <pc:spChg chg="mod">
          <ac:chgData name="Pavlína Bazalová" userId="e219d983-eaf7-45be-b67d-109fd92f69b5" providerId="ADAL" clId="{BAF1B9C5-5EAE-9F40-932E-086B7449BDDA}" dt="2022-10-29T12:42:12.097" v="1178" actId="14100"/>
          <ac:spMkLst>
            <pc:docMk/>
            <pc:sldMk cId="383136058" sldId="278"/>
            <ac:spMk id="5" creationId="{795BF68E-4B98-0415-1D9E-726192C3FA17}"/>
          </ac:spMkLst>
        </pc:spChg>
        <pc:spChg chg="add del">
          <ac:chgData name="Pavlína Bazalová" userId="e219d983-eaf7-45be-b67d-109fd92f69b5" providerId="ADAL" clId="{BAF1B9C5-5EAE-9F40-932E-086B7449BDDA}" dt="2022-10-29T12:42:04.874" v="1177" actId="478"/>
          <ac:spMkLst>
            <pc:docMk/>
            <pc:sldMk cId="383136058" sldId="278"/>
            <ac:spMk id="7" creationId="{5CF05292-5782-581F-0687-FCCED1F1C342}"/>
          </ac:spMkLst>
        </pc:spChg>
        <pc:spChg chg="add mod">
          <ac:chgData name="Pavlína Bazalová" userId="e219d983-eaf7-45be-b67d-109fd92f69b5" providerId="ADAL" clId="{BAF1B9C5-5EAE-9F40-932E-086B7449BDDA}" dt="2022-10-29T12:42:54.369" v="1216" actId="20577"/>
          <ac:spMkLst>
            <pc:docMk/>
            <pc:sldMk cId="383136058" sldId="278"/>
            <ac:spMk id="8" creationId="{3DB55EFE-9884-2FDA-1B14-314AA6C079AC}"/>
          </ac:spMkLst>
        </pc:spChg>
        <pc:spChg chg="add mod">
          <ac:chgData name="Pavlína Bazalová" userId="e219d983-eaf7-45be-b67d-109fd92f69b5" providerId="ADAL" clId="{BAF1B9C5-5EAE-9F40-932E-086B7449BDDA}" dt="2022-10-29T12:43:06.962" v="1226" actId="20577"/>
          <ac:spMkLst>
            <pc:docMk/>
            <pc:sldMk cId="383136058" sldId="278"/>
            <ac:spMk id="9" creationId="{31DCB0F6-C50E-6DAC-973B-A842FCC5A366}"/>
          </ac:spMkLst>
        </pc:spChg>
        <pc:spChg chg="add mod">
          <ac:chgData name="Pavlína Bazalová" userId="e219d983-eaf7-45be-b67d-109fd92f69b5" providerId="ADAL" clId="{BAF1B9C5-5EAE-9F40-932E-086B7449BDDA}" dt="2022-10-30T08:23:18.831" v="1467" actId="1076"/>
          <ac:spMkLst>
            <pc:docMk/>
            <pc:sldMk cId="383136058" sldId="278"/>
            <ac:spMk id="11" creationId="{7B6B976D-F8E6-E338-5FBD-2732E909CFB3}"/>
          </ac:spMkLst>
        </pc:spChg>
        <pc:picChg chg="add mod">
          <ac:chgData name="Pavlína Bazalová" userId="e219d983-eaf7-45be-b67d-109fd92f69b5" providerId="ADAL" clId="{BAF1B9C5-5EAE-9F40-932E-086B7449BDDA}" dt="2022-10-30T08:21:29.365" v="1457" actId="1076"/>
          <ac:picMkLst>
            <pc:docMk/>
            <pc:sldMk cId="383136058" sldId="278"/>
            <ac:picMk id="5122" creationId="{D3819341-0E7E-646A-B4DD-7836D04CAC50}"/>
          </ac:picMkLst>
        </pc:picChg>
      </pc:sldChg>
      <pc:sldChg chg="addSp delSp modSp new mod">
        <pc:chgData name="Pavlína Bazalová" userId="e219d983-eaf7-45be-b67d-109fd92f69b5" providerId="ADAL" clId="{BAF1B9C5-5EAE-9F40-932E-086B7449BDDA}" dt="2022-10-30T08:17:51.049" v="1406" actId="1076"/>
        <pc:sldMkLst>
          <pc:docMk/>
          <pc:sldMk cId="4074179843" sldId="279"/>
        </pc:sldMkLst>
        <pc:spChg chg="del">
          <ac:chgData name="Pavlína Bazalová" userId="e219d983-eaf7-45be-b67d-109fd92f69b5" providerId="ADAL" clId="{BAF1B9C5-5EAE-9F40-932E-086B7449BDDA}" dt="2022-10-29T12:46:01.062" v="1242" actId="478"/>
          <ac:spMkLst>
            <pc:docMk/>
            <pc:sldMk cId="4074179843" sldId="279"/>
            <ac:spMk id="2" creationId="{C325DDC1-3AFC-97DC-226E-21C0855DB59A}"/>
          </ac:spMkLst>
        </pc:spChg>
        <pc:spChg chg="mod">
          <ac:chgData name="Pavlína Bazalová" userId="e219d983-eaf7-45be-b67d-109fd92f69b5" providerId="ADAL" clId="{BAF1B9C5-5EAE-9F40-932E-086B7449BDDA}" dt="2022-10-29T12:44:25.550" v="1241" actId="20577"/>
          <ac:spMkLst>
            <pc:docMk/>
            <pc:sldMk cId="4074179843" sldId="279"/>
            <ac:spMk id="4" creationId="{5DA7A307-8A5E-E63F-455D-0B962A1C7AB6}"/>
          </ac:spMkLst>
        </pc:spChg>
        <pc:spChg chg="mod">
          <ac:chgData name="Pavlína Bazalová" userId="e219d983-eaf7-45be-b67d-109fd92f69b5" providerId="ADAL" clId="{BAF1B9C5-5EAE-9F40-932E-086B7449BDDA}" dt="2022-10-29T13:22:40.230" v="1273" actId="14100"/>
          <ac:spMkLst>
            <pc:docMk/>
            <pc:sldMk cId="4074179843" sldId="279"/>
            <ac:spMk id="5" creationId="{DEA47F39-F905-CB96-B7F0-82B5B8A7444E}"/>
          </ac:spMkLst>
        </pc:spChg>
        <pc:spChg chg="add mod">
          <ac:chgData name="Pavlína Bazalová" userId="e219d983-eaf7-45be-b67d-109fd92f69b5" providerId="ADAL" clId="{BAF1B9C5-5EAE-9F40-932E-086B7449BDDA}" dt="2022-10-29T13:20:09.164" v="1256" actId="1076"/>
          <ac:spMkLst>
            <pc:docMk/>
            <pc:sldMk cId="4074179843" sldId="279"/>
            <ac:spMk id="6" creationId="{C1829737-B8A8-51B5-E431-302FE9178D25}"/>
          </ac:spMkLst>
        </pc:spChg>
        <pc:spChg chg="add mod">
          <ac:chgData name="Pavlína Bazalová" userId="e219d983-eaf7-45be-b67d-109fd92f69b5" providerId="ADAL" clId="{BAF1B9C5-5EAE-9F40-932E-086B7449BDDA}" dt="2022-10-29T13:20:12.114" v="1257" actId="1076"/>
          <ac:spMkLst>
            <pc:docMk/>
            <pc:sldMk cId="4074179843" sldId="279"/>
            <ac:spMk id="7" creationId="{F132504F-10E5-AEDB-89C4-A60EED96B309}"/>
          </ac:spMkLst>
        </pc:spChg>
        <pc:spChg chg="add mod">
          <ac:chgData name="Pavlína Bazalová" userId="e219d983-eaf7-45be-b67d-109fd92f69b5" providerId="ADAL" clId="{BAF1B9C5-5EAE-9F40-932E-086B7449BDDA}" dt="2022-10-29T13:20:02.527" v="1255"/>
          <ac:spMkLst>
            <pc:docMk/>
            <pc:sldMk cId="4074179843" sldId="279"/>
            <ac:spMk id="8" creationId="{42EEAD3E-56E0-6140-D82D-27426126A632}"/>
          </ac:spMkLst>
        </pc:spChg>
        <pc:picChg chg="add mod">
          <ac:chgData name="Pavlína Bazalová" userId="e219d983-eaf7-45be-b67d-109fd92f69b5" providerId="ADAL" clId="{BAF1B9C5-5EAE-9F40-932E-086B7449BDDA}" dt="2022-10-30T08:17:46.366" v="1405" actId="1076"/>
          <ac:picMkLst>
            <pc:docMk/>
            <pc:sldMk cId="4074179843" sldId="279"/>
            <ac:picMk id="9" creationId="{06392303-77C9-8871-2082-44D87A703346}"/>
          </ac:picMkLst>
        </pc:picChg>
        <pc:picChg chg="add mod">
          <ac:chgData name="Pavlína Bazalová" userId="e219d983-eaf7-45be-b67d-109fd92f69b5" providerId="ADAL" clId="{BAF1B9C5-5EAE-9F40-932E-086B7449BDDA}" dt="2022-10-30T08:17:51.049" v="1406" actId="1076"/>
          <ac:picMkLst>
            <pc:docMk/>
            <pc:sldMk cId="4074179843" sldId="279"/>
            <ac:picMk id="10" creationId="{B3A5A8EF-E01C-A0BA-A151-DBADD5B60469}"/>
          </ac:picMkLst>
        </pc:picChg>
      </pc:sldChg>
      <pc:sldChg chg="addSp delSp modSp new mod">
        <pc:chgData name="Pavlína Bazalová" userId="e219d983-eaf7-45be-b67d-109fd92f69b5" providerId="ADAL" clId="{BAF1B9C5-5EAE-9F40-932E-086B7449BDDA}" dt="2022-10-30T08:36:15.944" v="1648" actId="1076"/>
        <pc:sldMkLst>
          <pc:docMk/>
          <pc:sldMk cId="742099413" sldId="280"/>
        </pc:sldMkLst>
        <pc:spChg chg="del">
          <ac:chgData name="Pavlína Bazalová" userId="e219d983-eaf7-45be-b67d-109fd92f69b5" providerId="ADAL" clId="{BAF1B9C5-5EAE-9F40-932E-086B7449BDDA}" dt="2022-10-29T13:22:58.286" v="1280" actId="478"/>
          <ac:spMkLst>
            <pc:docMk/>
            <pc:sldMk cId="742099413" sldId="280"/>
            <ac:spMk id="2" creationId="{47DE4B39-E1F5-E1CF-D067-857ADC7DDB0B}"/>
          </ac:spMkLst>
        </pc:spChg>
        <pc:spChg chg="mod">
          <ac:chgData name="Pavlína Bazalová" userId="e219d983-eaf7-45be-b67d-109fd92f69b5" providerId="ADAL" clId="{BAF1B9C5-5EAE-9F40-932E-086B7449BDDA}" dt="2022-10-29T13:20:50.299" v="1271" actId="20577"/>
          <ac:spMkLst>
            <pc:docMk/>
            <pc:sldMk cId="742099413" sldId="280"/>
            <ac:spMk id="4" creationId="{1532D737-A001-92CF-676B-B085D8F43F27}"/>
          </ac:spMkLst>
        </pc:spChg>
        <pc:spChg chg="del">
          <ac:chgData name="Pavlína Bazalová" userId="e219d983-eaf7-45be-b67d-109fd92f69b5" providerId="ADAL" clId="{BAF1B9C5-5EAE-9F40-932E-086B7449BDDA}" dt="2022-10-29T13:22:48.888" v="1275" actId="478"/>
          <ac:spMkLst>
            <pc:docMk/>
            <pc:sldMk cId="742099413" sldId="280"/>
            <ac:spMk id="5" creationId="{FC9C1634-3E8C-9CCB-BE41-C411A5F47A12}"/>
          </ac:spMkLst>
        </pc:spChg>
        <pc:spChg chg="add mod">
          <ac:chgData name="Pavlína Bazalová" userId="e219d983-eaf7-45be-b67d-109fd92f69b5" providerId="ADAL" clId="{BAF1B9C5-5EAE-9F40-932E-086B7449BDDA}" dt="2022-10-29T13:22:55.475" v="1279" actId="20577"/>
          <ac:spMkLst>
            <pc:docMk/>
            <pc:sldMk cId="742099413" sldId="280"/>
            <ac:spMk id="6" creationId="{BF8D6863-FB94-0987-94A4-E1020CFDB873}"/>
          </ac:spMkLst>
        </pc:spChg>
        <pc:spChg chg="add mod">
          <ac:chgData name="Pavlína Bazalová" userId="e219d983-eaf7-45be-b67d-109fd92f69b5" providerId="ADAL" clId="{BAF1B9C5-5EAE-9F40-932E-086B7449BDDA}" dt="2022-10-29T13:25:01.029" v="1316" actId="1076"/>
          <ac:spMkLst>
            <pc:docMk/>
            <pc:sldMk cId="742099413" sldId="280"/>
            <ac:spMk id="7" creationId="{A3711A89-A6DD-516E-3B75-700672655A82}"/>
          </ac:spMkLst>
        </pc:spChg>
        <pc:spChg chg="add mod">
          <ac:chgData name="Pavlína Bazalová" userId="e219d983-eaf7-45be-b67d-109fd92f69b5" providerId="ADAL" clId="{BAF1B9C5-5EAE-9F40-932E-086B7449BDDA}" dt="2022-10-29T13:24:58.027" v="1315" actId="1076"/>
          <ac:spMkLst>
            <pc:docMk/>
            <pc:sldMk cId="742099413" sldId="280"/>
            <ac:spMk id="8" creationId="{BB83FED2-DCB5-1F44-D923-4C4F26163F85}"/>
          </ac:spMkLst>
        </pc:spChg>
        <pc:spChg chg="add mod">
          <ac:chgData name="Pavlína Bazalová" userId="e219d983-eaf7-45be-b67d-109fd92f69b5" providerId="ADAL" clId="{BAF1B9C5-5EAE-9F40-932E-086B7449BDDA}" dt="2022-10-29T13:25:22.624" v="1318" actId="20577"/>
          <ac:spMkLst>
            <pc:docMk/>
            <pc:sldMk cId="742099413" sldId="280"/>
            <ac:spMk id="9" creationId="{575F5E50-DAF3-7FE7-E73B-93582BBF19F6}"/>
          </ac:spMkLst>
        </pc:spChg>
        <pc:spChg chg="add del mod">
          <ac:chgData name="Pavlína Bazalová" userId="e219d983-eaf7-45be-b67d-109fd92f69b5" providerId="ADAL" clId="{BAF1B9C5-5EAE-9F40-932E-086B7449BDDA}" dt="2022-10-29T13:26:44.374" v="1331" actId="478"/>
          <ac:spMkLst>
            <pc:docMk/>
            <pc:sldMk cId="742099413" sldId="280"/>
            <ac:spMk id="13" creationId="{4243A8B7-0D68-B506-48D2-BBE5EC22CCBF}"/>
          </ac:spMkLst>
        </pc:spChg>
        <pc:spChg chg="add mod">
          <ac:chgData name="Pavlína Bazalová" userId="e219d983-eaf7-45be-b67d-109fd92f69b5" providerId="ADAL" clId="{BAF1B9C5-5EAE-9F40-932E-086B7449BDDA}" dt="2022-10-29T13:27:07.129" v="1337" actId="1076"/>
          <ac:spMkLst>
            <pc:docMk/>
            <pc:sldMk cId="742099413" sldId="280"/>
            <ac:spMk id="14" creationId="{8D16324C-7728-624A-6DD1-906068DF2A3A}"/>
          </ac:spMkLst>
        </pc:spChg>
        <pc:grpChg chg="add mod">
          <ac:chgData name="Pavlína Bazalová" userId="e219d983-eaf7-45be-b67d-109fd92f69b5" providerId="ADAL" clId="{BAF1B9C5-5EAE-9F40-932E-086B7449BDDA}" dt="2022-10-29T13:26:42.666" v="1330" actId="571"/>
          <ac:grpSpMkLst>
            <pc:docMk/>
            <pc:sldMk cId="742099413" sldId="280"/>
            <ac:grpSpMk id="10" creationId="{492E9CD5-5FEC-7FEE-EBC4-FF83FCE20E55}"/>
          </ac:grpSpMkLst>
        </pc:grpChg>
        <pc:picChg chg="add mod">
          <ac:chgData name="Pavlína Bazalová" userId="e219d983-eaf7-45be-b67d-109fd92f69b5" providerId="ADAL" clId="{BAF1B9C5-5EAE-9F40-932E-086B7449BDDA}" dt="2022-10-30T08:36:15.944" v="1648" actId="1076"/>
          <ac:picMkLst>
            <pc:docMk/>
            <pc:sldMk cId="742099413" sldId="280"/>
            <ac:picMk id="11" creationId="{38D15338-CE09-A3CC-BCE7-0A8F4FBD3B80}"/>
          </ac:picMkLst>
        </pc:picChg>
        <pc:picChg chg="add mod">
          <ac:chgData name="Pavlína Bazalová" userId="e219d983-eaf7-45be-b67d-109fd92f69b5" providerId="ADAL" clId="{BAF1B9C5-5EAE-9F40-932E-086B7449BDDA}" dt="2022-10-30T08:36:15.944" v="1648" actId="1076"/>
          <ac:picMkLst>
            <pc:docMk/>
            <pc:sldMk cId="742099413" sldId="280"/>
            <ac:picMk id="12" creationId="{080DFC6D-18BC-95CD-AE54-99B1859C14F8}"/>
          </ac:picMkLst>
        </pc:picChg>
      </pc:sldChg>
      <pc:sldChg chg="addSp delSp modSp new mod ord">
        <pc:chgData name="Pavlína Bazalová" userId="e219d983-eaf7-45be-b67d-109fd92f69b5" providerId="ADAL" clId="{BAF1B9C5-5EAE-9F40-932E-086B7449BDDA}" dt="2022-10-30T08:19:41.949" v="1452" actId="20578"/>
        <pc:sldMkLst>
          <pc:docMk/>
          <pc:sldMk cId="3986669832" sldId="281"/>
        </pc:sldMkLst>
        <pc:spChg chg="del mod">
          <ac:chgData name="Pavlína Bazalová" userId="e219d983-eaf7-45be-b67d-109fd92f69b5" providerId="ADAL" clId="{BAF1B9C5-5EAE-9F40-932E-086B7449BDDA}" dt="2022-10-29T13:30:06.585" v="1357" actId="478"/>
          <ac:spMkLst>
            <pc:docMk/>
            <pc:sldMk cId="3986669832" sldId="281"/>
            <ac:spMk id="2" creationId="{6DCEA532-66E3-502F-1321-8905A1934EA9}"/>
          </ac:spMkLst>
        </pc:spChg>
        <pc:spChg chg="mod">
          <ac:chgData name="Pavlína Bazalová" userId="e219d983-eaf7-45be-b67d-109fd92f69b5" providerId="ADAL" clId="{BAF1B9C5-5EAE-9F40-932E-086B7449BDDA}" dt="2022-10-29T13:27:26.102" v="1355" actId="20577"/>
          <ac:spMkLst>
            <pc:docMk/>
            <pc:sldMk cId="3986669832" sldId="281"/>
            <ac:spMk id="4" creationId="{734D66BF-5A1E-A26A-C84C-142AD9F41019}"/>
          </ac:spMkLst>
        </pc:spChg>
        <pc:spChg chg="del">
          <ac:chgData name="Pavlína Bazalová" userId="e219d983-eaf7-45be-b67d-109fd92f69b5" providerId="ADAL" clId="{BAF1B9C5-5EAE-9F40-932E-086B7449BDDA}" dt="2022-10-29T13:30:09.421" v="1358" actId="478"/>
          <ac:spMkLst>
            <pc:docMk/>
            <pc:sldMk cId="3986669832" sldId="281"/>
            <ac:spMk id="5" creationId="{EF0C8200-F078-75C4-CA84-D148E61309E4}"/>
          </ac:spMkLst>
        </pc:spChg>
        <pc:spChg chg="add mod">
          <ac:chgData name="Pavlína Bazalová" userId="e219d983-eaf7-45be-b67d-109fd92f69b5" providerId="ADAL" clId="{BAF1B9C5-5EAE-9F40-932E-086B7449BDDA}" dt="2022-10-29T13:33:36.478" v="1370" actId="1076"/>
          <ac:spMkLst>
            <pc:docMk/>
            <pc:sldMk cId="3986669832" sldId="281"/>
            <ac:spMk id="7" creationId="{6D81DEA7-F50B-1E36-7952-6A5579173A7A}"/>
          </ac:spMkLst>
        </pc:spChg>
        <pc:spChg chg="add mod">
          <ac:chgData name="Pavlína Bazalová" userId="e219d983-eaf7-45be-b67d-109fd92f69b5" providerId="ADAL" clId="{BAF1B9C5-5EAE-9F40-932E-086B7449BDDA}" dt="2022-10-29T13:50:45.165" v="1378" actId="13822"/>
          <ac:spMkLst>
            <pc:docMk/>
            <pc:sldMk cId="3986669832" sldId="281"/>
            <ac:spMk id="9" creationId="{C701F20A-F58D-FB07-8929-A255B9DB498D}"/>
          </ac:spMkLst>
        </pc:spChg>
        <pc:picChg chg="add">
          <ac:chgData name="Pavlína Bazalová" userId="e219d983-eaf7-45be-b67d-109fd92f69b5" providerId="ADAL" clId="{BAF1B9C5-5EAE-9F40-932E-086B7449BDDA}" dt="2022-10-29T13:30:10.878" v="1359"/>
          <ac:picMkLst>
            <pc:docMk/>
            <pc:sldMk cId="3986669832" sldId="281"/>
            <ac:picMk id="1026" creationId="{EE467988-2C06-FECA-A7B7-620CF27FEB76}"/>
          </ac:picMkLst>
        </pc:picChg>
      </pc:sldChg>
      <pc:sldChg chg="addSp delSp modSp new del mod ord">
        <pc:chgData name="Pavlína Bazalová" userId="e219d983-eaf7-45be-b67d-109fd92f69b5" providerId="ADAL" clId="{BAF1B9C5-5EAE-9F40-932E-086B7449BDDA}" dt="2022-10-31T08:02:18.789" v="3580" actId="2696"/>
        <pc:sldMkLst>
          <pc:docMk/>
          <pc:sldMk cId="1770719078" sldId="282"/>
        </pc:sldMkLst>
        <pc:spChg chg="del">
          <ac:chgData name="Pavlína Bazalová" userId="e219d983-eaf7-45be-b67d-109fd92f69b5" providerId="ADAL" clId="{BAF1B9C5-5EAE-9F40-932E-086B7449BDDA}" dt="2022-10-30T08:26:39.795" v="1469" actId="478"/>
          <ac:spMkLst>
            <pc:docMk/>
            <pc:sldMk cId="1770719078" sldId="282"/>
            <ac:spMk id="2" creationId="{F1E0CADF-39C7-1FD2-3EB4-995CE865D837}"/>
          </ac:spMkLst>
        </pc:spChg>
        <pc:spChg chg="mod">
          <ac:chgData name="Pavlína Bazalová" userId="e219d983-eaf7-45be-b67d-109fd92f69b5" providerId="ADAL" clId="{BAF1B9C5-5EAE-9F40-932E-086B7449BDDA}" dt="2022-10-30T08:18:19.536" v="1447" actId="20577"/>
          <ac:spMkLst>
            <pc:docMk/>
            <pc:sldMk cId="1770719078" sldId="282"/>
            <ac:spMk id="4" creationId="{A35A1FCD-A17D-C052-6BAD-C12091A48DCC}"/>
          </ac:spMkLst>
        </pc:spChg>
        <pc:spChg chg="del">
          <ac:chgData name="Pavlína Bazalová" userId="e219d983-eaf7-45be-b67d-109fd92f69b5" providerId="ADAL" clId="{BAF1B9C5-5EAE-9F40-932E-086B7449BDDA}" dt="2022-10-30T08:26:37.046" v="1468" actId="478"/>
          <ac:spMkLst>
            <pc:docMk/>
            <pc:sldMk cId="1770719078" sldId="282"/>
            <ac:spMk id="5" creationId="{4B4F2E45-3E3B-5CB6-DDF3-4E41460375E7}"/>
          </ac:spMkLst>
        </pc:spChg>
        <pc:picChg chg="add mod">
          <ac:chgData name="Pavlína Bazalová" userId="e219d983-eaf7-45be-b67d-109fd92f69b5" providerId="ADAL" clId="{BAF1B9C5-5EAE-9F40-932E-086B7449BDDA}" dt="2022-10-30T08:19:15.348" v="1449" actId="1076"/>
          <ac:picMkLst>
            <pc:docMk/>
            <pc:sldMk cId="1770719078" sldId="282"/>
            <ac:picMk id="4098" creationId="{BAFF9740-9B8E-D916-7AAE-5EFDE616CC2D}"/>
          </ac:picMkLst>
        </pc:picChg>
      </pc:sldChg>
      <pc:sldChg chg="add del">
        <pc:chgData name="Pavlína Bazalová" userId="e219d983-eaf7-45be-b67d-109fd92f69b5" providerId="ADAL" clId="{BAF1B9C5-5EAE-9F40-932E-086B7449BDDA}" dt="2022-10-31T08:04:00.184" v="3704" actId="2696"/>
        <pc:sldMkLst>
          <pc:docMk/>
          <pc:sldMk cId="3209624599" sldId="282"/>
        </pc:sldMkLst>
      </pc:sldChg>
      <pc:sldChg chg="addSp delSp modSp new mod">
        <pc:chgData name="Pavlína Bazalová" userId="e219d983-eaf7-45be-b67d-109fd92f69b5" providerId="ADAL" clId="{BAF1B9C5-5EAE-9F40-932E-086B7449BDDA}" dt="2022-10-30T08:38:58.374" v="1830" actId="20577"/>
        <pc:sldMkLst>
          <pc:docMk/>
          <pc:sldMk cId="1768889749" sldId="283"/>
        </pc:sldMkLst>
        <pc:spChg chg="del">
          <ac:chgData name="Pavlína Bazalová" userId="e219d983-eaf7-45be-b67d-109fd92f69b5" providerId="ADAL" clId="{BAF1B9C5-5EAE-9F40-932E-086B7449BDDA}" dt="2022-10-30T08:35:49.660" v="1645" actId="478"/>
          <ac:spMkLst>
            <pc:docMk/>
            <pc:sldMk cId="1768889749" sldId="283"/>
            <ac:spMk id="2" creationId="{CE19CAE5-22B6-0965-F11C-067B19338408}"/>
          </ac:spMkLst>
        </pc:spChg>
        <pc:spChg chg="mod">
          <ac:chgData name="Pavlína Bazalová" userId="e219d983-eaf7-45be-b67d-109fd92f69b5" providerId="ADAL" clId="{BAF1B9C5-5EAE-9F40-932E-086B7449BDDA}" dt="2022-10-30T08:33:22.621" v="1537" actId="20577"/>
          <ac:spMkLst>
            <pc:docMk/>
            <pc:sldMk cId="1768889749" sldId="283"/>
            <ac:spMk id="4" creationId="{3C4ACEA5-1274-6AD7-44EA-8D14C1494D81}"/>
          </ac:spMkLst>
        </pc:spChg>
        <pc:spChg chg="mod">
          <ac:chgData name="Pavlína Bazalová" userId="e219d983-eaf7-45be-b67d-109fd92f69b5" providerId="ADAL" clId="{BAF1B9C5-5EAE-9F40-932E-086B7449BDDA}" dt="2022-10-30T08:35:44.581" v="1644" actId="20577"/>
          <ac:spMkLst>
            <pc:docMk/>
            <pc:sldMk cId="1768889749" sldId="283"/>
            <ac:spMk id="5" creationId="{07E7265F-324B-752F-1130-AD1914335968}"/>
          </ac:spMkLst>
        </pc:spChg>
        <pc:spChg chg="add mod">
          <ac:chgData name="Pavlína Bazalová" userId="e219d983-eaf7-45be-b67d-109fd92f69b5" providerId="ADAL" clId="{BAF1B9C5-5EAE-9F40-932E-086B7449BDDA}" dt="2022-10-30T08:38:58.374" v="1830" actId="20577"/>
          <ac:spMkLst>
            <pc:docMk/>
            <pc:sldMk cId="1768889749" sldId="283"/>
            <ac:spMk id="6" creationId="{492921D0-BEBA-2D7B-BB05-C19CE54E3520}"/>
          </ac:spMkLst>
        </pc:spChg>
      </pc:sldChg>
      <pc:sldChg chg="addSp delSp modSp new mod">
        <pc:chgData name="Pavlína Bazalová" userId="e219d983-eaf7-45be-b67d-109fd92f69b5" providerId="ADAL" clId="{BAF1B9C5-5EAE-9F40-932E-086B7449BDDA}" dt="2022-10-30T08:37:13.651" v="1667" actId="403"/>
        <pc:sldMkLst>
          <pc:docMk/>
          <pc:sldMk cId="167624695" sldId="284"/>
        </pc:sldMkLst>
        <pc:spChg chg="del">
          <ac:chgData name="Pavlína Bazalová" userId="e219d983-eaf7-45be-b67d-109fd92f69b5" providerId="ADAL" clId="{BAF1B9C5-5EAE-9F40-932E-086B7449BDDA}" dt="2022-10-30T08:36:35.210" v="1656" actId="478"/>
          <ac:spMkLst>
            <pc:docMk/>
            <pc:sldMk cId="167624695" sldId="284"/>
            <ac:spMk id="2" creationId="{DFA3BCA7-8681-B9AC-89B3-762380926ACA}"/>
          </ac:spMkLst>
        </pc:spChg>
        <pc:spChg chg="mod">
          <ac:chgData name="Pavlína Bazalová" userId="e219d983-eaf7-45be-b67d-109fd92f69b5" providerId="ADAL" clId="{BAF1B9C5-5EAE-9F40-932E-086B7449BDDA}" dt="2022-10-30T08:36:51.645" v="1663" actId="20577"/>
          <ac:spMkLst>
            <pc:docMk/>
            <pc:sldMk cId="167624695" sldId="284"/>
            <ac:spMk id="4" creationId="{21763D21-2858-11F0-5A11-FC0D636A4433}"/>
          </ac:spMkLst>
        </pc:spChg>
        <pc:spChg chg="del">
          <ac:chgData name="Pavlína Bazalová" userId="e219d983-eaf7-45be-b67d-109fd92f69b5" providerId="ADAL" clId="{BAF1B9C5-5EAE-9F40-932E-086B7449BDDA}" dt="2022-10-30T08:36:33.684" v="1655" actId="478"/>
          <ac:spMkLst>
            <pc:docMk/>
            <pc:sldMk cId="167624695" sldId="284"/>
            <ac:spMk id="5" creationId="{5B220EF5-6C43-9A11-EF5E-F9F08C2D7777}"/>
          </ac:spMkLst>
        </pc:spChg>
        <pc:spChg chg="add mod">
          <ac:chgData name="Pavlína Bazalová" userId="e219d983-eaf7-45be-b67d-109fd92f69b5" providerId="ADAL" clId="{BAF1B9C5-5EAE-9F40-932E-086B7449BDDA}" dt="2022-10-30T08:37:13.651" v="1667" actId="403"/>
          <ac:spMkLst>
            <pc:docMk/>
            <pc:sldMk cId="167624695" sldId="284"/>
            <ac:spMk id="8" creationId="{DCE20519-4B60-B811-9AA3-0DA1ED3994BF}"/>
          </ac:spMkLst>
        </pc:spChg>
        <pc:picChg chg="add mod">
          <ac:chgData name="Pavlína Bazalová" userId="e219d983-eaf7-45be-b67d-109fd92f69b5" providerId="ADAL" clId="{BAF1B9C5-5EAE-9F40-932E-086B7449BDDA}" dt="2022-10-30T08:36:37.701" v="1657" actId="1076"/>
          <ac:picMkLst>
            <pc:docMk/>
            <pc:sldMk cId="167624695" sldId="284"/>
            <ac:picMk id="6" creationId="{B30AF256-27F0-6E00-3E23-114FA38F2A51}"/>
          </ac:picMkLst>
        </pc:picChg>
        <pc:picChg chg="add mod">
          <ac:chgData name="Pavlína Bazalová" userId="e219d983-eaf7-45be-b67d-109fd92f69b5" providerId="ADAL" clId="{BAF1B9C5-5EAE-9F40-932E-086B7449BDDA}" dt="2022-10-30T08:36:40.132" v="1658" actId="1076"/>
          <ac:picMkLst>
            <pc:docMk/>
            <pc:sldMk cId="167624695" sldId="284"/>
            <ac:picMk id="7" creationId="{8684D3F5-3073-8B66-16F5-C9A143B3735D}"/>
          </ac:picMkLst>
        </pc:picChg>
      </pc:sldChg>
      <pc:sldChg chg="addSp delSp modSp new mod">
        <pc:chgData name="Pavlína Bazalová" userId="e219d983-eaf7-45be-b67d-109fd92f69b5" providerId="ADAL" clId="{BAF1B9C5-5EAE-9F40-932E-086B7449BDDA}" dt="2022-10-30T08:41:49.358" v="1957" actId="1076"/>
        <pc:sldMkLst>
          <pc:docMk/>
          <pc:sldMk cId="368298821" sldId="285"/>
        </pc:sldMkLst>
        <pc:spChg chg="del">
          <ac:chgData name="Pavlína Bazalová" userId="e219d983-eaf7-45be-b67d-109fd92f69b5" providerId="ADAL" clId="{BAF1B9C5-5EAE-9F40-932E-086B7449BDDA}" dt="2022-10-30T08:40:29.795" v="1836" actId="478"/>
          <ac:spMkLst>
            <pc:docMk/>
            <pc:sldMk cId="368298821" sldId="285"/>
            <ac:spMk id="2" creationId="{51057646-0CD2-1F0C-0CAD-5E88BA73F9E1}"/>
          </ac:spMkLst>
        </pc:spChg>
        <pc:spChg chg="del">
          <ac:chgData name="Pavlína Bazalová" userId="e219d983-eaf7-45be-b67d-109fd92f69b5" providerId="ADAL" clId="{BAF1B9C5-5EAE-9F40-932E-086B7449BDDA}" dt="2022-10-30T08:40:21.746" v="1833" actId="478"/>
          <ac:spMkLst>
            <pc:docMk/>
            <pc:sldMk cId="368298821" sldId="285"/>
            <ac:spMk id="4" creationId="{FB2E7400-91B9-B24C-874D-B75C680C47F3}"/>
          </ac:spMkLst>
        </pc:spChg>
        <pc:spChg chg="del mod">
          <ac:chgData name="Pavlína Bazalová" userId="e219d983-eaf7-45be-b67d-109fd92f69b5" providerId="ADAL" clId="{BAF1B9C5-5EAE-9F40-932E-086B7449BDDA}" dt="2022-10-30T08:40:26.905" v="1835" actId="478"/>
          <ac:spMkLst>
            <pc:docMk/>
            <pc:sldMk cId="368298821" sldId="285"/>
            <ac:spMk id="5" creationId="{F4AB55F8-45E2-976D-D861-03AF594810DF}"/>
          </ac:spMkLst>
        </pc:spChg>
        <pc:spChg chg="add mod">
          <ac:chgData name="Pavlína Bazalová" userId="e219d983-eaf7-45be-b67d-109fd92f69b5" providerId="ADAL" clId="{BAF1B9C5-5EAE-9F40-932E-086B7449BDDA}" dt="2022-10-30T08:41:49.358" v="1957" actId="1076"/>
          <ac:spMkLst>
            <pc:docMk/>
            <pc:sldMk cId="368298821" sldId="285"/>
            <ac:spMk id="7" creationId="{9F3479B3-9CB8-BF58-1EE8-21F5BDEED5BF}"/>
          </ac:spMkLst>
        </pc:spChg>
        <pc:picChg chg="add mod">
          <ac:chgData name="Pavlína Bazalová" userId="e219d983-eaf7-45be-b67d-109fd92f69b5" providerId="ADAL" clId="{BAF1B9C5-5EAE-9F40-932E-086B7449BDDA}" dt="2022-10-30T08:40:18.838" v="1832"/>
          <ac:picMkLst>
            <pc:docMk/>
            <pc:sldMk cId="368298821" sldId="285"/>
            <ac:picMk id="6" creationId="{802E4802-BB12-3415-2142-1034EB039C6F}"/>
          </ac:picMkLst>
        </pc:picChg>
      </pc:sldChg>
      <pc:sldChg chg="delSp modSp new mod">
        <pc:chgData name="Pavlína Bazalová" userId="e219d983-eaf7-45be-b67d-109fd92f69b5" providerId="ADAL" clId="{BAF1B9C5-5EAE-9F40-932E-086B7449BDDA}" dt="2022-10-30T08:54:29.891" v="2488" actId="20577"/>
        <pc:sldMkLst>
          <pc:docMk/>
          <pc:sldMk cId="2619757780" sldId="286"/>
        </pc:sldMkLst>
        <pc:spChg chg="del">
          <ac:chgData name="Pavlína Bazalová" userId="e219d983-eaf7-45be-b67d-109fd92f69b5" providerId="ADAL" clId="{BAF1B9C5-5EAE-9F40-932E-086B7449BDDA}" dt="2022-10-30T08:54:07.504" v="2479" actId="478"/>
          <ac:spMkLst>
            <pc:docMk/>
            <pc:sldMk cId="2619757780" sldId="286"/>
            <ac:spMk id="2" creationId="{267F9A51-B062-2F84-C509-ABC3B6EDDC73}"/>
          </ac:spMkLst>
        </pc:spChg>
        <pc:spChg chg="mod">
          <ac:chgData name="Pavlína Bazalová" userId="e219d983-eaf7-45be-b67d-109fd92f69b5" providerId="ADAL" clId="{BAF1B9C5-5EAE-9F40-932E-086B7449BDDA}" dt="2022-10-30T08:43:01.518" v="1996" actId="20577"/>
          <ac:spMkLst>
            <pc:docMk/>
            <pc:sldMk cId="2619757780" sldId="286"/>
            <ac:spMk id="4" creationId="{99752B08-7A17-49A0-2079-51F5B4C24ECD}"/>
          </ac:spMkLst>
        </pc:spChg>
        <pc:spChg chg="mod">
          <ac:chgData name="Pavlína Bazalová" userId="e219d983-eaf7-45be-b67d-109fd92f69b5" providerId="ADAL" clId="{BAF1B9C5-5EAE-9F40-932E-086B7449BDDA}" dt="2022-10-30T08:54:29.891" v="2488" actId="20577"/>
          <ac:spMkLst>
            <pc:docMk/>
            <pc:sldMk cId="2619757780" sldId="286"/>
            <ac:spMk id="5" creationId="{A173A634-9354-3D82-9361-9CF09CE4FE22}"/>
          </ac:spMkLst>
        </pc:spChg>
      </pc:sldChg>
      <pc:sldChg chg="addSp delSp modSp new mod">
        <pc:chgData name="Pavlína Bazalová" userId="e219d983-eaf7-45be-b67d-109fd92f69b5" providerId="ADAL" clId="{BAF1B9C5-5EAE-9F40-932E-086B7449BDDA}" dt="2022-10-30T08:58:01.979" v="2512" actId="1076"/>
        <pc:sldMkLst>
          <pc:docMk/>
          <pc:sldMk cId="3497561929" sldId="287"/>
        </pc:sldMkLst>
        <pc:spChg chg="del">
          <ac:chgData name="Pavlína Bazalová" userId="e219d983-eaf7-45be-b67d-109fd92f69b5" providerId="ADAL" clId="{BAF1B9C5-5EAE-9F40-932E-086B7449BDDA}" dt="2022-10-30T08:55:23.422" v="2493" actId="478"/>
          <ac:spMkLst>
            <pc:docMk/>
            <pc:sldMk cId="3497561929" sldId="287"/>
            <ac:spMk id="2" creationId="{F9C82EBB-1E98-9502-D205-F0568F3BEEC3}"/>
          </ac:spMkLst>
        </pc:spChg>
        <pc:spChg chg="del">
          <ac:chgData name="Pavlína Bazalová" userId="e219d983-eaf7-45be-b67d-109fd92f69b5" providerId="ADAL" clId="{BAF1B9C5-5EAE-9F40-932E-086B7449BDDA}" dt="2022-10-30T08:56:02.736" v="2502" actId="478"/>
          <ac:spMkLst>
            <pc:docMk/>
            <pc:sldMk cId="3497561929" sldId="287"/>
            <ac:spMk id="4" creationId="{99CCAA83-528C-3551-E4D7-0B84830E8277}"/>
          </ac:spMkLst>
        </pc:spChg>
        <pc:spChg chg="del">
          <ac:chgData name="Pavlína Bazalová" userId="e219d983-eaf7-45be-b67d-109fd92f69b5" providerId="ADAL" clId="{BAF1B9C5-5EAE-9F40-932E-086B7449BDDA}" dt="2022-10-30T08:55:16.199" v="2490"/>
          <ac:spMkLst>
            <pc:docMk/>
            <pc:sldMk cId="3497561929" sldId="287"/>
            <ac:spMk id="5" creationId="{40150976-B75D-DB72-2D63-5C5F3DED0D36}"/>
          </ac:spMkLst>
        </pc:spChg>
        <pc:spChg chg="add mod">
          <ac:chgData name="Pavlína Bazalová" userId="e219d983-eaf7-45be-b67d-109fd92f69b5" providerId="ADAL" clId="{BAF1B9C5-5EAE-9F40-932E-086B7449BDDA}" dt="2022-10-30T08:56:00.568" v="2501" actId="14100"/>
          <ac:spMkLst>
            <pc:docMk/>
            <pc:sldMk cId="3497561929" sldId="287"/>
            <ac:spMk id="7" creationId="{366B14D7-5B37-871D-EB5C-0CFA561D804F}"/>
          </ac:spMkLst>
        </pc:spChg>
        <pc:spChg chg="add mod">
          <ac:chgData name="Pavlína Bazalová" userId="e219d983-eaf7-45be-b67d-109fd92f69b5" providerId="ADAL" clId="{BAF1B9C5-5EAE-9F40-932E-086B7449BDDA}" dt="2022-10-30T08:58:01.979" v="2512" actId="1076"/>
          <ac:spMkLst>
            <pc:docMk/>
            <pc:sldMk cId="3497561929" sldId="287"/>
            <ac:spMk id="9" creationId="{3E3F4893-DCF0-434B-5D64-5639F22FD537}"/>
          </ac:spMkLst>
        </pc:spChg>
        <pc:picChg chg="add mod">
          <ac:chgData name="Pavlína Bazalová" userId="e219d983-eaf7-45be-b67d-109fd92f69b5" providerId="ADAL" clId="{BAF1B9C5-5EAE-9F40-932E-086B7449BDDA}" dt="2022-10-30T08:55:21.824" v="2492" actId="1076"/>
          <ac:picMkLst>
            <pc:docMk/>
            <pc:sldMk cId="3497561929" sldId="287"/>
            <ac:picMk id="6146" creationId="{D4F88540-9868-4002-5F66-845E7D9D103E}"/>
          </ac:picMkLst>
        </pc:picChg>
        <pc:picChg chg="add mod">
          <ac:chgData name="Pavlína Bazalová" userId="e219d983-eaf7-45be-b67d-109fd92f69b5" providerId="ADAL" clId="{BAF1B9C5-5EAE-9F40-932E-086B7449BDDA}" dt="2022-10-30T08:57:33.352" v="2504" actId="1076"/>
          <ac:picMkLst>
            <pc:docMk/>
            <pc:sldMk cId="3497561929" sldId="287"/>
            <ac:picMk id="6148" creationId="{44326A66-3335-E8B7-CC8D-67087ABA6AF1}"/>
          </ac:picMkLst>
        </pc:picChg>
      </pc:sldChg>
      <pc:sldChg chg="delSp modSp new mod">
        <pc:chgData name="Pavlína Bazalová" userId="e219d983-eaf7-45be-b67d-109fd92f69b5" providerId="ADAL" clId="{BAF1B9C5-5EAE-9F40-932E-086B7449BDDA}" dt="2022-10-31T05:23:39.839" v="2801" actId="478"/>
        <pc:sldMkLst>
          <pc:docMk/>
          <pc:sldMk cId="1821631104" sldId="288"/>
        </pc:sldMkLst>
        <pc:spChg chg="del">
          <ac:chgData name="Pavlína Bazalová" userId="e219d983-eaf7-45be-b67d-109fd92f69b5" providerId="ADAL" clId="{BAF1B9C5-5EAE-9F40-932E-086B7449BDDA}" dt="2022-10-31T05:23:39.839" v="2801" actId="478"/>
          <ac:spMkLst>
            <pc:docMk/>
            <pc:sldMk cId="1821631104" sldId="288"/>
            <ac:spMk id="2" creationId="{0721A029-2116-5A40-1F2A-837124912D37}"/>
          </ac:spMkLst>
        </pc:spChg>
        <pc:spChg chg="mod">
          <ac:chgData name="Pavlína Bazalová" userId="e219d983-eaf7-45be-b67d-109fd92f69b5" providerId="ADAL" clId="{BAF1B9C5-5EAE-9F40-932E-086B7449BDDA}" dt="2022-10-30T08:59:53.458" v="2530" actId="20577"/>
          <ac:spMkLst>
            <pc:docMk/>
            <pc:sldMk cId="1821631104" sldId="288"/>
            <ac:spMk id="4" creationId="{3F3C548B-BF27-AA7A-DA20-0C0445948CDB}"/>
          </ac:spMkLst>
        </pc:spChg>
        <pc:spChg chg="mod">
          <ac:chgData name="Pavlína Bazalová" userId="e219d983-eaf7-45be-b67d-109fd92f69b5" providerId="ADAL" clId="{BAF1B9C5-5EAE-9F40-932E-086B7449BDDA}" dt="2022-10-31T05:23:34.780" v="2800" actId="5793"/>
          <ac:spMkLst>
            <pc:docMk/>
            <pc:sldMk cId="1821631104" sldId="288"/>
            <ac:spMk id="5" creationId="{B709A691-2590-8EA1-0AA8-8E904C66069C}"/>
          </ac:spMkLst>
        </pc:spChg>
      </pc:sldChg>
      <pc:sldChg chg="addSp delSp modSp new mod modClrScheme chgLayout">
        <pc:chgData name="Pavlína Bazalová" userId="e219d983-eaf7-45be-b67d-109fd92f69b5" providerId="ADAL" clId="{BAF1B9C5-5EAE-9F40-932E-086B7449BDDA}" dt="2022-10-31T05:28:53.010" v="3027" actId="20577"/>
        <pc:sldMkLst>
          <pc:docMk/>
          <pc:sldMk cId="1004059336" sldId="289"/>
        </pc:sldMkLst>
        <pc:spChg chg="del">
          <ac:chgData name="Pavlína Bazalová" userId="e219d983-eaf7-45be-b67d-109fd92f69b5" providerId="ADAL" clId="{BAF1B9C5-5EAE-9F40-932E-086B7449BDDA}" dt="2022-10-31T05:26:16.894" v="3002" actId="478"/>
          <ac:spMkLst>
            <pc:docMk/>
            <pc:sldMk cId="1004059336" sldId="289"/>
            <ac:spMk id="2" creationId="{8F064680-33E9-CA38-BF98-9F1CBD020DA6}"/>
          </ac:spMkLst>
        </pc:spChg>
        <pc:spChg chg="mod">
          <ac:chgData name="Pavlína Bazalová" userId="e219d983-eaf7-45be-b67d-109fd92f69b5" providerId="ADAL" clId="{BAF1B9C5-5EAE-9F40-932E-086B7449BDDA}" dt="2022-10-31T05:27:18.954" v="3004" actId="26606"/>
          <ac:spMkLst>
            <pc:docMk/>
            <pc:sldMk cId="1004059336" sldId="289"/>
            <ac:spMk id="3" creationId="{A41BCE23-F956-F106-6C92-280A8AB8DA46}"/>
          </ac:spMkLst>
        </pc:spChg>
        <pc:spChg chg="mod">
          <ac:chgData name="Pavlína Bazalová" userId="e219d983-eaf7-45be-b67d-109fd92f69b5" providerId="ADAL" clId="{BAF1B9C5-5EAE-9F40-932E-086B7449BDDA}" dt="2022-10-31T05:27:18.954" v="3004" actId="26606"/>
          <ac:spMkLst>
            <pc:docMk/>
            <pc:sldMk cId="1004059336" sldId="289"/>
            <ac:spMk id="4" creationId="{3CB51091-5E73-2915-F26E-B5B7948D96CB}"/>
          </ac:spMkLst>
        </pc:spChg>
        <pc:spChg chg="mod">
          <ac:chgData name="Pavlína Bazalová" userId="e219d983-eaf7-45be-b67d-109fd92f69b5" providerId="ADAL" clId="{BAF1B9C5-5EAE-9F40-932E-086B7449BDDA}" dt="2022-10-31T05:28:53.010" v="3027" actId="20577"/>
          <ac:spMkLst>
            <pc:docMk/>
            <pc:sldMk cId="1004059336" sldId="289"/>
            <ac:spMk id="5" creationId="{2A51C0E7-0AC3-5C5A-B5D3-9F554B857372}"/>
          </ac:spMkLst>
        </pc:spChg>
        <pc:spChg chg="add mod">
          <ac:chgData name="Pavlína Bazalová" userId="e219d983-eaf7-45be-b67d-109fd92f69b5" providerId="ADAL" clId="{BAF1B9C5-5EAE-9F40-932E-086B7449BDDA}" dt="2022-10-31T05:28:30.037" v="3021" actId="1076"/>
          <ac:spMkLst>
            <pc:docMk/>
            <pc:sldMk cId="1004059336" sldId="289"/>
            <ac:spMk id="8" creationId="{2B4DF2F8-654B-61F8-C948-927C486D5C33}"/>
          </ac:spMkLst>
        </pc:spChg>
        <pc:spChg chg="add del mod">
          <ac:chgData name="Pavlína Bazalová" userId="e219d983-eaf7-45be-b67d-109fd92f69b5" providerId="ADAL" clId="{BAF1B9C5-5EAE-9F40-932E-086B7449BDDA}" dt="2022-10-31T05:27:45.960" v="3009" actId="478"/>
          <ac:spMkLst>
            <pc:docMk/>
            <pc:sldMk cId="1004059336" sldId="289"/>
            <ac:spMk id="1031" creationId="{27B31DB9-646C-FE7A-1A2E-00D9C6C913E6}"/>
          </ac:spMkLst>
        </pc:spChg>
        <pc:picChg chg="add mod">
          <ac:chgData name="Pavlína Bazalová" userId="e219d983-eaf7-45be-b67d-109fd92f69b5" providerId="ADAL" clId="{BAF1B9C5-5EAE-9F40-932E-086B7449BDDA}" dt="2022-10-31T05:28:41.632" v="3024" actId="171"/>
          <ac:picMkLst>
            <pc:docMk/>
            <pc:sldMk cId="1004059336" sldId="289"/>
            <ac:picMk id="6" creationId="{D616B7C4-658C-DF05-9333-3250FE1A3733}"/>
          </ac:picMkLst>
        </pc:picChg>
        <pc:picChg chg="add mod">
          <ac:chgData name="Pavlína Bazalová" userId="e219d983-eaf7-45be-b67d-109fd92f69b5" providerId="ADAL" clId="{BAF1B9C5-5EAE-9F40-932E-086B7449BDDA}" dt="2022-10-31T05:27:18.954" v="3004" actId="26606"/>
          <ac:picMkLst>
            <pc:docMk/>
            <pc:sldMk cId="1004059336" sldId="289"/>
            <ac:picMk id="1026" creationId="{3EB49394-5868-E917-A7AE-CFCE56ADBAFA}"/>
          </ac:picMkLst>
        </pc:picChg>
        <pc:picChg chg="add del">
          <ac:chgData name="Pavlína Bazalová" userId="e219d983-eaf7-45be-b67d-109fd92f69b5" providerId="ADAL" clId="{BAF1B9C5-5EAE-9F40-932E-086B7449BDDA}" dt="2022-10-31T05:28:06.151" v="3012"/>
          <ac:picMkLst>
            <pc:docMk/>
            <pc:sldMk cId="1004059336" sldId="289"/>
            <ac:picMk id="1028" creationId="{2C557989-0BCD-536D-FD20-6BE1FC2D6032}"/>
          </ac:picMkLst>
        </pc:picChg>
      </pc:sldChg>
      <pc:sldChg chg="add">
        <pc:chgData name="Pavlína Bazalová" userId="e219d983-eaf7-45be-b67d-109fd92f69b5" providerId="ADAL" clId="{BAF1B9C5-5EAE-9F40-932E-086B7449BDDA}" dt="2022-10-31T05:24:20.498" v="2803"/>
        <pc:sldMkLst>
          <pc:docMk/>
          <pc:sldMk cId="1708470976" sldId="290"/>
        </pc:sldMkLst>
      </pc:sldChg>
      <pc:sldChg chg="add">
        <pc:chgData name="Pavlína Bazalová" userId="e219d983-eaf7-45be-b67d-109fd92f69b5" providerId="ADAL" clId="{BAF1B9C5-5EAE-9F40-932E-086B7449BDDA}" dt="2022-10-31T05:24:20.498" v="2803"/>
        <pc:sldMkLst>
          <pc:docMk/>
          <pc:sldMk cId="406409079" sldId="291"/>
        </pc:sldMkLst>
      </pc:sldChg>
      <pc:sldChg chg="add">
        <pc:chgData name="Pavlína Bazalová" userId="e219d983-eaf7-45be-b67d-109fd92f69b5" providerId="ADAL" clId="{BAF1B9C5-5EAE-9F40-932E-086B7449BDDA}" dt="2022-10-31T05:24:20.498" v="2803"/>
        <pc:sldMkLst>
          <pc:docMk/>
          <pc:sldMk cId="1562018882" sldId="292"/>
        </pc:sldMkLst>
      </pc:sldChg>
      <pc:sldChg chg="addSp delSp modSp new mod modClrScheme chgLayout">
        <pc:chgData name="Pavlína Bazalová" userId="e219d983-eaf7-45be-b67d-109fd92f69b5" providerId="ADAL" clId="{BAF1B9C5-5EAE-9F40-932E-086B7449BDDA}" dt="2022-10-31T05:30:32.612" v="3043" actId="478"/>
        <pc:sldMkLst>
          <pc:docMk/>
          <pc:sldMk cId="573975932" sldId="293"/>
        </pc:sldMkLst>
        <pc:spChg chg="del mod ord">
          <ac:chgData name="Pavlína Bazalová" userId="e219d983-eaf7-45be-b67d-109fd92f69b5" providerId="ADAL" clId="{BAF1B9C5-5EAE-9F40-932E-086B7449BDDA}" dt="2022-10-31T05:30:32.612" v="3043" actId="478"/>
          <ac:spMkLst>
            <pc:docMk/>
            <pc:sldMk cId="573975932" sldId="293"/>
            <ac:spMk id="2" creationId="{A6F1DAB6-7B42-FE14-EFA9-69C59C0D8A7B}"/>
          </ac:spMkLst>
        </pc:spChg>
        <pc:spChg chg="mod ord">
          <ac:chgData name="Pavlína Bazalová" userId="e219d983-eaf7-45be-b67d-109fd92f69b5" providerId="ADAL" clId="{BAF1B9C5-5EAE-9F40-932E-086B7449BDDA}" dt="2022-10-31T05:29:01.511" v="3028" actId="700"/>
          <ac:spMkLst>
            <pc:docMk/>
            <pc:sldMk cId="573975932" sldId="293"/>
            <ac:spMk id="3" creationId="{500A58AF-CECB-0881-08F7-8E1FACA5C0EB}"/>
          </ac:spMkLst>
        </pc:spChg>
        <pc:spChg chg="del mod ord">
          <ac:chgData name="Pavlína Bazalová" userId="e219d983-eaf7-45be-b67d-109fd92f69b5" providerId="ADAL" clId="{BAF1B9C5-5EAE-9F40-932E-086B7449BDDA}" dt="2022-10-31T05:29:01.511" v="3028" actId="700"/>
          <ac:spMkLst>
            <pc:docMk/>
            <pc:sldMk cId="573975932" sldId="293"/>
            <ac:spMk id="4" creationId="{EA1A5A58-A00E-70E3-0562-1919A23144D1}"/>
          </ac:spMkLst>
        </pc:spChg>
        <pc:spChg chg="del mod ord">
          <ac:chgData name="Pavlína Bazalová" userId="e219d983-eaf7-45be-b67d-109fd92f69b5" providerId="ADAL" clId="{BAF1B9C5-5EAE-9F40-932E-086B7449BDDA}" dt="2022-10-31T05:29:01.511" v="3028" actId="700"/>
          <ac:spMkLst>
            <pc:docMk/>
            <pc:sldMk cId="573975932" sldId="293"/>
            <ac:spMk id="5" creationId="{5CE167DD-2CAF-3530-18A6-147721DEE048}"/>
          </ac:spMkLst>
        </pc:spChg>
        <pc:spChg chg="del">
          <ac:chgData name="Pavlína Bazalová" userId="e219d983-eaf7-45be-b67d-109fd92f69b5" providerId="ADAL" clId="{BAF1B9C5-5EAE-9F40-932E-086B7449BDDA}" dt="2022-10-31T05:29:01.511" v="3028" actId="700"/>
          <ac:spMkLst>
            <pc:docMk/>
            <pc:sldMk cId="573975932" sldId="293"/>
            <ac:spMk id="6" creationId="{310E8727-24BF-DF07-46F3-F16572551F52}"/>
          </ac:spMkLst>
        </pc:spChg>
        <pc:spChg chg="add mod ord">
          <ac:chgData name="Pavlína Bazalová" userId="e219d983-eaf7-45be-b67d-109fd92f69b5" providerId="ADAL" clId="{BAF1B9C5-5EAE-9F40-932E-086B7449BDDA}" dt="2022-10-31T05:30:27.030" v="3041" actId="20577"/>
          <ac:spMkLst>
            <pc:docMk/>
            <pc:sldMk cId="573975932" sldId="293"/>
            <ac:spMk id="7" creationId="{66D3AE0A-07CB-7019-62B7-58B9254D1146}"/>
          </ac:spMkLst>
        </pc:spChg>
        <pc:spChg chg="add del mod ord">
          <ac:chgData name="Pavlína Bazalová" userId="e219d983-eaf7-45be-b67d-109fd92f69b5" providerId="ADAL" clId="{BAF1B9C5-5EAE-9F40-932E-086B7449BDDA}" dt="2022-10-31T05:30:30.019" v="3042" actId="478"/>
          <ac:spMkLst>
            <pc:docMk/>
            <pc:sldMk cId="573975932" sldId="293"/>
            <ac:spMk id="8" creationId="{BCF6B916-4448-F86B-DCA5-3A4D61771750}"/>
          </ac:spMkLst>
        </pc:spChg>
        <pc:picChg chg="add mod">
          <ac:chgData name="Pavlína Bazalová" userId="e219d983-eaf7-45be-b67d-109fd92f69b5" providerId="ADAL" clId="{BAF1B9C5-5EAE-9F40-932E-086B7449BDDA}" dt="2022-10-31T05:30:22.103" v="3031" actId="1076"/>
          <ac:picMkLst>
            <pc:docMk/>
            <pc:sldMk cId="573975932" sldId="293"/>
            <ac:picMk id="2050" creationId="{4E62524C-2E95-3C5F-5E7E-435E4F08019F}"/>
          </ac:picMkLst>
        </pc:picChg>
      </pc:sldChg>
      <pc:sldChg chg="new del">
        <pc:chgData name="Pavlína Bazalová" userId="e219d983-eaf7-45be-b67d-109fd92f69b5" providerId="ADAL" clId="{BAF1B9C5-5EAE-9F40-932E-086B7449BDDA}" dt="2022-10-31T05:31:12.367" v="3046" actId="2696"/>
        <pc:sldMkLst>
          <pc:docMk/>
          <pc:sldMk cId="2463031561" sldId="294"/>
        </pc:sldMkLst>
      </pc:sldChg>
      <pc:sldChg chg="addSp delSp modSp new mod">
        <pc:chgData name="Pavlína Bazalová" userId="e219d983-eaf7-45be-b67d-109fd92f69b5" providerId="ADAL" clId="{BAF1B9C5-5EAE-9F40-932E-086B7449BDDA}" dt="2022-10-31T05:34:55.918" v="3071" actId="1076"/>
        <pc:sldMkLst>
          <pc:docMk/>
          <pc:sldMk cId="3130386704" sldId="294"/>
        </pc:sldMkLst>
        <pc:spChg chg="del">
          <ac:chgData name="Pavlína Bazalová" userId="e219d983-eaf7-45be-b67d-109fd92f69b5" providerId="ADAL" clId="{BAF1B9C5-5EAE-9F40-932E-086B7449BDDA}" dt="2022-10-31T05:32:52.389" v="3060" actId="478"/>
          <ac:spMkLst>
            <pc:docMk/>
            <pc:sldMk cId="3130386704" sldId="294"/>
            <ac:spMk id="2" creationId="{C233C9B4-C03B-1C87-9D45-27B405B8676A}"/>
          </ac:spMkLst>
        </pc:spChg>
        <pc:spChg chg="del">
          <ac:chgData name="Pavlína Bazalová" userId="e219d983-eaf7-45be-b67d-109fd92f69b5" providerId="ADAL" clId="{BAF1B9C5-5EAE-9F40-932E-086B7449BDDA}" dt="2022-10-31T05:32:56.077" v="3062" actId="478"/>
          <ac:spMkLst>
            <pc:docMk/>
            <pc:sldMk cId="3130386704" sldId="294"/>
            <ac:spMk id="4" creationId="{F1B4F8EC-2CA4-6018-902F-75D55C402631}"/>
          </ac:spMkLst>
        </pc:spChg>
        <pc:spChg chg="del">
          <ac:chgData name="Pavlína Bazalová" userId="e219d983-eaf7-45be-b67d-109fd92f69b5" providerId="ADAL" clId="{BAF1B9C5-5EAE-9F40-932E-086B7449BDDA}" dt="2022-10-31T05:32:54.296" v="3061" actId="478"/>
          <ac:spMkLst>
            <pc:docMk/>
            <pc:sldMk cId="3130386704" sldId="294"/>
            <ac:spMk id="5" creationId="{506AA62A-A189-1967-2A97-AC2455330DF4}"/>
          </ac:spMkLst>
        </pc:spChg>
        <pc:spChg chg="add mod">
          <ac:chgData name="Pavlína Bazalová" userId="e219d983-eaf7-45be-b67d-109fd92f69b5" providerId="ADAL" clId="{BAF1B9C5-5EAE-9F40-932E-086B7449BDDA}" dt="2022-10-31T05:32:50.521" v="3059" actId="14100"/>
          <ac:spMkLst>
            <pc:docMk/>
            <pc:sldMk cId="3130386704" sldId="294"/>
            <ac:spMk id="7" creationId="{B51C013A-079C-59FC-C540-EA6E0466A36D}"/>
          </ac:spMkLst>
        </pc:spChg>
        <pc:spChg chg="add mod">
          <ac:chgData name="Pavlína Bazalová" userId="e219d983-eaf7-45be-b67d-109fd92f69b5" providerId="ADAL" clId="{BAF1B9C5-5EAE-9F40-932E-086B7449BDDA}" dt="2022-10-31T05:34:55.918" v="3071" actId="1076"/>
          <ac:spMkLst>
            <pc:docMk/>
            <pc:sldMk cId="3130386704" sldId="294"/>
            <ac:spMk id="9" creationId="{8B7DD5CE-29CE-F89D-1F36-61C3FE0EA831}"/>
          </ac:spMkLst>
        </pc:spChg>
        <pc:picChg chg="add mod">
          <ac:chgData name="Pavlína Bazalová" userId="e219d983-eaf7-45be-b67d-109fd92f69b5" providerId="ADAL" clId="{BAF1B9C5-5EAE-9F40-932E-086B7449BDDA}" dt="2022-10-31T05:32:27.251" v="3051" actId="1076"/>
          <ac:picMkLst>
            <pc:docMk/>
            <pc:sldMk cId="3130386704" sldId="294"/>
            <ac:picMk id="3074" creationId="{2762D96B-50F3-1FD5-22B0-FD6D6AAA3DE3}"/>
          </ac:picMkLst>
        </pc:picChg>
        <pc:picChg chg="add mod">
          <ac:chgData name="Pavlína Bazalová" userId="e219d983-eaf7-45be-b67d-109fd92f69b5" providerId="ADAL" clId="{BAF1B9C5-5EAE-9F40-932E-086B7449BDDA}" dt="2022-10-31T05:34:39.684" v="3066" actId="1076"/>
          <ac:picMkLst>
            <pc:docMk/>
            <pc:sldMk cId="3130386704" sldId="294"/>
            <ac:picMk id="3076" creationId="{0B668C60-DA17-B081-327A-9A066184C740}"/>
          </ac:picMkLst>
        </pc:picChg>
      </pc:sldChg>
      <pc:sldChg chg="addSp delSp modSp new mod">
        <pc:chgData name="Pavlína Bazalová" userId="e219d983-eaf7-45be-b67d-109fd92f69b5" providerId="ADAL" clId="{BAF1B9C5-5EAE-9F40-932E-086B7449BDDA}" dt="2022-10-31T05:38:40.917" v="3210" actId="1076"/>
        <pc:sldMkLst>
          <pc:docMk/>
          <pc:sldMk cId="2758167461" sldId="295"/>
        </pc:sldMkLst>
        <pc:spChg chg="del">
          <ac:chgData name="Pavlína Bazalová" userId="e219d983-eaf7-45be-b67d-109fd92f69b5" providerId="ADAL" clId="{BAF1B9C5-5EAE-9F40-932E-086B7449BDDA}" dt="2022-10-31T05:36:55.111" v="3117" actId="478"/>
          <ac:spMkLst>
            <pc:docMk/>
            <pc:sldMk cId="2758167461" sldId="295"/>
            <ac:spMk id="2" creationId="{531EB951-0431-7CE5-9A05-AEB683CBCCF3}"/>
          </ac:spMkLst>
        </pc:spChg>
        <pc:spChg chg="mod">
          <ac:chgData name="Pavlína Bazalová" userId="e219d983-eaf7-45be-b67d-109fd92f69b5" providerId="ADAL" clId="{BAF1B9C5-5EAE-9F40-932E-086B7449BDDA}" dt="2022-10-31T05:36:51.067" v="3116" actId="14100"/>
          <ac:spMkLst>
            <pc:docMk/>
            <pc:sldMk cId="2758167461" sldId="295"/>
            <ac:spMk id="4" creationId="{261FFFAA-87BE-693F-9265-78CA38966E86}"/>
          </ac:spMkLst>
        </pc:spChg>
        <pc:spChg chg="del">
          <ac:chgData name="Pavlína Bazalová" userId="e219d983-eaf7-45be-b67d-109fd92f69b5" providerId="ADAL" clId="{BAF1B9C5-5EAE-9F40-932E-086B7449BDDA}" dt="2022-10-31T05:38:34.150" v="3209" actId="478"/>
          <ac:spMkLst>
            <pc:docMk/>
            <pc:sldMk cId="2758167461" sldId="295"/>
            <ac:spMk id="5" creationId="{82D84187-670A-680F-F27B-F740AFC2968E}"/>
          </ac:spMkLst>
        </pc:spChg>
        <pc:spChg chg="add mod">
          <ac:chgData name="Pavlína Bazalová" userId="e219d983-eaf7-45be-b67d-109fd92f69b5" providerId="ADAL" clId="{BAF1B9C5-5EAE-9F40-932E-086B7449BDDA}" dt="2022-10-31T05:38:32.183" v="3208" actId="1076"/>
          <ac:spMkLst>
            <pc:docMk/>
            <pc:sldMk cId="2758167461" sldId="295"/>
            <ac:spMk id="8" creationId="{9A0F7F2E-8324-BF3D-274D-28904E8C9876}"/>
          </ac:spMkLst>
        </pc:spChg>
        <pc:picChg chg="add mod">
          <ac:chgData name="Pavlína Bazalová" userId="e219d983-eaf7-45be-b67d-109fd92f69b5" providerId="ADAL" clId="{BAF1B9C5-5EAE-9F40-932E-086B7449BDDA}" dt="2022-10-31T05:38:40.917" v="3210" actId="1076"/>
          <ac:picMkLst>
            <pc:docMk/>
            <pc:sldMk cId="2758167461" sldId="295"/>
            <ac:picMk id="6" creationId="{1B767463-D678-DC72-B3F8-F432A2C98A65}"/>
          </ac:picMkLst>
        </pc:picChg>
      </pc:sldChg>
      <pc:sldChg chg="delSp modSp new mod">
        <pc:chgData name="Pavlína Bazalová" userId="e219d983-eaf7-45be-b67d-109fd92f69b5" providerId="ADAL" clId="{BAF1B9C5-5EAE-9F40-932E-086B7449BDDA}" dt="2022-10-31T05:42:48.611" v="3341" actId="478"/>
        <pc:sldMkLst>
          <pc:docMk/>
          <pc:sldMk cId="1655239300" sldId="296"/>
        </pc:sldMkLst>
        <pc:spChg chg="del">
          <ac:chgData name="Pavlína Bazalová" userId="e219d983-eaf7-45be-b67d-109fd92f69b5" providerId="ADAL" clId="{BAF1B9C5-5EAE-9F40-932E-086B7449BDDA}" dt="2022-10-31T05:42:48.611" v="3341" actId="478"/>
          <ac:spMkLst>
            <pc:docMk/>
            <pc:sldMk cId="1655239300" sldId="296"/>
            <ac:spMk id="2" creationId="{24ACE5DB-C1AA-5F17-7635-6D7AA83BAC22}"/>
          </ac:spMkLst>
        </pc:spChg>
        <pc:spChg chg="mod">
          <ac:chgData name="Pavlína Bazalová" userId="e219d983-eaf7-45be-b67d-109fd92f69b5" providerId="ADAL" clId="{BAF1B9C5-5EAE-9F40-932E-086B7449BDDA}" dt="2022-10-31T05:39:45.938" v="3242" actId="20577"/>
          <ac:spMkLst>
            <pc:docMk/>
            <pc:sldMk cId="1655239300" sldId="296"/>
            <ac:spMk id="4" creationId="{5848CA4E-321B-3D4D-8564-0023FFECBFC3}"/>
          </ac:spMkLst>
        </pc:spChg>
        <pc:spChg chg="mod">
          <ac:chgData name="Pavlína Bazalová" userId="e219d983-eaf7-45be-b67d-109fd92f69b5" providerId="ADAL" clId="{BAF1B9C5-5EAE-9F40-932E-086B7449BDDA}" dt="2022-10-31T05:41:44.847" v="3340" actId="20577"/>
          <ac:spMkLst>
            <pc:docMk/>
            <pc:sldMk cId="1655239300" sldId="296"/>
            <ac:spMk id="5" creationId="{AC644F64-DBE3-F520-67D1-0A9F3127559C}"/>
          </ac:spMkLst>
        </pc:spChg>
      </pc:sldChg>
      <pc:sldChg chg="addSp delSp modSp new mod">
        <pc:chgData name="Pavlína Bazalová" userId="e219d983-eaf7-45be-b67d-109fd92f69b5" providerId="ADAL" clId="{BAF1B9C5-5EAE-9F40-932E-086B7449BDDA}" dt="2022-10-31T05:43:01.545" v="3348" actId="478"/>
        <pc:sldMkLst>
          <pc:docMk/>
          <pc:sldMk cId="1176702825" sldId="297"/>
        </pc:sldMkLst>
        <pc:spChg chg="del">
          <ac:chgData name="Pavlína Bazalová" userId="e219d983-eaf7-45be-b67d-109fd92f69b5" providerId="ADAL" clId="{BAF1B9C5-5EAE-9F40-932E-086B7449BDDA}" dt="2022-10-31T05:43:01.545" v="3348" actId="478"/>
          <ac:spMkLst>
            <pc:docMk/>
            <pc:sldMk cId="1176702825" sldId="297"/>
            <ac:spMk id="2" creationId="{1C478D17-298A-1F22-BC50-607DFD4AA648}"/>
          </ac:spMkLst>
        </pc:spChg>
        <pc:spChg chg="mod">
          <ac:chgData name="Pavlína Bazalová" userId="e219d983-eaf7-45be-b67d-109fd92f69b5" providerId="ADAL" clId="{BAF1B9C5-5EAE-9F40-932E-086B7449BDDA}" dt="2022-10-31T05:42:56.963" v="3346" actId="20577"/>
          <ac:spMkLst>
            <pc:docMk/>
            <pc:sldMk cId="1176702825" sldId="297"/>
            <ac:spMk id="4" creationId="{C7984C25-BC6E-1DDF-A7B0-BAE243B06AB6}"/>
          </ac:spMkLst>
        </pc:spChg>
        <pc:spChg chg="del">
          <ac:chgData name="Pavlína Bazalová" userId="e219d983-eaf7-45be-b67d-109fd92f69b5" providerId="ADAL" clId="{BAF1B9C5-5EAE-9F40-932E-086B7449BDDA}" dt="2022-10-31T05:42:58.997" v="3347" actId="478"/>
          <ac:spMkLst>
            <pc:docMk/>
            <pc:sldMk cId="1176702825" sldId="297"/>
            <ac:spMk id="5" creationId="{A4F63E35-388C-E296-0817-51258EC8694C}"/>
          </ac:spMkLst>
        </pc:spChg>
        <pc:picChg chg="add">
          <ac:chgData name="Pavlína Bazalová" userId="e219d983-eaf7-45be-b67d-109fd92f69b5" providerId="ADAL" clId="{BAF1B9C5-5EAE-9F40-932E-086B7449BDDA}" dt="2022-10-31T05:42:53.540" v="3343"/>
          <ac:picMkLst>
            <pc:docMk/>
            <pc:sldMk cId="1176702825" sldId="297"/>
            <ac:picMk id="4098" creationId="{714A30DB-72D6-9F02-7EAE-91C1C0A29F27}"/>
          </ac:picMkLst>
        </pc:picChg>
      </pc:sldChg>
      <pc:sldChg chg="new del ord">
        <pc:chgData name="Pavlína Bazalová" userId="e219d983-eaf7-45be-b67d-109fd92f69b5" providerId="ADAL" clId="{BAF1B9C5-5EAE-9F40-932E-086B7449BDDA}" dt="2022-10-31T07:50:40.147" v="3351" actId="2696"/>
        <pc:sldMkLst>
          <pc:docMk/>
          <pc:sldMk cId="3379519203" sldId="298"/>
        </pc:sldMkLst>
      </pc:sldChg>
      <pc:sldChg chg="addSp delSp modSp new mod">
        <pc:chgData name="Pavlína Bazalová" userId="e219d983-eaf7-45be-b67d-109fd92f69b5" providerId="ADAL" clId="{BAF1B9C5-5EAE-9F40-932E-086B7449BDDA}" dt="2022-10-31T08:36:47.199" v="5040" actId="1076"/>
        <pc:sldMkLst>
          <pc:docMk/>
          <pc:sldMk cId="3463104320" sldId="298"/>
        </pc:sldMkLst>
        <pc:spChg chg="mod">
          <ac:chgData name="Pavlína Bazalová" userId="e219d983-eaf7-45be-b67d-109fd92f69b5" providerId="ADAL" clId="{BAF1B9C5-5EAE-9F40-932E-086B7449BDDA}" dt="2022-10-31T07:51:48.287" v="3381" actId="20577"/>
          <ac:spMkLst>
            <pc:docMk/>
            <pc:sldMk cId="3463104320" sldId="298"/>
            <ac:spMk id="4" creationId="{9F725E02-20C3-8EFD-6887-7732CA17D4F6}"/>
          </ac:spMkLst>
        </pc:spChg>
        <pc:spChg chg="del">
          <ac:chgData name="Pavlína Bazalová" userId="e219d983-eaf7-45be-b67d-109fd92f69b5" providerId="ADAL" clId="{BAF1B9C5-5EAE-9F40-932E-086B7449BDDA}" dt="2022-10-31T07:51:52.640" v="3382" actId="478"/>
          <ac:spMkLst>
            <pc:docMk/>
            <pc:sldMk cId="3463104320" sldId="298"/>
            <ac:spMk id="5" creationId="{81F629B7-15C0-623B-ADFB-5493B12E4C3D}"/>
          </ac:spMkLst>
        </pc:spChg>
        <pc:picChg chg="add del mod">
          <ac:chgData name="Pavlína Bazalová" userId="e219d983-eaf7-45be-b67d-109fd92f69b5" providerId="ADAL" clId="{BAF1B9C5-5EAE-9F40-932E-086B7449BDDA}" dt="2022-10-31T07:51:41.033" v="3359" actId="478"/>
          <ac:picMkLst>
            <pc:docMk/>
            <pc:sldMk cId="3463104320" sldId="298"/>
            <ac:picMk id="6" creationId="{9717B6C8-E5E5-762B-7A95-49BC6BB8EC35}"/>
          </ac:picMkLst>
        </pc:picChg>
        <pc:picChg chg="add mod">
          <ac:chgData name="Pavlína Bazalová" userId="e219d983-eaf7-45be-b67d-109fd92f69b5" providerId="ADAL" clId="{BAF1B9C5-5EAE-9F40-932E-086B7449BDDA}" dt="2022-10-31T08:36:47.199" v="5040" actId="1076"/>
          <ac:picMkLst>
            <pc:docMk/>
            <pc:sldMk cId="3463104320" sldId="298"/>
            <ac:picMk id="7" creationId="{64885461-CD01-7FA4-2D37-390E3DFA4131}"/>
          </ac:picMkLst>
        </pc:picChg>
      </pc:sldChg>
      <pc:sldChg chg="addSp delSp modSp add mod modClrScheme chgLayout">
        <pc:chgData name="Pavlína Bazalová" userId="e219d983-eaf7-45be-b67d-109fd92f69b5" providerId="ADAL" clId="{BAF1B9C5-5EAE-9F40-932E-086B7449BDDA}" dt="2022-10-31T07:56:36.910" v="3450" actId="1076"/>
        <pc:sldMkLst>
          <pc:docMk/>
          <pc:sldMk cId="3421635554" sldId="299"/>
        </pc:sldMkLst>
        <pc:spChg chg="del">
          <ac:chgData name="Pavlína Bazalová" userId="e219d983-eaf7-45be-b67d-109fd92f69b5" providerId="ADAL" clId="{BAF1B9C5-5EAE-9F40-932E-086B7449BDDA}" dt="2022-10-31T07:54:35.927" v="3433" actId="478"/>
          <ac:spMkLst>
            <pc:docMk/>
            <pc:sldMk cId="3421635554" sldId="299"/>
            <ac:spMk id="2" creationId="{E0EDA92A-F3E0-788D-ED41-62DD9344437D}"/>
          </ac:spMkLst>
        </pc:spChg>
        <pc:spChg chg="mod">
          <ac:chgData name="Pavlína Bazalová" userId="e219d983-eaf7-45be-b67d-109fd92f69b5" providerId="ADAL" clId="{BAF1B9C5-5EAE-9F40-932E-086B7449BDDA}" dt="2022-10-31T07:55:16.187" v="3437" actId="26606"/>
          <ac:spMkLst>
            <pc:docMk/>
            <pc:sldMk cId="3421635554" sldId="299"/>
            <ac:spMk id="3" creationId="{50392D29-77AD-05BA-65C9-FACFA5EF0BFC}"/>
          </ac:spMkLst>
        </pc:spChg>
        <pc:spChg chg="mod">
          <ac:chgData name="Pavlína Bazalová" userId="e219d983-eaf7-45be-b67d-109fd92f69b5" providerId="ADAL" clId="{BAF1B9C5-5EAE-9F40-932E-086B7449BDDA}" dt="2022-10-31T07:55:16.187" v="3437" actId="26606"/>
          <ac:spMkLst>
            <pc:docMk/>
            <pc:sldMk cId="3421635554" sldId="299"/>
            <ac:spMk id="4" creationId="{611B0B5C-D4EC-991A-9E7C-30532A2268EB}"/>
          </ac:spMkLst>
        </pc:spChg>
        <pc:spChg chg="mod ord">
          <ac:chgData name="Pavlína Bazalová" userId="e219d983-eaf7-45be-b67d-109fd92f69b5" providerId="ADAL" clId="{BAF1B9C5-5EAE-9F40-932E-086B7449BDDA}" dt="2022-10-31T07:55:16.187" v="3437" actId="26606"/>
          <ac:spMkLst>
            <pc:docMk/>
            <pc:sldMk cId="3421635554" sldId="299"/>
            <ac:spMk id="5" creationId="{60317C4C-8CF0-C937-27FF-12DBAE5E09D0}"/>
          </ac:spMkLst>
        </pc:spChg>
        <pc:spChg chg="add mod">
          <ac:chgData name="Pavlína Bazalová" userId="e219d983-eaf7-45be-b67d-109fd92f69b5" providerId="ADAL" clId="{BAF1B9C5-5EAE-9F40-932E-086B7449BDDA}" dt="2022-10-31T07:56:36.910" v="3450" actId="1076"/>
          <ac:spMkLst>
            <pc:docMk/>
            <pc:sldMk cId="3421635554" sldId="299"/>
            <ac:spMk id="7" creationId="{79D305CA-A878-7F02-A0EB-DCF6ED22E8C7}"/>
          </ac:spMkLst>
        </pc:spChg>
        <pc:spChg chg="add del mod">
          <ac:chgData name="Pavlína Bazalová" userId="e219d983-eaf7-45be-b67d-109fd92f69b5" providerId="ADAL" clId="{BAF1B9C5-5EAE-9F40-932E-086B7449BDDA}" dt="2022-10-31T07:55:18.523" v="3438" actId="478"/>
          <ac:spMkLst>
            <pc:docMk/>
            <pc:sldMk cId="3421635554" sldId="299"/>
            <ac:spMk id="5127" creationId="{C9394E31-057A-D309-130D-9486D0657564}"/>
          </ac:spMkLst>
        </pc:spChg>
        <pc:picChg chg="add mod">
          <ac:chgData name="Pavlína Bazalová" userId="e219d983-eaf7-45be-b67d-109fd92f69b5" providerId="ADAL" clId="{BAF1B9C5-5EAE-9F40-932E-086B7449BDDA}" dt="2022-10-31T07:55:16.187" v="3437" actId="26606"/>
          <ac:picMkLst>
            <pc:docMk/>
            <pc:sldMk cId="3421635554" sldId="299"/>
            <ac:picMk id="5122" creationId="{8475C6F2-1772-30E0-4FBF-373E89B62082}"/>
          </ac:picMkLst>
        </pc:picChg>
        <pc:picChg chg="add mod">
          <ac:chgData name="Pavlína Bazalová" userId="e219d983-eaf7-45be-b67d-109fd92f69b5" providerId="ADAL" clId="{BAF1B9C5-5EAE-9F40-932E-086B7449BDDA}" dt="2022-10-31T07:56:17.159" v="3441" actId="1076"/>
          <ac:picMkLst>
            <pc:docMk/>
            <pc:sldMk cId="3421635554" sldId="299"/>
            <ac:picMk id="5124" creationId="{5EA2D703-5D2F-9AE9-C809-4F2C5486D164}"/>
          </ac:picMkLst>
        </pc:picChg>
      </pc:sldChg>
      <pc:sldChg chg="addSp delSp modSp new mod modClrScheme chgLayout">
        <pc:chgData name="Pavlína Bazalová" userId="e219d983-eaf7-45be-b67d-109fd92f69b5" providerId="ADAL" clId="{BAF1B9C5-5EAE-9F40-932E-086B7449BDDA}" dt="2022-10-31T07:57:41.867" v="3513" actId="478"/>
        <pc:sldMkLst>
          <pc:docMk/>
          <pc:sldMk cId="3418374641" sldId="300"/>
        </pc:sldMkLst>
        <pc:spChg chg="del mod ord">
          <ac:chgData name="Pavlína Bazalová" userId="e219d983-eaf7-45be-b67d-109fd92f69b5" providerId="ADAL" clId="{BAF1B9C5-5EAE-9F40-932E-086B7449BDDA}" dt="2022-10-31T07:57:41.867" v="3513" actId="478"/>
          <ac:spMkLst>
            <pc:docMk/>
            <pc:sldMk cId="3418374641" sldId="300"/>
            <ac:spMk id="2" creationId="{185FDBE3-2E3A-D929-4357-966C8783D31D}"/>
          </ac:spMkLst>
        </pc:spChg>
        <pc:spChg chg="mod ord">
          <ac:chgData name="Pavlína Bazalová" userId="e219d983-eaf7-45be-b67d-109fd92f69b5" providerId="ADAL" clId="{BAF1B9C5-5EAE-9F40-932E-086B7449BDDA}" dt="2022-10-31T07:56:44.968" v="3452" actId="700"/>
          <ac:spMkLst>
            <pc:docMk/>
            <pc:sldMk cId="3418374641" sldId="300"/>
            <ac:spMk id="3" creationId="{620FAA66-554A-71C5-0340-27B39990239A}"/>
          </ac:spMkLst>
        </pc:spChg>
        <pc:spChg chg="del mod ord">
          <ac:chgData name="Pavlína Bazalová" userId="e219d983-eaf7-45be-b67d-109fd92f69b5" providerId="ADAL" clId="{BAF1B9C5-5EAE-9F40-932E-086B7449BDDA}" dt="2022-10-31T07:56:44.968" v="3452" actId="700"/>
          <ac:spMkLst>
            <pc:docMk/>
            <pc:sldMk cId="3418374641" sldId="300"/>
            <ac:spMk id="4" creationId="{92316745-7E9F-7D77-F38B-AC058BFF31CF}"/>
          </ac:spMkLst>
        </pc:spChg>
        <pc:spChg chg="del mod ord">
          <ac:chgData name="Pavlína Bazalová" userId="e219d983-eaf7-45be-b67d-109fd92f69b5" providerId="ADAL" clId="{BAF1B9C5-5EAE-9F40-932E-086B7449BDDA}" dt="2022-10-31T07:56:44.968" v="3452" actId="700"/>
          <ac:spMkLst>
            <pc:docMk/>
            <pc:sldMk cId="3418374641" sldId="300"/>
            <ac:spMk id="5" creationId="{AB3D4F4E-D4B5-E31E-B6C4-3B57F2E09FE9}"/>
          </ac:spMkLst>
        </pc:spChg>
        <pc:spChg chg="del">
          <ac:chgData name="Pavlína Bazalová" userId="e219d983-eaf7-45be-b67d-109fd92f69b5" providerId="ADAL" clId="{BAF1B9C5-5EAE-9F40-932E-086B7449BDDA}" dt="2022-10-31T07:56:44.968" v="3452" actId="700"/>
          <ac:spMkLst>
            <pc:docMk/>
            <pc:sldMk cId="3418374641" sldId="300"/>
            <ac:spMk id="6" creationId="{E30CF270-00CB-5056-D0E6-EDF9C4CED997}"/>
          </ac:spMkLst>
        </pc:spChg>
        <pc:spChg chg="add mod ord">
          <ac:chgData name="Pavlína Bazalová" userId="e219d983-eaf7-45be-b67d-109fd92f69b5" providerId="ADAL" clId="{BAF1B9C5-5EAE-9F40-932E-086B7449BDDA}" dt="2022-10-31T07:56:49.730" v="3467" actId="5793"/>
          <ac:spMkLst>
            <pc:docMk/>
            <pc:sldMk cId="3418374641" sldId="300"/>
            <ac:spMk id="7" creationId="{5163EAD0-EA21-F76A-5D0E-7903A3024A4D}"/>
          </ac:spMkLst>
        </pc:spChg>
        <pc:spChg chg="add mod ord">
          <ac:chgData name="Pavlína Bazalová" userId="e219d983-eaf7-45be-b67d-109fd92f69b5" providerId="ADAL" clId="{BAF1B9C5-5EAE-9F40-932E-086B7449BDDA}" dt="2022-10-31T07:56:44.968" v="3452" actId="700"/>
          <ac:spMkLst>
            <pc:docMk/>
            <pc:sldMk cId="3418374641" sldId="300"/>
            <ac:spMk id="8" creationId="{FAED35BE-E4AB-6FA0-AF69-AC24DE862387}"/>
          </ac:spMkLst>
        </pc:spChg>
        <pc:spChg chg="add mod">
          <ac:chgData name="Pavlína Bazalová" userId="e219d983-eaf7-45be-b67d-109fd92f69b5" providerId="ADAL" clId="{BAF1B9C5-5EAE-9F40-932E-086B7449BDDA}" dt="2022-10-31T07:57:37.001" v="3512"/>
          <ac:spMkLst>
            <pc:docMk/>
            <pc:sldMk cId="3418374641" sldId="300"/>
            <ac:spMk id="10" creationId="{F98227C0-D726-B50A-9953-837BDFF2E731}"/>
          </ac:spMkLst>
        </pc:spChg>
        <pc:picChg chg="add mod">
          <ac:chgData name="Pavlína Bazalová" userId="e219d983-eaf7-45be-b67d-109fd92f69b5" providerId="ADAL" clId="{BAF1B9C5-5EAE-9F40-932E-086B7449BDDA}" dt="2022-10-31T07:57:37.001" v="3512"/>
          <ac:picMkLst>
            <pc:docMk/>
            <pc:sldMk cId="3418374641" sldId="300"/>
            <ac:picMk id="9" creationId="{21B49670-9F38-AC09-956E-9C6ECD1DEBFD}"/>
          </ac:picMkLst>
        </pc:picChg>
      </pc:sldChg>
      <pc:sldChg chg="addSp delSp modSp new mod">
        <pc:chgData name="Pavlína Bazalová" userId="e219d983-eaf7-45be-b67d-109fd92f69b5" providerId="ADAL" clId="{BAF1B9C5-5EAE-9F40-932E-086B7449BDDA}" dt="2022-10-31T08:01:00.040" v="3575" actId="1076"/>
        <pc:sldMkLst>
          <pc:docMk/>
          <pc:sldMk cId="1331760396" sldId="301"/>
        </pc:sldMkLst>
        <pc:spChg chg="del">
          <ac:chgData name="Pavlína Bazalová" userId="e219d983-eaf7-45be-b67d-109fd92f69b5" providerId="ADAL" clId="{BAF1B9C5-5EAE-9F40-932E-086B7449BDDA}" dt="2022-10-31T08:00:24.513" v="3565" actId="478"/>
          <ac:spMkLst>
            <pc:docMk/>
            <pc:sldMk cId="1331760396" sldId="301"/>
            <ac:spMk id="2" creationId="{11C53346-8F87-B5FC-591A-DF889225D775}"/>
          </ac:spMkLst>
        </pc:spChg>
        <pc:spChg chg="mod">
          <ac:chgData name="Pavlína Bazalová" userId="e219d983-eaf7-45be-b67d-109fd92f69b5" providerId="ADAL" clId="{BAF1B9C5-5EAE-9F40-932E-086B7449BDDA}" dt="2022-10-31T07:56:56.912" v="3486" actId="20577"/>
          <ac:spMkLst>
            <pc:docMk/>
            <pc:sldMk cId="1331760396" sldId="301"/>
            <ac:spMk id="4" creationId="{2A06A56D-7C51-E295-1DF0-A32BA27BCDF7}"/>
          </ac:spMkLst>
        </pc:spChg>
        <pc:spChg chg="mod">
          <ac:chgData name="Pavlína Bazalová" userId="e219d983-eaf7-45be-b67d-109fd92f69b5" providerId="ADAL" clId="{BAF1B9C5-5EAE-9F40-932E-086B7449BDDA}" dt="2022-10-31T08:00:16.849" v="3564" actId="20577"/>
          <ac:spMkLst>
            <pc:docMk/>
            <pc:sldMk cId="1331760396" sldId="301"/>
            <ac:spMk id="5" creationId="{0C560D27-4AE5-FB2E-870C-901A2331112D}"/>
          </ac:spMkLst>
        </pc:spChg>
        <pc:spChg chg="add mod">
          <ac:chgData name="Pavlína Bazalová" userId="e219d983-eaf7-45be-b67d-109fd92f69b5" providerId="ADAL" clId="{BAF1B9C5-5EAE-9F40-932E-086B7449BDDA}" dt="2022-10-31T08:01:00.040" v="3575" actId="1076"/>
          <ac:spMkLst>
            <pc:docMk/>
            <pc:sldMk cId="1331760396" sldId="301"/>
            <ac:spMk id="7" creationId="{7DEDDE6B-82C4-EC98-6AA1-D73B8BEB7C01}"/>
          </ac:spMkLst>
        </pc:spChg>
        <pc:picChg chg="add mod">
          <ac:chgData name="Pavlína Bazalová" userId="e219d983-eaf7-45be-b67d-109fd92f69b5" providerId="ADAL" clId="{BAF1B9C5-5EAE-9F40-932E-086B7449BDDA}" dt="2022-10-31T08:00:30.591" v="3567" actId="1076"/>
          <ac:picMkLst>
            <pc:docMk/>
            <pc:sldMk cId="1331760396" sldId="301"/>
            <ac:picMk id="6146" creationId="{955C331D-9998-D066-C8D1-9599E32E512F}"/>
          </ac:picMkLst>
        </pc:picChg>
      </pc:sldChg>
      <pc:sldChg chg="addSp delSp modSp new mod">
        <pc:chgData name="Pavlína Bazalová" userId="e219d983-eaf7-45be-b67d-109fd92f69b5" providerId="ADAL" clId="{BAF1B9C5-5EAE-9F40-932E-086B7449BDDA}" dt="2022-10-31T08:36:27.814" v="5038" actId="1076"/>
        <pc:sldMkLst>
          <pc:docMk/>
          <pc:sldMk cId="2699104955" sldId="302"/>
        </pc:sldMkLst>
        <pc:spChg chg="del">
          <ac:chgData name="Pavlína Bazalová" userId="e219d983-eaf7-45be-b67d-109fd92f69b5" providerId="ADAL" clId="{BAF1B9C5-5EAE-9F40-932E-086B7449BDDA}" dt="2022-10-31T08:01:07.713" v="3576" actId="478"/>
          <ac:spMkLst>
            <pc:docMk/>
            <pc:sldMk cId="2699104955" sldId="302"/>
            <ac:spMk id="2" creationId="{339AD9FF-90E7-94EC-A6D0-16868D6270B8}"/>
          </ac:spMkLst>
        </pc:spChg>
        <pc:spChg chg="mod">
          <ac:chgData name="Pavlína Bazalová" userId="e219d983-eaf7-45be-b67d-109fd92f69b5" providerId="ADAL" clId="{BAF1B9C5-5EAE-9F40-932E-086B7449BDDA}" dt="2022-10-31T07:57:09.152" v="3511" actId="20577"/>
          <ac:spMkLst>
            <pc:docMk/>
            <pc:sldMk cId="2699104955" sldId="302"/>
            <ac:spMk id="4" creationId="{829BFE43-2469-A23F-E71F-3049E35E2547}"/>
          </ac:spMkLst>
        </pc:spChg>
        <pc:spChg chg="mod">
          <ac:chgData name="Pavlína Bazalová" userId="e219d983-eaf7-45be-b67d-109fd92f69b5" providerId="ADAL" clId="{BAF1B9C5-5EAE-9F40-932E-086B7449BDDA}" dt="2022-10-31T08:03:54.340" v="3703" actId="313"/>
          <ac:spMkLst>
            <pc:docMk/>
            <pc:sldMk cId="2699104955" sldId="302"/>
            <ac:spMk id="5" creationId="{87B06C8A-05B0-51FC-C7A5-AA76762FDB51}"/>
          </ac:spMkLst>
        </pc:spChg>
        <pc:spChg chg="add mod">
          <ac:chgData name="Pavlína Bazalová" userId="e219d983-eaf7-45be-b67d-109fd92f69b5" providerId="ADAL" clId="{BAF1B9C5-5EAE-9F40-932E-086B7449BDDA}" dt="2022-10-31T08:36:27.814" v="5038" actId="1076"/>
          <ac:spMkLst>
            <pc:docMk/>
            <pc:sldMk cId="2699104955" sldId="302"/>
            <ac:spMk id="7" creationId="{73583977-B7A3-049D-0921-65F31437634F}"/>
          </ac:spMkLst>
        </pc:spChg>
        <pc:picChg chg="add mod">
          <ac:chgData name="Pavlína Bazalová" userId="e219d983-eaf7-45be-b67d-109fd92f69b5" providerId="ADAL" clId="{BAF1B9C5-5EAE-9F40-932E-086B7449BDDA}" dt="2022-10-31T08:02:47.472" v="3584" actId="1076"/>
          <ac:picMkLst>
            <pc:docMk/>
            <pc:sldMk cId="2699104955" sldId="302"/>
            <ac:picMk id="6" creationId="{91A81B3B-EEF7-EDB8-7F04-5AA90BADB310}"/>
          </ac:picMkLst>
        </pc:picChg>
        <pc:picChg chg="add mod">
          <ac:chgData name="Pavlína Bazalová" userId="e219d983-eaf7-45be-b67d-109fd92f69b5" providerId="ADAL" clId="{BAF1B9C5-5EAE-9F40-932E-086B7449BDDA}" dt="2022-10-31T08:02:49.389" v="3585" actId="1076"/>
          <ac:picMkLst>
            <pc:docMk/>
            <pc:sldMk cId="2699104955" sldId="302"/>
            <ac:picMk id="7170" creationId="{83E0DFED-DC81-C642-0CFE-939FEBC191A7}"/>
          </ac:picMkLst>
        </pc:picChg>
      </pc:sldChg>
      <pc:sldChg chg="addSp delSp modSp new mod ord modClrScheme chgLayout">
        <pc:chgData name="Pavlína Bazalová" userId="e219d983-eaf7-45be-b67d-109fd92f69b5" providerId="ADAL" clId="{BAF1B9C5-5EAE-9F40-932E-086B7449BDDA}" dt="2022-10-31T08:11:51.403" v="4264" actId="13822"/>
        <pc:sldMkLst>
          <pc:docMk/>
          <pc:sldMk cId="1028650326" sldId="303"/>
        </pc:sldMkLst>
        <pc:spChg chg="del">
          <ac:chgData name="Pavlína Bazalová" userId="e219d983-eaf7-45be-b67d-109fd92f69b5" providerId="ADAL" clId="{BAF1B9C5-5EAE-9F40-932E-086B7449BDDA}" dt="2022-10-31T08:06:44.844" v="4004" actId="478"/>
          <ac:spMkLst>
            <pc:docMk/>
            <pc:sldMk cId="1028650326" sldId="303"/>
            <ac:spMk id="2" creationId="{ABFEDDBE-F1CA-5EC4-0BCA-EAFC51765687}"/>
          </ac:spMkLst>
        </pc:spChg>
        <pc:spChg chg="mod">
          <ac:chgData name="Pavlína Bazalová" userId="e219d983-eaf7-45be-b67d-109fd92f69b5" providerId="ADAL" clId="{BAF1B9C5-5EAE-9F40-932E-086B7449BDDA}" dt="2022-10-31T08:07:16.270" v="4006" actId="26606"/>
          <ac:spMkLst>
            <pc:docMk/>
            <pc:sldMk cId="1028650326" sldId="303"/>
            <ac:spMk id="3" creationId="{C2AB3118-6A25-A46B-AECD-309965FBE465}"/>
          </ac:spMkLst>
        </pc:spChg>
        <pc:spChg chg="mod">
          <ac:chgData name="Pavlína Bazalová" userId="e219d983-eaf7-45be-b67d-109fd92f69b5" providerId="ADAL" clId="{BAF1B9C5-5EAE-9F40-932E-086B7449BDDA}" dt="2022-10-31T08:07:16.270" v="4006" actId="26606"/>
          <ac:spMkLst>
            <pc:docMk/>
            <pc:sldMk cId="1028650326" sldId="303"/>
            <ac:spMk id="4" creationId="{20BA3960-9FA1-7A70-BF8D-6BDEA159FA51}"/>
          </ac:spMkLst>
        </pc:spChg>
        <pc:spChg chg="mod">
          <ac:chgData name="Pavlína Bazalová" userId="e219d983-eaf7-45be-b67d-109fd92f69b5" providerId="ADAL" clId="{BAF1B9C5-5EAE-9F40-932E-086B7449BDDA}" dt="2022-10-31T08:07:16.270" v="4006" actId="26606"/>
          <ac:spMkLst>
            <pc:docMk/>
            <pc:sldMk cId="1028650326" sldId="303"/>
            <ac:spMk id="5" creationId="{7EF901B4-A2DF-2B87-CD75-6E4BB00F57B3}"/>
          </ac:spMkLst>
        </pc:spChg>
        <pc:spChg chg="add mod">
          <ac:chgData name="Pavlína Bazalová" userId="e219d983-eaf7-45be-b67d-109fd92f69b5" providerId="ADAL" clId="{BAF1B9C5-5EAE-9F40-932E-086B7449BDDA}" dt="2022-10-31T08:11:51.403" v="4264" actId="13822"/>
          <ac:spMkLst>
            <pc:docMk/>
            <pc:sldMk cId="1028650326" sldId="303"/>
            <ac:spMk id="6" creationId="{FD7CAA97-6F46-873C-5AF0-EC958EFE74D0}"/>
          </ac:spMkLst>
        </pc:spChg>
        <pc:spChg chg="add del mod">
          <ac:chgData name="Pavlína Bazalová" userId="e219d983-eaf7-45be-b67d-109fd92f69b5" providerId="ADAL" clId="{BAF1B9C5-5EAE-9F40-932E-086B7449BDDA}" dt="2022-10-31T08:07:22.431" v="4009" actId="478"/>
          <ac:spMkLst>
            <pc:docMk/>
            <pc:sldMk cId="1028650326" sldId="303"/>
            <ac:spMk id="8199" creationId="{34BA11D6-151B-A162-744D-B3D75907AD7A}"/>
          </ac:spMkLst>
        </pc:spChg>
        <pc:picChg chg="add mod">
          <ac:chgData name="Pavlína Bazalová" userId="e219d983-eaf7-45be-b67d-109fd92f69b5" providerId="ADAL" clId="{BAF1B9C5-5EAE-9F40-932E-086B7449BDDA}" dt="2022-10-31T08:07:20.487" v="4008" actId="1076"/>
          <ac:picMkLst>
            <pc:docMk/>
            <pc:sldMk cId="1028650326" sldId="303"/>
            <ac:picMk id="8194" creationId="{D4940CB1-9703-49B1-87BC-A45B7F157078}"/>
          </ac:picMkLst>
        </pc:picChg>
      </pc:sldChg>
      <pc:sldChg chg="addSp delSp modSp new mod modClrScheme chgLayout">
        <pc:chgData name="Pavlína Bazalová" userId="e219d983-eaf7-45be-b67d-109fd92f69b5" providerId="ADAL" clId="{BAF1B9C5-5EAE-9F40-932E-086B7449BDDA}" dt="2022-10-31T08:09:37.670" v="4058" actId="1076"/>
        <pc:sldMkLst>
          <pc:docMk/>
          <pc:sldMk cId="3814279623" sldId="304"/>
        </pc:sldMkLst>
        <pc:spChg chg="del mod ord">
          <ac:chgData name="Pavlína Bazalová" userId="e219d983-eaf7-45be-b67d-109fd92f69b5" providerId="ADAL" clId="{BAF1B9C5-5EAE-9F40-932E-086B7449BDDA}" dt="2022-10-31T08:08:50.478" v="4048" actId="478"/>
          <ac:spMkLst>
            <pc:docMk/>
            <pc:sldMk cId="3814279623" sldId="304"/>
            <ac:spMk id="2" creationId="{74CEE64C-BEB5-6358-7F22-3B96D48E2602}"/>
          </ac:spMkLst>
        </pc:spChg>
        <pc:spChg chg="mod ord">
          <ac:chgData name="Pavlína Bazalová" userId="e219d983-eaf7-45be-b67d-109fd92f69b5" providerId="ADAL" clId="{BAF1B9C5-5EAE-9F40-932E-086B7449BDDA}" dt="2022-10-31T08:08:47.419" v="4047" actId="26606"/>
          <ac:spMkLst>
            <pc:docMk/>
            <pc:sldMk cId="3814279623" sldId="304"/>
            <ac:spMk id="3" creationId="{3A1CB760-930F-4E11-23EC-44D858D3F411}"/>
          </ac:spMkLst>
        </pc:spChg>
        <pc:spChg chg="del mod ord">
          <ac:chgData name="Pavlína Bazalová" userId="e219d983-eaf7-45be-b67d-109fd92f69b5" providerId="ADAL" clId="{BAF1B9C5-5EAE-9F40-932E-086B7449BDDA}" dt="2022-10-31T08:07:43.745" v="4011" actId="700"/>
          <ac:spMkLst>
            <pc:docMk/>
            <pc:sldMk cId="3814279623" sldId="304"/>
            <ac:spMk id="4" creationId="{94D42713-61B1-E1CB-ADCA-4C45C5539F6B}"/>
          </ac:spMkLst>
        </pc:spChg>
        <pc:spChg chg="del mod ord">
          <ac:chgData name="Pavlína Bazalová" userId="e219d983-eaf7-45be-b67d-109fd92f69b5" providerId="ADAL" clId="{BAF1B9C5-5EAE-9F40-932E-086B7449BDDA}" dt="2022-10-31T08:07:43.745" v="4011" actId="700"/>
          <ac:spMkLst>
            <pc:docMk/>
            <pc:sldMk cId="3814279623" sldId="304"/>
            <ac:spMk id="5" creationId="{74595CAD-5A08-E8FC-B83E-C274BDC211F3}"/>
          </ac:spMkLst>
        </pc:spChg>
        <pc:spChg chg="del">
          <ac:chgData name="Pavlína Bazalová" userId="e219d983-eaf7-45be-b67d-109fd92f69b5" providerId="ADAL" clId="{BAF1B9C5-5EAE-9F40-932E-086B7449BDDA}" dt="2022-10-31T08:07:43.745" v="4011" actId="700"/>
          <ac:spMkLst>
            <pc:docMk/>
            <pc:sldMk cId="3814279623" sldId="304"/>
            <ac:spMk id="6" creationId="{562DFFDA-BC88-14F1-BD3B-6316B6BB7C8F}"/>
          </ac:spMkLst>
        </pc:spChg>
        <pc:spChg chg="add mod ord">
          <ac:chgData name="Pavlína Bazalová" userId="e219d983-eaf7-45be-b67d-109fd92f69b5" providerId="ADAL" clId="{BAF1B9C5-5EAE-9F40-932E-086B7449BDDA}" dt="2022-10-31T08:08:47.419" v="4047" actId="26606"/>
          <ac:spMkLst>
            <pc:docMk/>
            <pc:sldMk cId="3814279623" sldId="304"/>
            <ac:spMk id="7" creationId="{1B8F56BC-0778-6B39-1240-8F92A9085D70}"/>
          </ac:spMkLst>
        </pc:spChg>
        <pc:spChg chg="add del mod ord">
          <ac:chgData name="Pavlína Bazalová" userId="e219d983-eaf7-45be-b67d-109fd92f69b5" providerId="ADAL" clId="{BAF1B9C5-5EAE-9F40-932E-086B7449BDDA}" dt="2022-10-31T08:08:47.419" v="4047" actId="26606"/>
          <ac:spMkLst>
            <pc:docMk/>
            <pc:sldMk cId="3814279623" sldId="304"/>
            <ac:spMk id="8" creationId="{B29703B2-CE60-1FE9-9E86-FA22F36106A2}"/>
          </ac:spMkLst>
        </pc:spChg>
        <pc:spChg chg="add del mod">
          <ac:chgData name="Pavlína Bazalová" userId="e219d983-eaf7-45be-b67d-109fd92f69b5" providerId="ADAL" clId="{BAF1B9C5-5EAE-9F40-932E-086B7449BDDA}" dt="2022-10-31T08:09:32.467" v="4057" actId="478"/>
          <ac:spMkLst>
            <pc:docMk/>
            <pc:sldMk cId="3814279623" sldId="304"/>
            <ac:spMk id="10" creationId="{99AAD3D0-6D39-41D6-32DE-7730DFA53034}"/>
          </ac:spMkLst>
        </pc:spChg>
        <pc:spChg chg="add mod">
          <ac:chgData name="Pavlína Bazalová" userId="e219d983-eaf7-45be-b67d-109fd92f69b5" providerId="ADAL" clId="{BAF1B9C5-5EAE-9F40-932E-086B7449BDDA}" dt="2022-10-31T08:09:37.670" v="4058" actId="1076"/>
          <ac:spMkLst>
            <pc:docMk/>
            <pc:sldMk cId="3814279623" sldId="304"/>
            <ac:spMk id="11" creationId="{A86CAC1F-D11C-DE4F-2FD0-0320F99A3038}"/>
          </ac:spMkLst>
        </pc:spChg>
        <pc:picChg chg="add mod">
          <ac:chgData name="Pavlína Bazalová" userId="e219d983-eaf7-45be-b67d-109fd92f69b5" providerId="ADAL" clId="{BAF1B9C5-5EAE-9F40-932E-086B7449BDDA}" dt="2022-10-31T08:08:47.419" v="4047" actId="26606"/>
          <ac:picMkLst>
            <pc:docMk/>
            <pc:sldMk cId="3814279623" sldId="304"/>
            <ac:picMk id="9218" creationId="{A6B419C5-EF43-2193-56FF-571F9DBE2494}"/>
          </ac:picMkLst>
        </pc:picChg>
      </pc:sldChg>
      <pc:sldChg chg="addSp delSp modSp new mod">
        <pc:chgData name="Pavlína Bazalová" userId="e219d983-eaf7-45be-b67d-109fd92f69b5" providerId="ADAL" clId="{BAF1B9C5-5EAE-9F40-932E-086B7449BDDA}" dt="2022-10-31T08:13:09.667" v="4277" actId="1076"/>
        <pc:sldMkLst>
          <pc:docMk/>
          <pc:sldMk cId="1757923247" sldId="305"/>
        </pc:sldMkLst>
        <pc:spChg chg="del mod">
          <ac:chgData name="Pavlína Bazalová" userId="e219d983-eaf7-45be-b67d-109fd92f69b5" providerId="ADAL" clId="{BAF1B9C5-5EAE-9F40-932E-086B7449BDDA}" dt="2022-10-31T08:12:49.636" v="4267" actId="478"/>
          <ac:spMkLst>
            <pc:docMk/>
            <pc:sldMk cId="1757923247" sldId="305"/>
            <ac:spMk id="2" creationId="{8880D078-E12D-9734-E5F9-DFFFA0192D31}"/>
          </ac:spMkLst>
        </pc:spChg>
        <pc:spChg chg="mod">
          <ac:chgData name="Pavlína Bazalová" userId="e219d983-eaf7-45be-b67d-109fd92f69b5" providerId="ADAL" clId="{BAF1B9C5-5EAE-9F40-932E-086B7449BDDA}" dt="2022-10-31T08:12:46.583" v="4266" actId="26606"/>
          <ac:spMkLst>
            <pc:docMk/>
            <pc:sldMk cId="1757923247" sldId="305"/>
            <ac:spMk id="3" creationId="{06DB1BB4-8420-5CB9-6F90-9F372F301F0D}"/>
          </ac:spMkLst>
        </pc:spChg>
        <pc:spChg chg="mod">
          <ac:chgData name="Pavlína Bazalová" userId="e219d983-eaf7-45be-b67d-109fd92f69b5" providerId="ADAL" clId="{BAF1B9C5-5EAE-9F40-932E-086B7449BDDA}" dt="2022-10-31T08:12:46.583" v="4266" actId="26606"/>
          <ac:spMkLst>
            <pc:docMk/>
            <pc:sldMk cId="1757923247" sldId="305"/>
            <ac:spMk id="4" creationId="{CA622B0B-9410-93F8-4BC2-1445378FB2A3}"/>
          </ac:spMkLst>
        </pc:spChg>
        <pc:spChg chg="del">
          <ac:chgData name="Pavlína Bazalová" userId="e219d983-eaf7-45be-b67d-109fd92f69b5" providerId="ADAL" clId="{BAF1B9C5-5EAE-9F40-932E-086B7449BDDA}" dt="2022-10-31T08:12:46.583" v="4266" actId="26606"/>
          <ac:spMkLst>
            <pc:docMk/>
            <pc:sldMk cId="1757923247" sldId="305"/>
            <ac:spMk id="5" creationId="{32D93781-CD26-7E6D-8B6F-29DADE9256CA}"/>
          </ac:spMkLst>
        </pc:spChg>
        <pc:spChg chg="add mod">
          <ac:chgData name="Pavlína Bazalová" userId="e219d983-eaf7-45be-b67d-109fd92f69b5" providerId="ADAL" clId="{BAF1B9C5-5EAE-9F40-932E-086B7449BDDA}" dt="2022-10-31T08:13:09.667" v="4277" actId="1076"/>
          <ac:spMkLst>
            <pc:docMk/>
            <pc:sldMk cId="1757923247" sldId="305"/>
            <ac:spMk id="7" creationId="{BA8A5D39-CF3F-734F-5B55-C874448B4801}"/>
          </ac:spMkLst>
        </pc:spChg>
        <pc:picChg chg="add mod">
          <ac:chgData name="Pavlína Bazalová" userId="e219d983-eaf7-45be-b67d-109fd92f69b5" providerId="ADAL" clId="{BAF1B9C5-5EAE-9F40-932E-086B7449BDDA}" dt="2022-10-31T08:12:46.583" v="4266" actId="26606"/>
          <ac:picMkLst>
            <pc:docMk/>
            <pc:sldMk cId="1757923247" sldId="305"/>
            <ac:picMk id="10242" creationId="{5B8F92B2-3042-07E6-71A0-0490FC4BAD1C}"/>
          </ac:picMkLst>
        </pc:picChg>
      </pc:sldChg>
      <pc:sldChg chg="addSp delSp modSp new mod modClrScheme chgLayout">
        <pc:chgData name="Pavlína Bazalová" userId="e219d983-eaf7-45be-b67d-109fd92f69b5" providerId="ADAL" clId="{BAF1B9C5-5EAE-9F40-932E-086B7449BDDA}" dt="2022-10-31T08:16:34.747" v="4298" actId="478"/>
        <pc:sldMkLst>
          <pc:docMk/>
          <pc:sldMk cId="2167718312" sldId="306"/>
        </pc:sldMkLst>
        <pc:spChg chg="del mod ord">
          <ac:chgData name="Pavlína Bazalová" userId="e219d983-eaf7-45be-b67d-109fd92f69b5" providerId="ADAL" clId="{BAF1B9C5-5EAE-9F40-932E-086B7449BDDA}" dt="2022-10-31T08:16:34.747" v="4298" actId="478"/>
          <ac:spMkLst>
            <pc:docMk/>
            <pc:sldMk cId="2167718312" sldId="306"/>
            <ac:spMk id="2" creationId="{0AEA8C25-5871-E818-C8EE-FD87D856FF43}"/>
          </ac:spMkLst>
        </pc:spChg>
        <pc:spChg chg="mod ord">
          <ac:chgData name="Pavlína Bazalová" userId="e219d983-eaf7-45be-b67d-109fd92f69b5" providerId="ADAL" clId="{BAF1B9C5-5EAE-9F40-932E-086B7449BDDA}" dt="2022-10-31T08:13:32.370" v="4279" actId="700"/>
          <ac:spMkLst>
            <pc:docMk/>
            <pc:sldMk cId="2167718312" sldId="306"/>
            <ac:spMk id="3" creationId="{2864E16D-80D3-1304-B8FF-ECC9CECF5C13}"/>
          </ac:spMkLst>
        </pc:spChg>
        <pc:spChg chg="del mod ord">
          <ac:chgData name="Pavlína Bazalová" userId="e219d983-eaf7-45be-b67d-109fd92f69b5" providerId="ADAL" clId="{BAF1B9C5-5EAE-9F40-932E-086B7449BDDA}" dt="2022-10-31T08:13:32.370" v="4279" actId="700"/>
          <ac:spMkLst>
            <pc:docMk/>
            <pc:sldMk cId="2167718312" sldId="306"/>
            <ac:spMk id="4" creationId="{E42C9ED7-B3E2-B084-FB97-EB0C2B7DA992}"/>
          </ac:spMkLst>
        </pc:spChg>
        <pc:spChg chg="del">
          <ac:chgData name="Pavlína Bazalová" userId="e219d983-eaf7-45be-b67d-109fd92f69b5" providerId="ADAL" clId="{BAF1B9C5-5EAE-9F40-932E-086B7449BDDA}" dt="2022-10-31T08:13:32.370" v="4279" actId="700"/>
          <ac:spMkLst>
            <pc:docMk/>
            <pc:sldMk cId="2167718312" sldId="306"/>
            <ac:spMk id="5" creationId="{5A3812C0-7777-447B-59B5-21C17FEF25C7}"/>
          </ac:spMkLst>
        </pc:spChg>
        <pc:spChg chg="add mod ord">
          <ac:chgData name="Pavlína Bazalová" userId="e219d983-eaf7-45be-b67d-109fd92f69b5" providerId="ADAL" clId="{BAF1B9C5-5EAE-9F40-932E-086B7449BDDA}" dt="2022-10-31T08:13:38.859" v="4294" actId="1076"/>
          <ac:spMkLst>
            <pc:docMk/>
            <pc:sldMk cId="2167718312" sldId="306"/>
            <ac:spMk id="6" creationId="{C14A4FB6-8327-8952-54A4-260E14A55AB7}"/>
          </ac:spMkLst>
        </pc:spChg>
        <pc:spChg chg="add mod">
          <ac:chgData name="Pavlína Bazalová" userId="e219d983-eaf7-45be-b67d-109fd92f69b5" providerId="ADAL" clId="{BAF1B9C5-5EAE-9F40-932E-086B7449BDDA}" dt="2022-10-31T08:14:53.318" v="4295"/>
          <ac:spMkLst>
            <pc:docMk/>
            <pc:sldMk cId="2167718312" sldId="306"/>
            <ac:spMk id="9" creationId="{F04DABA7-7C20-770C-9590-CFDD7530BD9C}"/>
          </ac:spMkLst>
        </pc:spChg>
        <pc:grpChg chg="add mod">
          <ac:chgData name="Pavlína Bazalová" userId="e219d983-eaf7-45be-b67d-109fd92f69b5" providerId="ADAL" clId="{BAF1B9C5-5EAE-9F40-932E-086B7449BDDA}" dt="2022-10-31T08:14:58.709" v="4297" actId="1076"/>
          <ac:grpSpMkLst>
            <pc:docMk/>
            <pc:sldMk cId="2167718312" sldId="306"/>
            <ac:grpSpMk id="7" creationId="{307FEA14-FE55-DD8F-2F36-63EB858B0C67}"/>
          </ac:grpSpMkLst>
        </pc:grpChg>
        <pc:picChg chg="add mod">
          <ac:chgData name="Pavlína Bazalová" userId="e219d983-eaf7-45be-b67d-109fd92f69b5" providerId="ADAL" clId="{BAF1B9C5-5EAE-9F40-932E-086B7449BDDA}" dt="2022-10-31T08:14:53.318" v="4295"/>
          <ac:picMkLst>
            <pc:docMk/>
            <pc:sldMk cId="2167718312" sldId="306"/>
            <ac:picMk id="8" creationId="{1A4DBDFB-632A-971E-99C1-67D56402984A}"/>
          </ac:picMkLst>
        </pc:picChg>
      </pc:sldChg>
      <pc:sldChg chg="addSp delSp modSp new mod">
        <pc:chgData name="Pavlína Bazalová" userId="e219d983-eaf7-45be-b67d-109fd92f69b5" providerId="ADAL" clId="{BAF1B9C5-5EAE-9F40-932E-086B7449BDDA}" dt="2022-10-31T08:18:53.227" v="4454" actId="478"/>
        <pc:sldMkLst>
          <pc:docMk/>
          <pc:sldMk cId="2647391519" sldId="307"/>
        </pc:sldMkLst>
        <pc:spChg chg="del">
          <ac:chgData name="Pavlína Bazalová" userId="e219d983-eaf7-45be-b67d-109fd92f69b5" providerId="ADAL" clId="{BAF1B9C5-5EAE-9F40-932E-086B7449BDDA}" dt="2022-10-31T08:18:53.227" v="4454" actId="478"/>
          <ac:spMkLst>
            <pc:docMk/>
            <pc:sldMk cId="2647391519" sldId="307"/>
            <ac:spMk id="2" creationId="{190777D2-2116-C102-E75D-1C3127275F70}"/>
          </ac:spMkLst>
        </pc:spChg>
        <pc:spChg chg="mod">
          <ac:chgData name="Pavlína Bazalová" userId="e219d983-eaf7-45be-b67d-109fd92f69b5" providerId="ADAL" clId="{BAF1B9C5-5EAE-9F40-932E-086B7449BDDA}" dt="2022-10-31T08:16:51.514" v="4318" actId="20577"/>
          <ac:spMkLst>
            <pc:docMk/>
            <pc:sldMk cId="2647391519" sldId="307"/>
            <ac:spMk id="4" creationId="{F1FB6498-A1B4-614E-7256-2F9477AA5467}"/>
          </ac:spMkLst>
        </pc:spChg>
        <pc:spChg chg="mod">
          <ac:chgData name="Pavlína Bazalová" userId="e219d983-eaf7-45be-b67d-109fd92f69b5" providerId="ADAL" clId="{BAF1B9C5-5EAE-9F40-932E-086B7449BDDA}" dt="2022-10-31T08:16:42.224" v="4300"/>
          <ac:spMkLst>
            <pc:docMk/>
            <pc:sldMk cId="2647391519" sldId="307"/>
            <ac:spMk id="7" creationId="{D6D2C285-C608-0032-64E1-C86BB658594D}"/>
          </ac:spMkLst>
        </pc:spChg>
        <pc:spChg chg="mod">
          <ac:chgData name="Pavlína Bazalová" userId="e219d983-eaf7-45be-b67d-109fd92f69b5" providerId="ADAL" clId="{BAF1B9C5-5EAE-9F40-932E-086B7449BDDA}" dt="2022-10-31T08:16:43.330" v="4301"/>
          <ac:spMkLst>
            <pc:docMk/>
            <pc:sldMk cId="2647391519" sldId="307"/>
            <ac:spMk id="10" creationId="{1E234FB4-E130-83CC-75D8-31E3E708E67A}"/>
          </ac:spMkLst>
        </pc:spChg>
        <pc:spChg chg="add mod">
          <ac:chgData name="Pavlína Bazalová" userId="e219d983-eaf7-45be-b67d-109fd92f69b5" providerId="ADAL" clId="{BAF1B9C5-5EAE-9F40-932E-086B7449BDDA}" dt="2022-10-31T08:18:51.216" v="4453" actId="20577"/>
          <ac:spMkLst>
            <pc:docMk/>
            <pc:sldMk cId="2647391519" sldId="307"/>
            <ac:spMk id="11" creationId="{26E29330-0901-89AD-3C41-DD5260943A4E}"/>
          </ac:spMkLst>
        </pc:spChg>
        <pc:grpChg chg="add mod">
          <ac:chgData name="Pavlína Bazalová" userId="e219d983-eaf7-45be-b67d-109fd92f69b5" providerId="ADAL" clId="{BAF1B9C5-5EAE-9F40-932E-086B7449BDDA}" dt="2022-10-31T08:16:46.743" v="4303" actId="1076"/>
          <ac:grpSpMkLst>
            <pc:docMk/>
            <pc:sldMk cId="2647391519" sldId="307"/>
            <ac:grpSpMk id="5" creationId="{1FCD9DF9-5D84-DBE8-22E2-FDC7C1864026}"/>
          </ac:grpSpMkLst>
        </pc:grpChg>
        <pc:grpChg chg="add del mod">
          <ac:chgData name="Pavlína Bazalová" userId="e219d983-eaf7-45be-b67d-109fd92f69b5" providerId="ADAL" clId="{BAF1B9C5-5EAE-9F40-932E-086B7449BDDA}" dt="2022-10-31T08:16:44.895" v="4302" actId="478"/>
          <ac:grpSpMkLst>
            <pc:docMk/>
            <pc:sldMk cId="2647391519" sldId="307"/>
            <ac:grpSpMk id="8" creationId="{AC37E4B4-3103-778C-6AC5-05FA853B0101}"/>
          </ac:grpSpMkLst>
        </pc:grpChg>
        <pc:picChg chg="mod">
          <ac:chgData name="Pavlína Bazalová" userId="e219d983-eaf7-45be-b67d-109fd92f69b5" providerId="ADAL" clId="{BAF1B9C5-5EAE-9F40-932E-086B7449BDDA}" dt="2022-10-31T08:16:42.224" v="4300"/>
          <ac:picMkLst>
            <pc:docMk/>
            <pc:sldMk cId="2647391519" sldId="307"/>
            <ac:picMk id="6" creationId="{D43BD482-9714-F216-B503-AABA88292632}"/>
          </ac:picMkLst>
        </pc:picChg>
        <pc:picChg chg="mod">
          <ac:chgData name="Pavlína Bazalová" userId="e219d983-eaf7-45be-b67d-109fd92f69b5" providerId="ADAL" clId="{BAF1B9C5-5EAE-9F40-932E-086B7449BDDA}" dt="2022-10-31T08:16:43.330" v="4301"/>
          <ac:picMkLst>
            <pc:docMk/>
            <pc:sldMk cId="2647391519" sldId="307"/>
            <ac:picMk id="9" creationId="{ECA9959E-BBB7-C962-247D-37A1A3963968}"/>
          </ac:picMkLst>
        </pc:picChg>
      </pc:sldChg>
      <pc:sldChg chg="addSp delSp modSp new mod">
        <pc:chgData name="Pavlína Bazalová" userId="e219d983-eaf7-45be-b67d-109fd92f69b5" providerId="ADAL" clId="{BAF1B9C5-5EAE-9F40-932E-086B7449BDDA}" dt="2022-10-31T08:21:00.356" v="4487" actId="1076"/>
        <pc:sldMkLst>
          <pc:docMk/>
          <pc:sldMk cId="4248664112" sldId="308"/>
        </pc:sldMkLst>
        <pc:spChg chg="del">
          <ac:chgData name="Pavlína Bazalová" userId="e219d983-eaf7-45be-b67d-109fd92f69b5" providerId="ADAL" clId="{BAF1B9C5-5EAE-9F40-932E-086B7449BDDA}" dt="2022-10-31T08:19:56.500" v="4484" actId="478"/>
          <ac:spMkLst>
            <pc:docMk/>
            <pc:sldMk cId="4248664112" sldId="308"/>
            <ac:spMk id="2" creationId="{B07704E9-E440-020A-CA5B-ACE5333299DA}"/>
          </ac:spMkLst>
        </pc:spChg>
        <pc:spChg chg="mod">
          <ac:chgData name="Pavlína Bazalová" userId="e219d983-eaf7-45be-b67d-109fd92f69b5" providerId="ADAL" clId="{BAF1B9C5-5EAE-9F40-932E-086B7449BDDA}" dt="2022-10-31T08:18:59.902" v="4463" actId="20577"/>
          <ac:spMkLst>
            <pc:docMk/>
            <pc:sldMk cId="4248664112" sldId="308"/>
            <ac:spMk id="4" creationId="{86F9E48E-C35B-B435-5119-08590FE58623}"/>
          </ac:spMkLst>
        </pc:spChg>
        <pc:spChg chg="add mod">
          <ac:chgData name="Pavlína Bazalová" userId="e219d983-eaf7-45be-b67d-109fd92f69b5" providerId="ADAL" clId="{BAF1B9C5-5EAE-9F40-932E-086B7449BDDA}" dt="2022-10-31T08:19:51.805" v="4483" actId="12"/>
          <ac:spMkLst>
            <pc:docMk/>
            <pc:sldMk cId="4248664112" sldId="308"/>
            <ac:spMk id="6" creationId="{37146EE6-E029-6AD6-27CC-B833D9973C49}"/>
          </ac:spMkLst>
        </pc:spChg>
        <pc:picChg chg="add mod">
          <ac:chgData name="Pavlína Bazalová" userId="e219d983-eaf7-45be-b67d-109fd92f69b5" providerId="ADAL" clId="{BAF1B9C5-5EAE-9F40-932E-086B7449BDDA}" dt="2022-10-31T08:21:00.356" v="4487" actId="1076"/>
          <ac:picMkLst>
            <pc:docMk/>
            <pc:sldMk cId="4248664112" sldId="308"/>
            <ac:picMk id="11266" creationId="{F1507624-9F1F-D56F-AA8D-DA47BDDB4D5A}"/>
          </ac:picMkLst>
        </pc:picChg>
      </pc:sldChg>
      <pc:sldChg chg="addSp delSp modSp new mod modClrScheme chgLayout">
        <pc:chgData name="Pavlína Bazalová" userId="e219d983-eaf7-45be-b67d-109fd92f69b5" providerId="ADAL" clId="{BAF1B9C5-5EAE-9F40-932E-086B7449BDDA}" dt="2022-11-03T12:17:41.510" v="5453" actId="13822"/>
        <pc:sldMkLst>
          <pc:docMk/>
          <pc:sldMk cId="1574850441" sldId="309"/>
        </pc:sldMkLst>
        <pc:spChg chg="del">
          <ac:chgData name="Pavlína Bazalová" userId="e219d983-eaf7-45be-b67d-109fd92f69b5" providerId="ADAL" clId="{BAF1B9C5-5EAE-9F40-932E-086B7449BDDA}" dt="2022-10-31T08:21:31.156" v="4509" actId="478"/>
          <ac:spMkLst>
            <pc:docMk/>
            <pc:sldMk cId="1574850441" sldId="309"/>
            <ac:spMk id="2" creationId="{CD8C8F56-0DE6-F117-9A25-529B1F3B2337}"/>
          </ac:spMkLst>
        </pc:spChg>
        <pc:spChg chg="add mod">
          <ac:chgData name="Pavlína Bazalová" userId="e219d983-eaf7-45be-b67d-109fd92f69b5" providerId="ADAL" clId="{BAF1B9C5-5EAE-9F40-932E-086B7449BDDA}" dt="2022-11-03T12:17:41.510" v="5453" actId="13822"/>
          <ac:spMkLst>
            <pc:docMk/>
            <pc:sldMk cId="1574850441" sldId="309"/>
            <ac:spMk id="2" creationId="{D9FADEE5-A4C2-5B0F-DE4D-93FF01F144BD}"/>
          </ac:spMkLst>
        </pc:spChg>
        <pc:spChg chg="mod">
          <ac:chgData name="Pavlína Bazalová" userId="e219d983-eaf7-45be-b67d-109fd92f69b5" providerId="ADAL" clId="{BAF1B9C5-5EAE-9F40-932E-086B7449BDDA}" dt="2022-10-31T08:24:31.078" v="4522" actId="26606"/>
          <ac:spMkLst>
            <pc:docMk/>
            <pc:sldMk cId="1574850441" sldId="309"/>
            <ac:spMk id="3" creationId="{76AF89C3-36BF-773F-B0D0-DA46A6AACFD9}"/>
          </ac:spMkLst>
        </pc:spChg>
        <pc:spChg chg="mod">
          <ac:chgData name="Pavlína Bazalová" userId="e219d983-eaf7-45be-b67d-109fd92f69b5" providerId="ADAL" clId="{BAF1B9C5-5EAE-9F40-932E-086B7449BDDA}" dt="2022-10-31T08:24:31.078" v="4522" actId="26606"/>
          <ac:spMkLst>
            <pc:docMk/>
            <pc:sldMk cId="1574850441" sldId="309"/>
            <ac:spMk id="4" creationId="{4EBDCB7B-29A2-CB07-3AA6-04E182EA04E8}"/>
          </ac:spMkLst>
        </pc:spChg>
        <pc:spChg chg="add mod ord">
          <ac:chgData name="Pavlína Bazalová" userId="e219d983-eaf7-45be-b67d-109fd92f69b5" providerId="ADAL" clId="{BAF1B9C5-5EAE-9F40-932E-086B7449BDDA}" dt="2022-10-31T08:24:52.593" v="4529" actId="113"/>
          <ac:spMkLst>
            <pc:docMk/>
            <pc:sldMk cId="1574850441" sldId="309"/>
            <ac:spMk id="6" creationId="{4296FA5D-7D6C-A7E9-6D49-8C43F90619E0}"/>
          </ac:spMkLst>
        </pc:spChg>
        <pc:spChg chg="add del mod">
          <ac:chgData name="Pavlína Bazalová" userId="e219d983-eaf7-45be-b67d-109fd92f69b5" providerId="ADAL" clId="{BAF1B9C5-5EAE-9F40-932E-086B7449BDDA}" dt="2022-10-31T08:24:42.509" v="4527" actId="478"/>
          <ac:spMkLst>
            <pc:docMk/>
            <pc:sldMk cId="1574850441" sldId="309"/>
            <ac:spMk id="12295" creationId="{5E39000B-285A-5CEF-9063-407A3DF08841}"/>
          </ac:spMkLst>
        </pc:spChg>
        <pc:picChg chg="add mod">
          <ac:chgData name="Pavlína Bazalová" userId="e219d983-eaf7-45be-b67d-109fd92f69b5" providerId="ADAL" clId="{BAF1B9C5-5EAE-9F40-932E-086B7449BDDA}" dt="2022-10-31T08:24:40.654" v="4526" actId="1076"/>
          <ac:picMkLst>
            <pc:docMk/>
            <pc:sldMk cId="1574850441" sldId="309"/>
            <ac:picMk id="12290" creationId="{77F5120C-CA55-F996-A5C2-49FC81E73E28}"/>
          </ac:picMkLst>
        </pc:picChg>
      </pc:sldChg>
      <pc:sldChg chg="delSp modSp new mod">
        <pc:chgData name="Pavlína Bazalová" userId="e219d983-eaf7-45be-b67d-109fd92f69b5" providerId="ADAL" clId="{BAF1B9C5-5EAE-9F40-932E-086B7449BDDA}" dt="2022-10-31T08:30:26.520" v="4894" actId="20577"/>
        <pc:sldMkLst>
          <pc:docMk/>
          <pc:sldMk cId="1082819502" sldId="310"/>
        </pc:sldMkLst>
        <pc:spChg chg="del">
          <ac:chgData name="Pavlína Bazalová" userId="e219d983-eaf7-45be-b67d-109fd92f69b5" providerId="ADAL" clId="{BAF1B9C5-5EAE-9F40-932E-086B7449BDDA}" dt="2022-10-31T08:30:01.438" v="4870" actId="478"/>
          <ac:spMkLst>
            <pc:docMk/>
            <pc:sldMk cId="1082819502" sldId="310"/>
            <ac:spMk id="2" creationId="{D6C05C1C-BE46-ADA6-BC58-C00A03FAFD12}"/>
          </ac:spMkLst>
        </pc:spChg>
        <pc:spChg chg="mod">
          <ac:chgData name="Pavlína Bazalová" userId="e219d983-eaf7-45be-b67d-109fd92f69b5" providerId="ADAL" clId="{BAF1B9C5-5EAE-9F40-932E-086B7449BDDA}" dt="2022-10-31T08:26:16.910" v="4547" actId="20577"/>
          <ac:spMkLst>
            <pc:docMk/>
            <pc:sldMk cId="1082819502" sldId="310"/>
            <ac:spMk id="4" creationId="{06E999C7-56D2-1E18-4C47-179E824378BB}"/>
          </ac:spMkLst>
        </pc:spChg>
        <pc:spChg chg="mod">
          <ac:chgData name="Pavlína Bazalová" userId="e219d983-eaf7-45be-b67d-109fd92f69b5" providerId="ADAL" clId="{BAF1B9C5-5EAE-9F40-932E-086B7449BDDA}" dt="2022-10-31T08:30:24.939" v="4893" actId="20577"/>
          <ac:spMkLst>
            <pc:docMk/>
            <pc:sldMk cId="1082819502" sldId="310"/>
            <ac:spMk id="5" creationId="{A8802DE0-BC87-72D3-24AC-03753DA6E9B4}"/>
          </ac:spMkLst>
        </pc:spChg>
        <pc:spChg chg="mod">
          <ac:chgData name="Pavlína Bazalová" userId="e219d983-eaf7-45be-b67d-109fd92f69b5" providerId="ADAL" clId="{BAF1B9C5-5EAE-9F40-932E-086B7449BDDA}" dt="2022-10-31T08:30:26.520" v="4894" actId="20577"/>
          <ac:spMkLst>
            <pc:docMk/>
            <pc:sldMk cId="1082819502" sldId="310"/>
            <ac:spMk id="6" creationId="{4589D3F9-C65E-3C32-915D-DF44B2DB3871}"/>
          </ac:spMkLst>
        </pc:spChg>
      </pc:sldChg>
      <pc:sldChg chg="addSp delSp modSp new mod modClrScheme chgLayout">
        <pc:chgData name="Pavlína Bazalová" userId="e219d983-eaf7-45be-b67d-109fd92f69b5" providerId="ADAL" clId="{BAF1B9C5-5EAE-9F40-932E-086B7449BDDA}" dt="2022-10-31T08:33:19.767" v="4912" actId="13822"/>
        <pc:sldMkLst>
          <pc:docMk/>
          <pc:sldMk cId="1129644989" sldId="311"/>
        </pc:sldMkLst>
        <pc:spChg chg="del mod ord">
          <ac:chgData name="Pavlína Bazalová" userId="e219d983-eaf7-45be-b67d-109fd92f69b5" providerId="ADAL" clId="{BAF1B9C5-5EAE-9F40-932E-086B7449BDDA}" dt="2022-10-31T08:31:49.206" v="4908" actId="478"/>
          <ac:spMkLst>
            <pc:docMk/>
            <pc:sldMk cId="1129644989" sldId="311"/>
            <ac:spMk id="2" creationId="{E61BD7F8-25B1-47B6-6EBF-A09E7EEEE202}"/>
          </ac:spMkLst>
        </pc:spChg>
        <pc:spChg chg="mod ord">
          <ac:chgData name="Pavlína Bazalová" userId="e219d983-eaf7-45be-b67d-109fd92f69b5" providerId="ADAL" clId="{BAF1B9C5-5EAE-9F40-932E-086B7449BDDA}" dt="2022-10-31T08:30:48.650" v="4903" actId="700"/>
          <ac:spMkLst>
            <pc:docMk/>
            <pc:sldMk cId="1129644989" sldId="311"/>
            <ac:spMk id="3" creationId="{ADD1E335-D7FB-68D5-3BD7-48E930CA20F5}"/>
          </ac:spMkLst>
        </pc:spChg>
        <pc:spChg chg="mod ord">
          <ac:chgData name="Pavlína Bazalová" userId="e219d983-eaf7-45be-b67d-109fd92f69b5" providerId="ADAL" clId="{BAF1B9C5-5EAE-9F40-932E-086B7449BDDA}" dt="2022-10-31T08:30:48.650" v="4903" actId="700"/>
          <ac:spMkLst>
            <pc:docMk/>
            <pc:sldMk cId="1129644989" sldId="311"/>
            <ac:spMk id="4" creationId="{5191E315-F76A-6461-9452-BA98234246B6}"/>
          </ac:spMkLst>
        </pc:spChg>
        <pc:spChg chg="del mod ord">
          <ac:chgData name="Pavlína Bazalová" userId="e219d983-eaf7-45be-b67d-109fd92f69b5" providerId="ADAL" clId="{BAF1B9C5-5EAE-9F40-932E-086B7449BDDA}" dt="2022-10-31T08:30:48.650" v="4903" actId="700"/>
          <ac:spMkLst>
            <pc:docMk/>
            <pc:sldMk cId="1129644989" sldId="311"/>
            <ac:spMk id="5" creationId="{9EA10C03-68CE-2641-B180-E5B2952B6007}"/>
          </ac:spMkLst>
        </pc:spChg>
        <pc:spChg chg="del">
          <ac:chgData name="Pavlína Bazalová" userId="e219d983-eaf7-45be-b67d-109fd92f69b5" providerId="ADAL" clId="{BAF1B9C5-5EAE-9F40-932E-086B7449BDDA}" dt="2022-10-31T08:30:48.650" v="4903" actId="700"/>
          <ac:spMkLst>
            <pc:docMk/>
            <pc:sldMk cId="1129644989" sldId="311"/>
            <ac:spMk id="6" creationId="{14C7DF38-A0E0-559C-8E37-1ED5F756BC7C}"/>
          </ac:spMkLst>
        </pc:spChg>
        <pc:spChg chg="add del mod ord">
          <ac:chgData name="Pavlína Bazalová" userId="e219d983-eaf7-45be-b67d-109fd92f69b5" providerId="ADAL" clId="{BAF1B9C5-5EAE-9F40-932E-086B7449BDDA}" dt="2022-10-31T08:31:46.436" v="4907" actId="478"/>
          <ac:spMkLst>
            <pc:docMk/>
            <pc:sldMk cId="1129644989" sldId="311"/>
            <ac:spMk id="7" creationId="{697C33F2-860D-3B69-F88D-EBCE8307356A}"/>
          </ac:spMkLst>
        </pc:spChg>
        <pc:spChg chg="add mod">
          <ac:chgData name="Pavlína Bazalová" userId="e219d983-eaf7-45be-b67d-109fd92f69b5" providerId="ADAL" clId="{BAF1B9C5-5EAE-9F40-932E-086B7449BDDA}" dt="2022-10-31T08:33:19.767" v="4912" actId="13822"/>
          <ac:spMkLst>
            <pc:docMk/>
            <pc:sldMk cId="1129644989" sldId="311"/>
            <ac:spMk id="9" creationId="{7C009E7A-8D2C-081A-5B53-2C7D174AF997}"/>
          </ac:spMkLst>
        </pc:spChg>
        <pc:picChg chg="add mod">
          <ac:chgData name="Pavlína Bazalová" userId="e219d983-eaf7-45be-b67d-109fd92f69b5" providerId="ADAL" clId="{BAF1B9C5-5EAE-9F40-932E-086B7449BDDA}" dt="2022-10-31T08:31:52.600" v="4909" actId="1076"/>
          <ac:picMkLst>
            <pc:docMk/>
            <pc:sldMk cId="1129644989" sldId="311"/>
            <ac:picMk id="13314" creationId="{EA21CEEE-D09C-D1A5-14E9-ACC6F9EFB9E6}"/>
          </ac:picMkLst>
        </pc:picChg>
      </pc:sldChg>
      <pc:sldChg chg="addSp delSp modSp new mod">
        <pc:chgData name="Pavlína Bazalová" userId="e219d983-eaf7-45be-b67d-109fd92f69b5" providerId="ADAL" clId="{BAF1B9C5-5EAE-9F40-932E-086B7449BDDA}" dt="2022-10-31T08:35:03.516" v="4949" actId="1076"/>
        <pc:sldMkLst>
          <pc:docMk/>
          <pc:sldMk cId="4151978217" sldId="312"/>
        </pc:sldMkLst>
        <pc:spChg chg="del mod">
          <ac:chgData name="Pavlína Bazalová" userId="e219d983-eaf7-45be-b67d-109fd92f69b5" providerId="ADAL" clId="{BAF1B9C5-5EAE-9F40-932E-086B7449BDDA}" dt="2022-10-31T08:34:27.661" v="4941" actId="478"/>
          <ac:spMkLst>
            <pc:docMk/>
            <pc:sldMk cId="4151978217" sldId="312"/>
            <ac:spMk id="2" creationId="{A657EED9-95A0-9AAF-717B-7CBCCFF3C269}"/>
          </ac:spMkLst>
        </pc:spChg>
        <pc:spChg chg="mod">
          <ac:chgData name="Pavlína Bazalová" userId="e219d983-eaf7-45be-b67d-109fd92f69b5" providerId="ADAL" clId="{BAF1B9C5-5EAE-9F40-932E-086B7449BDDA}" dt="2022-10-31T08:34:24.963" v="4940" actId="26606"/>
          <ac:spMkLst>
            <pc:docMk/>
            <pc:sldMk cId="4151978217" sldId="312"/>
            <ac:spMk id="3" creationId="{700ED6D8-7DBF-9E9E-D258-A4BF61CC654A}"/>
          </ac:spMkLst>
        </pc:spChg>
        <pc:spChg chg="mod">
          <ac:chgData name="Pavlína Bazalová" userId="e219d983-eaf7-45be-b67d-109fd92f69b5" providerId="ADAL" clId="{BAF1B9C5-5EAE-9F40-932E-086B7449BDDA}" dt="2022-10-31T08:34:24.963" v="4940" actId="26606"/>
          <ac:spMkLst>
            <pc:docMk/>
            <pc:sldMk cId="4151978217" sldId="312"/>
            <ac:spMk id="4" creationId="{4E523978-5A5F-A6DE-BE42-3FD4501C9502}"/>
          </ac:spMkLst>
        </pc:spChg>
        <pc:spChg chg="del">
          <ac:chgData name="Pavlína Bazalová" userId="e219d983-eaf7-45be-b67d-109fd92f69b5" providerId="ADAL" clId="{BAF1B9C5-5EAE-9F40-932E-086B7449BDDA}" dt="2022-10-31T08:34:24.963" v="4940" actId="26606"/>
          <ac:spMkLst>
            <pc:docMk/>
            <pc:sldMk cId="4151978217" sldId="312"/>
            <ac:spMk id="5" creationId="{A0A6A43D-7244-50B1-4B9F-B357448E0424}"/>
          </ac:spMkLst>
        </pc:spChg>
        <pc:spChg chg="add mod">
          <ac:chgData name="Pavlína Bazalová" userId="e219d983-eaf7-45be-b67d-109fd92f69b5" providerId="ADAL" clId="{BAF1B9C5-5EAE-9F40-932E-086B7449BDDA}" dt="2022-10-31T08:35:03.516" v="4949" actId="1076"/>
          <ac:spMkLst>
            <pc:docMk/>
            <pc:sldMk cId="4151978217" sldId="312"/>
            <ac:spMk id="7" creationId="{06A21F2A-E0C1-83F6-DEA5-30BCF3625666}"/>
          </ac:spMkLst>
        </pc:spChg>
        <pc:picChg chg="add mod">
          <ac:chgData name="Pavlína Bazalová" userId="e219d983-eaf7-45be-b67d-109fd92f69b5" providerId="ADAL" clId="{BAF1B9C5-5EAE-9F40-932E-086B7449BDDA}" dt="2022-10-31T08:34:24.963" v="4940" actId="26606"/>
          <ac:picMkLst>
            <pc:docMk/>
            <pc:sldMk cId="4151978217" sldId="312"/>
            <ac:picMk id="14338" creationId="{E8AC68EF-CADD-7083-1C33-857CD92E4419}"/>
          </ac:picMkLst>
        </pc:picChg>
      </pc:sldChg>
      <pc:sldChg chg="addSp delSp modSp new mod ord modClrScheme chgLayout">
        <pc:chgData name="Pavlína Bazalová" userId="e219d983-eaf7-45be-b67d-109fd92f69b5" providerId="ADAL" clId="{BAF1B9C5-5EAE-9F40-932E-086B7449BDDA}" dt="2022-11-13T19:01:12.046" v="11860" actId="20578"/>
        <pc:sldMkLst>
          <pc:docMk/>
          <pc:sldMk cId="811795421" sldId="313"/>
        </pc:sldMkLst>
        <pc:spChg chg="del mod ord">
          <ac:chgData name="Pavlína Bazalová" userId="e219d983-eaf7-45be-b67d-109fd92f69b5" providerId="ADAL" clId="{BAF1B9C5-5EAE-9F40-932E-086B7449BDDA}" dt="2022-10-31T08:35:36.274" v="5002" actId="478"/>
          <ac:spMkLst>
            <pc:docMk/>
            <pc:sldMk cId="811795421" sldId="313"/>
            <ac:spMk id="2" creationId="{E8AAC5AD-7AF1-C9DF-80C9-4E709A9F9995}"/>
          </ac:spMkLst>
        </pc:spChg>
        <pc:spChg chg="mod ord">
          <ac:chgData name="Pavlína Bazalová" userId="e219d983-eaf7-45be-b67d-109fd92f69b5" providerId="ADAL" clId="{BAF1B9C5-5EAE-9F40-932E-086B7449BDDA}" dt="2022-10-31T08:35:20.187" v="4951" actId="700"/>
          <ac:spMkLst>
            <pc:docMk/>
            <pc:sldMk cId="811795421" sldId="313"/>
            <ac:spMk id="3" creationId="{1908AE82-634A-1EEA-361D-AEE16B4BA24B}"/>
          </ac:spMkLst>
        </pc:spChg>
        <pc:spChg chg="del mod ord">
          <ac:chgData name="Pavlína Bazalová" userId="e219d983-eaf7-45be-b67d-109fd92f69b5" providerId="ADAL" clId="{BAF1B9C5-5EAE-9F40-932E-086B7449BDDA}" dt="2022-10-31T08:35:20.187" v="4951" actId="700"/>
          <ac:spMkLst>
            <pc:docMk/>
            <pc:sldMk cId="811795421" sldId="313"/>
            <ac:spMk id="4" creationId="{F9ECD7B0-072D-0A83-3018-AEF409267471}"/>
          </ac:spMkLst>
        </pc:spChg>
        <pc:spChg chg="del mod ord">
          <ac:chgData name="Pavlína Bazalová" userId="e219d983-eaf7-45be-b67d-109fd92f69b5" providerId="ADAL" clId="{BAF1B9C5-5EAE-9F40-932E-086B7449BDDA}" dt="2022-10-31T08:35:20.187" v="4951" actId="700"/>
          <ac:spMkLst>
            <pc:docMk/>
            <pc:sldMk cId="811795421" sldId="313"/>
            <ac:spMk id="5" creationId="{7C37AF11-E515-7466-2D46-DBE8066E1C9B}"/>
          </ac:spMkLst>
        </pc:spChg>
        <pc:spChg chg="add mod ord">
          <ac:chgData name="Pavlína Bazalová" userId="e219d983-eaf7-45be-b67d-109fd92f69b5" providerId="ADAL" clId="{BAF1B9C5-5EAE-9F40-932E-086B7449BDDA}" dt="2022-10-31T08:35:25.960" v="4974" actId="5793"/>
          <ac:spMkLst>
            <pc:docMk/>
            <pc:sldMk cId="811795421" sldId="313"/>
            <ac:spMk id="6" creationId="{784FC2E8-17A8-169C-D646-F09D70021963}"/>
          </ac:spMkLst>
        </pc:spChg>
        <pc:spChg chg="add mod ord">
          <ac:chgData name="Pavlína Bazalová" userId="e219d983-eaf7-45be-b67d-109fd92f69b5" providerId="ADAL" clId="{BAF1B9C5-5EAE-9F40-932E-086B7449BDDA}" dt="2022-10-31T08:35:34.015" v="5001" actId="20577"/>
          <ac:spMkLst>
            <pc:docMk/>
            <pc:sldMk cId="811795421" sldId="313"/>
            <ac:spMk id="7" creationId="{74FA63C7-2FAB-B6C1-73FB-544ECAF9CA26}"/>
          </ac:spMkLst>
        </pc:spChg>
      </pc:sldChg>
      <pc:sldChg chg="delSp modSp new mod">
        <pc:chgData name="Pavlína Bazalová" userId="e219d983-eaf7-45be-b67d-109fd92f69b5" providerId="ADAL" clId="{BAF1B9C5-5EAE-9F40-932E-086B7449BDDA}" dt="2022-11-03T12:25:28.059" v="5580" actId="20577"/>
        <pc:sldMkLst>
          <pc:docMk/>
          <pc:sldMk cId="3864207149" sldId="314"/>
        </pc:sldMkLst>
        <pc:spChg chg="del">
          <ac:chgData name="Pavlína Bazalová" userId="e219d983-eaf7-45be-b67d-109fd92f69b5" providerId="ADAL" clId="{BAF1B9C5-5EAE-9F40-932E-086B7449BDDA}" dt="2022-11-03T11:59:06.701" v="5393" actId="478"/>
          <ac:spMkLst>
            <pc:docMk/>
            <pc:sldMk cId="3864207149" sldId="314"/>
            <ac:spMk id="2" creationId="{48EAAFDA-E813-7AC4-9563-E18B20EA077C}"/>
          </ac:spMkLst>
        </pc:spChg>
        <pc:spChg chg="mod">
          <ac:chgData name="Pavlína Bazalová" userId="e219d983-eaf7-45be-b67d-109fd92f69b5" providerId="ADAL" clId="{BAF1B9C5-5EAE-9F40-932E-086B7449BDDA}" dt="2022-11-03T11:53:10.725" v="5089" actId="20577"/>
          <ac:spMkLst>
            <pc:docMk/>
            <pc:sldMk cId="3864207149" sldId="314"/>
            <ac:spMk id="4" creationId="{C9E79C48-F086-8679-9AC1-37A67E3A4056}"/>
          </ac:spMkLst>
        </pc:spChg>
        <pc:spChg chg="mod">
          <ac:chgData name="Pavlína Bazalová" userId="e219d983-eaf7-45be-b67d-109fd92f69b5" providerId="ADAL" clId="{BAF1B9C5-5EAE-9F40-932E-086B7449BDDA}" dt="2022-11-03T12:25:28.059" v="5580" actId="20577"/>
          <ac:spMkLst>
            <pc:docMk/>
            <pc:sldMk cId="3864207149" sldId="314"/>
            <ac:spMk id="5" creationId="{C198A331-DD2A-49B1-FD8D-42F3EF4EDB7C}"/>
          </ac:spMkLst>
        </pc:spChg>
      </pc:sldChg>
      <pc:sldChg chg="addSp delSp modSp new mod ord modAnim">
        <pc:chgData name="Pavlína Bazalová" userId="e219d983-eaf7-45be-b67d-109fd92f69b5" providerId="ADAL" clId="{BAF1B9C5-5EAE-9F40-932E-086B7449BDDA}" dt="2022-11-03T12:17:24.810" v="5446" actId="1076"/>
        <pc:sldMkLst>
          <pc:docMk/>
          <pc:sldMk cId="1106713583" sldId="315"/>
        </pc:sldMkLst>
        <pc:spChg chg="del">
          <ac:chgData name="Pavlína Bazalová" userId="e219d983-eaf7-45be-b67d-109fd92f69b5" providerId="ADAL" clId="{BAF1B9C5-5EAE-9F40-932E-086B7449BDDA}" dt="2022-11-03T12:08:42.649" v="5402" actId="478"/>
          <ac:spMkLst>
            <pc:docMk/>
            <pc:sldMk cId="1106713583" sldId="315"/>
            <ac:spMk id="2" creationId="{8AB794CB-0254-0E0A-1278-4B73530D2258}"/>
          </ac:spMkLst>
        </pc:spChg>
        <pc:spChg chg="del">
          <ac:chgData name="Pavlína Bazalová" userId="e219d983-eaf7-45be-b67d-109fd92f69b5" providerId="ADAL" clId="{BAF1B9C5-5EAE-9F40-932E-086B7449BDDA}" dt="2022-11-03T12:08:36.402" v="5400" actId="478"/>
          <ac:spMkLst>
            <pc:docMk/>
            <pc:sldMk cId="1106713583" sldId="315"/>
            <ac:spMk id="4" creationId="{ABD2BE8B-A5AA-BF0A-5A84-20D7EF03A7B7}"/>
          </ac:spMkLst>
        </pc:spChg>
        <pc:spChg chg="del">
          <ac:chgData name="Pavlína Bazalová" userId="e219d983-eaf7-45be-b67d-109fd92f69b5" providerId="ADAL" clId="{BAF1B9C5-5EAE-9F40-932E-086B7449BDDA}" dt="2022-11-03T12:04:52.724" v="5395"/>
          <ac:spMkLst>
            <pc:docMk/>
            <pc:sldMk cId="1106713583" sldId="315"/>
            <ac:spMk id="5" creationId="{217A6979-D6AE-56FB-0242-FEC71ADD0881}"/>
          </ac:spMkLst>
        </pc:spChg>
        <pc:spChg chg="add del mod">
          <ac:chgData name="Pavlína Bazalová" userId="e219d983-eaf7-45be-b67d-109fd92f69b5" providerId="ADAL" clId="{BAF1B9C5-5EAE-9F40-932E-086B7449BDDA}" dt="2022-11-03T12:08:30.851" v="5398"/>
          <ac:spMkLst>
            <pc:docMk/>
            <pc:sldMk cId="1106713583" sldId="315"/>
            <ac:spMk id="9" creationId="{418FE412-E8AA-DD41-3D0F-8960DC55946D}"/>
          </ac:spMkLst>
        </pc:spChg>
        <pc:spChg chg="add mod">
          <ac:chgData name="Pavlína Bazalová" userId="e219d983-eaf7-45be-b67d-109fd92f69b5" providerId="ADAL" clId="{BAF1B9C5-5EAE-9F40-932E-086B7449BDDA}" dt="2022-11-03T12:17:24.810" v="5446" actId="1076"/>
          <ac:spMkLst>
            <pc:docMk/>
            <pc:sldMk cId="1106713583" sldId="315"/>
            <ac:spMk id="11" creationId="{8B991C0F-9965-6DD6-1B25-59B7E0F83256}"/>
          </ac:spMkLst>
        </pc:spChg>
        <pc:picChg chg="add del mod">
          <ac:chgData name="Pavlína Bazalová" userId="e219d983-eaf7-45be-b67d-109fd92f69b5" providerId="ADAL" clId="{BAF1B9C5-5EAE-9F40-932E-086B7449BDDA}" dt="2022-11-03T12:05:12.989" v="5397" actId="21"/>
          <ac:picMkLst>
            <pc:docMk/>
            <pc:sldMk cId="1106713583" sldId="315"/>
            <ac:picMk id="7" creationId="{6EB3B8DC-ECE7-6DA6-CFFD-2E2AC126B3AC}"/>
          </ac:picMkLst>
        </pc:picChg>
        <pc:picChg chg="add mod">
          <ac:chgData name="Pavlína Bazalová" userId="e219d983-eaf7-45be-b67d-109fd92f69b5" providerId="ADAL" clId="{BAF1B9C5-5EAE-9F40-932E-086B7449BDDA}" dt="2022-11-03T12:08:40.660" v="5401" actId="1076"/>
          <ac:picMkLst>
            <pc:docMk/>
            <pc:sldMk cId="1106713583" sldId="315"/>
            <ac:picMk id="10" creationId="{9D2729EF-4FFA-0501-446F-1C1C53643850}"/>
          </ac:picMkLst>
        </pc:picChg>
      </pc:sldChg>
      <pc:sldChg chg="addSp delSp modSp new mod">
        <pc:chgData name="Pavlína Bazalová" userId="e219d983-eaf7-45be-b67d-109fd92f69b5" providerId="ADAL" clId="{BAF1B9C5-5EAE-9F40-932E-086B7449BDDA}" dt="2022-11-03T12:28:45.345" v="5624" actId="1076"/>
        <pc:sldMkLst>
          <pc:docMk/>
          <pc:sldMk cId="769550265" sldId="316"/>
        </pc:sldMkLst>
        <pc:spChg chg="del">
          <ac:chgData name="Pavlína Bazalová" userId="e219d983-eaf7-45be-b67d-109fd92f69b5" providerId="ADAL" clId="{BAF1B9C5-5EAE-9F40-932E-086B7449BDDA}" dt="2022-11-03T12:28:23.351" v="5616" actId="478"/>
          <ac:spMkLst>
            <pc:docMk/>
            <pc:sldMk cId="769550265" sldId="316"/>
            <ac:spMk id="2" creationId="{7C81D973-32F8-248D-AC73-37E76B60BB7C}"/>
          </ac:spMkLst>
        </pc:spChg>
        <pc:spChg chg="mod">
          <ac:chgData name="Pavlína Bazalová" userId="e219d983-eaf7-45be-b67d-109fd92f69b5" providerId="ADAL" clId="{BAF1B9C5-5EAE-9F40-932E-086B7449BDDA}" dt="2022-11-03T12:28:13.953" v="5612" actId="20577"/>
          <ac:spMkLst>
            <pc:docMk/>
            <pc:sldMk cId="769550265" sldId="316"/>
            <ac:spMk id="4" creationId="{C55A2820-EF95-26C7-AE30-97BFEFBA9BE0}"/>
          </ac:spMkLst>
        </pc:spChg>
        <pc:spChg chg="del mod">
          <ac:chgData name="Pavlína Bazalová" userId="e219d983-eaf7-45be-b67d-109fd92f69b5" providerId="ADAL" clId="{BAF1B9C5-5EAE-9F40-932E-086B7449BDDA}" dt="2022-11-03T12:28:16.508" v="5613" actId="478"/>
          <ac:spMkLst>
            <pc:docMk/>
            <pc:sldMk cId="769550265" sldId="316"/>
            <ac:spMk id="5" creationId="{E3CBD8A8-A51C-466C-02C3-36D36532475A}"/>
          </ac:spMkLst>
        </pc:spChg>
        <pc:spChg chg="add mod">
          <ac:chgData name="Pavlína Bazalová" userId="e219d983-eaf7-45be-b67d-109fd92f69b5" providerId="ADAL" clId="{BAF1B9C5-5EAE-9F40-932E-086B7449BDDA}" dt="2022-11-03T12:28:45.345" v="5624" actId="1076"/>
          <ac:spMkLst>
            <pc:docMk/>
            <pc:sldMk cId="769550265" sldId="316"/>
            <ac:spMk id="7" creationId="{4F9E6F07-444E-254E-EFFC-E924D969FB7C}"/>
          </ac:spMkLst>
        </pc:spChg>
        <pc:picChg chg="add mod">
          <ac:chgData name="Pavlína Bazalová" userId="e219d983-eaf7-45be-b67d-109fd92f69b5" providerId="ADAL" clId="{BAF1B9C5-5EAE-9F40-932E-086B7449BDDA}" dt="2022-11-03T12:28:21.044" v="5615" actId="1076"/>
          <ac:picMkLst>
            <pc:docMk/>
            <pc:sldMk cId="769550265" sldId="316"/>
            <ac:picMk id="1026" creationId="{4DDEFD3C-B2F9-09EE-5091-657492C9E44D}"/>
          </ac:picMkLst>
        </pc:picChg>
      </pc:sldChg>
      <pc:sldChg chg="addSp delSp modSp new mod">
        <pc:chgData name="Pavlína Bazalová" userId="e219d983-eaf7-45be-b67d-109fd92f69b5" providerId="ADAL" clId="{BAF1B9C5-5EAE-9F40-932E-086B7449BDDA}" dt="2022-11-06T11:34:37.321" v="6493" actId="20577"/>
        <pc:sldMkLst>
          <pc:docMk/>
          <pc:sldMk cId="4223013667" sldId="317"/>
        </pc:sldMkLst>
        <pc:spChg chg="del">
          <ac:chgData name="Pavlína Bazalová" userId="e219d983-eaf7-45be-b67d-109fd92f69b5" providerId="ADAL" clId="{BAF1B9C5-5EAE-9F40-932E-086B7449BDDA}" dt="2022-11-03T12:31:31.891" v="5655" actId="478"/>
          <ac:spMkLst>
            <pc:docMk/>
            <pc:sldMk cId="4223013667" sldId="317"/>
            <ac:spMk id="2" creationId="{E5358C7F-1651-9D31-411C-806A58E79CF6}"/>
          </ac:spMkLst>
        </pc:spChg>
        <pc:spChg chg="mod">
          <ac:chgData name="Pavlína Bazalová" userId="e219d983-eaf7-45be-b67d-109fd92f69b5" providerId="ADAL" clId="{BAF1B9C5-5EAE-9F40-932E-086B7449BDDA}" dt="2022-11-06T11:32:22.444" v="6455" actId="20577"/>
          <ac:spMkLst>
            <pc:docMk/>
            <pc:sldMk cId="4223013667" sldId="317"/>
            <ac:spMk id="4" creationId="{B339E4B8-258D-BD47-C4AE-15953402BC8A}"/>
          </ac:spMkLst>
        </pc:spChg>
        <pc:spChg chg="del">
          <ac:chgData name="Pavlína Bazalová" userId="e219d983-eaf7-45be-b67d-109fd92f69b5" providerId="ADAL" clId="{BAF1B9C5-5EAE-9F40-932E-086B7449BDDA}" dt="2022-11-03T12:31:25.094" v="5652"/>
          <ac:spMkLst>
            <pc:docMk/>
            <pc:sldMk cId="4223013667" sldId="317"/>
            <ac:spMk id="5" creationId="{9F4B4C30-DC29-4129-6D24-FC6DD2D22F11}"/>
          </ac:spMkLst>
        </pc:spChg>
        <pc:spChg chg="add mod">
          <ac:chgData name="Pavlína Bazalová" userId="e219d983-eaf7-45be-b67d-109fd92f69b5" providerId="ADAL" clId="{BAF1B9C5-5EAE-9F40-932E-086B7449BDDA}" dt="2022-11-06T11:34:37.321" v="6493" actId="20577"/>
          <ac:spMkLst>
            <pc:docMk/>
            <pc:sldMk cId="4223013667" sldId="317"/>
            <ac:spMk id="6" creationId="{59E68654-003C-8403-F149-F9B27E3CD09E}"/>
          </ac:spMkLst>
        </pc:spChg>
        <pc:spChg chg="add del mod">
          <ac:chgData name="Pavlína Bazalová" userId="e219d983-eaf7-45be-b67d-109fd92f69b5" providerId="ADAL" clId="{BAF1B9C5-5EAE-9F40-932E-086B7449BDDA}" dt="2022-11-06T11:34:29.385" v="6488" actId="478"/>
          <ac:spMkLst>
            <pc:docMk/>
            <pc:sldMk cId="4223013667" sldId="317"/>
            <ac:spMk id="8" creationId="{2274327F-C4FB-FB1A-01DB-84D9E97FC83C}"/>
          </ac:spMkLst>
        </pc:spChg>
        <pc:picChg chg="add del mod">
          <ac:chgData name="Pavlína Bazalová" userId="e219d983-eaf7-45be-b67d-109fd92f69b5" providerId="ADAL" clId="{BAF1B9C5-5EAE-9F40-932E-086B7449BDDA}" dt="2022-11-06T11:34:27.239" v="6487" actId="478"/>
          <ac:picMkLst>
            <pc:docMk/>
            <pc:sldMk cId="4223013667" sldId="317"/>
            <ac:picMk id="7" creationId="{10B5E395-4010-6CC4-A878-88C128E38866}"/>
          </ac:picMkLst>
        </pc:picChg>
        <pc:picChg chg="add del mod">
          <ac:chgData name="Pavlína Bazalová" userId="e219d983-eaf7-45be-b67d-109fd92f69b5" providerId="ADAL" clId="{BAF1B9C5-5EAE-9F40-932E-086B7449BDDA}" dt="2022-11-03T12:33:11.381" v="5668" actId="478"/>
          <ac:picMkLst>
            <pc:docMk/>
            <pc:sldMk cId="4223013667" sldId="317"/>
            <ac:picMk id="2050" creationId="{2BDB3008-198F-AA00-C64A-C3C70156C95B}"/>
          </ac:picMkLst>
        </pc:picChg>
      </pc:sldChg>
      <pc:sldChg chg="addSp delSp modSp new mod">
        <pc:chgData name="Pavlína Bazalová" userId="e219d983-eaf7-45be-b67d-109fd92f69b5" providerId="ADAL" clId="{BAF1B9C5-5EAE-9F40-932E-086B7449BDDA}" dt="2022-11-03T12:33:01.886" v="5667" actId="1076"/>
        <pc:sldMkLst>
          <pc:docMk/>
          <pc:sldMk cId="3567162995" sldId="318"/>
        </pc:sldMkLst>
        <pc:spChg chg="del">
          <ac:chgData name="Pavlína Bazalová" userId="e219d983-eaf7-45be-b67d-109fd92f69b5" providerId="ADAL" clId="{BAF1B9C5-5EAE-9F40-932E-086B7449BDDA}" dt="2022-11-03T12:32:16.121" v="5660" actId="478"/>
          <ac:spMkLst>
            <pc:docMk/>
            <pc:sldMk cId="3567162995" sldId="318"/>
            <ac:spMk id="2" creationId="{477CE7EA-D48F-2429-69FE-D95D23B3E69C}"/>
          </ac:spMkLst>
        </pc:spChg>
        <pc:spChg chg="add mod">
          <ac:chgData name="Pavlína Bazalová" userId="e219d983-eaf7-45be-b67d-109fd92f69b5" providerId="ADAL" clId="{BAF1B9C5-5EAE-9F40-932E-086B7449BDDA}" dt="2022-11-03T12:32:58.290" v="5666" actId="404"/>
          <ac:spMkLst>
            <pc:docMk/>
            <pc:sldMk cId="3567162995" sldId="318"/>
            <ac:spMk id="7" creationId="{49750836-2A4B-8367-9740-F6E56368687A}"/>
          </ac:spMkLst>
        </pc:spChg>
        <pc:picChg chg="add mod">
          <ac:chgData name="Pavlína Bazalová" userId="e219d983-eaf7-45be-b67d-109fd92f69b5" providerId="ADAL" clId="{BAF1B9C5-5EAE-9F40-932E-086B7449BDDA}" dt="2022-11-03T12:33:01.886" v="5667" actId="1076"/>
          <ac:picMkLst>
            <pc:docMk/>
            <pc:sldMk cId="3567162995" sldId="318"/>
            <ac:picMk id="3074" creationId="{0E637328-F597-49E7-A739-B40418C00454}"/>
          </ac:picMkLst>
        </pc:picChg>
      </pc:sldChg>
      <pc:sldChg chg="addSp delSp modSp new mod">
        <pc:chgData name="Pavlína Bazalová" userId="e219d983-eaf7-45be-b67d-109fd92f69b5" providerId="ADAL" clId="{BAF1B9C5-5EAE-9F40-932E-086B7449BDDA}" dt="2022-11-06T11:01:56.881" v="6106" actId="478"/>
        <pc:sldMkLst>
          <pc:docMk/>
          <pc:sldMk cId="2472182915" sldId="319"/>
        </pc:sldMkLst>
        <pc:spChg chg="del">
          <ac:chgData name="Pavlína Bazalová" userId="e219d983-eaf7-45be-b67d-109fd92f69b5" providerId="ADAL" clId="{BAF1B9C5-5EAE-9F40-932E-086B7449BDDA}" dt="2022-11-06T11:01:56.881" v="6106" actId="478"/>
          <ac:spMkLst>
            <pc:docMk/>
            <pc:sldMk cId="2472182915" sldId="319"/>
            <ac:spMk id="2" creationId="{841EF2CD-C536-0B06-1D01-D60C523E331E}"/>
          </ac:spMkLst>
        </pc:spChg>
        <pc:spChg chg="mod">
          <ac:chgData name="Pavlína Bazalová" userId="e219d983-eaf7-45be-b67d-109fd92f69b5" providerId="ADAL" clId="{BAF1B9C5-5EAE-9F40-932E-086B7449BDDA}" dt="2022-11-03T12:34:26.385" v="5730" actId="20577"/>
          <ac:spMkLst>
            <pc:docMk/>
            <pc:sldMk cId="2472182915" sldId="319"/>
            <ac:spMk id="4" creationId="{E24CC119-0ACA-7482-095B-8A8D073DF2CA}"/>
          </ac:spMkLst>
        </pc:spChg>
        <pc:spChg chg="del">
          <ac:chgData name="Pavlína Bazalová" userId="e219d983-eaf7-45be-b67d-109fd92f69b5" providerId="ADAL" clId="{BAF1B9C5-5EAE-9F40-932E-086B7449BDDA}" dt="2022-11-06T11:01:47.256" v="6103" actId="478"/>
          <ac:spMkLst>
            <pc:docMk/>
            <pc:sldMk cId="2472182915" sldId="319"/>
            <ac:spMk id="5" creationId="{4E6E7127-D7F5-ED2A-5753-1254E77765D1}"/>
          </ac:spMkLst>
        </pc:spChg>
        <pc:picChg chg="add mod">
          <ac:chgData name="Pavlína Bazalová" userId="e219d983-eaf7-45be-b67d-109fd92f69b5" providerId="ADAL" clId="{BAF1B9C5-5EAE-9F40-932E-086B7449BDDA}" dt="2022-11-06T11:01:54.488" v="6105" actId="1076"/>
          <ac:picMkLst>
            <pc:docMk/>
            <pc:sldMk cId="2472182915" sldId="319"/>
            <ac:picMk id="6146" creationId="{0A0D70C7-310B-A55A-9503-26D63E78E8E1}"/>
          </ac:picMkLst>
        </pc:picChg>
      </pc:sldChg>
      <pc:sldChg chg="addSp delSp modSp new mod">
        <pc:chgData name="Pavlína Bazalová" userId="e219d983-eaf7-45be-b67d-109fd92f69b5" providerId="ADAL" clId="{BAF1B9C5-5EAE-9F40-932E-086B7449BDDA}" dt="2022-11-06T11:13:06.899" v="6269" actId="1076"/>
        <pc:sldMkLst>
          <pc:docMk/>
          <pc:sldMk cId="1848272727" sldId="320"/>
        </pc:sldMkLst>
        <pc:spChg chg="del">
          <ac:chgData name="Pavlína Bazalová" userId="e219d983-eaf7-45be-b67d-109fd92f69b5" providerId="ADAL" clId="{BAF1B9C5-5EAE-9F40-932E-086B7449BDDA}" dt="2022-11-06T11:12:25.469" v="6256" actId="478"/>
          <ac:spMkLst>
            <pc:docMk/>
            <pc:sldMk cId="1848272727" sldId="320"/>
            <ac:spMk id="2" creationId="{07BAFFE7-F4E6-1AB4-713C-39BCA856C14F}"/>
          </ac:spMkLst>
        </pc:spChg>
        <pc:spChg chg="mod">
          <ac:chgData name="Pavlína Bazalová" userId="e219d983-eaf7-45be-b67d-109fd92f69b5" providerId="ADAL" clId="{BAF1B9C5-5EAE-9F40-932E-086B7449BDDA}" dt="2022-11-03T12:34:32.533" v="5748" actId="20577"/>
          <ac:spMkLst>
            <pc:docMk/>
            <pc:sldMk cId="1848272727" sldId="320"/>
            <ac:spMk id="4" creationId="{A0D2B196-01B1-FDC2-5BFE-4C1F66B830F5}"/>
          </ac:spMkLst>
        </pc:spChg>
        <pc:spChg chg="mod">
          <ac:chgData name="Pavlína Bazalová" userId="e219d983-eaf7-45be-b67d-109fd92f69b5" providerId="ADAL" clId="{BAF1B9C5-5EAE-9F40-932E-086B7449BDDA}" dt="2022-11-06T11:12:37.366" v="6258" actId="1076"/>
          <ac:spMkLst>
            <pc:docMk/>
            <pc:sldMk cId="1848272727" sldId="320"/>
            <ac:spMk id="5" creationId="{48EB9068-3687-047E-C947-1FC2BFA3D431}"/>
          </ac:spMkLst>
        </pc:spChg>
        <pc:spChg chg="add mod">
          <ac:chgData name="Pavlína Bazalová" userId="e219d983-eaf7-45be-b67d-109fd92f69b5" providerId="ADAL" clId="{BAF1B9C5-5EAE-9F40-932E-086B7449BDDA}" dt="2022-11-06T11:13:06.899" v="6269" actId="1076"/>
          <ac:spMkLst>
            <pc:docMk/>
            <pc:sldMk cId="1848272727" sldId="320"/>
            <ac:spMk id="7" creationId="{374BD5EE-F21F-3337-6368-617BB9F95FA5}"/>
          </ac:spMkLst>
        </pc:spChg>
        <pc:picChg chg="add mod">
          <ac:chgData name="Pavlína Bazalová" userId="e219d983-eaf7-45be-b67d-109fd92f69b5" providerId="ADAL" clId="{BAF1B9C5-5EAE-9F40-932E-086B7449BDDA}" dt="2022-11-06T11:11:34.716" v="6166" actId="1076"/>
          <ac:picMkLst>
            <pc:docMk/>
            <pc:sldMk cId="1848272727" sldId="320"/>
            <ac:picMk id="8194" creationId="{49DC8F27-B5C7-4722-E7A8-9108EDAC313F}"/>
          </ac:picMkLst>
        </pc:picChg>
      </pc:sldChg>
      <pc:sldChg chg="addSp delSp modSp new mod">
        <pc:chgData name="Pavlína Bazalová" userId="e219d983-eaf7-45be-b67d-109fd92f69b5" providerId="ADAL" clId="{BAF1B9C5-5EAE-9F40-932E-086B7449BDDA}" dt="2022-11-06T10:55:04.024" v="6102" actId="1076"/>
        <pc:sldMkLst>
          <pc:docMk/>
          <pc:sldMk cId="2870589499" sldId="321"/>
        </pc:sldMkLst>
        <pc:spChg chg="del">
          <ac:chgData name="Pavlína Bazalová" userId="e219d983-eaf7-45be-b67d-109fd92f69b5" providerId="ADAL" clId="{BAF1B9C5-5EAE-9F40-932E-086B7449BDDA}" dt="2022-11-06T10:50:28.150" v="6097" actId="478"/>
          <ac:spMkLst>
            <pc:docMk/>
            <pc:sldMk cId="2870589499" sldId="321"/>
            <ac:spMk id="2" creationId="{4EF04D21-DCB0-4070-F241-05DA7BFB85F1}"/>
          </ac:spMkLst>
        </pc:spChg>
        <pc:spChg chg="mod">
          <ac:chgData name="Pavlína Bazalová" userId="e219d983-eaf7-45be-b67d-109fd92f69b5" providerId="ADAL" clId="{BAF1B9C5-5EAE-9F40-932E-086B7449BDDA}" dt="2022-11-03T12:34:51.755" v="5794" actId="313"/>
          <ac:spMkLst>
            <pc:docMk/>
            <pc:sldMk cId="2870589499" sldId="321"/>
            <ac:spMk id="4" creationId="{E1E735F7-C86A-AFA8-AD52-EDF8B928E9FC}"/>
          </ac:spMkLst>
        </pc:spChg>
        <pc:spChg chg="mod">
          <ac:chgData name="Pavlína Bazalová" userId="e219d983-eaf7-45be-b67d-109fd92f69b5" providerId="ADAL" clId="{BAF1B9C5-5EAE-9F40-932E-086B7449BDDA}" dt="2022-11-06T10:54:57.490" v="6099" actId="14100"/>
          <ac:spMkLst>
            <pc:docMk/>
            <pc:sldMk cId="2870589499" sldId="321"/>
            <ac:spMk id="5" creationId="{EC7FA8C8-E22A-3367-B2DB-FA386B4C33A3}"/>
          </ac:spMkLst>
        </pc:spChg>
        <pc:picChg chg="add mod">
          <ac:chgData name="Pavlína Bazalová" userId="e219d983-eaf7-45be-b67d-109fd92f69b5" providerId="ADAL" clId="{BAF1B9C5-5EAE-9F40-932E-086B7449BDDA}" dt="2022-11-06T10:55:04.024" v="6102" actId="1076"/>
          <ac:picMkLst>
            <pc:docMk/>
            <pc:sldMk cId="2870589499" sldId="321"/>
            <ac:picMk id="5122" creationId="{EE9C40EF-065B-FBBB-71E6-9DDFB08A1A0A}"/>
          </ac:picMkLst>
        </pc:picChg>
      </pc:sldChg>
      <pc:sldChg chg="addSp delSp modSp new mod">
        <pc:chgData name="Pavlína Bazalová" userId="e219d983-eaf7-45be-b67d-109fd92f69b5" providerId="ADAL" clId="{BAF1B9C5-5EAE-9F40-932E-086B7449BDDA}" dt="2022-11-03T12:37:02.205" v="5836" actId="478"/>
        <pc:sldMkLst>
          <pc:docMk/>
          <pc:sldMk cId="1954283487" sldId="322"/>
        </pc:sldMkLst>
        <pc:spChg chg="del">
          <ac:chgData name="Pavlína Bazalová" userId="e219d983-eaf7-45be-b67d-109fd92f69b5" providerId="ADAL" clId="{BAF1B9C5-5EAE-9F40-932E-086B7449BDDA}" dt="2022-11-03T12:37:02.205" v="5836" actId="478"/>
          <ac:spMkLst>
            <pc:docMk/>
            <pc:sldMk cId="1954283487" sldId="322"/>
            <ac:spMk id="2" creationId="{29AD68C5-B9FA-D429-CFAD-A595B1DFF892}"/>
          </ac:spMkLst>
        </pc:spChg>
        <pc:spChg chg="mod">
          <ac:chgData name="Pavlína Bazalová" userId="e219d983-eaf7-45be-b67d-109fd92f69b5" providerId="ADAL" clId="{BAF1B9C5-5EAE-9F40-932E-086B7449BDDA}" dt="2022-11-03T12:36:42.171" v="5828" actId="20577"/>
          <ac:spMkLst>
            <pc:docMk/>
            <pc:sldMk cId="1954283487" sldId="322"/>
            <ac:spMk id="4" creationId="{C0C4AAB5-EB71-6877-05E2-F1E910038A0B}"/>
          </ac:spMkLst>
        </pc:spChg>
        <pc:spChg chg="del">
          <ac:chgData name="Pavlína Bazalová" userId="e219d983-eaf7-45be-b67d-109fd92f69b5" providerId="ADAL" clId="{BAF1B9C5-5EAE-9F40-932E-086B7449BDDA}" dt="2022-11-03T12:36:24.358" v="5799" actId="478"/>
          <ac:spMkLst>
            <pc:docMk/>
            <pc:sldMk cId="1954283487" sldId="322"/>
            <ac:spMk id="5" creationId="{847F379C-A009-6FCE-B2B9-4883783727E5}"/>
          </ac:spMkLst>
        </pc:spChg>
        <pc:spChg chg="add mod">
          <ac:chgData name="Pavlína Bazalová" userId="e219d983-eaf7-45be-b67d-109fd92f69b5" providerId="ADAL" clId="{BAF1B9C5-5EAE-9F40-932E-086B7449BDDA}" dt="2022-11-03T12:37:00.637" v="5835" actId="1076"/>
          <ac:spMkLst>
            <pc:docMk/>
            <pc:sldMk cId="1954283487" sldId="322"/>
            <ac:spMk id="7" creationId="{75B752D9-DD22-AB33-CE34-4EB7B1CF5FE9}"/>
          </ac:spMkLst>
        </pc:spChg>
        <pc:picChg chg="add mod">
          <ac:chgData name="Pavlína Bazalová" userId="e219d983-eaf7-45be-b67d-109fd92f69b5" providerId="ADAL" clId="{BAF1B9C5-5EAE-9F40-932E-086B7449BDDA}" dt="2022-11-03T12:36:22.503" v="5798" actId="1076"/>
          <ac:picMkLst>
            <pc:docMk/>
            <pc:sldMk cId="1954283487" sldId="322"/>
            <ac:picMk id="4098" creationId="{BDFFF2A2-64D0-C211-857A-DAABA36FCAF2}"/>
          </ac:picMkLst>
        </pc:picChg>
      </pc:sldChg>
      <pc:sldChg chg="addSp delSp modSp new mod">
        <pc:chgData name="Pavlína Bazalová" userId="e219d983-eaf7-45be-b67d-109fd92f69b5" providerId="ADAL" clId="{BAF1B9C5-5EAE-9F40-932E-086B7449BDDA}" dt="2022-11-06T11:08:08.509" v="6163" actId="5793"/>
        <pc:sldMkLst>
          <pc:docMk/>
          <pc:sldMk cId="396532210" sldId="323"/>
        </pc:sldMkLst>
        <pc:spChg chg="del">
          <ac:chgData name="Pavlína Bazalová" userId="e219d983-eaf7-45be-b67d-109fd92f69b5" providerId="ADAL" clId="{BAF1B9C5-5EAE-9F40-932E-086B7449BDDA}" dt="2022-11-06T11:06:45.096" v="6144" actId="478"/>
          <ac:spMkLst>
            <pc:docMk/>
            <pc:sldMk cId="396532210" sldId="323"/>
            <ac:spMk id="2" creationId="{48AF4611-B783-9117-EDFD-B2D2CB15DE41}"/>
          </ac:spMkLst>
        </pc:spChg>
        <pc:spChg chg="mod">
          <ac:chgData name="Pavlína Bazalová" userId="e219d983-eaf7-45be-b67d-109fd92f69b5" providerId="ADAL" clId="{BAF1B9C5-5EAE-9F40-932E-086B7449BDDA}" dt="2022-11-06T11:03:51.056" v="6127" actId="20577"/>
          <ac:spMkLst>
            <pc:docMk/>
            <pc:sldMk cId="396532210" sldId="323"/>
            <ac:spMk id="4" creationId="{E390B7CC-9B74-6D3C-2CFB-6D31C5ECCFD1}"/>
          </ac:spMkLst>
        </pc:spChg>
        <pc:spChg chg="mod">
          <ac:chgData name="Pavlína Bazalová" userId="e219d983-eaf7-45be-b67d-109fd92f69b5" providerId="ADAL" clId="{BAF1B9C5-5EAE-9F40-932E-086B7449BDDA}" dt="2022-11-06T11:08:08.509" v="6163" actId="5793"/>
          <ac:spMkLst>
            <pc:docMk/>
            <pc:sldMk cId="396532210" sldId="323"/>
            <ac:spMk id="5" creationId="{C1665243-82D6-B024-C7D5-77E7CACC8D97}"/>
          </ac:spMkLst>
        </pc:spChg>
        <pc:spChg chg="add mod">
          <ac:chgData name="Pavlína Bazalová" userId="e219d983-eaf7-45be-b67d-109fd92f69b5" providerId="ADAL" clId="{BAF1B9C5-5EAE-9F40-932E-086B7449BDDA}" dt="2022-11-06T11:07:57.551" v="6156" actId="1076"/>
          <ac:spMkLst>
            <pc:docMk/>
            <pc:sldMk cId="396532210" sldId="323"/>
            <ac:spMk id="7" creationId="{5DA5AD80-E410-12EA-7B16-75FCFBB12790}"/>
          </ac:spMkLst>
        </pc:spChg>
        <pc:picChg chg="add mod">
          <ac:chgData name="Pavlína Bazalová" userId="e219d983-eaf7-45be-b67d-109fd92f69b5" providerId="ADAL" clId="{BAF1B9C5-5EAE-9F40-932E-086B7449BDDA}" dt="2022-11-06T11:06:38.669" v="6143" actId="1076"/>
          <ac:picMkLst>
            <pc:docMk/>
            <pc:sldMk cId="396532210" sldId="323"/>
            <ac:picMk id="7170" creationId="{771B9FD3-7039-5665-95F6-7E50D60FD0AF}"/>
          </ac:picMkLst>
        </pc:picChg>
      </pc:sldChg>
      <pc:sldChg chg="addSp delSp modSp new mod">
        <pc:chgData name="Pavlína Bazalová" userId="e219d983-eaf7-45be-b67d-109fd92f69b5" providerId="ADAL" clId="{BAF1B9C5-5EAE-9F40-932E-086B7449BDDA}" dt="2022-11-06T11:28:01.535" v="6441" actId="20577"/>
        <pc:sldMkLst>
          <pc:docMk/>
          <pc:sldMk cId="2590440134" sldId="324"/>
        </pc:sldMkLst>
        <pc:spChg chg="del">
          <ac:chgData name="Pavlína Bazalová" userId="e219d983-eaf7-45be-b67d-109fd92f69b5" providerId="ADAL" clId="{BAF1B9C5-5EAE-9F40-932E-086B7449BDDA}" dt="2022-11-06T11:24:22.232" v="6283" actId="478"/>
          <ac:spMkLst>
            <pc:docMk/>
            <pc:sldMk cId="2590440134" sldId="324"/>
            <ac:spMk id="2" creationId="{FE2B5C2A-92A1-C9CD-61AD-D91BBB3EA227}"/>
          </ac:spMkLst>
        </pc:spChg>
        <pc:spChg chg="mod">
          <ac:chgData name="Pavlína Bazalová" userId="e219d983-eaf7-45be-b67d-109fd92f69b5" providerId="ADAL" clId="{BAF1B9C5-5EAE-9F40-932E-086B7449BDDA}" dt="2022-11-06T11:24:46.120" v="6299" actId="20577"/>
          <ac:spMkLst>
            <pc:docMk/>
            <pc:sldMk cId="2590440134" sldId="324"/>
            <ac:spMk id="4" creationId="{5AA00BBC-BFF1-3CD3-0654-F78E2552595D}"/>
          </ac:spMkLst>
        </pc:spChg>
        <pc:spChg chg="mod">
          <ac:chgData name="Pavlína Bazalová" userId="e219d983-eaf7-45be-b67d-109fd92f69b5" providerId="ADAL" clId="{BAF1B9C5-5EAE-9F40-932E-086B7449BDDA}" dt="2022-11-06T11:28:01.535" v="6441" actId="20577"/>
          <ac:spMkLst>
            <pc:docMk/>
            <pc:sldMk cId="2590440134" sldId="324"/>
            <ac:spMk id="5" creationId="{69336B0F-CD5B-ED02-D0AA-E2726F14B9CB}"/>
          </ac:spMkLst>
        </pc:spChg>
        <pc:spChg chg="add mod">
          <ac:chgData name="Pavlína Bazalová" userId="e219d983-eaf7-45be-b67d-109fd92f69b5" providerId="ADAL" clId="{BAF1B9C5-5EAE-9F40-932E-086B7449BDDA}" dt="2022-11-06T11:24:36.236" v="6294" actId="1076"/>
          <ac:spMkLst>
            <pc:docMk/>
            <pc:sldMk cId="2590440134" sldId="324"/>
            <ac:spMk id="7" creationId="{6104C82C-9123-CAFC-A331-4D17426CDAAF}"/>
          </ac:spMkLst>
        </pc:spChg>
        <pc:picChg chg="add mod">
          <ac:chgData name="Pavlína Bazalová" userId="e219d983-eaf7-45be-b67d-109fd92f69b5" providerId="ADAL" clId="{BAF1B9C5-5EAE-9F40-932E-086B7449BDDA}" dt="2022-11-06T11:24:09.868" v="6281" actId="1076"/>
          <ac:picMkLst>
            <pc:docMk/>
            <pc:sldMk cId="2590440134" sldId="324"/>
            <ac:picMk id="9218" creationId="{1A5A6299-0331-6565-6836-FBAD48FFD2CC}"/>
          </ac:picMkLst>
        </pc:picChg>
      </pc:sldChg>
      <pc:sldChg chg="addSp delSp modSp new mod">
        <pc:chgData name="Pavlína Bazalová" userId="e219d983-eaf7-45be-b67d-109fd92f69b5" providerId="ADAL" clId="{BAF1B9C5-5EAE-9F40-932E-086B7449BDDA}" dt="2022-11-06T11:37:12.135" v="6499" actId="478"/>
        <pc:sldMkLst>
          <pc:docMk/>
          <pc:sldMk cId="3430946341" sldId="325"/>
        </pc:sldMkLst>
        <pc:spChg chg="del">
          <ac:chgData name="Pavlína Bazalová" userId="e219d983-eaf7-45be-b67d-109fd92f69b5" providerId="ADAL" clId="{BAF1B9C5-5EAE-9F40-932E-086B7449BDDA}" dt="2022-11-06T11:37:12.135" v="6499" actId="478"/>
          <ac:spMkLst>
            <pc:docMk/>
            <pc:sldMk cId="3430946341" sldId="325"/>
            <ac:spMk id="2" creationId="{0A2594BF-D3ED-F11F-23B6-363BEF7A7E08}"/>
          </ac:spMkLst>
        </pc:spChg>
        <pc:spChg chg="mod">
          <ac:chgData name="Pavlína Bazalová" userId="e219d983-eaf7-45be-b67d-109fd92f69b5" providerId="ADAL" clId="{BAF1B9C5-5EAE-9F40-932E-086B7449BDDA}" dt="2022-11-06T11:34:23.268" v="6486" actId="20577"/>
          <ac:spMkLst>
            <pc:docMk/>
            <pc:sldMk cId="3430946341" sldId="325"/>
            <ac:spMk id="4" creationId="{50A99A2E-AF5F-14B7-E5C2-FF47FE598C1B}"/>
          </ac:spMkLst>
        </pc:spChg>
        <pc:spChg chg="del mod">
          <ac:chgData name="Pavlína Bazalová" userId="e219d983-eaf7-45be-b67d-109fd92f69b5" providerId="ADAL" clId="{BAF1B9C5-5EAE-9F40-932E-086B7449BDDA}" dt="2022-11-06T11:34:18.119" v="6472" actId="478"/>
          <ac:spMkLst>
            <pc:docMk/>
            <pc:sldMk cId="3430946341" sldId="325"/>
            <ac:spMk id="5" creationId="{8FEF7503-0F5D-2C50-71AF-E37CB753AD86}"/>
          </ac:spMkLst>
        </pc:spChg>
        <pc:spChg chg="add mod">
          <ac:chgData name="Pavlína Bazalová" userId="e219d983-eaf7-45be-b67d-109fd92f69b5" providerId="ADAL" clId="{BAF1B9C5-5EAE-9F40-932E-086B7449BDDA}" dt="2022-11-06T11:37:07.563" v="6497" actId="1076"/>
          <ac:spMkLst>
            <pc:docMk/>
            <pc:sldMk cId="3430946341" sldId="325"/>
            <ac:spMk id="7" creationId="{FE29096E-5E5E-9664-0FAB-BB2B2B4DA5A6}"/>
          </ac:spMkLst>
        </pc:spChg>
        <pc:spChg chg="add mod">
          <ac:chgData name="Pavlína Bazalová" userId="e219d983-eaf7-45be-b67d-109fd92f69b5" providerId="ADAL" clId="{BAF1B9C5-5EAE-9F40-932E-086B7449BDDA}" dt="2022-11-06T11:36:56.530" v="6495" actId="14100"/>
          <ac:spMkLst>
            <pc:docMk/>
            <pc:sldMk cId="3430946341" sldId="325"/>
            <ac:spMk id="8" creationId="{C301E440-D9A5-8002-8817-F2BF1AF41D69}"/>
          </ac:spMkLst>
        </pc:spChg>
        <pc:picChg chg="add mod">
          <ac:chgData name="Pavlína Bazalová" userId="e219d983-eaf7-45be-b67d-109fd92f69b5" providerId="ADAL" clId="{BAF1B9C5-5EAE-9F40-932E-086B7449BDDA}" dt="2022-11-06T11:37:09.895" v="6498" actId="1076"/>
          <ac:picMkLst>
            <pc:docMk/>
            <pc:sldMk cId="3430946341" sldId="325"/>
            <ac:picMk id="6" creationId="{1A71E2CB-733C-2403-F171-E31C45BFEE34}"/>
          </ac:picMkLst>
        </pc:picChg>
        <pc:picChg chg="add mod">
          <ac:chgData name="Pavlína Bazalová" userId="e219d983-eaf7-45be-b67d-109fd92f69b5" providerId="ADAL" clId="{BAF1B9C5-5EAE-9F40-932E-086B7449BDDA}" dt="2022-11-06T11:36:56.530" v="6495" actId="14100"/>
          <ac:picMkLst>
            <pc:docMk/>
            <pc:sldMk cId="3430946341" sldId="325"/>
            <ac:picMk id="9" creationId="{D6ACC5E8-A5E1-C010-DEA7-FA61DAE0C8C9}"/>
          </ac:picMkLst>
        </pc:picChg>
      </pc:sldChg>
      <pc:sldChg chg="addSp delSp modSp new mod">
        <pc:chgData name="Pavlína Bazalová" userId="e219d983-eaf7-45be-b67d-109fd92f69b5" providerId="ADAL" clId="{BAF1B9C5-5EAE-9F40-932E-086B7449BDDA}" dt="2022-11-06T12:21:58.381" v="7266" actId="478"/>
        <pc:sldMkLst>
          <pc:docMk/>
          <pc:sldMk cId="3469884829" sldId="326"/>
        </pc:sldMkLst>
        <pc:spChg chg="del">
          <ac:chgData name="Pavlína Bazalová" userId="e219d983-eaf7-45be-b67d-109fd92f69b5" providerId="ADAL" clId="{BAF1B9C5-5EAE-9F40-932E-086B7449BDDA}" dt="2022-11-06T12:19:44.479" v="7208" actId="478"/>
          <ac:spMkLst>
            <pc:docMk/>
            <pc:sldMk cId="3469884829" sldId="326"/>
            <ac:spMk id="2" creationId="{682260B5-3830-CCDF-FF0B-81782919C9C6}"/>
          </ac:spMkLst>
        </pc:spChg>
        <pc:spChg chg="mod">
          <ac:chgData name="Pavlína Bazalová" userId="e219d983-eaf7-45be-b67d-109fd92f69b5" providerId="ADAL" clId="{BAF1B9C5-5EAE-9F40-932E-086B7449BDDA}" dt="2022-11-06T11:40:09.983" v="6529" actId="20577"/>
          <ac:spMkLst>
            <pc:docMk/>
            <pc:sldMk cId="3469884829" sldId="326"/>
            <ac:spMk id="4" creationId="{237811E8-713D-08F1-D73B-A396C95050F5}"/>
          </ac:spMkLst>
        </pc:spChg>
        <pc:spChg chg="mod">
          <ac:chgData name="Pavlína Bazalová" userId="e219d983-eaf7-45be-b67d-109fd92f69b5" providerId="ADAL" clId="{BAF1B9C5-5EAE-9F40-932E-086B7449BDDA}" dt="2022-11-06T12:20:31.781" v="7248" actId="20577"/>
          <ac:spMkLst>
            <pc:docMk/>
            <pc:sldMk cId="3469884829" sldId="326"/>
            <ac:spMk id="5" creationId="{695F7171-B4D7-08E8-6690-1A6F1D270524}"/>
          </ac:spMkLst>
        </pc:spChg>
        <pc:spChg chg="add mod">
          <ac:chgData name="Pavlína Bazalová" userId="e219d983-eaf7-45be-b67d-109fd92f69b5" providerId="ADAL" clId="{BAF1B9C5-5EAE-9F40-932E-086B7449BDDA}" dt="2022-11-06T12:21:29.974" v="7253" actId="1076"/>
          <ac:spMkLst>
            <pc:docMk/>
            <pc:sldMk cId="3469884829" sldId="326"/>
            <ac:spMk id="7" creationId="{EF8D793B-7668-26F7-D4E5-321D09A888DF}"/>
          </ac:spMkLst>
        </pc:spChg>
        <pc:spChg chg="add del mod">
          <ac:chgData name="Pavlína Bazalová" userId="e219d983-eaf7-45be-b67d-109fd92f69b5" providerId="ADAL" clId="{BAF1B9C5-5EAE-9F40-932E-086B7449BDDA}" dt="2022-11-06T12:21:58.381" v="7266" actId="478"/>
          <ac:spMkLst>
            <pc:docMk/>
            <pc:sldMk cId="3469884829" sldId="326"/>
            <ac:spMk id="9" creationId="{EFBDBFF0-AA0D-97BF-CEEE-2C500460C6D9}"/>
          </ac:spMkLst>
        </pc:spChg>
        <pc:spChg chg="add mod">
          <ac:chgData name="Pavlína Bazalová" userId="e219d983-eaf7-45be-b67d-109fd92f69b5" providerId="ADAL" clId="{BAF1B9C5-5EAE-9F40-932E-086B7449BDDA}" dt="2022-11-06T12:21:55.117" v="7265" actId="571"/>
          <ac:spMkLst>
            <pc:docMk/>
            <pc:sldMk cId="3469884829" sldId="326"/>
            <ac:spMk id="10" creationId="{07EF9FF3-86F3-DAD5-9D8B-37CBD69C82EF}"/>
          </ac:spMkLst>
        </pc:spChg>
        <pc:picChg chg="add mod">
          <ac:chgData name="Pavlína Bazalová" userId="e219d983-eaf7-45be-b67d-109fd92f69b5" providerId="ADAL" clId="{BAF1B9C5-5EAE-9F40-932E-086B7449BDDA}" dt="2022-11-06T12:21:25.440" v="7252" actId="1076"/>
          <ac:picMkLst>
            <pc:docMk/>
            <pc:sldMk cId="3469884829" sldId="326"/>
            <ac:picMk id="10242" creationId="{2028BCAE-E972-15BB-2FC0-07077F0E4BEA}"/>
          </ac:picMkLst>
        </pc:picChg>
        <pc:picChg chg="add mod">
          <ac:chgData name="Pavlína Bazalová" userId="e219d983-eaf7-45be-b67d-109fd92f69b5" providerId="ADAL" clId="{BAF1B9C5-5EAE-9F40-932E-086B7449BDDA}" dt="2022-11-06T12:21:34.207" v="7254" actId="1076"/>
          <ac:picMkLst>
            <pc:docMk/>
            <pc:sldMk cId="3469884829" sldId="326"/>
            <ac:picMk id="10244" creationId="{A64D28D8-5C34-32D0-BAFA-5A0934068CE8}"/>
          </ac:picMkLst>
        </pc:picChg>
      </pc:sldChg>
      <pc:sldChg chg="delSp modSp new mod">
        <pc:chgData name="Pavlína Bazalová" userId="e219d983-eaf7-45be-b67d-109fd92f69b5" providerId="ADAL" clId="{BAF1B9C5-5EAE-9F40-932E-086B7449BDDA}" dt="2022-11-07T07:50:04.275" v="9018" actId="15"/>
        <pc:sldMkLst>
          <pc:docMk/>
          <pc:sldMk cId="1949728385" sldId="327"/>
        </pc:sldMkLst>
        <pc:spChg chg="del">
          <ac:chgData name="Pavlína Bazalová" userId="e219d983-eaf7-45be-b67d-109fd92f69b5" providerId="ADAL" clId="{BAF1B9C5-5EAE-9F40-932E-086B7449BDDA}" dt="2022-11-06T11:50:28.172" v="6694" actId="478"/>
          <ac:spMkLst>
            <pc:docMk/>
            <pc:sldMk cId="1949728385" sldId="327"/>
            <ac:spMk id="2" creationId="{AAFD44B9-9A5F-1950-3FDD-02FFAC7396B9}"/>
          </ac:spMkLst>
        </pc:spChg>
        <pc:spChg chg="mod">
          <ac:chgData name="Pavlína Bazalová" userId="e219d983-eaf7-45be-b67d-109fd92f69b5" providerId="ADAL" clId="{BAF1B9C5-5EAE-9F40-932E-086B7449BDDA}" dt="2022-11-06T11:40:16.262" v="6548" actId="20577"/>
          <ac:spMkLst>
            <pc:docMk/>
            <pc:sldMk cId="1949728385" sldId="327"/>
            <ac:spMk id="4" creationId="{69A403A2-0D4A-3E6B-C23C-95E2C8A4B0E5}"/>
          </ac:spMkLst>
        </pc:spChg>
        <pc:spChg chg="mod">
          <ac:chgData name="Pavlína Bazalová" userId="e219d983-eaf7-45be-b67d-109fd92f69b5" providerId="ADAL" clId="{BAF1B9C5-5EAE-9F40-932E-086B7449BDDA}" dt="2022-11-07T07:50:04.275" v="9018" actId="15"/>
          <ac:spMkLst>
            <pc:docMk/>
            <pc:sldMk cId="1949728385" sldId="327"/>
            <ac:spMk id="5" creationId="{6410ABF2-A94C-F659-F44B-DDE595F48051}"/>
          </ac:spMkLst>
        </pc:spChg>
      </pc:sldChg>
      <pc:sldChg chg="addSp delSp modSp new mod">
        <pc:chgData name="Pavlína Bazalová" userId="e219d983-eaf7-45be-b67d-109fd92f69b5" providerId="ADAL" clId="{BAF1B9C5-5EAE-9F40-932E-086B7449BDDA}" dt="2022-11-06T12:01:44.082" v="6763" actId="478"/>
        <pc:sldMkLst>
          <pc:docMk/>
          <pc:sldMk cId="11359095" sldId="328"/>
        </pc:sldMkLst>
        <pc:spChg chg="del">
          <ac:chgData name="Pavlína Bazalová" userId="e219d983-eaf7-45be-b67d-109fd92f69b5" providerId="ADAL" clId="{BAF1B9C5-5EAE-9F40-932E-086B7449BDDA}" dt="2022-11-06T12:01:44.082" v="6763" actId="478"/>
          <ac:spMkLst>
            <pc:docMk/>
            <pc:sldMk cId="11359095" sldId="328"/>
            <ac:spMk id="2" creationId="{474A2415-1B0D-0534-4378-FDB9848A0A84}"/>
          </ac:spMkLst>
        </pc:spChg>
        <pc:spChg chg="mod">
          <ac:chgData name="Pavlína Bazalová" userId="e219d983-eaf7-45be-b67d-109fd92f69b5" providerId="ADAL" clId="{BAF1B9C5-5EAE-9F40-932E-086B7449BDDA}" dt="2022-11-06T12:01:01.805" v="6741" actId="20577"/>
          <ac:spMkLst>
            <pc:docMk/>
            <pc:sldMk cId="11359095" sldId="328"/>
            <ac:spMk id="4" creationId="{3AAEFE82-3C2D-E85D-0CEA-AECAC88EAD15}"/>
          </ac:spMkLst>
        </pc:spChg>
        <pc:spChg chg="del">
          <ac:chgData name="Pavlína Bazalová" userId="e219d983-eaf7-45be-b67d-109fd92f69b5" providerId="ADAL" clId="{BAF1B9C5-5EAE-9F40-932E-086B7449BDDA}" dt="2022-11-06T12:00:54.116" v="6703" actId="478"/>
          <ac:spMkLst>
            <pc:docMk/>
            <pc:sldMk cId="11359095" sldId="328"/>
            <ac:spMk id="5" creationId="{76BE43B7-45D7-62CD-703A-823F91658437}"/>
          </ac:spMkLst>
        </pc:spChg>
        <pc:spChg chg="add mod">
          <ac:chgData name="Pavlína Bazalová" userId="e219d983-eaf7-45be-b67d-109fd92f69b5" providerId="ADAL" clId="{BAF1B9C5-5EAE-9F40-932E-086B7449BDDA}" dt="2022-11-06T12:00:51.369" v="6702"/>
          <ac:spMkLst>
            <pc:docMk/>
            <pc:sldMk cId="11359095" sldId="328"/>
            <ac:spMk id="7" creationId="{4D5A004C-FE4E-A79A-DB68-E271A7A466F7}"/>
          </ac:spMkLst>
        </pc:spChg>
        <pc:spChg chg="add mod">
          <ac:chgData name="Pavlína Bazalová" userId="e219d983-eaf7-45be-b67d-109fd92f69b5" providerId="ADAL" clId="{BAF1B9C5-5EAE-9F40-932E-086B7449BDDA}" dt="2022-11-06T12:01:37.713" v="6761" actId="20577"/>
          <ac:spMkLst>
            <pc:docMk/>
            <pc:sldMk cId="11359095" sldId="328"/>
            <ac:spMk id="9" creationId="{2F2B74A5-52B9-24C9-5BF4-FAF329BC8B8E}"/>
          </ac:spMkLst>
        </pc:spChg>
        <pc:picChg chg="add mod">
          <ac:chgData name="Pavlína Bazalová" userId="e219d983-eaf7-45be-b67d-109fd92f69b5" providerId="ADAL" clId="{BAF1B9C5-5EAE-9F40-932E-086B7449BDDA}" dt="2022-11-06T12:00:51.369" v="6702"/>
          <ac:picMkLst>
            <pc:docMk/>
            <pc:sldMk cId="11359095" sldId="328"/>
            <ac:picMk id="6" creationId="{04BE1661-F18D-1D3C-A53C-62B6C83D49A5}"/>
          </ac:picMkLst>
        </pc:picChg>
        <pc:picChg chg="add mod">
          <ac:chgData name="Pavlína Bazalová" userId="e219d983-eaf7-45be-b67d-109fd92f69b5" providerId="ADAL" clId="{BAF1B9C5-5EAE-9F40-932E-086B7449BDDA}" dt="2022-11-06T12:01:41.591" v="6762" actId="1076"/>
          <ac:picMkLst>
            <pc:docMk/>
            <pc:sldMk cId="11359095" sldId="328"/>
            <ac:picMk id="8" creationId="{5787AB4B-1D04-4553-67F1-0A7C6A14A500}"/>
          </ac:picMkLst>
        </pc:picChg>
      </pc:sldChg>
      <pc:sldChg chg="delSp modSp new mod">
        <pc:chgData name="Pavlína Bazalová" userId="e219d983-eaf7-45be-b67d-109fd92f69b5" providerId="ADAL" clId="{BAF1B9C5-5EAE-9F40-932E-086B7449BDDA}" dt="2022-11-07T07:47:07.743" v="8879" actId="20577"/>
        <pc:sldMkLst>
          <pc:docMk/>
          <pc:sldMk cId="2806121689" sldId="329"/>
        </pc:sldMkLst>
        <pc:spChg chg="del">
          <ac:chgData name="Pavlína Bazalová" userId="e219d983-eaf7-45be-b67d-109fd92f69b5" providerId="ADAL" clId="{BAF1B9C5-5EAE-9F40-932E-086B7449BDDA}" dt="2022-11-06T12:04:55.686" v="7081" actId="478"/>
          <ac:spMkLst>
            <pc:docMk/>
            <pc:sldMk cId="2806121689" sldId="329"/>
            <ac:spMk id="2" creationId="{3BDABC67-3522-125E-A6DB-2E953FC3322E}"/>
          </ac:spMkLst>
        </pc:spChg>
        <pc:spChg chg="mod">
          <ac:chgData name="Pavlína Bazalová" userId="e219d983-eaf7-45be-b67d-109fd92f69b5" providerId="ADAL" clId="{BAF1B9C5-5EAE-9F40-932E-086B7449BDDA}" dt="2022-11-06T12:01:59.957" v="6782" actId="20577"/>
          <ac:spMkLst>
            <pc:docMk/>
            <pc:sldMk cId="2806121689" sldId="329"/>
            <ac:spMk id="4" creationId="{0CF5ABCF-A66E-69B1-7850-A895B7B96F45}"/>
          </ac:spMkLst>
        </pc:spChg>
        <pc:spChg chg="mod">
          <ac:chgData name="Pavlína Bazalová" userId="e219d983-eaf7-45be-b67d-109fd92f69b5" providerId="ADAL" clId="{BAF1B9C5-5EAE-9F40-932E-086B7449BDDA}" dt="2022-11-07T07:47:07.743" v="8879" actId="20577"/>
          <ac:spMkLst>
            <pc:docMk/>
            <pc:sldMk cId="2806121689" sldId="329"/>
            <ac:spMk id="5" creationId="{EB803660-745F-7947-5B24-84949410F989}"/>
          </ac:spMkLst>
        </pc:spChg>
      </pc:sldChg>
      <pc:sldChg chg="addSp delSp modSp new mod">
        <pc:chgData name="Pavlína Bazalová" userId="e219d983-eaf7-45be-b67d-109fd92f69b5" providerId="ADAL" clId="{BAF1B9C5-5EAE-9F40-932E-086B7449BDDA}" dt="2022-11-06T12:50:27.535" v="7658" actId="1076"/>
        <pc:sldMkLst>
          <pc:docMk/>
          <pc:sldMk cId="2181526432" sldId="330"/>
        </pc:sldMkLst>
        <pc:spChg chg="del">
          <ac:chgData name="Pavlína Bazalová" userId="e219d983-eaf7-45be-b67d-109fd92f69b5" providerId="ADAL" clId="{BAF1B9C5-5EAE-9F40-932E-086B7449BDDA}" dt="2022-11-06T12:28:01.662" v="7559" actId="478"/>
          <ac:spMkLst>
            <pc:docMk/>
            <pc:sldMk cId="2181526432" sldId="330"/>
            <ac:spMk id="2" creationId="{EC5264B0-EBC0-F4F5-714D-1F8864C0F16F}"/>
          </ac:spMkLst>
        </pc:spChg>
        <pc:spChg chg="mod">
          <ac:chgData name="Pavlína Bazalová" userId="e219d983-eaf7-45be-b67d-109fd92f69b5" providerId="ADAL" clId="{BAF1B9C5-5EAE-9F40-932E-086B7449BDDA}" dt="2022-11-06T12:22:13.706" v="7299" actId="20577"/>
          <ac:spMkLst>
            <pc:docMk/>
            <pc:sldMk cId="2181526432" sldId="330"/>
            <ac:spMk id="4" creationId="{57A91EA3-539E-2BD8-2DE2-C1BBB4E1A69D}"/>
          </ac:spMkLst>
        </pc:spChg>
        <pc:spChg chg="mod">
          <ac:chgData name="Pavlína Bazalová" userId="e219d983-eaf7-45be-b67d-109fd92f69b5" providerId="ADAL" clId="{BAF1B9C5-5EAE-9F40-932E-086B7449BDDA}" dt="2022-11-06T12:27:57.489" v="7558" actId="20577"/>
          <ac:spMkLst>
            <pc:docMk/>
            <pc:sldMk cId="2181526432" sldId="330"/>
            <ac:spMk id="5" creationId="{D57DF82F-1574-F0C1-C53F-80E681530E53}"/>
          </ac:spMkLst>
        </pc:spChg>
        <pc:spChg chg="add mod">
          <ac:chgData name="Pavlína Bazalová" userId="e219d983-eaf7-45be-b67d-109fd92f69b5" providerId="ADAL" clId="{BAF1B9C5-5EAE-9F40-932E-086B7449BDDA}" dt="2022-11-06T12:40:00.211" v="7584" actId="20577"/>
          <ac:spMkLst>
            <pc:docMk/>
            <pc:sldMk cId="2181526432" sldId="330"/>
            <ac:spMk id="7" creationId="{4C086007-7B87-23B9-592A-F34280D62656}"/>
          </ac:spMkLst>
        </pc:spChg>
        <pc:spChg chg="add mod">
          <ac:chgData name="Pavlína Bazalová" userId="e219d983-eaf7-45be-b67d-109fd92f69b5" providerId="ADAL" clId="{BAF1B9C5-5EAE-9F40-932E-086B7449BDDA}" dt="2022-11-06T12:50:27.535" v="7658" actId="1076"/>
          <ac:spMkLst>
            <pc:docMk/>
            <pc:sldMk cId="2181526432" sldId="330"/>
            <ac:spMk id="9" creationId="{CE4FF105-97CD-83BC-2F1A-B8974BEA00B2}"/>
          </ac:spMkLst>
        </pc:spChg>
        <pc:picChg chg="add mod">
          <ac:chgData name="Pavlína Bazalová" userId="e219d983-eaf7-45be-b67d-109fd92f69b5" providerId="ADAL" clId="{BAF1B9C5-5EAE-9F40-932E-086B7449BDDA}" dt="2022-11-06T12:38:19.544" v="7563" actId="1076"/>
          <ac:picMkLst>
            <pc:docMk/>
            <pc:sldMk cId="2181526432" sldId="330"/>
            <ac:picMk id="11266" creationId="{DA908139-671F-F627-CCBB-1E91C3F44E15}"/>
          </ac:picMkLst>
        </pc:picChg>
        <pc:picChg chg="add mod">
          <ac:chgData name="Pavlína Bazalová" userId="e219d983-eaf7-45be-b67d-109fd92f69b5" providerId="ADAL" clId="{BAF1B9C5-5EAE-9F40-932E-086B7449BDDA}" dt="2022-11-06T12:39:13.228" v="7575" actId="1076"/>
          <ac:picMkLst>
            <pc:docMk/>
            <pc:sldMk cId="2181526432" sldId="330"/>
            <ac:picMk id="11268" creationId="{777F4905-1205-F05B-3179-996FEC64C45E}"/>
          </ac:picMkLst>
        </pc:picChg>
      </pc:sldChg>
      <pc:sldChg chg="addSp delSp modSp new mod">
        <pc:chgData name="Pavlína Bazalová" userId="e219d983-eaf7-45be-b67d-109fd92f69b5" providerId="ADAL" clId="{BAF1B9C5-5EAE-9F40-932E-086B7449BDDA}" dt="2022-11-06T12:51:35.415" v="7670" actId="1076"/>
        <pc:sldMkLst>
          <pc:docMk/>
          <pc:sldMk cId="3736247918" sldId="331"/>
        </pc:sldMkLst>
        <pc:spChg chg="del">
          <ac:chgData name="Pavlína Bazalová" userId="e219d983-eaf7-45be-b67d-109fd92f69b5" providerId="ADAL" clId="{BAF1B9C5-5EAE-9F40-932E-086B7449BDDA}" dt="2022-11-06T12:38:05.118" v="7561" actId="478"/>
          <ac:spMkLst>
            <pc:docMk/>
            <pc:sldMk cId="3736247918" sldId="331"/>
            <ac:spMk id="2" creationId="{7F7D1627-A431-1140-B582-49FACE4E1EB6}"/>
          </ac:spMkLst>
        </pc:spChg>
        <pc:spChg chg="del">
          <ac:chgData name="Pavlína Bazalová" userId="e219d983-eaf7-45be-b67d-109fd92f69b5" providerId="ADAL" clId="{BAF1B9C5-5EAE-9F40-932E-086B7449BDDA}" dt="2022-11-06T12:43:23.581" v="7594" actId="478"/>
          <ac:spMkLst>
            <pc:docMk/>
            <pc:sldMk cId="3736247918" sldId="331"/>
            <ac:spMk id="4" creationId="{2EADFB73-FE5A-BC10-477A-28C1A45C355A}"/>
          </ac:spMkLst>
        </pc:spChg>
        <pc:spChg chg="del">
          <ac:chgData name="Pavlína Bazalová" userId="e219d983-eaf7-45be-b67d-109fd92f69b5" providerId="ADAL" clId="{BAF1B9C5-5EAE-9F40-932E-086B7449BDDA}" dt="2022-11-06T12:43:25.538" v="7595" actId="478"/>
          <ac:spMkLst>
            <pc:docMk/>
            <pc:sldMk cId="3736247918" sldId="331"/>
            <ac:spMk id="5" creationId="{F13B5EED-2159-66C6-42B4-B6F6DAE9E7A7}"/>
          </ac:spMkLst>
        </pc:spChg>
        <pc:spChg chg="add mod">
          <ac:chgData name="Pavlína Bazalová" userId="e219d983-eaf7-45be-b67d-109fd92f69b5" providerId="ADAL" clId="{BAF1B9C5-5EAE-9F40-932E-086B7449BDDA}" dt="2022-11-06T12:43:30.131" v="7597" actId="1076"/>
          <ac:spMkLst>
            <pc:docMk/>
            <pc:sldMk cId="3736247918" sldId="331"/>
            <ac:spMk id="7" creationId="{15736946-30D0-3BAF-FBDD-A32A93FAA6ED}"/>
          </ac:spMkLst>
        </pc:spChg>
        <pc:spChg chg="add del mod">
          <ac:chgData name="Pavlína Bazalová" userId="e219d983-eaf7-45be-b67d-109fd92f69b5" providerId="ADAL" clId="{BAF1B9C5-5EAE-9F40-932E-086B7449BDDA}" dt="2022-11-06T12:45:12.458" v="7601" actId="22"/>
          <ac:spMkLst>
            <pc:docMk/>
            <pc:sldMk cId="3736247918" sldId="331"/>
            <ac:spMk id="9" creationId="{62DDDD88-BAFD-8642-3ED6-A751E6E1CD0D}"/>
          </ac:spMkLst>
        </pc:spChg>
        <pc:spChg chg="add mod">
          <ac:chgData name="Pavlína Bazalová" userId="e219d983-eaf7-45be-b67d-109fd92f69b5" providerId="ADAL" clId="{BAF1B9C5-5EAE-9F40-932E-086B7449BDDA}" dt="2022-11-06T12:45:25.263" v="7625" actId="20577"/>
          <ac:spMkLst>
            <pc:docMk/>
            <pc:sldMk cId="3736247918" sldId="331"/>
            <ac:spMk id="11" creationId="{5CD03732-2D5B-D791-8990-5D78133A3829}"/>
          </ac:spMkLst>
        </pc:spChg>
        <pc:spChg chg="add mod">
          <ac:chgData name="Pavlína Bazalová" userId="e219d983-eaf7-45be-b67d-109fd92f69b5" providerId="ADAL" clId="{BAF1B9C5-5EAE-9F40-932E-086B7449BDDA}" dt="2022-11-06T12:51:35.415" v="7670" actId="1076"/>
          <ac:spMkLst>
            <pc:docMk/>
            <pc:sldMk cId="3736247918" sldId="331"/>
            <ac:spMk id="14" creationId="{6CB149F6-48E6-3E75-5E1B-1B77F127872B}"/>
          </ac:spMkLst>
        </pc:spChg>
        <pc:picChg chg="add mod">
          <ac:chgData name="Pavlína Bazalová" userId="e219d983-eaf7-45be-b67d-109fd92f69b5" providerId="ADAL" clId="{BAF1B9C5-5EAE-9F40-932E-086B7449BDDA}" dt="2022-11-06T12:51:08.411" v="7661" actId="571"/>
          <ac:picMkLst>
            <pc:docMk/>
            <pc:sldMk cId="3736247918" sldId="331"/>
            <ac:picMk id="12" creationId="{A3EE4E05-1525-9E95-0585-CC09294D8324}"/>
          </ac:picMkLst>
        </pc:picChg>
        <pc:picChg chg="add mod">
          <ac:chgData name="Pavlína Bazalová" userId="e219d983-eaf7-45be-b67d-109fd92f69b5" providerId="ADAL" clId="{BAF1B9C5-5EAE-9F40-932E-086B7449BDDA}" dt="2022-11-06T12:43:27.197" v="7596" actId="1076"/>
          <ac:picMkLst>
            <pc:docMk/>
            <pc:sldMk cId="3736247918" sldId="331"/>
            <ac:picMk id="12290" creationId="{0E397FD3-F812-E43A-F882-7206AE4C981F}"/>
          </ac:picMkLst>
        </pc:picChg>
        <pc:picChg chg="add del mod">
          <ac:chgData name="Pavlína Bazalová" userId="e219d983-eaf7-45be-b67d-109fd92f69b5" providerId="ADAL" clId="{BAF1B9C5-5EAE-9F40-932E-086B7449BDDA}" dt="2022-11-06T12:51:09.990" v="7662" actId="478"/>
          <ac:picMkLst>
            <pc:docMk/>
            <pc:sldMk cId="3736247918" sldId="331"/>
            <ac:picMk id="12292" creationId="{4BDF1DAB-348A-8971-3A89-22185348A362}"/>
          </ac:picMkLst>
        </pc:picChg>
      </pc:sldChg>
      <pc:sldChg chg="addSp delSp modSp new mod">
        <pc:chgData name="Pavlína Bazalová" userId="e219d983-eaf7-45be-b67d-109fd92f69b5" providerId="ADAL" clId="{BAF1B9C5-5EAE-9F40-932E-086B7449BDDA}" dt="2022-11-06T13:04:22.860" v="7818" actId="1076"/>
        <pc:sldMkLst>
          <pc:docMk/>
          <pc:sldMk cId="3913231837" sldId="332"/>
        </pc:sldMkLst>
        <pc:spChg chg="del">
          <ac:chgData name="Pavlína Bazalová" userId="e219d983-eaf7-45be-b67d-109fd92f69b5" providerId="ADAL" clId="{BAF1B9C5-5EAE-9F40-932E-086B7449BDDA}" dt="2022-11-06T13:03:49.517" v="7809" actId="478"/>
          <ac:spMkLst>
            <pc:docMk/>
            <pc:sldMk cId="3913231837" sldId="332"/>
            <ac:spMk id="2" creationId="{1E019DB0-782B-B3ED-7CBD-ABF830520CE2}"/>
          </ac:spMkLst>
        </pc:spChg>
        <pc:spChg chg="mod">
          <ac:chgData name="Pavlína Bazalová" userId="e219d983-eaf7-45be-b67d-109fd92f69b5" providerId="ADAL" clId="{BAF1B9C5-5EAE-9F40-932E-086B7449BDDA}" dt="2022-11-06T13:03:45.712" v="7808" actId="20577"/>
          <ac:spMkLst>
            <pc:docMk/>
            <pc:sldMk cId="3913231837" sldId="332"/>
            <ac:spMk id="4" creationId="{2C087A6D-0D52-1E20-5D65-FCE5F84A2F52}"/>
          </ac:spMkLst>
        </pc:spChg>
        <pc:spChg chg="del">
          <ac:chgData name="Pavlína Bazalová" userId="e219d983-eaf7-45be-b67d-109fd92f69b5" providerId="ADAL" clId="{BAF1B9C5-5EAE-9F40-932E-086B7449BDDA}" dt="2022-11-06T13:03:51.673" v="7810" actId="478"/>
          <ac:spMkLst>
            <pc:docMk/>
            <pc:sldMk cId="3913231837" sldId="332"/>
            <ac:spMk id="5" creationId="{376F5F6F-B2FC-4B42-6D83-62CC9E303310}"/>
          </ac:spMkLst>
        </pc:spChg>
        <pc:spChg chg="add mod">
          <ac:chgData name="Pavlína Bazalová" userId="e219d983-eaf7-45be-b67d-109fd92f69b5" providerId="ADAL" clId="{BAF1B9C5-5EAE-9F40-932E-086B7449BDDA}" dt="2022-11-06T13:04:22.860" v="7818" actId="1076"/>
          <ac:spMkLst>
            <pc:docMk/>
            <pc:sldMk cId="3913231837" sldId="332"/>
            <ac:spMk id="8" creationId="{1188C046-A151-1B39-9730-46AF6CBB250F}"/>
          </ac:spMkLst>
        </pc:spChg>
        <pc:picChg chg="add mod">
          <ac:chgData name="Pavlína Bazalová" userId="e219d983-eaf7-45be-b67d-109fd92f69b5" providerId="ADAL" clId="{BAF1B9C5-5EAE-9F40-932E-086B7449BDDA}" dt="2022-11-06T13:03:39.026" v="7788" actId="1076"/>
          <ac:picMkLst>
            <pc:docMk/>
            <pc:sldMk cId="3913231837" sldId="332"/>
            <ac:picMk id="6" creationId="{C1E0E639-6FFD-D338-7049-FCD17F7E4ACD}"/>
          </ac:picMkLst>
        </pc:picChg>
        <pc:picChg chg="add del mod">
          <ac:chgData name="Pavlína Bazalová" userId="e219d983-eaf7-45be-b67d-109fd92f69b5" providerId="ADAL" clId="{BAF1B9C5-5EAE-9F40-932E-086B7449BDDA}" dt="2022-11-06T13:03:35.971" v="7787" actId="478"/>
          <ac:picMkLst>
            <pc:docMk/>
            <pc:sldMk cId="3913231837" sldId="332"/>
            <ac:picMk id="13314" creationId="{0449DC65-E654-8FE1-0E0F-793E383CFAD0}"/>
          </ac:picMkLst>
        </pc:picChg>
      </pc:sldChg>
      <pc:sldChg chg="addSp delSp modSp new mod">
        <pc:chgData name="Pavlína Bazalová" userId="e219d983-eaf7-45be-b67d-109fd92f69b5" providerId="ADAL" clId="{BAF1B9C5-5EAE-9F40-932E-086B7449BDDA}" dt="2022-11-06T13:06:07.727" v="7873" actId="1076"/>
        <pc:sldMkLst>
          <pc:docMk/>
          <pc:sldMk cId="1361521415" sldId="333"/>
        </pc:sldMkLst>
        <pc:spChg chg="del">
          <ac:chgData name="Pavlína Bazalová" userId="e219d983-eaf7-45be-b67d-109fd92f69b5" providerId="ADAL" clId="{BAF1B9C5-5EAE-9F40-932E-086B7449BDDA}" dt="2022-11-06T13:05:48.805" v="7865" actId="478"/>
          <ac:spMkLst>
            <pc:docMk/>
            <pc:sldMk cId="1361521415" sldId="333"/>
            <ac:spMk id="2" creationId="{E0E7F357-94F9-D397-2A3A-F49E93940A20}"/>
          </ac:spMkLst>
        </pc:spChg>
        <pc:spChg chg="mod">
          <ac:chgData name="Pavlína Bazalová" userId="e219d983-eaf7-45be-b67d-109fd92f69b5" providerId="ADAL" clId="{BAF1B9C5-5EAE-9F40-932E-086B7449BDDA}" dt="2022-11-06T13:05:45.575" v="7864" actId="20577"/>
          <ac:spMkLst>
            <pc:docMk/>
            <pc:sldMk cId="1361521415" sldId="333"/>
            <ac:spMk id="4" creationId="{CA67890E-46EB-C838-AA98-DA5FC3CE33F3}"/>
          </ac:spMkLst>
        </pc:spChg>
        <pc:spChg chg="del">
          <ac:chgData name="Pavlína Bazalová" userId="e219d983-eaf7-45be-b67d-109fd92f69b5" providerId="ADAL" clId="{BAF1B9C5-5EAE-9F40-932E-086B7449BDDA}" dt="2022-11-06T13:05:33.626" v="7823" actId="478"/>
          <ac:spMkLst>
            <pc:docMk/>
            <pc:sldMk cId="1361521415" sldId="333"/>
            <ac:spMk id="5" creationId="{81DFF65C-8594-4D68-C94A-1B5B7CF97B81}"/>
          </ac:spMkLst>
        </pc:spChg>
        <pc:spChg chg="add mod">
          <ac:chgData name="Pavlína Bazalová" userId="e219d983-eaf7-45be-b67d-109fd92f69b5" providerId="ADAL" clId="{BAF1B9C5-5EAE-9F40-932E-086B7449BDDA}" dt="2022-11-06T13:06:07.727" v="7873" actId="1076"/>
          <ac:spMkLst>
            <pc:docMk/>
            <pc:sldMk cId="1361521415" sldId="333"/>
            <ac:spMk id="7" creationId="{702A1F89-A7AF-0CB5-21F9-5498996FEEE6}"/>
          </ac:spMkLst>
        </pc:spChg>
        <pc:picChg chg="add mod">
          <ac:chgData name="Pavlína Bazalová" userId="e219d983-eaf7-45be-b67d-109fd92f69b5" providerId="ADAL" clId="{BAF1B9C5-5EAE-9F40-932E-086B7449BDDA}" dt="2022-11-06T13:05:31.292" v="7822" actId="1076"/>
          <ac:picMkLst>
            <pc:docMk/>
            <pc:sldMk cId="1361521415" sldId="333"/>
            <ac:picMk id="14338" creationId="{5619B4EE-41A7-445F-5049-0FC5E4E51760}"/>
          </ac:picMkLst>
        </pc:picChg>
      </pc:sldChg>
      <pc:sldChg chg="addSp delSp modSp new mod">
        <pc:chgData name="Pavlína Bazalová" userId="e219d983-eaf7-45be-b67d-109fd92f69b5" providerId="ADAL" clId="{BAF1B9C5-5EAE-9F40-932E-086B7449BDDA}" dt="2022-11-06T13:12:21.083" v="7905" actId="1076"/>
        <pc:sldMkLst>
          <pc:docMk/>
          <pc:sldMk cId="3451972053" sldId="334"/>
        </pc:sldMkLst>
        <pc:spChg chg="del">
          <ac:chgData name="Pavlína Bazalová" userId="e219d983-eaf7-45be-b67d-109fd92f69b5" providerId="ADAL" clId="{BAF1B9C5-5EAE-9F40-932E-086B7449BDDA}" dt="2022-11-06T13:11:53.760" v="7897" actId="478"/>
          <ac:spMkLst>
            <pc:docMk/>
            <pc:sldMk cId="3451972053" sldId="334"/>
            <ac:spMk id="2" creationId="{E3FD979E-87A5-A411-DCD2-4EF0FE058FC9}"/>
          </ac:spMkLst>
        </pc:spChg>
        <pc:spChg chg="add mod">
          <ac:chgData name="Pavlína Bazalová" userId="e219d983-eaf7-45be-b67d-109fd92f69b5" providerId="ADAL" clId="{BAF1B9C5-5EAE-9F40-932E-086B7449BDDA}" dt="2022-11-06T13:12:21.083" v="7905" actId="1076"/>
          <ac:spMkLst>
            <pc:docMk/>
            <pc:sldMk cId="3451972053" sldId="334"/>
            <ac:spMk id="9" creationId="{864A31A7-020F-56C3-13D6-8C95CDA50E25}"/>
          </ac:spMkLst>
        </pc:spChg>
        <pc:picChg chg="add del mod">
          <ac:chgData name="Pavlína Bazalová" userId="e219d983-eaf7-45be-b67d-109fd92f69b5" providerId="ADAL" clId="{BAF1B9C5-5EAE-9F40-932E-086B7449BDDA}" dt="2022-11-06T13:11:51.165" v="7896" actId="478"/>
          <ac:picMkLst>
            <pc:docMk/>
            <pc:sldMk cId="3451972053" sldId="334"/>
            <ac:picMk id="6" creationId="{1F4C5ED1-8181-FC50-11F2-D917DED2678C}"/>
          </ac:picMkLst>
        </pc:picChg>
        <pc:picChg chg="add mod">
          <ac:chgData name="Pavlína Bazalová" userId="e219d983-eaf7-45be-b67d-109fd92f69b5" providerId="ADAL" clId="{BAF1B9C5-5EAE-9F40-932E-086B7449BDDA}" dt="2022-11-06T13:10:34.317" v="7879" actId="571"/>
          <ac:picMkLst>
            <pc:docMk/>
            <pc:sldMk cId="3451972053" sldId="334"/>
            <ac:picMk id="7" creationId="{FCAD4123-4303-2C94-5602-B14DA9BFCA77}"/>
          </ac:picMkLst>
        </pc:picChg>
        <pc:picChg chg="add del mod">
          <ac:chgData name="Pavlína Bazalová" userId="e219d983-eaf7-45be-b67d-109fd92f69b5" providerId="ADAL" clId="{BAF1B9C5-5EAE-9F40-932E-086B7449BDDA}" dt="2022-11-06T13:10:35.854" v="7880" actId="478"/>
          <ac:picMkLst>
            <pc:docMk/>
            <pc:sldMk cId="3451972053" sldId="334"/>
            <ac:picMk id="15362" creationId="{0EE0446E-A428-B6A3-1279-C1864B0F2818}"/>
          </ac:picMkLst>
        </pc:picChg>
      </pc:sldChg>
      <pc:sldChg chg="addSp delSp modSp new mod">
        <pc:chgData name="Pavlína Bazalová" userId="e219d983-eaf7-45be-b67d-109fd92f69b5" providerId="ADAL" clId="{BAF1B9C5-5EAE-9F40-932E-086B7449BDDA}" dt="2022-11-06T13:11:42.719" v="7895" actId="478"/>
        <pc:sldMkLst>
          <pc:docMk/>
          <pc:sldMk cId="1906945161" sldId="335"/>
        </pc:sldMkLst>
        <pc:spChg chg="del">
          <ac:chgData name="Pavlína Bazalová" userId="e219d983-eaf7-45be-b67d-109fd92f69b5" providerId="ADAL" clId="{BAF1B9C5-5EAE-9F40-932E-086B7449BDDA}" dt="2022-11-06T13:10:59.368" v="7882" actId="478"/>
          <ac:spMkLst>
            <pc:docMk/>
            <pc:sldMk cId="1906945161" sldId="335"/>
            <ac:spMk id="2" creationId="{7FA19F46-F0C1-B159-095D-4916CE7DB481}"/>
          </ac:spMkLst>
        </pc:spChg>
        <pc:spChg chg="add mod">
          <ac:chgData name="Pavlína Bazalová" userId="e219d983-eaf7-45be-b67d-109fd92f69b5" providerId="ADAL" clId="{BAF1B9C5-5EAE-9F40-932E-086B7449BDDA}" dt="2022-11-06T13:11:08.939" v="7891" actId="1076"/>
          <ac:spMkLst>
            <pc:docMk/>
            <pc:sldMk cId="1906945161" sldId="335"/>
            <ac:spMk id="7" creationId="{9819D2E5-CA3D-99BD-13E5-E512B59C0442}"/>
          </ac:spMkLst>
        </pc:spChg>
        <pc:picChg chg="add mod">
          <ac:chgData name="Pavlína Bazalová" userId="e219d983-eaf7-45be-b67d-109fd92f69b5" providerId="ADAL" clId="{BAF1B9C5-5EAE-9F40-932E-086B7449BDDA}" dt="2022-11-06T13:11:40.886" v="7894" actId="571"/>
          <ac:picMkLst>
            <pc:docMk/>
            <pc:sldMk cId="1906945161" sldId="335"/>
            <ac:picMk id="8" creationId="{1A3122F4-2C00-91BC-1391-07FBAFD9D143}"/>
          </ac:picMkLst>
        </pc:picChg>
        <pc:picChg chg="add del mod">
          <ac:chgData name="Pavlína Bazalová" userId="e219d983-eaf7-45be-b67d-109fd92f69b5" providerId="ADAL" clId="{BAF1B9C5-5EAE-9F40-932E-086B7449BDDA}" dt="2022-11-06T13:11:42.719" v="7895" actId="478"/>
          <ac:picMkLst>
            <pc:docMk/>
            <pc:sldMk cId="1906945161" sldId="335"/>
            <ac:picMk id="16386" creationId="{0CA60498-5F79-645B-FCFF-C04242719832}"/>
          </ac:picMkLst>
        </pc:picChg>
      </pc:sldChg>
      <pc:sldChg chg="addSp delSp modSp new mod">
        <pc:chgData name="Pavlína Bazalová" userId="e219d983-eaf7-45be-b67d-109fd92f69b5" providerId="ADAL" clId="{BAF1B9C5-5EAE-9F40-932E-086B7449BDDA}" dt="2022-11-06T13:14:53.014" v="7933" actId="1076"/>
        <pc:sldMkLst>
          <pc:docMk/>
          <pc:sldMk cId="3665157433" sldId="336"/>
        </pc:sldMkLst>
        <pc:spChg chg="del">
          <ac:chgData name="Pavlína Bazalová" userId="e219d983-eaf7-45be-b67d-109fd92f69b5" providerId="ADAL" clId="{BAF1B9C5-5EAE-9F40-932E-086B7449BDDA}" dt="2022-11-06T13:14:35.025" v="7926" actId="478"/>
          <ac:spMkLst>
            <pc:docMk/>
            <pc:sldMk cId="3665157433" sldId="336"/>
            <ac:spMk id="2" creationId="{AAC79119-E7C8-164A-685A-A41174CC6B4B}"/>
          </ac:spMkLst>
        </pc:spChg>
        <pc:spChg chg="mod">
          <ac:chgData name="Pavlína Bazalová" userId="e219d983-eaf7-45be-b67d-109fd92f69b5" providerId="ADAL" clId="{BAF1B9C5-5EAE-9F40-932E-086B7449BDDA}" dt="2022-11-06T13:14:14.964" v="7923" actId="20577"/>
          <ac:spMkLst>
            <pc:docMk/>
            <pc:sldMk cId="3665157433" sldId="336"/>
            <ac:spMk id="4" creationId="{20785F3A-586B-FC14-5E73-EA491D784713}"/>
          </ac:spMkLst>
        </pc:spChg>
        <pc:spChg chg="del">
          <ac:chgData name="Pavlína Bazalová" userId="e219d983-eaf7-45be-b67d-109fd92f69b5" providerId="ADAL" clId="{BAF1B9C5-5EAE-9F40-932E-086B7449BDDA}" dt="2022-11-06T13:14:31.630" v="7925" actId="478"/>
          <ac:spMkLst>
            <pc:docMk/>
            <pc:sldMk cId="3665157433" sldId="336"/>
            <ac:spMk id="5" creationId="{16FEE249-D5FA-1991-5650-BB8B62CF2E33}"/>
          </ac:spMkLst>
        </pc:spChg>
        <pc:spChg chg="add mod">
          <ac:chgData name="Pavlína Bazalová" userId="e219d983-eaf7-45be-b67d-109fd92f69b5" providerId="ADAL" clId="{BAF1B9C5-5EAE-9F40-932E-086B7449BDDA}" dt="2022-11-06T13:14:53.014" v="7933" actId="1076"/>
          <ac:spMkLst>
            <pc:docMk/>
            <pc:sldMk cId="3665157433" sldId="336"/>
            <ac:spMk id="7" creationId="{3ADBF937-76AB-F226-3CED-3040D5263BDF}"/>
          </ac:spMkLst>
        </pc:spChg>
        <pc:picChg chg="add">
          <ac:chgData name="Pavlína Bazalová" userId="e219d983-eaf7-45be-b67d-109fd92f69b5" providerId="ADAL" clId="{BAF1B9C5-5EAE-9F40-932E-086B7449BDDA}" dt="2022-11-06T13:14:28.748" v="7924"/>
          <ac:picMkLst>
            <pc:docMk/>
            <pc:sldMk cId="3665157433" sldId="336"/>
            <ac:picMk id="17410" creationId="{02672D5B-83E9-D5D6-4B33-11913567F7A2}"/>
          </ac:picMkLst>
        </pc:picChg>
      </pc:sldChg>
      <pc:sldChg chg="addSp delSp modSp new mod">
        <pc:chgData name="Pavlína Bazalová" userId="e219d983-eaf7-45be-b67d-109fd92f69b5" providerId="ADAL" clId="{BAF1B9C5-5EAE-9F40-932E-086B7449BDDA}" dt="2022-11-06T13:17:46.693" v="7974" actId="20577"/>
        <pc:sldMkLst>
          <pc:docMk/>
          <pc:sldMk cId="2718960921" sldId="337"/>
        </pc:sldMkLst>
        <pc:spChg chg="del">
          <ac:chgData name="Pavlína Bazalová" userId="e219d983-eaf7-45be-b67d-109fd92f69b5" providerId="ADAL" clId="{BAF1B9C5-5EAE-9F40-932E-086B7449BDDA}" dt="2022-11-06T13:17:31.181" v="7939" actId="478"/>
          <ac:spMkLst>
            <pc:docMk/>
            <pc:sldMk cId="2718960921" sldId="337"/>
            <ac:spMk id="2" creationId="{AF83E09E-0FC6-36DB-8CBD-618E732ECD80}"/>
          </ac:spMkLst>
        </pc:spChg>
        <pc:spChg chg="mod">
          <ac:chgData name="Pavlína Bazalová" userId="e219d983-eaf7-45be-b67d-109fd92f69b5" providerId="ADAL" clId="{BAF1B9C5-5EAE-9F40-932E-086B7449BDDA}" dt="2022-11-06T13:17:46.693" v="7974" actId="20577"/>
          <ac:spMkLst>
            <pc:docMk/>
            <pc:sldMk cId="2718960921" sldId="337"/>
            <ac:spMk id="4" creationId="{706A7FFA-B49D-188B-8F00-BB3E18B0CB52}"/>
          </ac:spMkLst>
        </pc:spChg>
        <pc:spChg chg="del">
          <ac:chgData name="Pavlína Bazalová" userId="e219d983-eaf7-45be-b67d-109fd92f69b5" providerId="ADAL" clId="{BAF1B9C5-5EAE-9F40-932E-086B7449BDDA}" dt="2022-11-06T13:17:24.836" v="7937" actId="478"/>
          <ac:spMkLst>
            <pc:docMk/>
            <pc:sldMk cId="2718960921" sldId="337"/>
            <ac:spMk id="5" creationId="{CA947737-B84B-B979-786F-1AAC1EF11B9B}"/>
          </ac:spMkLst>
        </pc:spChg>
        <pc:picChg chg="add mod">
          <ac:chgData name="Pavlína Bazalová" userId="e219d983-eaf7-45be-b67d-109fd92f69b5" providerId="ADAL" clId="{BAF1B9C5-5EAE-9F40-932E-086B7449BDDA}" dt="2022-11-06T13:17:28.345" v="7938" actId="1076"/>
          <ac:picMkLst>
            <pc:docMk/>
            <pc:sldMk cId="2718960921" sldId="337"/>
            <ac:picMk id="18434" creationId="{7364F3F8-9272-B27D-F97E-F6852DCA4097}"/>
          </ac:picMkLst>
        </pc:picChg>
      </pc:sldChg>
      <pc:sldChg chg="addSp delSp modSp new mod">
        <pc:chgData name="Pavlína Bazalová" userId="e219d983-eaf7-45be-b67d-109fd92f69b5" providerId="ADAL" clId="{BAF1B9C5-5EAE-9F40-932E-086B7449BDDA}" dt="2022-11-06T13:23:02.326" v="8044" actId="1076"/>
        <pc:sldMkLst>
          <pc:docMk/>
          <pc:sldMk cId="850014766" sldId="338"/>
        </pc:sldMkLst>
        <pc:spChg chg="del">
          <ac:chgData name="Pavlína Bazalová" userId="e219d983-eaf7-45be-b67d-109fd92f69b5" providerId="ADAL" clId="{BAF1B9C5-5EAE-9F40-932E-086B7449BDDA}" dt="2022-11-06T13:20:25.042" v="8002" actId="478"/>
          <ac:spMkLst>
            <pc:docMk/>
            <pc:sldMk cId="850014766" sldId="338"/>
            <ac:spMk id="2" creationId="{102F57CF-729E-5E9F-27D4-325803557948}"/>
          </ac:spMkLst>
        </pc:spChg>
        <pc:spChg chg="mod">
          <ac:chgData name="Pavlína Bazalová" userId="e219d983-eaf7-45be-b67d-109fd92f69b5" providerId="ADAL" clId="{BAF1B9C5-5EAE-9F40-932E-086B7449BDDA}" dt="2022-11-06T13:21:10.598" v="8021" actId="20577"/>
          <ac:spMkLst>
            <pc:docMk/>
            <pc:sldMk cId="850014766" sldId="338"/>
            <ac:spMk id="4" creationId="{14B39F01-50D4-A504-62DC-C162DB4098E9}"/>
          </ac:spMkLst>
        </pc:spChg>
        <pc:spChg chg="del">
          <ac:chgData name="Pavlína Bazalová" userId="e219d983-eaf7-45be-b67d-109fd92f69b5" providerId="ADAL" clId="{BAF1B9C5-5EAE-9F40-932E-086B7449BDDA}" dt="2022-11-06T13:22:11.441" v="8032" actId="478"/>
          <ac:spMkLst>
            <pc:docMk/>
            <pc:sldMk cId="850014766" sldId="338"/>
            <ac:spMk id="5" creationId="{EA6FC6C3-0614-0B7C-B7D3-1870902EFF5B}"/>
          </ac:spMkLst>
        </pc:spChg>
        <pc:spChg chg="add mod">
          <ac:chgData name="Pavlína Bazalová" userId="e219d983-eaf7-45be-b67d-109fd92f69b5" providerId="ADAL" clId="{BAF1B9C5-5EAE-9F40-932E-086B7449BDDA}" dt="2022-11-06T13:22:20.711" v="8036" actId="1076"/>
          <ac:spMkLst>
            <pc:docMk/>
            <pc:sldMk cId="850014766" sldId="338"/>
            <ac:spMk id="7" creationId="{65EFA6C1-6A2A-36F8-3A6F-D6A487D5D4D0}"/>
          </ac:spMkLst>
        </pc:spChg>
        <pc:spChg chg="add mod">
          <ac:chgData name="Pavlína Bazalová" userId="e219d983-eaf7-45be-b67d-109fd92f69b5" providerId="ADAL" clId="{BAF1B9C5-5EAE-9F40-932E-086B7449BDDA}" dt="2022-11-06T13:22:59.879" v="8043" actId="14100"/>
          <ac:spMkLst>
            <pc:docMk/>
            <pc:sldMk cId="850014766" sldId="338"/>
            <ac:spMk id="9" creationId="{8D0D0D8C-CD3B-D81A-6394-18D6C6D21FD0}"/>
          </ac:spMkLst>
        </pc:spChg>
        <pc:picChg chg="add mod">
          <ac:chgData name="Pavlína Bazalová" userId="e219d983-eaf7-45be-b67d-109fd92f69b5" providerId="ADAL" clId="{BAF1B9C5-5EAE-9F40-932E-086B7449BDDA}" dt="2022-11-06T13:22:54.693" v="8041" actId="1076"/>
          <ac:picMkLst>
            <pc:docMk/>
            <pc:sldMk cId="850014766" sldId="338"/>
            <ac:picMk id="8" creationId="{326D5788-BA39-674B-B315-7AB61EF6EBED}"/>
          </ac:picMkLst>
        </pc:picChg>
        <pc:picChg chg="add mod">
          <ac:chgData name="Pavlína Bazalová" userId="e219d983-eaf7-45be-b67d-109fd92f69b5" providerId="ADAL" clId="{BAF1B9C5-5EAE-9F40-932E-086B7449BDDA}" dt="2022-11-06T13:22:48.209" v="8039" actId="1076"/>
          <ac:picMkLst>
            <pc:docMk/>
            <pc:sldMk cId="850014766" sldId="338"/>
            <ac:picMk id="19458" creationId="{0C12234F-DF2C-914E-CD66-B3CFBBD11393}"/>
          </ac:picMkLst>
        </pc:picChg>
        <pc:picChg chg="add mod">
          <ac:chgData name="Pavlína Bazalová" userId="e219d983-eaf7-45be-b67d-109fd92f69b5" providerId="ADAL" clId="{BAF1B9C5-5EAE-9F40-932E-086B7449BDDA}" dt="2022-11-06T13:23:02.326" v="8044" actId="1076"/>
          <ac:picMkLst>
            <pc:docMk/>
            <pc:sldMk cId="850014766" sldId="338"/>
            <ac:picMk id="19460" creationId="{CA523BD0-D9F2-0E22-0194-9E065867876E}"/>
          </ac:picMkLst>
        </pc:picChg>
      </pc:sldChg>
      <pc:sldChg chg="addSp delSp modSp new mod">
        <pc:chgData name="Pavlína Bazalová" userId="e219d983-eaf7-45be-b67d-109fd92f69b5" providerId="ADAL" clId="{BAF1B9C5-5EAE-9F40-932E-086B7449BDDA}" dt="2022-11-06T13:25:19.927" v="8051" actId="478"/>
        <pc:sldMkLst>
          <pc:docMk/>
          <pc:sldMk cId="580315215" sldId="339"/>
        </pc:sldMkLst>
        <pc:spChg chg="del">
          <ac:chgData name="Pavlína Bazalová" userId="e219d983-eaf7-45be-b67d-109fd92f69b5" providerId="ADAL" clId="{BAF1B9C5-5EAE-9F40-932E-086B7449BDDA}" dt="2022-11-06T13:25:19.927" v="8051" actId="478"/>
          <ac:spMkLst>
            <pc:docMk/>
            <pc:sldMk cId="580315215" sldId="339"/>
            <ac:spMk id="2" creationId="{560BA49D-FDFC-7C34-C50C-EFCE097F1969}"/>
          </ac:spMkLst>
        </pc:spChg>
        <pc:spChg chg="del">
          <ac:chgData name="Pavlína Bazalová" userId="e219d983-eaf7-45be-b67d-109fd92f69b5" providerId="ADAL" clId="{BAF1B9C5-5EAE-9F40-932E-086B7449BDDA}" dt="2022-11-06T13:25:15.969" v="8049" actId="478"/>
          <ac:spMkLst>
            <pc:docMk/>
            <pc:sldMk cId="580315215" sldId="339"/>
            <ac:spMk id="4" creationId="{CEC70D2F-D05C-7454-A10C-4068144674E0}"/>
          </ac:spMkLst>
        </pc:spChg>
        <pc:spChg chg="del">
          <ac:chgData name="Pavlína Bazalová" userId="e219d983-eaf7-45be-b67d-109fd92f69b5" providerId="ADAL" clId="{BAF1B9C5-5EAE-9F40-932E-086B7449BDDA}" dt="2022-11-06T13:25:17.479" v="8050" actId="478"/>
          <ac:spMkLst>
            <pc:docMk/>
            <pc:sldMk cId="580315215" sldId="339"/>
            <ac:spMk id="5" creationId="{4013B9E2-D0D0-8334-298C-0BFABA0C07D2}"/>
          </ac:spMkLst>
        </pc:spChg>
        <pc:picChg chg="add mod">
          <ac:chgData name="Pavlína Bazalová" userId="e219d983-eaf7-45be-b67d-109fd92f69b5" providerId="ADAL" clId="{BAF1B9C5-5EAE-9F40-932E-086B7449BDDA}" dt="2022-11-06T13:25:14.509" v="8048" actId="1076"/>
          <ac:picMkLst>
            <pc:docMk/>
            <pc:sldMk cId="580315215" sldId="339"/>
            <ac:picMk id="6" creationId="{76E1FC0B-23C6-E065-8E14-D3E2923B95CC}"/>
          </ac:picMkLst>
        </pc:picChg>
      </pc:sldChg>
      <pc:sldChg chg="addSp delSp modSp new mod">
        <pc:chgData name="Pavlína Bazalová" userId="e219d983-eaf7-45be-b67d-109fd92f69b5" providerId="ADAL" clId="{BAF1B9C5-5EAE-9F40-932E-086B7449BDDA}" dt="2022-11-06T13:27:30.340" v="8070" actId="1076"/>
        <pc:sldMkLst>
          <pc:docMk/>
          <pc:sldMk cId="2717784325" sldId="340"/>
        </pc:sldMkLst>
        <pc:spChg chg="del">
          <ac:chgData name="Pavlína Bazalová" userId="e219d983-eaf7-45be-b67d-109fd92f69b5" providerId="ADAL" clId="{BAF1B9C5-5EAE-9F40-932E-086B7449BDDA}" dt="2022-11-06T13:27:08.396" v="8059" actId="478"/>
          <ac:spMkLst>
            <pc:docMk/>
            <pc:sldMk cId="2717784325" sldId="340"/>
            <ac:spMk id="2" creationId="{B81D8546-533B-E930-906A-7EC7E230B5FB}"/>
          </ac:spMkLst>
        </pc:spChg>
        <pc:spChg chg="del mod">
          <ac:chgData name="Pavlína Bazalová" userId="e219d983-eaf7-45be-b67d-109fd92f69b5" providerId="ADAL" clId="{BAF1B9C5-5EAE-9F40-932E-086B7449BDDA}" dt="2022-11-06T13:27:06.100" v="8058" actId="478"/>
          <ac:spMkLst>
            <pc:docMk/>
            <pc:sldMk cId="2717784325" sldId="340"/>
            <ac:spMk id="4" creationId="{828C05B6-A84A-0EC3-59A9-96DDA1F8B3D0}"/>
          </ac:spMkLst>
        </pc:spChg>
        <pc:spChg chg="del">
          <ac:chgData name="Pavlína Bazalová" userId="e219d983-eaf7-45be-b67d-109fd92f69b5" providerId="ADAL" clId="{BAF1B9C5-5EAE-9F40-932E-086B7449BDDA}" dt="2022-11-06T13:26:57.895" v="8053"/>
          <ac:spMkLst>
            <pc:docMk/>
            <pc:sldMk cId="2717784325" sldId="340"/>
            <ac:spMk id="5" creationId="{65050FD5-C23A-A364-5255-7EFFEBDFBC19}"/>
          </ac:spMkLst>
        </pc:spChg>
        <pc:spChg chg="add mod">
          <ac:chgData name="Pavlína Bazalová" userId="e219d983-eaf7-45be-b67d-109fd92f69b5" providerId="ADAL" clId="{BAF1B9C5-5EAE-9F40-932E-086B7449BDDA}" dt="2022-11-06T13:27:26.008" v="8068" actId="1076"/>
          <ac:spMkLst>
            <pc:docMk/>
            <pc:sldMk cId="2717784325" sldId="340"/>
            <ac:spMk id="8" creationId="{7AEE812D-CE26-084B-1EAE-1482EACC389B}"/>
          </ac:spMkLst>
        </pc:spChg>
        <pc:picChg chg="add mod">
          <ac:chgData name="Pavlína Bazalová" userId="e219d983-eaf7-45be-b67d-109fd92f69b5" providerId="ADAL" clId="{BAF1B9C5-5EAE-9F40-932E-086B7449BDDA}" dt="2022-11-06T13:27:30.340" v="8070" actId="1076"/>
          <ac:picMkLst>
            <pc:docMk/>
            <pc:sldMk cId="2717784325" sldId="340"/>
            <ac:picMk id="6" creationId="{D52A813C-8F12-14A6-3C4F-D0925797A089}"/>
          </ac:picMkLst>
        </pc:picChg>
      </pc:sldChg>
      <pc:sldChg chg="addSp delSp modSp new mod">
        <pc:chgData name="Pavlína Bazalová" userId="e219d983-eaf7-45be-b67d-109fd92f69b5" providerId="ADAL" clId="{BAF1B9C5-5EAE-9F40-932E-086B7449BDDA}" dt="2022-11-06T13:30:52.745" v="8079" actId="478"/>
        <pc:sldMkLst>
          <pc:docMk/>
          <pc:sldMk cId="3311426266" sldId="341"/>
        </pc:sldMkLst>
        <pc:spChg chg="del">
          <ac:chgData name="Pavlína Bazalová" userId="e219d983-eaf7-45be-b67d-109fd92f69b5" providerId="ADAL" clId="{BAF1B9C5-5EAE-9F40-932E-086B7449BDDA}" dt="2022-11-06T13:30:52.745" v="8079" actId="478"/>
          <ac:spMkLst>
            <pc:docMk/>
            <pc:sldMk cId="3311426266" sldId="341"/>
            <ac:spMk id="2" creationId="{229B9C68-3C4D-825D-8AFC-3E698E8D2212}"/>
          </ac:spMkLst>
        </pc:spChg>
        <pc:spChg chg="del">
          <ac:chgData name="Pavlína Bazalová" userId="e219d983-eaf7-45be-b67d-109fd92f69b5" providerId="ADAL" clId="{BAF1B9C5-5EAE-9F40-932E-086B7449BDDA}" dt="2022-11-06T13:30:42.793" v="8075" actId="478"/>
          <ac:spMkLst>
            <pc:docMk/>
            <pc:sldMk cId="3311426266" sldId="341"/>
            <ac:spMk id="4" creationId="{D5C3D48C-59C3-4776-A903-5C62D065881D}"/>
          </ac:spMkLst>
        </pc:spChg>
        <pc:spChg chg="del">
          <ac:chgData name="Pavlína Bazalová" userId="e219d983-eaf7-45be-b67d-109fd92f69b5" providerId="ADAL" clId="{BAF1B9C5-5EAE-9F40-932E-086B7449BDDA}" dt="2022-11-06T13:30:44.427" v="8076" actId="478"/>
          <ac:spMkLst>
            <pc:docMk/>
            <pc:sldMk cId="3311426266" sldId="341"/>
            <ac:spMk id="5" creationId="{B0CC6220-1430-65F7-CA33-561BC80AA96D}"/>
          </ac:spMkLst>
        </pc:spChg>
        <pc:picChg chg="add mod">
          <ac:chgData name="Pavlína Bazalová" userId="e219d983-eaf7-45be-b67d-109fd92f69b5" providerId="ADAL" clId="{BAF1B9C5-5EAE-9F40-932E-086B7449BDDA}" dt="2022-11-06T13:30:50.904" v="8078" actId="1076"/>
          <ac:picMkLst>
            <pc:docMk/>
            <pc:sldMk cId="3311426266" sldId="341"/>
            <ac:picMk id="20482" creationId="{C10B11B3-753A-8AB4-E72F-9EBAF131F866}"/>
          </ac:picMkLst>
        </pc:picChg>
      </pc:sldChg>
      <pc:sldChg chg="addSp delSp modSp new mod">
        <pc:chgData name="Pavlína Bazalová" userId="e219d983-eaf7-45be-b67d-109fd92f69b5" providerId="ADAL" clId="{BAF1B9C5-5EAE-9F40-932E-086B7449BDDA}" dt="2022-11-06T13:42:25.491" v="8298" actId="20577"/>
        <pc:sldMkLst>
          <pc:docMk/>
          <pc:sldMk cId="2023126220" sldId="342"/>
        </pc:sldMkLst>
        <pc:spChg chg="del">
          <ac:chgData name="Pavlína Bazalová" userId="e219d983-eaf7-45be-b67d-109fd92f69b5" providerId="ADAL" clId="{BAF1B9C5-5EAE-9F40-932E-086B7449BDDA}" dt="2022-11-06T13:32:02.310" v="8093" actId="478"/>
          <ac:spMkLst>
            <pc:docMk/>
            <pc:sldMk cId="2023126220" sldId="342"/>
            <ac:spMk id="2" creationId="{0D898536-685A-148E-4ECD-FF171F595703}"/>
          </ac:spMkLst>
        </pc:spChg>
        <pc:spChg chg="mod">
          <ac:chgData name="Pavlína Bazalová" userId="e219d983-eaf7-45be-b67d-109fd92f69b5" providerId="ADAL" clId="{BAF1B9C5-5EAE-9F40-932E-086B7449BDDA}" dt="2022-11-06T13:42:25.491" v="8298" actId="20577"/>
          <ac:spMkLst>
            <pc:docMk/>
            <pc:sldMk cId="2023126220" sldId="342"/>
            <ac:spMk id="4" creationId="{1F2821B4-18AC-2554-5758-59692DCD8DCA}"/>
          </ac:spMkLst>
        </pc:spChg>
        <pc:spChg chg="del">
          <ac:chgData name="Pavlína Bazalová" userId="e219d983-eaf7-45be-b67d-109fd92f69b5" providerId="ADAL" clId="{BAF1B9C5-5EAE-9F40-932E-086B7449BDDA}" dt="2022-11-06T13:31:35.853" v="8086" actId="478"/>
          <ac:spMkLst>
            <pc:docMk/>
            <pc:sldMk cId="2023126220" sldId="342"/>
            <ac:spMk id="5" creationId="{AD3BD861-E39E-61B0-68DD-FA0A7EA25484}"/>
          </ac:spMkLst>
        </pc:spChg>
        <pc:spChg chg="add mod">
          <ac:chgData name="Pavlína Bazalová" userId="e219d983-eaf7-45be-b67d-109fd92f69b5" providerId="ADAL" clId="{BAF1B9C5-5EAE-9F40-932E-086B7449BDDA}" dt="2022-11-06T13:31:33.241" v="8085"/>
          <ac:spMkLst>
            <pc:docMk/>
            <pc:sldMk cId="2023126220" sldId="342"/>
            <ac:spMk id="8" creationId="{1C61793F-7E8B-2BCE-849D-A7E94C3BCA24}"/>
          </ac:spMkLst>
        </pc:spChg>
        <pc:grpChg chg="add mod">
          <ac:chgData name="Pavlína Bazalová" userId="e219d983-eaf7-45be-b67d-109fd92f69b5" providerId="ADAL" clId="{BAF1B9C5-5EAE-9F40-932E-086B7449BDDA}" dt="2022-11-06T13:31:52.573" v="8091" actId="1076"/>
          <ac:grpSpMkLst>
            <pc:docMk/>
            <pc:sldMk cId="2023126220" sldId="342"/>
            <ac:grpSpMk id="6" creationId="{0AF70EEB-A740-5E3B-AC40-5AA70CA0D135}"/>
          </ac:grpSpMkLst>
        </pc:grpChg>
        <pc:picChg chg="add mod">
          <ac:chgData name="Pavlína Bazalová" userId="e219d983-eaf7-45be-b67d-109fd92f69b5" providerId="ADAL" clId="{BAF1B9C5-5EAE-9F40-932E-086B7449BDDA}" dt="2022-11-06T13:31:33.241" v="8085"/>
          <ac:picMkLst>
            <pc:docMk/>
            <pc:sldMk cId="2023126220" sldId="342"/>
            <ac:picMk id="7" creationId="{CCF38A2F-1D7F-094A-5167-DC87A5AA8A25}"/>
          </ac:picMkLst>
        </pc:picChg>
      </pc:sldChg>
      <pc:sldChg chg="addSp delSp modSp new mod">
        <pc:chgData name="Pavlína Bazalová" userId="e219d983-eaf7-45be-b67d-109fd92f69b5" providerId="ADAL" clId="{BAF1B9C5-5EAE-9F40-932E-086B7449BDDA}" dt="2022-11-06T13:35:32.648" v="8101" actId="478"/>
        <pc:sldMkLst>
          <pc:docMk/>
          <pc:sldMk cId="3129508124" sldId="343"/>
        </pc:sldMkLst>
        <pc:spChg chg="del">
          <ac:chgData name="Pavlína Bazalová" userId="e219d983-eaf7-45be-b67d-109fd92f69b5" providerId="ADAL" clId="{BAF1B9C5-5EAE-9F40-932E-086B7449BDDA}" dt="2022-11-06T13:35:32.648" v="8101" actId="478"/>
          <ac:spMkLst>
            <pc:docMk/>
            <pc:sldMk cId="3129508124" sldId="343"/>
            <ac:spMk id="2" creationId="{494AD656-4745-6839-E79A-6440AF3D1929}"/>
          </ac:spMkLst>
        </pc:spChg>
        <pc:spChg chg="del">
          <ac:chgData name="Pavlína Bazalová" userId="e219d983-eaf7-45be-b67d-109fd92f69b5" providerId="ADAL" clId="{BAF1B9C5-5EAE-9F40-932E-086B7449BDDA}" dt="2022-11-06T13:35:29.178" v="8100" actId="478"/>
          <ac:spMkLst>
            <pc:docMk/>
            <pc:sldMk cId="3129508124" sldId="343"/>
            <ac:spMk id="4" creationId="{501D0A28-00A4-0345-5692-70C9EDC553C4}"/>
          </ac:spMkLst>
        </pc:spChg>
        <pc:spChg chg="del mod">
          <ac:chgData name="Pavlína Bazalová" userId="e219d983-eaf7-45be-b67d-109fd92f69b5" providerId="ADAL" clId="{BAF1B9C5-5EAE-9F40-932E-086B7449BDDA}" dt="2022-11-06T13:35:27.411" v="8099" actId="478"/>
          <ac:spMkLst>
            <pc:docMk/>
            <pc:sldMk cId="3129508124" sldId="343"/>
            <ac:spMk id="5" creationId="{4F48C021-9C93-A118-DB1A-F55249F410D4}"/>
          </ac:spMkLst>
        </pc:spChg>
        <pc:picChg chg="add mod">
          <ac:chgData name="Pavlína Bazalová" userId="e219d983-eaf7-45be-b67d-109fd92f69b5" providerId="ADAL" clId="{BAF1B9C5-5EAE-9F40-932E-086B7449BDDA}" dt="2022-11-06T13:35:23.751" v="8097" actId="1076"/>
          <ac:picMkLst>
            <pc:docMk/>
            <pc:sldMk cId="3129508124" sldId="343"/>
            <ac:picMk id="21506" creationId="{A8183AE2-BF0C-B8E2-FF79-F6FE92928B5F}"/>
          </ac:picMkLst>
        </pc:picChg>
      </pc:sldChg>
      <pc:sldChg chg="addSp delSp modSp new mod">
        <pc:chgData name="Pavlína Bazalová" userId="e219d983-eaf7-45be-b67d-109fd92f69b5" providerId="ADAL" clId="{BAF1B9C5-5EAE-9F40-932E-086B7449BDDA}" dt="2022-11-06T13:44:58.915" v="8315" actId="1076"/>
        <pc:sldMkLst>
          <pc:docMk/>
          <pc:sldMk cId="1080733940" sldId="344"/>
        </pc:sldMkLst>
        <pc:spChg chg="del">
          <ac:chgData name="Pavlína Bazalová" userId="e219d983-eaf7-45be-b67d-109fd92f69b5" providerId="ADAL" clId="{BAF1B9C5-5EAE-9F40-932E-086B7449BDDA}" dt="2022-11-06T13:37:11.559" v="8108" actId="478"/>
          <ac:spMkLst>
            <pc:docMk/>
            <pc:sldMk cId="1080733940" sldId="344"/>
            <ac:spMk id="2" creationId="{227033D4-0AAB-3FA3-AE57-9ABD9CCC46DF}"/>
          </ac:spMkLst>
        </pc:spChg>
        <pc:spChg chg="del">
          <ac:chgData name="Pavlína Bazalová" userId="e219d983-eaf7-45be-b67d-109fd92f69b5" providerId="ADAL" clId="{BAF1B9C5-5EAE-9F40-932E-086B7449BDDA}" dt="2022-11-06T13:37:08.096" v="8106" actId="478"/>
          <ac:spMkLst>
            <pc:docMk/>
            <pc:sldMk cId="1080733940" sldId="344"/>
            <ac:spMk id="4" creationId="{3B81101C-4E1A-B437-18F3-E422791BD94C}"/>
          </ac:spMkLst>
        </pc:spChg>
        <pc:spChg chg="del">
          <ac:chgData name="Pavlína Bazalová" userId="e219d983-eaf7-45be-b67d-109fd92f69b5" providerId="ADAL" clId="{BAF1B9C5-5EAE-9F40-932E-086B7449BDDA}" dt="2022-11-06T13:37:09.504" v="8107" actId="478"/>
          <ac:spMkLst>
            <pc:docMk/>
            <pc:sldMk cId="1080733940" sldId="344"/>
            <ac:spMk id="5" creationId="{6511B39D-8868-3D3F-9CF6-957BA85B11F5}"/>
          </ac:spMkLst>
        </pc:spChg>
        <pc:spChg chg="add mod">
          <ac:chgData name="Pavlína Bazalová" userId="e219d983-eaf7-45be-b67d-109fd92f69b5" providerId="ADAL" clId="{BAF1B9C5-5EAE-9F40-932E-086B7449BDDA}" dt="2022-11-06T13:44:26.368" v="8306" actId="14100"/>
          <ac:spMkLst>
            <pc:docMk/>
            <pc:sldMk cId="1080733940" sldId="344"/>
            <ac:spMk id="7" creationId="{F14CFD0B-E2C8-0CDD-7B7F-EC9C02C824F8}"/>
          </ac:spMkLst>
        </pc:spChg>
        <pc:spChg chg="add mod">
          <ac:chgData name="Pavlína Bazalová" userId="e219d983-eaf7-45be-b67d-109fd92f69b5" providerId="ADAL" clId="{BAF1B9C5-5EAE-9F40-932E-086B7449BDDA}" dt="2022-11-06T13:44:58.915" v="8315" actId="1076"/>
          <ac:spMkLst>
            <pc:docMk/>
            <pc:sldMk cId="1080733940" sldId="344"/>
            <ac:spMk id="9" creationId="{899ECE94-181A-D4F5-C5F3-E30881763D3F}"/>
          </ac:spMkLst>
        </pc:spChg>
        <pc:picChg chg="add mod">
          <ac:chgData name="Pavlína Bazalová" userId="e219d983-eaf7-45be-b67d-109fd92f69b5" providerId="ADAL" clId="{BAF1B9C5-5EAE-9F40-932E-086B7449BDDA}" dt="2022-11-06T13:44:21.211" v="8304" actId="1076"/>
          <ac:picMkLst>
            <pc:docMk/>
            <pc:sldMk cId="1080733940" sldId="344"/>
            <ac:picMk id="22530" creationId="{DC82ADE2-CBC7-D0CA-FFA8-FF32BAC099A9}"/>
          </ac:picMkLst>
        </pc:picChg>
        <pc:picChg chg="add mod">
          <ac:chgData name="Pavlína Bazalová" userId="e219d983-eaf7-45be-b67d-109fd92f69b5" providerId="ADAL" clId="{BAF1B9C5-5EAE-9F40-932E-086B7449BDDA}" dt="2022-11-06T13:44:29.931" v="8307" actId="14100"/>
          <ac:picMkLst>
            <pc:docMk/>
            <pc:sldMk cId="1080733940" sldId="344"/>
            <ac:picMk id="22532" creationId="{4C5D785B-9266-133D-0240-9B1E03F9582D}"/>
          </ac:picMkLst>
        </pc:picChg>
      </pc:sldChg>
      <pc:sldChg chg="addSp delSp modSp new mod ord">
        <pc:chgData name="Pavlína Bazalová" userId="e219d983-eaf7-45be-b67d-109fd92f69b5" providerId="ADAL" clId="{BAF1B9C5-5EAE-9F40-932E-086B7449BDDA}" dt="2022-11-06T13:42:20.402" v="8287" actId="20578"/>
        <pc:sldMkLst>
          <pc:docMk/>
          <pc:sldMk cId="1488064250" sldId="345"/>
        </pc:sldMkLst>
        <pc:spChg chg="del">
          <ac:chgData name="Pavlína Bazalová" userId="e219d983-eaf7-45be-b67d-109fd92f69b5" providerId="ADAL" clId="{BAF1B9C5-5EAE-9F40-932E-086B7449BDDA}" dt="2022-11-06T13:42:01.747" v="8285" actId="478"/>
          <ac:spMkLst>
            <pc:docMk/>
            <pc:sldMk cId="1488064250" sldId="345"/>
            <ac:spMk id="2" creationId="{1B9C3998-C373-9AB3-71DD-1495F420F47B}"/>
          </ac:spMkLst>
        </pc:spChg>
        <pc:spChg chg="mod">
          <ac:chgData name="Pavlína Bazalová" userId="e219d983-eaf7-45be-b67d-109fd92f69b5" providerId="ADAL" clId="{BAF1B9C5-5EAE-9F40-932E-086B7449BDDA}" dt="2022-11-06T13:40:05.924" v="8132" actId="5793"/>
          <ac:spMkLst>
            <pc:docMk/>
            <pc:sldMk cId="1488064250" sldId="345"/>
            <ac:spMk id="4" creationId="{42922D89-9E9F-9A15-04F6-3E55521B50CF}"/>
          </ac:spMkLst>
        </pc:spChg>
        <pc:spChg chg="del mod">
          <ac:chgData name="Pavlína Bazalová" userId="e219d983-eaf7-45be-b67d-109fd92f69b5" providerId="ADAL" clId="{BAF1B9C5-5EAE-9F40-932E-086B7449BDDA}" dt="2022-11-06T13:41:04.459" v="8142" actId="478"/>
          <ac:spMkLst>
            <pc:docMk/>
            <pc:sldMk cId="1488064250" sldId="345"/>
            <ac:spMk id="5" creationId="{F41E61BE-874F-4B69-7D2B-26630DB1FA67}"/>
          </ac:spMkLst>
        </pc:spChg>
        <pc:spChg chg="add mod">
          <ac:chgData name="Pavlína Bazalová" userId="e219d983-eaf7-45be-b67d-109fd92f69b5" providerId="ADAL" clId="{BAF1B9C5-5EAE-9F40-932E-086B7449BDDA}" dt="2022-11-06T13:42:00.119" v="8284" actId="14100"/>
          <ac:spMkLst>
            <pc:docMk/>
            <pc:sldMk cId="1488064250" sldId="345"/>
            <ac:spMk id="7" creationId="{529DE6C4-8C1D-FEE4-14E6-7F5A2C651656}"/>
          </ac:spMkLst>
        </pc:spChg>
      </pc:sldChg>
      <pc:sldChg chg="add ord">
        <pc:chgData name="Pavlína Bazalová" userId="e219d983-eaf7-45be-b67d-109fd92f69b5" providerId="ADAL" clId="{BAF1B9C5-5EAE-9F40-932E-086B7449BDDA}" dt="2022-11-06T13:43:38.468" v="8300" actId="20578"/>
        <pc:sldMkLst>
          <pc:docMk/>
          <pc:sldMk cId="871809266" sldId="346"/>
        </pc:sldMkLst>
      </pc:sldChg>
      <pc:sldChg chg="addSp delSp modSp new mod">
        <pc:chgData name="Pavlína Bazalová" userId="e219d983-eaf7-45be-b67d-109fd92f69b5" providerId="ADAL" clId="{BAF1B9C5-5EAE-9F40-932E-086B7449BDDA}" dt="2022-11-06T13:46:23.297" v="8355" actId="1076"/>
        <pc:sldMkLst>
          <pc:docMk/>
          <pc:sldMk cId="2224968832" sldId="347"/>
        </pc:sldMkLst>
        <pc:spChg chg="del">
          <ac:chgData name="Pavlína Bazalová" userId="e219d983-eaf7-45be-b67d-109fd92f69b5" providerId="ADAL" clId="{BAF1B9C5-5EAE-9F40-932E-086B7449BDDA}" dt="2022-11-06T13:45:54.665" v="8352" actId="478"/>
          <ac:spMkLst>
            <pc:docMk/>
            <pc:sldMk cId="2224968832" sldId="347"/>
            <ac:spMk id="2" creationId="{7951F5F0-238F-F319-7A3D-7DF5D2B92B25}"/>
          </ac:spMkLst>
        </pc:spChg>
        <pc:spChg chg="mod">
          <ac:chgData name="Pavlína Bazalová" userId="e219d983-eaf7-45be-b67d-109fd92f69b5" providerId="ADAL" clId="{BAF1B9C5-5EAE-9F40-932E-086B7449BDDA}" dt="2022-11-06T13:45:51.021" v="8350" actId="313"/>
          <ac:spMkLst>
            <pc:docMk/>
            <pc:sldMk cId="2224968832" sldId="347"/>
            <ac:spMk id="4" creationId="{D9F23DE3-F656-F1B9-85A8-7C1636A3D3A7}"/>
          </ac:spMkLst>
        </pc:spChg>
        <pc:spChg chg="del">
          <ac:chgData name="Pavlína Bazalová" userId="e219d983-eaf7-45be-b67d-109fd92f69b5" providerId="ADAL" clId="{BAF1B9C5-5EAE-9F40-932E-086B7449BDDA}" dt="2022-11-06T13:45:52.466" v="8351" actId="478"/>
          <ac:spMkLst>
            <pc:docMk/>
            <pc:sldMk cId="2224968832" sldId="347"/>
            <ac:spMk id="5" creationId="{BD20C11A-A6DE-FF17-D538-CCF3C3A5F6DD}"/>
          </ac:spMkLst>
        </pc:spChg>
        <pc:spChg chg="add mod">
          <ac:chgData name="Pavlína Bazalová" userId="e219d983-eaf7-45be-b67d-109fd92f69b5" providerId="ADAL" clId="{BAF1B9C5-5EAE-9F40-932E-086B7449BDDA}" dt="2022-11-06T13:46:14.322" v="8353"/>
          <ac:spMkLst>
            <pc:docMk/>
            <pc:sldMk cId="2224968832" sldId="347"/>
            <ac:spMk id="8" creationId="{0275EC9D-10CB-2246-B3E1-F4AE1D70FA6D}"/>
          </ac:spMkLst>
        </pc:spChg>
        <pc:grpChg chg="add mod">
          <ac:chgData name="Pavlína Bazalová" userId="e219d983-eaf7-45be-b67d-109fd92f69b5" providerId="ADAL" clId="{BAF1B9C5-5EAE-9F40-932E-086B7449BDDA}" dt="2022-11-06T13:46:23.297" v="8355" actId="1076"/>
          <ac:grpSpMkLst>
            <pc:docMk/>
            <pc:sldMk cId="2224968832" sldId="347"/>
            <ac:grpSpMk id="6" creationId="{AE805200-67E1-7202-4723-3C7F381D6EDD}"/>
          </ac:grpSpMkLst>
        </pc:grpChg>
        <pc:picChg chg="add mod">
          <ac:chgData name="Pavlína Bazalová" userId="e219d983-eaf7-45be-b67d-109fd92f69b5" providerId="ADAL" clId="{BAF1B9C5-5EAE-9F40-932E-086B7449BDDA}" dt="2022-11-06T13:46:14.322" v="8353"/>
          <ac:picMkLst>
            <pc:docMk/>
            <pc:sldMk cId="2224968832" sldId="347"/>
            <ac:picMk id="7" creationId="{48B05CE8-ECFC-9539-3B70-1D47F9C0A1CA}"/>
          </ac:picMkLst>
        </pc:picChg>
      </pc:sldChg>
      <pc:sldChg chg="addSp delSp modSp new mod">
        <pc:chgData name="Pavlína Bazalová" userId="e219d983-eaf7-45be-b67d-109fd92f69b5" providerId="ADAL" clId="{BAF1B9C5-5EAE-9F40-932E-086B7449BDDA}" dt="2022-11-06T13:47:21.979" v="8392" actId="1076"/>
        <pc:sldMkLst>
          <pc:docMk/>
          <pc:sldMk cId="1387158484" sldId="348"/>
        </pc:sldMkLst>
        <pc:spChg chg="del">
          <ac:chgData name="Pavlína Bazalová" userId="e219d983-eaf7-45be-b67d-109fd92f69b5" providerId="ADAL" clId="{BAF1B9C5-5EAE-9F40-932E-086B7449BDDA}" dt="2022-11-06T13:47:19.119" v="8391" actId="478"/>
          <ac:spMkLst>
            <pc:docMk/>
            <pc:sldMk cId="1387158484" sldId="348"/>
            <ac:spMk id="2" creationId="{FF0CF7BC-8B68-B10B-CA72-8950072261CF}"/>
          </ac:spMkLst>
        </pc:spChg>
        <pc:spChg chg="mod">
          <ac:chgData name="Pavlína Bazalová" userId="e219d983-eaf7-45be-b67d-109fd92f69b5" providerId="ADAL" clId="{BAF1B9C5-5EAE-9F40-932E-086B7449BDDA}" dt="2022-11-06T13:46:36.705" v="8386" actId="313"/>
          <ac:spMkLst>
            <pc:docMk/>
            <pc:sldMk cId="1387158484" sldId="348"/>
            <ac:spMk id="4" creationId="{F7EFDC66-FFEB-A2CB-8EEA-3412911E89C6}"/>
          </ac:spMkLst>
        </pc:spChg>
        <pc:spChg chg="del">
          <ac:chgData name="Pavlína Bazalová" userId="e219d983-eaf7-45be-b67d-109fd92f69b5" providerId="ADAL" clId="{BAF1B9C5-5EAE-9F40-932E-086B7449BDDA}" dt="2022-11-06T13:47:16.711" v="8390" actId="478"/>
          <ac:spMkLst>
            <pc:docMk/>
            <pc:sldMk cId="1387158484" sldId="348"/>
            <ac:spMk id="5" creationId="{3454EF98-D672-CD96-9C01-35E0344DE830}"/>
          </ac:spMkLst>
        </pc:spChg>
        <pc:spChg chg="add mod">
          <ac:chgData name="Pavlína Bazalová" userId="e219d983-eaf7-45be-b67d-109fd92f69b5" providerId="ADAL" clId="{BAF1B9C5-5EAE-9F40-932E-086B7449BDDA}" dt="2022-11-06T13:47:06.239" v="8387"/>
          <ac:spMkLst>
            <pc:docMk/>
            <pc:sldMk cId="1387158484" sldId="348"/>
            <ac:spMk id="8" creationId="{F3DD4032-F2D1-AE5B-871A-50216706FB68}"/>
          </ac:spMkLst>
        </pc:spChg>
        <pc:grpChg chg="add mod">
          <ac:chgData name="Pavlína Bazalová" userId="e219d983-eaf7-45be-b67d-109fd92f69b5" providerId="ADAL" clId="{BAF1B9C5-5EAE-9F40-932E-086B7449BDDA}" dt="2022-11-06T13:47:21.979" v="8392" actId="1076"/>
          <ac:grpSpMkLst>
            <pc:docMk/>
            <pc:sldMk cId="1387158484" sldId="348"/>
            <ac:grpSpMk id="6" creationId="{124CDC92-7E2D-B3E7-147A-97A2283799A8}"/>
          </ac:grpSpMkLst>
        </pc:grpChg>
        <pc:picChg chg="add mod">
          <ac:chgData name="Pavlína Bazalová" userId="e219d983-eaf7-45be-b67d-109fd92f69b5" providerId="ADAL" clId="{BAF1B9C5-5EAE-9F40-932E-086B7449BDDA}" dt="2022-11-06T13:47:06.239" v="8387"/>
          <ac:picMkLst>
            <pc:docMk/>
            <pc:sldMk cId="1387158484" sldId="348"/>
            <ac:picMk id="7" creationId="{D89FA098-0C03-4368-0B60-5A37FF86BDE3}"/>
          </ac:picMkLst>
        </pc:picChg>
      </pc:sldChg>
      <pc:sldChg chg="addSp delSp modSp new mod">
        <pc:chgData name="Pavlína Bazalová" userId="e219d983-eaf7-45be-b67d-109fd92f69b5" providerId="ADAL" clId="{BAF1B9C5-5EAE-9F40-932E-086B7449BDDA}" dt="2022-11-07T08:03:38.792" v="9288" actId="1076"/>
        <pc:sldMkLst>
          <pc:docMk/>
          <pc:sldMk cId="1848517271" sldId="349"/>
        </pc:sldMkLst>
        <pc:spChg chg="del">
          <ac:chgData name="Pavlína Bazalová" userId="e219d983-eaf7-45be-b67d-109fd92f69b5" providerId="ADAL" clId="{BAF1B9C5-5EAE-9F40-932E-086B7449BDDA}" dt="2022-11-07T08:00:37.535" v="9269" actId="478"/>
          <ac:spMkLst>
            <pc:docMk/>
            <pc:sldMk cId="1848517271" sldId="349"/>
            <ac:spMk id="2" creationId="{CB37B4F8-DC49-7AF1-6CC6-1742AA86951D}"/>
          </ac:spMkLst>
        </pc:spChg>
        <pc:spChg chg="mod">
          <ac:chgData name="Pavlína Bazalová" userId="e219d983-eaf7-45be-b67d-109fd92f69b5" providerId="ADAL" clId="{BAF1B9C5-5EAE-9F40-932E-086B7449BDDA}" dt="2022-11-07T07:57:56.186" v="9056" actId="20577"/>
          <ac:spMkLst>
            <pc:docMk/>
            <pc:sldMk cId="1848517271" sldId="349"/>
            <ac:spMk id="4" creationId="{2F25296A-F28D-9BD2-F414-FCBD1E23E9FC}"/>
          </ac:spMkLst>
        </pc:spChg>
        <pc:spChg chg="mod">
          <ac:chgData name="Pavlína Bazalová" userId="e219d983-eaf7-45be-b67d-109fd92f69b5" providerId="ADAL" clId="{BAF1B9C5-5EAE-9F40-932E-086B7449BDDA}" dt="2022-11-07T08:00:47.764" v="9278" actId="20577"/>
          <ac:spMkLst>
            <pc:docMk/>
            <pc:sldMk cId="1848517271" sldId="349"/>
            <ac:spMk id="5" creationId="{8ED3543C-CA6D-2993-C2CD-7CFCBD0F9FD7}"/>
          </ac:spMkLst>
        </pc:spChg>
        <pc:spChg chg="add mod">
          <ac:chgData name="Pavlína Bazalová" userId="e219d983-eaf7-45be-b67d-109fd92f69b5" providerId="ADAL" clId="{BAF1B9C5-5EAE-9F40-932E-086B7449BDDA}" dt="2022-11-07T08:03:38.792" v="9288" actId="1076"/>
          <ac:spMkLst>
            <pc:docMk/>
            <pc:sldMk cId="1848517271" sldId="349"/>
            <ac:spMk id="7" creationId="{2D9D986B-85E8-6B5B-2FA2-D9B61CDC954A}"/>
          </ac:spMkLst>
        </pc:spChg>
        <pc:picChg chg="add mod">
          <ac:chgData name="Pavlína Bazalová" userId="e219d983-eaf7-45be-b67d-109fd92f69b5" providerId="ADAL" clId="{BAF1B9C5-5EAE-9F40-932E-086B7449BDDA}" dt="2022-11-07T08:03:22.076" v="9281" actId="1076"/>
          <ac:picMkLst>
            <pc:docMk/>
            <pc:sldMk cId="1848517271" sldId="349"/>
            <ac:picMk id="27650" creationId="{C7DC544B-D8AE-6A38-4DB2-F5DDEAD28D7B}"/>
          </ac:picMkLst>
        </pc:picChg>
      </pc:sldChg>
      <pc:sldChg chg="addSp delSp modSp new mod">
        <pc:chgData name="Pavlína Bazalová" userId="e219d983-eaf7-45be-b67d-109fd92f69b5" providerId="ADAL" clId="{BAF1B9C5-5EAE-9F40-932E-086B7449BDDA}" dt="2022-11-07T08:12:14.189" v="9490" actId="20577"/>
        <pc:sldMkLst>
          <pc:docMk/>
          <pc:sldMk cId="1349583196" sldId="350"/>
        </pc:sldMkLst>
        <pc:spChg chg="del">
          <ac:chgData name="Pavlína Bazalová" userId="e219d983-eaf7-45be-b67d-109fd92f69b5" providerId="ADAL" clId="{BAF1B9C5-5EAE-9F40-932E-086B7449BDDA}" dt="2022-11-07T08:05:15.705" v="9353" actId="478"/>
          <ac:spMkLst>
            <pc:docMk/>
            <pc:sldMk cId="1349583196" sldId="350"/>
            <ac:spMk id="2" creationId="{1F0F56A9-0886-92B2-BEC5-1A3FAA2EF84E}"/>
          </ac:spMkLst>
        </pc:spChg>
        <pc:spChg chg="mod">
          <ac:chgData name="Pavlína Bazalová" userId="e219d983-eaf7-45be-b67d-109fd92f69b5" providerId="ADAL" clId="{BAF1B9C5-5EAE-9F40-932E-086B7449BDDA}" dt="2022-11-07T08:12:14.189" v="9490" actId="20577"/>
          <ac:spMkLst>
            <pc:docMk/>
            <pc:sldMk cId="1349583196" sldId="350"/>
            <ac:spMk id="4" creationId="{11687C09-D29E-4745-4ACB-61B3C0AF8CE7}"/>
          </ac:spMkLst>
        </pc:spChg>
        <pc:spChg chg="mod">
          <ac:chgData name="Pavlína Bazalová" userId="e219d983-eaf7-45be-b67d-109fd92f69b5" providerId="ADAL" clId="{BAF1B9C5-5EAE-9F40-932E-086B7449BDDA}" dt="2022-11-07T08:10:35.037" v="9434" actId="1076"/>
          <ac:spMkLst>
            <pc:docMk/>
            <pc:sldMk cId="1349583196" sldId="350"/>
            <ac:spMk id="5" creationId="{4B232FBF-665B-4E84-9EE7-CDEDAAEC3654}"/>
          </ac:spMkLst>
        </pc:spChg>
        <pc:spChg chg="add mod">
          <ac:chgData name="Pavlína Bazalová" userId="e219d983-eaf7-45be-b67d-109fd92f69b5" providerId="ADAL" clId="{BAF1B9C5-5EAE-9F40-932E-086B7449BDDA}" dt="2022-11-07T08:08:02.920" v="9409" actId="14100"/>
          <ac:spMkLst>
            <pc:docMk/>
            <pc:sldMk cId="1349583196" sldId="350"/>
            <ac:spMk id="7" creationId="{37181245-455C-C7E1-F525-8D5EFFB79132}"/>
          </ac:spMkLst>
        </pc:spChg>
        <pc:spChg chg="add mod">
          <ac:chgData name="Pavlína Bazalová" userId="e219d983-eaf7-45be-b67d-109fd92f69b5" providerId="ADAL" clId="{BAF1B9C5-5EAE-9F40-932E-086B7449BDDA}" dt="2022-11-07T08:10:19.587" v="9433" actId="1076"/>
          <ac:spMkLst>
            <pc:docMk/>
            <pc:sldMk cId="1349583196" sldId="350"/>
            <ac:spMk id="9" creationId="{8E4B2474-396A-FD3A-8BB3-DB14E5D0DCCE}"/>
          </ac:spMkLst>
        </pc:spChg>
        <pc:picChg chg="add del mod">
          <ac:chgData name="Pavlína Bazalová" userId="e219d983-eaf7-45be-b67d-109fd92f69b5" providerId="ADAL" clId="{BAF1B9C5-5EAE-9F40-932E-086B7449BDDA}" dt="2022-11-07T08:08:41.661" v="9413" actId="478"/>
          <ac:picMkLst>
            <pc:docMk/>
            <pc:sldMk cId="1349583196" sldId="350"/>
            <ac:picMk id="28674" creationId="{10B06B1A-37AD-7E42-5B9B-2B881D07F685}"/>
          </ac:picMkLst>
        </pc:picChg>
        <pc:picChg chg="add mod">
          <ac:chgData name="Pavlína Bazalová" userId="e219d983-eaf7-45be-b67d-109fd92f69b5" providerId="ADAL" clId="{BAF1B9C5-5EAE-9F40-932E-086B7449BDDA}" dt="2022-11-07T08:08:47.572" v="9415" actId="14100"/>
          <ac:picMkLst>
            <pc:docMk/>
            <pc:sldMk cId="1349583196" sldId="350"/>
            <ac:picMk id="28676" creationId="{2971DAB9-2AE9-D0B2-D281-A82F0D6C9720}"/>
          </ac:picMkLst>
        </pc:picChg>
        <pc:picChg chg="add mod">
          <ac:chgData name="Pavlína Bazalová" userId="e219d983-eaf7-45be-b67d-109fd92f69b5" providerId="ADAL" clId="{BAF1B9C5-5EAE-9F40-932E-086B7449BDDA}" dt="2022-11-07T08:09:12.471" v="9418" actId="1076"/>
          <ac:picMkLst>
            <pc:docMk/>
            <pc:sldMk cId="1349583196" sldId="350"/>
            <ac:picMk id="28678" creationId="{95C802BA-3EEA-D882-D91F-C16346E637BD}"/>
          </ac:picMkLst>
        </pc:picChg>
        <pc:picChg chg="add mod">
          <ac:chgData name="Pavlína Bazalová" userId="e219d983-eaf7-45be-b67d-109fd92f69b5" providerId="ADAL" clId="{BAF1B9C5-5EAE-9F40-932E-086B7449BDDA}" dt="2022-11-07T08:10:14.438" v="9432" actId="1076"/>
          <ac:picMkLst>
            <pc:docMk/>
            <pc:sldMk cId="1349583196" sldId="350"/>
            <ac:picMk id="28680" creationId="{9769FEDE-34F5-3FF4-5F25-6E6F434967B0}"/>
          </ac:picMkLst>
        </pc:picChg>
      </pc:sldChg>
      <pc:sldChg chg="addSp delSp modSp new mod">
        <pc:chgData name="Pavlína Bazalová" userId="e219d983-eaf7-45be-b67d-109fd92f69b5" providerId="ADAL" clId="{BAF1B9C5-5EAE-9F40-932E-086B7449BDDA}" dt="2022-11-07T08:19:28.233" v="9804" actId="1076"/>
        <pc:sldMkLst>
          <pc:docMk/>
          <pc:sldMk cId="2300882386" sldId="351"/>
        </pc:sldMkLst>
        <pc:spChg chg="del">
          <ac:chgData name="Pavlína Bazalová" userId="e219d983-eaf7-45be-b67d-109fd92f69b5" providerId="ADAL" clId="{BAF1B9C5-5EAE-9F40-932E-086B7449BDDA}" dt="2022-11-07T08:17:02.575" v="9681" actId="478"/>
          <ac:spMkLst>
            <pc:docMk/>
            <pc:sldMk cId="2300882386" sldId="351"/>
            <ac:spMk id="2" creationId="{D77A6EDC-D764-7E28-B716-D32FF4A5847D}"/>
          </ac:spMkLst>
        </pc:spChg>
        <pc:spChg chg="mod">
          <ac:chgData name="Pavlína Bazalová" userId="e219d983-eaf7-45be-b67d-109fd92f69b5" providerId="ADAL" clId="{BAF1B9C5-5EAE-9F40-932E-086B7449BDDA}" dt="2022-11-06T13:51:48.821" v="8435" actId="20577"/>
          <ac:spMkLst>
            <pc:docMk/>
            <pc:sldMk cId="2300882386" sldId="351"/>
            <ac:spMk id="4" creationId="{201FC00A-6DAE-443A-D218-D938BF051973}"/>
          </ac:spMkLst>
        </pc:spChg>
        <pc:spChg chg="mod">
          <ac:chgData name="Pavlína Bazalová" userId="e219d983-eaf7-45be-b67d-109fd92f69b5" providerId="ADAL" clId="{BAF1B9C5-5EAE-9F40-932E-086B7449BDDA}" dt="2022-11-07T08:18:49.023" v="9788" actId="20577"/>
          <ac:spMkLst>
            <pc:docMk/>
            <pc:sldMk cId="2300882386" sldId="351"/>
            <ac:spMk id="5" creationId="{21EA38FA-A063-574C-4148-E11513A72B3F}"/>
          </ac:spMkLst>
        </pc:spChg>
        <pc:spChg chg="add mod">
          <ac:chgData name="Pavlína Bazalová" userId="e219d983-eaf7-45be-b67d-109fd92f69b5" providerId="ADAL" clId="{BAF1B9C5-5EAE-9F40-932E-086B7449BDDA}" dt="2022-11-07T08:19:28.233" v="9804" actId="1076"/>
          <ac:spMkLst>
            <pc:docMk/>
            <pc:sldMk cId="2300882386" sldId="351"/>
            <ac:spMk id="7" creationId="{A4BEBD15-9E2F-2D94-A7D3-5860CAE074FA}"/>
          </ac:spMkLst>
        </pc:spChg>
        <pc:picChg chg="add del">
          <ac:chgData name="Pavlína Bazalová" userId="e219d983-eaf7-45be-b67d-109fd92f69b5" providerId="ADAL" clId="{BAF1B9C5-5EAE-9F40-932E-086B7449BDDA}" dt="2022-11-07T08:18:36.186" v="9768" actId="478"/>
          <ac:picMkLst>
            <pc:docMk/>
            <pc:sldMk cId="2300882386" sldId="351"/>
            <ac:picMk id="30722" creationId="{B5D39596-5F0F-2940-847D-746F3CC41CA3}"/>
          </ac:picMkLst>
        </pc:picChg>
        <pc:picChg chg="add mod">
          <ac:chgData name="Pavlína Bazalová" userId="e219d983-eaf7-45be-b67d-109fd92f69b5" providerId="ADAL" clId="{BAF1B9C5-5EAE-9F40-932E-086B7449BDDA}" dt="2022-11-07T08:18:59.349" v="9791" actId="1076"/>
          <ac:picMkLst>
            <pc:docMk/>
            <pc:sldMk cId="2300882386" sldId="351"/>
            <ac:picMk id="30724" creationId="{6866CB79-5524-8AC1-5F9F-FA3C0331479D}"/>
          </ac:picMkLst>
        </pc:picChg>
      </pc:sldChg>
      <pc:sldChg chg="addSp delSp modSp new mod">
        <pc:chgData name="Pavlína Bazalová" userId="e219d983-eaf7-45be-b67d-109fd92f69b5" providerId="ADAL" clId="{BAF1B9C5-5EAE-9F40-932E-086B7449BDDA}" dt="2022-11-07T08:21:41.529" v="9894" actId="1076"/>
        <pc:sldMkLst>
          <pc:docMk/>
          <pc:sldMk cId="1996480063" sldId="352"/>
        </pc:sldMkLst>
        <pc:spChg chg="del">
          <ac:chgData name="Pavlína Bazalová" userId="e219d983-eaf7-45be-b67d-109fd92f69b5" providerId="ADAL" clId="{BAF1B9C5-5EAE-9F40-932E-086B7449BDDA}" dt="2022-11-07T08:20:21.954" v="9877" actId="478"/>
          <ac:spMkLst>
            <pc:docMk/>
            <pc:sldMk cId="1996480063" sldId="352"/>
            <ac:spMk id="2" creationId="{DF615C12-6F73-187B-C432-9CCCAFFC8CEA}"/>
          </ac:spMkLst>
        </pc:spChg>
        <pc:spChg chg="mod">
          <ac:chgData name="Pavlína Bazalová" userId="e219d983-eaf7-45be-b67d-109fd92f69b5" providerId="ADAL" clId="{BAF1B9C5-5EAE-9F40-932E-086B7449BDDA}" dt="2022-11-07T08:19:37.863" v="9814" actId="20577"/>
          <ac:spMkLst>
            <pc:docMk/>
            <pc:sldMk cId="1996480063" sldId="352"/>
            <ac:spMk id="4" creationId="{9808EA79-17BC-8D89-6DEE-1A011D622BD3}"/>
          </ac:spMkLst>
        </pc:spChg>
        <pc:spChg chg="mod">
          <ac:chgData name="Pavlína Bazalová" userId="e219d983-eaf7-45be-b67d-109fd92f69b5" providerId="ADAL" clId="{BAF1B9C5-5EAE-9F40-932E-086B7449BDDA}" dt="2022-11-07T08:20:24.560" v="9879" actId="20577"/>
          <ac:spMkLst>
            <pc:docMk/>
            <pc:sldMk cId="1996480063" sldId="352"/>
            <ac:spMk id="5" creationId="{F53B8043-DFDF-C397-BC70-8E04D076C44B}"/>
          </ac:spMkLst>
        </pc:spChg>
        <pc:spChg chg="add mod">
          <ac:chgData name="Pavlína Bazalová" userId="e219d983-eaf7-45be-b67d-109fd92f69b5" providerId="ADAL" clId="{BAF1B9C5-5EAE-9F40-932E-086B7449BDDA}" dt="2022-11-07T08:21:23.098" v="9891" actId="1076"/>
          <ac:spMkLst>
            <pc:docMk/>
            <pc:sldMk cId="1996480063" sldId="352"/>
            <ac:spMk id="7" creationId="{6E857C04-C750-1B59-6717-DD9F646A9DB7}"/>
          </ac:spMkLst>
        </pc:spChg>
        <pc:picChg chg="add mod">
          <ac:chgData name="Pavlína Bazalová" userId="e219d983-eaf7-45be-b67d-109fd92f69b5" providerId="ADAL" clId="{BAF1B9C5-5EAE-9F40-932E-086B7449BDDA}" dt="2022-11-07T08:21:41.529" v="9894" actId="1076"/>
          <ac:picMkLst>
            <pc:docMk/>
            <pc:sldMk cId="1996480063" sldId="352"/>
            <ac:picMk id="8" creationId="{85CE42FB-6E05-09BC-9DB8-3011A4AC4053}"/>
          </ac:picMkLst>
        </pc:picChg>
        <pc:picChg chg="add mod">
          <ac:chgData name="Pavlína Bazalová" userId="e219d983-eaf7-45be-b67d-109fd92f69b5" providerId="ADAL" clId="{BAF1B9C5-5EAE-9F40-932E-086B7449BDDA}" dt="2022-11-07T08:21:06.931" v="9882" actId="1076"/>
          <ac:picMkLst>
            <pc:docMk/>
            <pc:sldMk cId="1996480063" sldId="352"/>
            <ac:picMk id="31746" creationId="{4DAB11CB-E825-3B7C-DD04-D315E39D6A76}"/>
          </ac:picMkLst>
        </pc:picChg>
      </pc:sldChg>
      <pc:sldChg chg="addSp delSp modSp new mod">
        <pc:chgData name="Pavlína Bazalová" userId="e219d983-eaf7-45be-b67d-109fd92f69b5" providerId="ADAL" clId="{BAF1B9C5-5EAE-9F40-932E-086B7449BDDA}" dt="2022-11-07T08:22:52.553" v="9947" actId="14100"/>
        <pc:sldMkLst>
          <pc:docMk/>
          <pc:sldMk cId="1921313629" sldId="353"/>
        </pc:sldMkLst>
        <pc:spChg chg="del">
          <ac:chgData name="Pavlína Bazalová" userId="e219d983-eaf7-45be-b67d-109fd92f69b5" providerId="ADAL" clId="{BAF1B9C5-5EAE-9F40-932E-086B7449BDDA}" dt="2022-11-06T13:52:32.409" v="8455" actId="478"/>
          <ac:spMkLst>
            <pc:docMk/>
            <pc:sldMk cId="1921313629" sldId="353"/>
            <ac:spMk id="2" creationId="{0BA2028B-097E-1336-8526-54C14BA1ED47}"/>
          </ac:spMkLst>
        </pc:spChg>
        <pc:spChg chg="mod">
          <ac:chgData name="Pavlína Bazalová" userId="e219d983-eaf7-45be-b67d-109fd92f69b5" providerId="ADAL" clId="{BAF1B9C5-5EAE-9F40-932E-086B7449BDDA}" dt="2022-11-06T13:52:24.963" v="8452" actId="20577"/>
          <ac:spMkLst>
            <pc:docMk/>
            <pc:sldMk cId="1921313629" sldId="353"/>
            <ac:spMk id="4" creationId="{5C1A0AFE-DDDA-64E7-A95C-4506B0D677DB}"/>
          </ac:spMkLst>
        </pc:spChg>
        <pc:spChg chg="mod">
          <ac:chgData name="Pavlína Bazalová" userId="e219d983-eaf7-45be-b67d-109fd92f69b5" providerId="ADAL" clId="{BAF1B9C5-5EAE-9F40-932E-086B7449BDDA}" dt="2022-11-07T08:22:43.349" v="9944" actId="14100"/>
          <ac:spMkLst>
            <pc:docMk/>
            <pc:sldMk cId="1921313629" sldId="353"/>
            <ac:spMk id="5" creationId="{BB40019D-CCBB-91E9-C7F1-2A1FFE98BF5D}"/>
          </ac:spMkLst>
        </pc:spChg>
        <pc:spChg chg="add mod">
          <ac:chgData name="Pavlína Bazalová" userId="e219d983-eaf7-45be-b67d-109fd92f69b5" providerId="ADAL" clId="{BAF1B9C5-5EAE-9F40-932E-086B7449BDDA}" dt="2022-11-07T08:22:52.553" v="9947" actId="14100"/>
          <ac:spMkLst>
            <pc:docMk/>
            <pc:sldMk cId="1921313629" sldId="353"/>
            <ac:spMk id="7" creationId="{474B42FF-5257-2E3B-447F-F30EF7D4FDB5}"/>
          </ac:spMkLst>
        </pc:spChg>
        <pc:picChg chg="add mod">
          <ac:chgData name="Pavlína Bazalová" userId="e219d983-eaf7-45be-b67d-109fd92f69b5" providerId="ADAL" clId="{BAF1B9C5-5EAE-9F40-932E-086B7449BDDA}" dt="2022-11-07T08:22:45.712" v="9945" actId="1076"/>
          <ac:picMkLst>
            <pc:docMk/>
            <pc:sldMk cId="1921313629" sldId="353"/>
            <ac:picMk id="6" creationId="{DFDE5E1A-96CC-1B64-6B1D-8E272BC54ADB}"/>
          </ac:picMkLst>
        </pc:picChg>
      </pc:sldChg>
      <pc:sldChg chg="addSp delSp modSp new mod">
        <pc:chgData name="Pavlína Bazalová" userId="e219d983-eaf7-45be-b67d-109fd92f69b5" providerId="ADAL" clId="{BAF1B9C5-5EAE-9F40-932E-086B7449BDDA}" dt="2022-11-07T08:24:26.214" v="9986" actId="1076"/>
        <pc:sldMkLst>
          <pc:docMk/>
          <pc:sldMk cId="2831689992" sldId="354"/>
        </pc:sldMkLst>
        <pc:spChg chg="del">
          <ac:chgData name="Pavlína Bazalová" userId="e219d983-eaf7-45be-b67d-109fd92f69b5" providerId="ADAL" clId="{BAF1B9C5-5EAE-9F40-932E-086B7449BDDA}" dt="2022-11-07T08:23:48.733" v="9980" actId="478"/>
          <ac:spMkLst>
            <pc:docMk/>
            <pc:sldMk cId="2831689992" sldId="354"/>
            <ac:spMk id="2" creationId="{FC408648-35E1-0CDE-395D-40D71C18BA7E}"/>
          </ac:spMkLst>
        </pc:spChg>
        <pc:spChg chg="mod">
          <ac:chgData name="Pavlína Bazalová" userId="e219d983-eaf7-45be-b67d-109fd92f69b5" providerId="ADAL" clId="{BAF1B9C5-5EAE-9F40-932E-086B7449BDDA}" dt="2022-11-06T13:52:37.329" v="8464" actId="20577"/>
          <ac:spMkLst>
            <pc:docMk/>
            <pc:sldMk cId="2831689992" sldId="354"/>
            <ac:spMk id="4" creationId="{E8A22046-9B2A-0087-278C-F09EB4BAF5EB}"/>
          </ac:spMkLst>
        </pc:spChg>
        <pc:spChg chg="mod">
          <ac:chgData name="Pavlína Bazalová" userId="e219d983-eaf7-45be-b67d-109fd92f69b5" providerId="ADAL" clId="{BAF1B9C5-5EAE-9F40-932E-086B7449BDDA}" dt="2022-11-07T08:23:46.644" v="9979" actId="14100"/>
          <ac:spMkLst>
            <pc:docMk/>
            <pc:sldMk cId="2831689992" sldId="354"/>
            <ac:spMk id="5" creationId="{5540DFE2-9351-FAED-E1DF-BA86FB4D8FC6}"/>
          </ac:spMkLst>
        </pc:spChg>
        <pc:spChg chg="add mod">
          <ac:chgData name="Pavlína Bazalová" userId="e219d983-eaf7-45be-b67d-109fd92f69b5" providerId="ADAL" clId="{BAF1B9C5-5EAE-9F40-932E-086B7449BDDA}" dt="2022-11-07T08:24:26.214" v="9986" actId="1076"/>
          <ac:spMkLst>
            <pc:docMk/>
            <pc:sldMk cId="2831689992" sldId="354"/>
            <ac:spMk id="7" creationId="{1A3755FD-9AE5-ED5E-ABA8-8F40E055B28B}"/>
          </ac:spMkLst>
        </pc:spChg>
        <pc:picChg chg="add mod">
          <ac:chgData name="Pavlína Bazalová" userId="e219d983-eaf7-45be-b67d-109fd92f69b5" providerId="ADAL" clId="{BAF1B9C5-5EAE-9F40-932E-086B7449BDDA}" dt="2022-11-07T08:24:09.763" v="9984" actId="1076"/>
          <ac:picMkLst>
            <pc:docMk/>
            <pc:sldMk cId="2831689992" sldId="354"/>
            <ac:picMk id="6" creationId="{14B881DE-9E15-721D-E773-E917129EA1FF}"/>
          </ac:picMkLst>
        </pc:picChg>
      </pc:sldChg>
      <pc:sldChg chg="addSp delSp modSp new mod">
        <pc:chgData name="Pavlína Bazalová" userId="e219d983-eaf7-45be-b67d-109fd92f69b5" providerId="ADAL" clId="{BAF1B9C5-5EAE-9F40-932E-086B7449BDDA}" dt="2022-11-07T08:26:20.645" v="10018" actId="1076"/>
        <pc:sldMkLst>
          <pc:docMk/>
          <pc:sldMk cId="1859199885" sldId="355"/>
        </pc:sldMkLst>
        <pc:spChg chg="del">
          <ac:chgData name="Pavlína Bazalová" userId="e219d983-eaf7-45be-b67d-109fd92f69b5" providerId="ADAL" clId="{BAF1B9C5-5EAE-9F40-932E-086B7449BDDA}" dt="2022-11-07T08:25:16.835" v="10009" actId="478"/>
          <ac:spMkLst>
            <pc:docMk/>
            <pc:sldMk cId="1859199885" sldId="355"/>
            <ac:spMk id="2" creationId="{20B0848C-268A-E5F9-C910-15D44BDDEB5C}"/>
          </ac:spMkLst>
        </pc:spChg>
        <pc:spChg chg="mod">
          <ac:chgData name="Pavlína Bazalová" userId="e219d983-eaf7-45be-b67d-109fd92f69b5" providerId="ADAL" clId="{BAF1B9C5-5EAE-9F40-932E-086B7449BDDA}" dt="2022-11-07T08:25:01.036" v="10000" actId="20577"/>
          <ac:spMkLst>
            <pc:docMk/>
            <pc:sldMk cId="1859199885" sldId="355"/>
            <ac:spMk id="4" creationId="{9C508922-C10C-DBD0-BB72-5E1C8EA0AF79}"/>
          </ac:spMkLst>
        </pc:spChg>
        <pc:spChg chg="mod">
          <ac:chgData name="Pavlína Bazalová" userId="e219d983-eaf7-45be-b67d-109fd92f69b5" providerId="ADAL" clId="{BAF1B9C5-5EAE-9F40-932E-086B7449BDDA}" dt="2022-11-07T08:25:09.609" v="10005" actId="14100"/>
          <ac:spMkLst>
            <pc:docMk/>
            <pc:sldMk cId="1859199885" sldId="355"/>
            <ac:spMk id="5" creationId="{5D16B90E-498C-37B9-323D-333B199E49D3}"/>
          </ac:spMkLst>
        </pc:spChg>
        <pc:spChg chg="add del">
          <ac:chgData name="Pavlína Bazalová" userId="e219d983-eaf7-45be-b67d-109fd92f69b5" providerId="ADAL" clId="{BAF1B9C5-5EAE-9F40-932E-086B7449BDDA}" dt="2022-11-06T13:53:22.365" v="8469"/>
          <ac:spMkLst>
            <pc:docMk/>
            <pc:sldMk cId="1859199885" sldId="355"/>
            <ac:spMk id="6" creationId="{5FD61C5E-C3CD-F4FD-D273-5B544B6C618A}"/>
          </ac:spMkLst>
        </pc:spChg>
        <pc:spChg chg="add del">
          <ac:chgData name="Pavlína Bazalová" userId="e219d983-eaf7-45be-b67d-109fd92f69b5" providerId="ADAL" clId="{BAF1B9C5-5EAE-9F40-932E-086B7449BDDA}" dt="2022-11-06T13:53:22.365" v="8469"/>
          <ac:spMkLst>
            <pc:docMk/>
            <pc:sldMk cId="1859199885" sldId="355"/>
            <ac:spMk id="7" creationId="{27E40F6C-3CF1-7638-537C-E5401D8310E9}"/>
          </ac:spMkLst>
        </pc:spChg>
        <pc:spChg chg="add del">
          <ac:chgData name="Pavlína Bazalová" userId="e219d983-eaf7-45be-b67d-109fd92f69b5" providerId="ADAL" clId="{BAF1B9C5-5EAE-9F40-932E-086B7449BDDA}" dt="2022-11-06T13:53:22.365" v="8469"/>
          <ac:spMkLst>
            <pc:docMk/>
            <pc:sldMk cId="1859199885" sldId="355"/>
            <ac:spMk id="8" creationId="{C50B13DC-3FD0-F368-7344-9833DEF5C914}"/>
          </ac:spMkLst>
        </pc:spChg>
        <pc:spChg chg="add del">
          <ac:chgData name="Pavlína Bazalová" userId="e219d983-eaf7-45be-b67d-109fd92f69b5" providerId="ADAL" clId="{BAF1B9C5-5EAE-9F40-932E-086B7449BDDA}" dt="2022-11-06T13:53:26.019" v="8471"/>
          <ac:spMkLst>
            <pc:docMk/>
            <pc:sldMk cId="1859199885" sldId="355"/>
            <ac:spMk id="9" creationId="{912DD1ED-69B3-7B1C-F296-8988F58C89A6}"/>
          </ac:spMkLst>
        </pc:spChg>
        <pc:spChg chg="add del">
          <ac:chgData name="Pavlína Bazalová" userId="e219d983-eaf7-45be-b67d-109fd92f69b5" providerId="ADAL" clId="{BAF1B9C5-5EAE-9F40-932E-086B7449BDDA}" dt="2022-11-06T13:53:26.019" v="8471"/>
          <ac:spMkLst>
            <pc:docMk/>
            <pc:sldMk cId="1859199885" sldId="355"/>
            <ac:spMk id="11" creationId="{34BCF956-1C4C-3ADB-C774-ED024C804C12}"/>
          </ac:spMkLst>
        </pc:spChg>
        <pc:spChg chg="add del">
          <ac:chgData name="Pavlína Bazalová" userId="e219d983-eaf7-45be-b67d-109fd92f69b5" providerId="ADAL" clId="{BAF1B9C5-5EAE-9F40-932E-086B7449BDDA}" dt="2022-11-06T13:53:26.019" v="8471"/>
          <ac:spMkLst>
            <pc:docMk/>
            <pc:sldMk cId="1859199885" sldId="355"/>
            <ac:spMk id="12" creationId="{D63B6378-307C-3BB2-C363-4382A679D212}"/>
          </ac:spMkLst>
        </pc:spChg>
        <pc:spChg chg="add mod">
          <ac:chgData name="Pavlína Bazalová" userId="e219d983-eaf7-45be-b67d-109fd92f69b5" providerId="ADAL" clId="{BAF1B9C5-5EAE-9F40-932E-086B7449BDDA}" dt="2022-11-07T08:26:20.645" v="10018" actId="1076"/>
          <ac:spMkLst>
            <pc:docMk/>
            <pc:sldMk cId="1859199885" sldId="355"/>
            <ac:spMk id="14" creationId="{A1D37628-2585-7732-1A80-99EF2DC8B2D5}"/>
          </ac:spMkLst>
        </pc:spChg>
        <pc:picChg chg="add del">
          <ac:chgData name="Pavlína Bazalová" userId="e219d983-eaf7-45be-b67d-109fd92f69b5" providerId="ADAL" clId="{BAF1B9C5-5EAE-9F40-932E-086B7449BDDA}" dt="2022-11-06T13:53:26.019" v="8471"/>
          <ac:picMkLst>
            <pc:docMk/>
            <pc:sldMk cId="1859199885" sldId="355"/>
            <ac:picMk id="10" creationId="{647AAD30-129E-A24D-7B6A-8B44F9D79490}"/>
          </ac:picMkLst>
        </pc:picChg>
        <pc:picChg chg="add del">
          <ac:chgData name="Pavlína Bazalová" userId="e219d983-eaf7-45be-b67d-109fd92f69b5" providerId="ADAL" clId="{BAF1B9C5-5EAE-9F40-932E-086B7449BDDA}" dt="2022-11-06T13:53:22.365" v="8469"/>
          <ac:picMkLst>
            <pc:docMk/>
            <pc:sldMk cId="1859199885" sldId="355"/>
            <ac:picMk id="41" creationId="{24035276-E7D9-246B-99B7-A4EE9A9D6DC4}"/>
          </ac:picMkLst>
        </pc:picChg>
        <pc:picChg chg="add mod">
          <ac:chgData name="Pavlína Bazalová" userId="e219d983-eaf7-45be-b67d-109fd92f69b5" providerId="ADAL" clId="{BAF1B9C5-5EAE-9F40-932E-086B7449BDDA}" dt="2022-11-07T08:25:15.144" v="10008" actId="1076"/>
          <ac:picMkLst>
            <pc:docMk/>
            <pc:sldMk cId="1859199885" sldId="355"/>
            <ac:picMk id="23564" creationId="{E3F7F520-8754-DBB7-0ED0-BBB491A04A95}"/>
          </ac:picMkLst>
        </pc:picChg>
      </pc:sldChg>
      <pc:sldChg chg="addSp delSp modSp new mod">
        <pc:chgData name="Pavlína Bazalová" userId="e219d983-eaf7-45be-b67d-109fd92f69b5" providerId="ADAL" clId="{BAF1B9C5-5EAE-9F40-932E-086B7449BDDA}" dt="2022-11-07T08:28:58.042" v="10044" actId="5793"/>
        <pc:sldMkLst>
          <pc:docMk/>
          <pc:sldMk cId="3698522206" sldId="356"/>
        </pc:sldMkLst>
        <pc:spChg chg="del">
          <ac:chgData name="Pavlína Bazalová" userId="e219d983-eaf7-45be-b67d-109fd92f69b5" providerId="ADAL" clId="{BAF1B9C5-5EAE-9F40-932E-086B7449BDDA}" dt="2022-11-06T13:56:39.001" v="8644" actId="478"/>
          <ac:spMkLst>
            <pc:docMk/>
            <pc:sldMk cId="3698522206" sldId="356"/>
            <ac:spMk id="2" creationId="{A3D42957-EAF0-10DB-B3B3-C2F164EC3968}"/>
          </ac:spMkLst>
        </pc:spChg>
        <pc:spChg chg="mod">
          <ac:chgData name="Pavlína Bazalová" userId="e219d983-eaf7-45be-b67d-109fd92f69b5" providerId="ADAL" clId="{BAF1B9C5-5EAE-9F40-932E-086B7449BDDA}" dt="2022-11-07T08:28:58.042" v="10044" actId="5793"/>
          <ac:spMkLst>
            <pc:docMk/>
            <pc:sldMk cId="3698522206" sldId="356"/>
            <ac:spMk id="4" creationId="{6D124CFA-F1C0-525F-81E2-F51EA0CC5A38}"/>
          </ac:spMkLst>
        </pc:spChg>
        <pc:spChg chg="mod">
          <ac:chgData name="Pavlína Bazalová" userId="e219d983-eaf7-45be-b67d-109fd92f69b5" providerId="ADAL" clId="{BAF1B9C5-5EAE-9F40-932E-086B7449BDDA}" dt="2022-11-06T13:57:02.361" v="8665" actId="20577"/>
          <ac:spMkLst>
            <pc:docMk/>
            <pc:sldMk cId="3698522206" sldId="356"/>
            <ac:spMk id="5" creationId="{15A67CEB-6D3A-0487-1209-FBBFC43B3021}"/>
          </ac:spMkLst>
        </pc:spChg>
        <pc:spChg chg="add mod">
          <ac:chgData name="Pavlína Bazalová" userId="e219d983-eaf7-45be-b67d-109fd92f69b5" providerId="ADAL" clId="{BAF1B9C5-5EAE-9F40-932E-086B7449BDDA}" dt="2022-11-07T08:27:19.041" v="10021" actId="14100"/>
          <ac:spMkLst>
            <pc:docMk/>
            <pc:sldMk cId="3698522206" sldId="356"/>
            <ac:spMk id="7" creationId="{C0D8D5DA-C072-984A-016A-1A4419E938C5}"/>
          </ac:spMkLst>
        </pc:spChg>
        <pc:picChg chg="add mod">
          <ac:chgData name="Pavlína Bazalová" userId="e219d983-eaf7-45be-b67d-109fd92f69b5" providerId="ADAL" clId="{BAF1B9C5-5EAE-9F40-932E-086B7449BDDA}" dt="2022-11-07T08:27:19.041" v="10021" actId="14100"/>
          <ac:picMkLst>
            <pc:docMk/>
            <pc:sldMk cId="3698522206" sldId="356"/>
            <ac:picMk id="6" creationId="{75BE73C0-DF0E-F33D-6CB7-CD103B915D7F}"/>
          </ac:picMkLst>
        </pc:picChg>
      </pc:sldChg>
      <pc:sldChg chg="addSp delSp modSp new mod">
        <pc:chgData name="Pavlína Bazalová" userId="e219d983-eaf7-45be-b67d-109fd92f69b5" providerId="ADAL" clId="{BAF1B9C5-5EAE-9F40-932E-086B7449BDDA}" dt="2022-11-07T08:28:24.309" v="10034" actId="1076"/>
        <pc:sldMkLst>
          <pc:docMk/>
          <pc:sldMk cId="937736928" sldId="357"/>
        </pc:sldMkLst>
        <pc:spChg chg="del">
          <ac:chgData name="Pavlína Bazalová" userId="e219d983-eaf7-45be-b67d-109fd92f69b5" providerId="ADAL" clId="{BAF1B9C5-5EAE-9F40-932E-086B7449BDDA}" dt="2022-11-06T13:55:46.048" v="8527" actId="478"/>
          <ac:spMkLst>
            <pc:docMk/>
            <pc:sldMk cId="937736928" sldId="357"/>
            <ac:spMk id="2" creationId="{77659120-3200-273C-BE9C-67AE1332459E}"/>
          </ac:spMkLst>
        </pc:spChg>
        <pc:spChg chg="mod">
          <ac:chgData name="Pavlína Bazalová" userId="e219d983-eaf7-45be-b67d-109fd92f69b5" providerId="ADAL" clId="{BAF1B9C5-5EAE-9F40-932E-086B7449BDDA}" dt="2022-11-06T13:55:14.848" v="8520" actId="20577"/>
          <ac:spMkLst>
            <pc:docMk/>
            <pc:sldMk cId="937736928" sldId="357"/>
            <ac:spMk id="4" creationId="{22DC4581-8601-8CE8-5C13-29CD44FC572B}"/>
          </ac:spMkLst>
        </pc:spChg>
        <pc:spChg chg="del">
          <ac:chgData name="Pavlína Bazalová" userId="e219d983-eaf7-45be-b67d-109fd92f69b5" providerId="ADAL" clId="{BAF1B9C5-5EAE-9F40-932E-086B7449BDDA}" dt="2022-11-06T13:55:48.639" v="8528" actId="478"/>
          <ac:spMkLst>
            <pc:docMk/>
            <pc:sldMk cId="937736928" sldId="357"/>
            <ac:spMk id="5" creationId="{036DCD16-B297-FC73-17E0-5872DBE57A6D}"/>
          </ac:spMkLst>
        </pc:spChg>
        <pc:spChg chg="add del mod">
          <ac:chgData name="Pavlína Bazalová" userId="e219d983-eaf7-45be-b67d-109fd92f69b5" providerId="ADAL" clId="{BAF1B9C5-5EAE-9F40-932E-086B7449BDDA}" dt="2022-11-07T08:27:58.551" v="10023" actId="478"/>
          <ac:spMkLst>
            <pc:docMk/>
            <pc:sldMk cId="937736928" sldId="357"/>
            <ac:spMk id="7" creationId="{26313EE5-F4E9-73B5-86F3-AB53E754E1F7}"/>
          </ac:spMkLst>
        </pc:spChg>
        <pc:spChg chg="add mod">
          <ac:chgData name="Pavlína Bazalová" userId="e219d983-eaf7-45be-b67d-109fd92f69b5" providerId="ADAL" clId="{BAF1B9C5-5EAE-9F40-932E-086B7449BDDA}" dt="2022-11-07T08:28:24.309" v="10034" actId="1076"/>
          <ac:spMkLst>
            <pc:docMk/>
            <pc:sldMk cId="937736928" sldId="357"/>
            <ac:spMk id="9" creationId="{0A5A6773-5378-B2FC-EFA0-6147FB21FDFE}"/>
          </ac:spMkLst>
        </pc:spChg>
        <pc:picChg chg="add del mod">
          <ac:chgData name="Pavlína Bazalová" userId="e219d983-eaf7-45be-b67d-109fd92f69b5" providerId="ADAL" clId="{BAF1B9C5-5EAE-9F40-932E-086B7449BDDA}" dt="2022-11-07T08:27:56.402" v="10022" actId="478"/>
          <ac:picMkLst>
            <pc:docMk/>
            <pc:sldMk cId="937736928" sldId="357"/>
            <ac:picMk id="24577" creationId="{ADE8DC64-1682-FB79-F35F-274031B435A5}"/>
          </ac:picMkLst>
        </pc:picChg>
        <pc:picChg chg="add mod">
          <ac:chgData name="Pavlína Bazalová" userId="e219d983-eaf7-45be-b67d-109fd92f69b5" providerId="ADAL" clId="{BAF1B9C5-5EAE-9F40-932E-086B7449BDDA}" dt="2022-11-07T08:28:13.393" v="10026" actId="1076"/>
          <ac:picMkLst>
            <pc:docMk/>
            <pc:sldMk cId="937736928" sldId="357"/>
            <ac:picMk id="24579" creationId="{8B7CE477-DAF7-838A-6182-36162BF8F1B4}"/>
          </ac:picMkLst>
        </pc:picChg>
      </pc:sldChg>
      <pc:sldChg chg="addSp delSp modSp new mod">
        <pc:chgData name="Pavlína Bazalová" userId="e219d983-eaf7-45be-b67d-109fd92f69b5" providerId="ADAL" clId="{BAF1B9C5-5EAE-9F40-932E-086B7449BDDA}" dt="2022-11-07T08:34:39.290" v="10370" actId="1076"/>
        <pc:sldMkLst>
          <pc:docMk/>
          <pc:sldMk cId="707308322" sldId="358"/>
        </pc:sldMkLst>
        <pc:spChg chg="del">
          <ac:chgData name="Pavlína Bazalová" userId="e219d983-eaf7-45be-b67d-109fd92f69b5" providerId="ADAL" clId="{BAF1B9C5-5EAE-9F40-932E-086B7449BDDA}" dt="2022-11-07T08:32:02.152" v="10331" actId="478"/>
          <ac:spMkLst>
            <pc:docMk/>
            <pc:sldMk cId="707308322" sldId="358"/>
            <ac:spMk id="2" creationId="{0287AAB8-E72D-5E0B-AEE0-6D8681E8A344}"/>
          </ac:spMkLst>
        </pc:spChg>
        <pc:spChg chg="mod">
          <ac:chgData name="Pavlína Bazalová" userId="e219d983-eaf7-45be-b67d-109fd92f69b5" providerId="ADAL" clId="{BAF1B9C5-5EAE-9F40-932E-086B7449BDDA}" dt="2022-11-06T13:57:28.680" v="8699" actId="20577"/>
          <ac:spMkLst>
            <pc:docMk/>
            <pc:sldMk cId="707308322" sldId="358"/>
            <ac:spMk id="4" creationId="{D5A9D98B-5733-2F57-1FF8-C6467F04ED24}"/>
          </ac:spMkLst>
        </pc:spChg>
        <pc:spChg chg="mod">
          <ac:chgData name="Pavlína Bazalová" userId="e219d983-eaf7-45be-b67d-109fd92f69b5" providerId="ADAL" clId="{BAF1B9C5-5EAE-9F40-932E-086B7449BDDA}" dt="2022-11-07T08:33:42.893" v="10355" actId="5793"/>
          <ac:spMkLst>
            <pc:docMk/>
            <pc:sldMk cId="707308322" sldId="358"/>
            <ac:spMk id="5" creationId="{670465A9-FB40-68DF-6CDE-5D54ACFFBBD7}"/>
          </ac:spMkLst>
        </pc:spChg>
        <pc:spChg chg="add del mod">
          <ac:chgData name="Pavlína Bazalová" userId="e219d983-eaf7-45be-b67d-109fd92f69b5" providerId="ADAL" clId="{BAF1B9C5-5EAE-9F40-932E-086B7449BDDA}" dt="2022-11-07T08:33:18.797" v="10335" actId="767"/>
          <ac:spMkLst>
            <pc:docMk/>
            <pc:sldMk cId="707308322" sldId="358"/>
            <ac:spMk id="6" creationId="{A50A0730-40CB-3C49-9E7E-FECA7C8FCB63}"/>
          </ac:spMkLst>
        </pc:spChg>
        <pc:spChg chg="add mod">
          <ac:chgData name="Pavlína Bazalová" userId="e219d983-eaf7-45be-b67d-109fd92f69b5" providerId="ADAL" clId="{BAF1B9C5-5EAE-9F40-932E-086B7449BDDA}" dt="2022-11-07T08:34:39.290" v="10370" actId="1076"/>
          <ac:spMkLst>
            <pc:docMk/>
            <pc:sldMk cId="707308322" sldId="358"/>
            <ac:spMk id="8" creationId="{56BD4DC6-11DD-2B87-17BC-F419DD309AC0}"/>
          </ac:spMkLst>
        </pc:spChg>
        <pc:picChg chg="add mod">
          <ac:chgData name="Pavlína Bazalová" userId="e219d983-eaf7-45be-b67d-109fd92f69b5" providerId="ADAL" clId="{BAF1B9C5-5EAE-9F40-932E-086B7449BDDA}" dt="2022-11-07T08:34:35.488" v="10369" actId="1076"/>
          <ac:picMkLst>
            <pc:docMk/>
            <pc:sldMk cId="707308322" sldId="358"/>
            <ac:picMk id="36866" creationId="{1CCD6FC1-8E3F-3DCC-BB1B-27EB10E6BD5F}"/>
          </ac:picMkLst>
        </pc:picChg>
      </pc:sldChg>
      <pc:sldChg chg="addSp delSp modSp new mod">
        <pc:chgData name="Pavlína Bazalová" userId="e219d983-eaf7-45be-b67d-109fd92f69b5" providerId="ADAL" clId="{BAF1B9C5-5EAE-9F40-932E-086B7449BDDA}" dt="2022-11-07T08:35:57.476" v="10375" actId="478"/>
        <pc:sldMkLst>
          <pc:docMk/>
          <pc:sldMk cId="1213742632" sldId="359"/>
        </pc:sldMkLst>
        <pc:spChg chg="del">
          <ac:chgData name="Pavlína Bazalová" userId="e219d983-eaf7-45be-b67d-109fd92f69b5" providerId="ADAL" clId="{BAF1B9C5-5EAE-9F40-932E-086B7449BDDA}" dt="2022-11-07T08:35:57.476" v="10375" actId="478"/>
          <ac:spMkLst>
            <pc:docMk/>
            <pc:sldMk cId="1213742632" sldId="359"/>
            <ac:spMk id="2" creationId="{081E055F-93DF-4352-F710-96E760E5B358}"/>
          </ac:spMkLst>
        </pc:spChg>
        <pc:spChg chg="mod">
          <ac:chgData name="Pavlína Bazalová" userId="e219d983-eaf7-45be-b67d-109fd92f69b5" providerId="ADAL" clId="{BAF1B9C5-5EAE-9F40-932E-086B7449BDDA}" dt="2022-11-06T13:57:42.086" v="8738" actId="20577"/>
          <ac:spMkLst>
            <pc:docMk/>
            <pc:sldMk cId="1213742632" sldId="359"/>
            <ac:spMk id="4" creationId="{2D8FCD62-EC5B-0B1A-CB4C-79D0246A76B2}"/>
          </ac:spMkLst>
        </pc:spChg>
        <pc:spChg chg="del">
          <ac:chgData name="Pavlína Bazalová" userId="e219d983-eaf7-45be-b67d-109fd92f69b5" providerId="ADAL" clId="{BAF1B9C5-5EAE-9F40-932E-086B7449BDDA}" dt="2022-11-07T08:35:50.168" v="10373" actId="478"/>
          <ac:spMkLst>
            <pc:docMk/>
            <pc:sldMk cId="1213742632" sldId="359"/>
            <ac:spMk id="5" creationId="{9A8C827A-42CC-031A-6C96-750844BC7E91}"/>
          </ac:spMkLst>
        </pc:spChg>
        <pc:picChg chg="add mod">
          <ac:chgData name="Pavlína Bazalová" userId="e219d983-eaf7-45be-b67d-109fd92f69b5" providerId="ADAL" clId="{BAF1B9C5-5EAE-9F40-932E-086B7449BDDA}" dt="2022-11-07T08:35:55.263" v="10374" actId="1076"/>
          <ac:picMkLst>
            <pc:docMk/>
            <pc:sldMk cId="1213742632" sldId="359"/>
            <ac:picMk id="6" creationId="{6EAE921D-13F5-CECF-1960-20C8C38DACC3}"/>
          </ac:picMkLst>
        </pc:picChg>
      </pc:sldChg>
      <pc:sldChg chg="addSp delSp modSp new mod">
        <pc:chgData name="Pavlína Bazalová" userId="e219d983-eaf7-45be-b67d-109fd92f69b5" providerId="ADAL" clId="{BAF1B9C5-5EAE-9F40-932E-086B7449BDDA}" dt="2022-11-07T08:39:28.066" v="10395" actId="1076"/>
        <pc:sldMkLst>
          <pc:docMk/>
          <pc:sldMk cId="3923266311" sldId="360"/>
        </pc:sldMkLst>
        <pc:spChg chg="del">
          <ac:chgData name="Pavlína Bazalová" userId="e219d983-eaf7-45be-b67d-109fd92f69b5" providerId="ADAL" clId="{BAF1B9C5-5EAE-9F40-932E-086B7449BDDA}" dt="2022-11-07T08:37:23.001" v="10380" actId="478"/>
          <ac:spMkLst>
            <pc:docMk/>
            <pc:sldMk cId="3923266311" sldId="360"/>
            <ac:spMk id="2" creationId="{CABDF420-9AC8-711F-4DB9-2D21020A93CE}"/>
          </ac:spMkLst>
        </pc:spChg>
        <pc:spChg chg="mod">
          <ac:chgData name="Pavlína Bazalová" userId="e219d983-eaf7-45be-b67d-109fd92f69b5" providerId="ADAL" clId="{BAF1B9C5-5EAE-9F40-932E-086B7449BDDA}" dt="2022-11-06T13:58:54.901" v="8774" actId="20577"/>
          <ac:spMkLst>
            <pc:docMk/>
            <pc:sldMk cId="3923266311" sldId="360"/>
            <ac:spMk id="4" creationId="{CAD592B0-2060-452D-BBA6-51E72C2C45BA}"/>
          </ac:spMkLst>
        </pc:spChg>
        <pc:spChg chg="del">
          <ac:chgData name="Pavlína Bazalová" userId="e219d983-eaf7-45be-b67d-109fd92f69b5" providerId="ADAL" clId="{BAF1B9C5-5EAE-9F40-932E-086B7449BDDA}" dt="2022-11-07T08:37:24.371" v="10381" actId="478"/>
          <ac:spMkLst>
            <pc:docMk/>
            <pc:sldMk cId="3923266311" sldId="360"/>
            <ac:spMk id="5" creationId="{F5E9FA3F-2C64-56E8-42CE-BCF56E7D3093}"/>
          </ac:spMkLst>
        </pc:spChg>
        <pc:spChg chg="add mod">
          <ac:chgData name="Pavlína Bazalová" userId="e219d983-eaf7-45be-b67d-109fd92f69b5" providerId="ADAL" clId="{BAF1B9C5-5EAE-9F40-932E-086B7449BDDA}" dt="2022-11-07T08:37:39.867" v="10389" actId="1076"/>
          <ac:spMkLst>
            <pc:docMk/>
            <pc:sldMk cId="3923266311" sldId="360"/>
            <ac:spMk id="7" creationId="{A398C7CF-385D-2CC9-9F69-7E30E31CEE75}"/>
          </ac:spMkLst>
        </pc:spChg>
        <pc:spChg chg="add mod">
          <ac:chgData name="Pavlína Bazalová" userId="e219d983-eaf7-45be-b67d-109fd92f69b5" providerId="ADAL" clId="{BAF1B9C5-5EAE-9F40-932E-086B7449BDDA}" dt="2022-11-07T08:39:28.066" v="10395" actId="1076"/>
          <ac:spMkLst>
            <pc:docMk/>
            <pc:sldMk cId="3923266311" sldId="360"/>
            <ac:spMk id="9" creationId="{7792D038-DC66-7EB2-1F11-7B8F42CA1F50}"/>
          </ac:spMkLst>
        </pc:spChg>
        <pc:picChg chg="add mod">
          <ac:chgData name="Pavlína Bazalová" userId="e219d983-eaf7-45be-b67d-109fd92f69b5" providerId="ADAL" clId="{BAF1B9C5-5EAE-9F40-932E-086B7449BDDA}" dt="2022-11-07T08:37:20.983" v="10379" actId="1076"/>
          <ac:picMkLst>
            <pc:docMk/>
            <pc:sldMk cId="3923266311" sldId="360"/>
            <ac:picMk id="37890" creationId="{CCA19B98-1F39-AE1B-E5F6-50C5D01CF1EC}"/>
          </ac:picMkLst>
        </pc:picChg>
      </pc:sldChg>
      <pc:sldChg chg="addSp delSp modSp new mod">
        <pc:chgData name="Pavlína Bazalová" userId="e219d983-eaf7-45be-b67d-109fd92f69b5" providerId="ADAL" clId="{BAF1B9C5-5EAE-9F40-932E-086B7449BDDA}" dt="2022-11-13T19:21:54.096" v="12103" actId="1076"/>
        <pc:sldMkLst>
          <pc:docMk/>
          <pc:sldMk cId="3437550283" sldId="361"/>
        </pc:sldMkLst>
        <pc:spChg chg="del">
          <ac:chgData name="Pavlína Bazalová" userId="e219d983-eaf7-45be-b67d-109fd92f69b5" providerId="ADAL" clId="{BAF1B9C5-5EAE-9F40-932E-086B7449BDDA}" dt="2022-11-12T15:44:15.467" v="10735" actId="478"/>
          <ac:spMkLst>
            <pc:docMk/>
            <pc:sldMk cId="3437550283" sldId="361"/>
            <ac:spMk id="2" creationId="{01267991-F8A0-168C-72D2-F65725F38BBA}"/>
          </ac:spMkLst>
        </pc:spChg>
        <pc:spChg chg="add mod">
          <ac:chgData name="Pavlína Bazalová" userId="e219d983-eaf7-45be-b67d-109fd92f69b5" providerId="ADAL" clId="{BAF1B9C5-5EAE-9F40-932E-086B7449BDDA}" dt="2022-11-13T19:20:55.410" v="12073" actId="12"/>
          <ac:spMkLst>
            <pc:docMk/>
            <pc:sldMk cId="3437550283" sldId="361"/>
            <ac:spMk id="2" creationId="{E70D82A8-915F-B997-E644-C7A1AB5C0081}"/>
          </ac:spMkLst>
        </pc:spChg>
        <pc:spChg chg="mod">
          <ac:chgData name="Pavlína Bazalová" userId="e219d983-eaf7-45be-b67d-109fd92f69b5" providerId="ADAL" clId="{BAF1B9C5-5EAE-9F40-932E-086B7449BDDA}" dt="2022-11-06T13:59:20.982" v="8803" actId="20577"/>
          <ac:spMkLst>
            <pc:docMk/>
            <pc:sldMk cId="3437550283" sldId="361"/>
            <ac:spMk id="4" creationId="{587E825F-EAF0-88AA-CB31-831B07B16EA1}"/>
          </ac:spMkLst>
        </pc:spChg>
        <pc:spChg chg="mod">
          <ac:chgData name="Pavlína Bazalová" userId="e219d983-eaf7-45be-b67d-109fd92f69b5" providerId="ADAL" clId="{BAF1B9C5-5EAE-9F40-932E-086B7449BDDA}" dt="2022-11-12T15:51:13.016" v="10880" actId="14100"/>
          <ac:spMkLst>
            <pc:docMk/>
            <pc:sldMk cId="3437550283" sldId="361"/>
            <ac:spMk id="5" creationId="{3CE6E8BB-B8C4-7A84-5FD0-959BCC9A4F64}"/>
          </ac:spMkLst>
        </pc:spChg>
        <pc:spChg chg="add mod">
          <ac:chgData name="Pavlína Bazalová" userId="e219d983-eaf7-45be-b67d-109fd92f69b5" providerId="ADAL" clId="{BAF1B9C5-5EAE-9F40-932E-086B7449BDDA}" dt="2022-11-13T19:21:54.096" v="12103" actId="1076"/>
          <ac:spMkLst>
            <pc:docMk/>
            <pc:sldMk cId="3437550283" sldId="361"/>
            <ac:spMk id="6" creationId="{81E6EB0F-8C3E-A9C6-DE77-84BFDD2F9D3F}"/>
          </ac:spMkLst>
        </pc:spChg>
        <pc:spChg chg="add mod">
          <ac:chgData name="Pavlína Bazalová" userId="e219d983-eaf7-45be-b67d-109fd92f69b5" providerId="ADAL" clId="{BAF1B9C5-5EAE-9F40-932E-086B7449BDDA}" dt="2022-11-12T15:51:40.767" v="10890" actId="1076"/>
          <ac:spMkLst>
            <pc:docMk/>
            <pc:sldMk cId="3437550283" sldId="361"/>
            <ac:spMk id="7" creationId="{8DA91B4D-347B-D142-46EF-7E18D5FA79E0}"/>
          </ac:spMkLst>
        </pc:spChg>
        <pc:picChg chg="add mod">
          <ac:chgData name="Pavlína Bazalová" userId="e219d983-eaf7-45be-b67d-109fd92f69b5" providerId="ADAL" clId="{BAF1B9C5-5EAE-9F40-932E-086B7449BDDA}" dt="2022-11-12T15:51:08.648" v="10879" actId="1076"/>
          <ac:picMkLst>
            <pc:docMk/>
            <pc:sldMk cId="3437550283" sldId="361"/>
            <ac:picMk id="1026" creationId="{B31ECCEA-4833-5691-0AF6-D9E3450102D4}"/>
          </ac:picMkLst>
        </pc:picChg>
      </pc:sldChg>
      <pc:sldChg chg="delSp modSp new mod">
        <pc:chgData name="Pavlína Bazalová" userId="e219d983-eaf7-45be-b67d-109fd92f69b5" providerId="ADAL" clId="{BAF1B9C5-5EAE-9F40-932E-086B7449BDDA}" dt="2022-11-13T18:25:32.210" v="11609" actId="20577"/>
        <pc:sldMkLst>
          <pc:docMk/>
          <pc:sldMk cId="497901372" sldId="362"/>
        </pc:sldMkLst>
        <pc:spChg chg="del">
          <ac:chgData name="Pavlína Bazalová" userId="e219d983-eaf7-45be-b67d-109fd92f69b5" providerId="ADAL" clId="{BAF1B9C5-5EAE-9F40-932E-086B7449BDDA}" dt="2022-11-13T05:52:38.302" v="11008" actId="478"/>
          <ac:spMkLst>
            <pc:docMk/>
            <pc:sldMk cId="497901372" sldId="362"/>
            <ac:spMk id="2" creationId="{E72A0CA1-FF98-6CAB-CD29-9A850CC6B175}"/>
          </ac:spMkLst>
        </pc:spChg>
        <pc:spChg chg="mod">
          <ac:chgData name="Pavlína Bazalová" userId="e219d983-eaf7-45be-b67d-109fd92f69b5" providerId="ADAL" clId="{BAF1B9C5-5EAE-9F40-932E-086B7449BDDA}" dt="2022-11-06T13:59:30.640" v="8830" actId="20577"/>
          <ac:spMkLst>
            <pc:docMk/>
            <pc:sldMk cId="497901372" sldId="362"/>
            <ac:spMk id="4" creationId="{B11F3894-683A-A2DA-6337-18E8E7A4A95A}"/>
          </ac:spMkLst>
        </pc:spChg>
        <pc:spChg chg="mod">
          <ac:chgData name="Pavlína Bazalová" userId="e219d983-eaf7-45be-b67d-109fd92f69b5" providerId="ADAL" clId="{BAF1B9C5-5EAE-9F40-932E-086B7449BDDA}" dt="2022-11-13T18:25:32.210" v="11609" actId="20577"/>
          <ac:spMkLst>
            <pc:docMk/>
            <pc:sldMk cId="497901372" sldId="362"/>
            <ac:spMk id="5" creationId="{CC2181D2-3AF7-E591-0D59-982B26658060}"/>
          </ac:spMkLst>
        </pc:spChg>
      </pc:sldChg>
      <pc:sldChg chg="addSp delSp modSp new mod">
        <pc:chgData name="Pavlína Bazalová" userId="e219d983-eaf7-45be-b67d-109fd92f69b5" providerId="ADAL" clId="{BAF1B9C5-5EAE-9F40-932E-086B7449BDDA}" dt="2022-11-06T14:00:48.924" v="8844" actId="1076"/>
        <pc:sldMkLst>
          <pc:docMk/>
          <pc:sldMk cId="989078421" sldId="363"/>
        </pc:sldMkLst>
        <pc:spChg chg="del">
          <ac:chgData name="Pavlína Bazalová" userId="e219d983-eaf7-45be-b67d-109fd92f69b5" providerId="ADAL" clId="{BAF1B9C5-5EAE-9F40-932E-086B7449BDDA}" dt="2022-11-06T14:00:28.964" v="8837" actId="478"/>
          <ac:spMkLst>
            <pc:docMk/>
            <pc:sldMk cId="989078421" sldId="363"/>
            <ac:spMk id="2" creationId="{8962094F-089F-E025-89EF-41F15A7FEAC8}"/>
          </ac:spMkLst>
        </pc:spChg>
        <pc:spChg chg="del">
          <ac:chgData name="Pavlína Bazalová" userId="e219d983-eaf7-45be-b67d-109fd92f69b5" providerId="ADAL" clId="{BAF1B9C5-5EAE-9F40-932E-086B7449BDDA}" dt="2022-11-06T14:00:24.565" v="8835" actId="478"/>
          <ac:spMkLst>
            <pc:docMk/>
            <pc:sldMk cId="989078421" sldId="363"/>
            <ac:spMk id="4" creationId="{F506F6B6-D91A-484D-78B4-4DB331D7BF01}"/>
          </ac:spMkLst>
        </pc:spChg>
        <pc:spChg chg="del">
          <ac:chgData name="Pavlína Bazalová" userId="e219d983-eaf7-45be-b67d-109fd92f69b5" providerId="ADAL" clId="{BAF1B9C5-5EAE-9F40-932E-086B7449BDDA}" dt="2022-11-06T14:00:26.550" v="8836" actId="478"/>
          <ac:spMkLst>
            <pc:docMk/>
            <pc:sldMk cId="989078421" sldId="363"/>
            <ac:spMk id="5" creationId="{C00CF0A4-C201-FAC2-9C4C-C560553D993A}"/>
          </ac:spMkLst>
        </pc:spChg>
        <pc:spChg chg="add mod">
          <ac:chgData name="Pavlína Bazalová" userId="e219d983-eaf7-45be-b67d-109fd92f69b5" providerId="ADAL" clId="{BAF1B9C5-5EAE-9F40-932E-086B7449BDDA}" dt="2022-11-06T14:00:48.924" v="8844" actId="1076"/>
          <ac:spMkLst>
            <pc:docMk/>
            <pc:sldMk cId="989078421" sldId="363"/>
            <ac:spMk id="7" creationId="{84E6B750-F79F-744F-43C5-DE8CEA9D01E4}"/>
          </ac:spMkLst>
        </pc:spChg>
        <pc:picChg chg="add mod">
          <ac:chgData name="Pavlína Bazalová" userId="e219d983-eaf7-45be-b67d-109fd92f69b5" providerId="ADAL" clId="{BAF1B9C5-5EAE-9F40-932E-086B7449BDDA}" dt="2022-11-06T14:00:23.208" v="8834" actId="1076"/>
          <ac:picMkLst>
            <pc:docMk/>
            <pc:sldMk cId="989078421" sldId="363"/>
            <ac:picMk id="25602" creationId="{2BF16FFB-5FAF-A8CA-0732-EE2819C5235F}"/>
          </ac:picMkLst>
        </pc:picChg>
      </pc:sldChg>
      <pc:sldChg chg="addSp delSp modSp new mod">
        <pc:chgData name="Pavlína Bazalová" userId="e219d983-eaf7-45be-b67d-109fd92f69b5" providerId="ADAL" clId="{BAF1B9C5-5EAE-9F40-932E-086B7449BDDA}" dt="2022-11-07T08:00:30.275" v="9268" actId="1076"/>
        <pc:sldMkLst>
          <pc:docMk/>
          <pc:sldMk cId="1351323508" sldId="364"/>
        </pc:sldMkLst>
        <pc:spChg chg="del">
          <ac:chgData name="Pavlína Bazalová" userId="e219d983-eaf7-45be-b67d-109fd92f69b5" providerId="ADAL" clId="{BAF1B9C5-5EAE-9F40-932E-086B7449BDDA}" dt="2022-11-07T07:59:09.391" v="9253" actId="478"/>
          <ac:spMkLst>
            <pc:docMk/>
            <pc:sldMk cId="1351323508" sldId="364"/>
            <ac:spMk id="2" creationId="{53D6F15D-4778-F28C-3AEC-9F636AB706D7}"/>
          </ac:spMkLst>
        </pc:spChg>
        <pc:spChg chg="mod">
          <ac:chgData name="Pavlína Bazalová" userId="e219d983-eaf7-45be-b67d-109fd92f69b5" providerId="ADAL" clId="{BAF1B9C5-5EAE-9F40-932E-086B7449BDDA}" dt="2022-11-07T07:58:03.303" v="9063" actId="20577"/>
          <ac:spMkLst>
            <pc:docMk/>
            <pc:sldMk cId="1351323508" sldId="364"/>
            <ac:spMk id="4" creationId="{B15D8F79-3449-2C03-29FB-23457A5DBB85}"/>
          </ac:spMkLst>
        </pc:spChg>
        <pc:spChg chg="mod">
          <ac:chgData name="Pavlína Bazalová" userId="e219d983-eaf7-45be-b67d-109fd92f69b5" providerId="ADAL" clId="{BAF1B9C5-5EAE-9F40-932E-086B7449BDDA}" dt="2022-11-07T07:59:16.142" v="9256" actId="20577"/>
          <ac:spMkLst>
            <pc:docMk/>
            <pc:sldMk cId="1351323508" sldId="364"/>
            <ac:spMk id="5" creationId="{CE315873-9847-A47C-03B7-CD49AA8D0C27}"/>
          </ac:spMkLst>
        </pc:spChg>
        <pc:spChg chg="add mod">
          <ac:chgData name="Pavlína Bazalová" userId="e219d983-eaf7-45be-b67d-109fd92f69b5" providerId="ADAL" clId="{BAF1B9C5-5EAE-9F40-932E-086B7449BDDA}" dt="2022-11-07T08:00:30.275" v="9268" actId="1076"/>
          <ac:spMkLst>
            <pc:docMk/>
            <pc:sldMk cId="1351323508" sldId="364"/>
            <ac:spMk id="7" creationId="{8FF47C94-61CE-4510-4D66-0A34E88B1A67}"/>
          </ac:spMkLst>
        </pc:spChg>
        <pc:picChg chg="add mod">
          <ac:chgData name="Pavlína Bazalová" userId="e219d983-eaf7-45be-b67d-109fd92f69b5" providerId="ADAL" clId="{BAF1B9C5-5EAE-9F40-932E-086B7449BDDA}" dt="2022-11-07T08:00:14.761" v="9259" actId="1076"/>
          <ac:picMkLst>
            <pc:docMk/>
            <pc:sldMk cId="1351323508" sldId="364"/>
            <ac:picMk id="26626" creationId="{B5349660-E3F6-DF61-40EC-80012F97B90E}"/>
          </ac:picMkLst>
        </pc:picChg>
      </pc:sldChg>
      <pc:sldChg chg="addSp delSp modSp new mod">
        <pc:chgData name="Pavlína Bazalová" userId="e219d983-eaf7-45be-b67d-109fd92f69b5" providerId="ADAL" clId="{BAF1B9C5-5EAE-9F40-932E-086B7449BDDA}" dt="2022-11-07T08:14:52.819" v="9506" actId="1076"/>
        <pc:sldMkLst>
          <pc:docMk/>
          <pc:sldMk cId="644364030" sldId="365"/>
        </pc:sldMkLst>
        <pc:spChg chg="del">
          <ac:chgData name="Pavlína Bazalová" userId="e219d983-eaf7-45be-b67d-109fd92f69b5" providerId="ADAL" clId="{BAF1B9C5-5EAE-9F40-932E-086B7449BDDA}" dt="2022-11-07T08:12:47.798" v="9501" actId="478"/>
          <ac:spMkLst>
            <pc:docMk/>
            <pc:sldMk cId="644364030" sldId="365"/>
            <ac:spMk id="2" creationId="{DAC8C053-4B0B-E92E-8EF9-EE9521176C39}"/>
          </ac:spMkLst>
        </pc:spChg>
        <pc:spChg chg="mod">
          <ac:chgData name="Pavlína Bazalová" userId="e219d983-eaf7-45be-b67d-109fd92f69b5" providerId="ADAL" clId="{BAF1B9C5-5EAE-9F40-932E-086B7449BDDA}" dt="2022-11-07T08:12:08.057" v="9472" actId="20577"/>
          <ac:spMkLst>
            <pc:docMk/>
            <pc:sldMk cId="644364030" sldId="365"/>
            <ac:spMk id="4" creationId="{693CFA1E-1A56-718D-134E-043E28CF82FD}"/>
          </ac:spMkLst>
        </pc:spChg>
        <pc:spChg chg="del">
          <ac:chgData name="Pavlína Bazalová" userId="e219d983-eaf7-45be-b67d-109fd92f69b5" providerId="ADAL" clId="{BAF1B9C5-5EAE-9F40-932E-086B7449BDDA}" dt="2022-11-07T08:11:54.020" v="9439" actId="478"/>
          <ac:spMkLst>
            <pc:docMk/>
            <pc:sldMk cId="644364030" sldId="365"/>
            <ac:spMk id="5" creationId="{A06EB844-0F3B-BBD6-9B2D-D3110378639B}"/>
          </ac:spMkLst>
        </pc:spChg>
        <pc:spChg chg="add mod">
          <ac:chgData name="Pavlína Bazalová" userId="e219d983-eaf7-45be-b67d-109fd92f69b5" providerId="ADAL" clId="{BAF1B9C5-5EAE-9F40-932E-086B7449BDDA}" dt="2022-11-07T08:12:44.920" v="9500" actId="1076"/>
          <ac:spMkLst>
            <pc:docMk/>
            <pc:sldMk cId="644364030" sldId="365"/>
            <ac:spMk id="7" creationId="{73A6A759-4D74-0BB0-812B-A594E4F7FA95}"/>
          </ac:spMkLst>
        </pc:spChg>
        <pc:picChg chg="add mod">
          <ac:chgData name="Pavlína Bazalová" userId="e219d983-eaf7-45be-b67d-109fd92f69b5" providerId="ADAL" clId="{BAF1B9C5-5EAE-9F40-932E-086B7449BDDA}" dt="2022-11-07T08:11:51.603" v="9438" actId="1076"/>
          <ac:picMkLst>
            <pc:docMk/>
            <pc:sldMk cId="644364030" sldId="365"/>
            <ac:picMk id="29698" creationId="{B7019512-095E-ADE7-0879-27F043872B9C}"/>
          </ac:picMkLst>
        </pc:picChg>
        <pc:picChg chg="add mod">
          <ac:chgData name="Pavlína Bazalová" userId="e219d983-eaf7-45be-b67d-109fd92f69b5" providerId="ADAL" clId="{BAF1B9C5-5EAE-9F40-932E-086B7449BDDA}" dt="2022-11-07T08:14:52.819" v="9506" actId="1076"/>
          <ac:picMkLst>
            <pc:docMk/>
            <pc:sldMk cId="644364030" sldId="365"/>
            <ac:picMk id="29700" creationId="{4F8EF7D1-2714-93C1-1576-4F3012B02BB6}"/>
          </ac:picMkLst>
        </pc:picChg>
      </pc:sldChg>
      <pc:sldChg chg="addSp delSp modSp new mod">
        <pc:chgData name="Pavlína Bazalová" userId="e219d983-eaf7-45be-b67d-109fd92f69b5" providerId="ADAL" clId="{BAF1B9C5-5EAE-9F40-932E-086B7449BDDA}" dt="2022-11-07T08:30:38.388" v="10146" actId="1076"/>
        <pc:sldMkLst>
          <pc:docMk/>
          <pc:sldMk cId="4078857946" sldId="366"/>
        </pc:sldMkLst>
        <pc:spChg chg="del">
          <ac:chgData name="Pavlína Bazalová" userId="e219d983-eaf7-45be-b67d-109fd92f69b5" providerId="ADAL" clId="{BAF1B9C5-5EAE-9F40-932E-086B7449BDDA}" dt="2022-11-07T08:29:42.580" v="10133" actId="478"/>
          <ac:spMkLst>
            <pc:docMk/>
            <pc:sldMk cId="4078857946" sldId="366"/>
            <ac:spMk id="2" creationId="{C626229E-228D-43A1-98C9-4C41D25B6951}"/>
          </ac:spMkLst>
        </pc:spChg>
        <pc:spChg chg="mod">
          <ac:chgData name="Pavlína Bazalová" userId="e219d983-eaf7-45be-b67d-109fd92f69b5" providerId="ADAL" clId="{BAF1B9C5-5EAE-9F40-932E-086B7449BDDA}" dt="2022-11-07T08:29:04.676" v="10056" actId="20577"/>
          <ac:spMkLst>
            <pc:docMk/>
            <pc:sldMk cId="4078857946" sldId="366"/>
            <ac:spMk id="4" creationId="{E8B3620D-C422-CF8A-1202-2048EE8AF931}"/>
          </ac:spMkLst>
        </pc:spChg>
        <pc:spChg chg="mod">
          <ac:chgData name="Pavlína Bazalová" userId="e219d983-eaf7-45be-b67d-109fd92f69b5" providerId="ADAL" clId="{BAF1B9C5-5EAE-9F40-932E-086B7449BDDA}" dt="2022-11-07T08:30:17.514" v="10136" actId="14100"/>
          <ac:spMkLst>
            <pc:docMk/>
            <pc:sldMk cId="4078857946" sldId="366"/>
            <ac:spMk id="5" creationId="{BE9168B2-CFCC-DFEC-DEBC-0B44F7EC89A5}"/>
          </ac:spMkLst>
        </pc:spChg>
        <pc:spChg chg="add mod">
          <ac:chgData name="Pavlína Bazalová" userId="e219d983-eaf7-45be-b67d-109fd92f69b5" providerId="ADAL" clId="{BAF1B9C5-5EAE-9F40-932E-086B7449BDDA}" dt="2022-11-07T08:30:38.388" v="10146" actId="1076"/>
          <ac:spMkLst>
            <pc:docMk/>
            <pc:sldMk cId="4078857946" sldId="366"/>
            <ac:spMk id="7" creationId="{092CFE80-E835-94D7-B94E-4F5A5CC92724}"/>
          </ac:spMkLst>
        </pc:spChg>
        <pc:picChg chg="add mod">
          <ac:chgData name="Pavlína Bazalová" userId="e219d983-eaf7-45be-b67d-109fd92f69b5" providerId="ADAL" clId="{BAF1B9C5-5EAE-9F40-932E-086B7449BDDA}" dt="2022-11-07T08:30:21.809" v="10138" actId="1076"/>
          <ac:picMkLst>
            <pc:docMk/>
            <pc:sldMk cId="4078857946" sldId="366"/>
            <ac:picMk id="35842" creationId="{2ACDF0F8-1372-EF38-E2E6-8909C27F7994}"/>
          </ac:picMkLst>
        </pc:picChg>
      </pc:sldChg>
      <pc:sldChg chg="addSp delSp modSp new mod ord">
        <pc:chgData name="Pavlína Bazalová" userId="e219d983-eaf7-45be-b67d-109fd92f69b5" providerId="ADAL" clId="{BAF1B9C5-5EAE-9F40-932E-086B7449BDDA}" dt="2022-11-14T08:03:15.083" v="12288" actId="20578"/>
        <pc:sldMkLst>
          <pc:docMk/>
          <pc:sldMk cId="3349843646" sldId="367"/>
        </pc:sldMkLst>
        <pc:spChg chg="del">
          <ac:chgData name="Pavlína Bazalová" userId="e219d983-eaf7-45be-b67d-109fd92f69b5" providerId="ADAL" clId="{BAF1B9C5-5EAE-9F40-932E-086B7449BDDA}" dt="2022-11-12T15:55:08.224" v="10910" actId="478"/>
          <ac:spMkLst>
            <pc:docMk/>
            <pc:sldMk cId="3349843646" sldId="367"/>
            <ac:spMk id="2" creationId="{A3B6F0D8-473B-F456-B581-301DC7A1701A}"/>
          </ac:spMkLst>
        </pc:spChg>
        <pc:spChg chg="del">
          <ac:chgData name="Pavlína Bazalová" userId="e219d983-eaf7-45be-b67d-109fd92f69b5" providerId="ADAL" clId="{BAF1B9C5-5EAE-9F40-932E-086B7449BDDA}" dt="2022-11-12T15:54:34.644" v="10895" actId="478"/>
          <ac:spMkLst>
            <pc:docMk/>
            <pc:sldMk cId="3349843646" sldId="367"/>
            <ac:spMk id="4" creationId="{68711407-AA66-CB3E-9B79-50C1DB3132FD}"/>
          </ac:spMkLst>
        </pc:spChg>
        <pc:spChg chg="del">
          <ac:chgData name="Pavlína Bazalová" userId="e219d983-eaf7-45be-b67d-109fd92f69b5" providerId="ADAL" clId="{BAF1B9C5-5EAE-9F40-932E-086B7449BDDA}" dt="2022-11-12T15:54:36.831" v="10896" actId="478"/>
          <ac:spMkLst>
            <pc:docMk/>
            <pc:sldMk cId="3349843646" sldId="367"/>
            <ac:spMk id="5" creationId="{B0AC88FF-8943-C029-4E58-27ED299A72A6}"/>
          </ac:spMkLst>
        </pc:spChg>
        <pc:spChg chg="add mod">
          <ac:chgData name="Pavlína Bazalová" userId="e219d983-eaf7-45be-b67d-109fd92f69b5" providerId="ADAL" clId="{BAF1B9C5-5EAE-9F40-932E-086B7449BDDA}" dt="2022-11-12T15:55:05.417" v="10909" actId="1076"/>
          <ac:spMkLst>
            <pc:docMk/>
            <pc:sldMk cId="3349843646" sldId="367"/>
            <ac:spMk id="7" creationId="{6F99D652-9087-A04B-79E5-E2B4F9E4DA6C}"/>
          </ac:spMkLst>
        </pc:spChg>
        <pc:spChg chg="add mod">
          <ac:chgData name="Pavlína Bazalová" userId="e219d983-eaf7-45be-b67d-109fd92f69b5" providerId="ADAL" clId="{BAF1B9C5-5EAE-9F40-932E-086B7449BDDA}" dt="2022-11-13T05:38:36.534" v="10922" actId="1076"/>
          <ac:spMkLst>
            <pc:docMk/>
            <pc:sldMk cId="3349843646" sldId="367"/>
            <ac:spMk id="9" creationId="{15929333-5E27-01FC-1526-9F0EFC657680}"/>
          </ac:spMkLst>
        </pc:spChg>
        <pc:spChg chg="add mod">
          <ac:chgData name="Pavlína Bazalová" userId="e219d983-eaf7-45be-b67d-109fd92f69b5" providerId="ADAL" clId="{BAF1B9C5-5EAE-9F40-932E-086B7449BDDA}" dt="2022-11-13T05:41:44.197" v="10936" actId="1076"/>
          <ac:spMkLst>
            <pc:docMk/>
            <pc:sldMk cId="3349843646" sldId="367"/>
            <ac:spMk id="11" creationId="{26229EB0-3761-355C-7DB4-1D4CFDB4C108}"/>
          </ac:spMkLst>
        </pc:spChg>
        <pc:picChg chg="add mod">
          <ac:chgData name="Pavlína Bazalová" userId="e219d983-eaf7-45be-b67d-109fd92f69b5" providerId="ADAL" clId="{BAF1B9C5-5EAE-9F40-932E-086B7449BDDA}" dt="2022-11-12T15:54:32.882" v="10894" actId="1076"/>
          <ac:picMkLst>
            <pc:docMk/>
            <pc:sldMk cId="3349843646" sldId="367"/>
            <ac:picMk id="2050" creationId="{A36BFC9B-1704-60FF-1C07-9EB40A1C1BAD}"/>
          </ac:picMkLst>
        </pc:picChg>
        <pc:picChg chg="add mod">
          <ac:chgData name="Pavlína Bazalová" userId="e219d983-eaf7-45be-b67d-109fd92f69b5" providerId="ADAL" clId="{BAF1B9C5-5EAE-9F40-932E-086B7449BDDA}" dt="2022-11-13T05:37:53.754" v="10912" actId="1076"/>
          <ac:picMkLst>
            <pc:docMk/>
            <pc:sldMk cId="3349843646" sldId="367"/>
            <ac:picMk id="2052" creationId="{CC70CB6E-F53F-3717-5DC6-662A14BA34D0}"/>
          </ac:picMkLst>
        </pc:picChg>
        <pc:picChg chg="add mod">
          <ac:chgData name="Pavlína Bazalová" userId="e219d983-eaf7-45be-b67d-109fd92f69b5" providerId="ADAL" clId="{BAF1B9C5-5EAE-9F40-932E-086B7449BDDA}" dt="2022-11-13T05:40:33.248" v="10924" actId="1076"/>
          <ac:picMkLst>
            <pc:docMk/>
            <pc:sldMk cId="3349843646" sldId="367"/>
            <ac:picMk id="2054" creationId="{87B22250-F64A-BB32-F701-5913C28BD16A}"/>
          </ac:picMkLst>
        </pc:picChg>
      </pc:sldChg>
      <pc:sldChg chg="addSp delSp modSp new mod">
        <pc:chgData name="Pavlína Bazalová" userId="e219d983-eaf7-45be-b67d-109fd92f69b5" providerId="ADAL" clId="{BAF1B9C5-5EAE-9F40-932E-086B7449BDDA}" dt="2022-11-13T05:48:25.047" v="10979" actId="1076"/>
        <pc:sldMkLst>
          <pc:docMk/>
          <pc:sldMk cId="2428602318" sldId="368"/>
        </pc:sldMkLst>
        <pc:spChg chg="del">
          <ac:chgData name="Pavlína Bazalová" userId="e219d983-eaf7-45be-b67d-109fd92f69b5" providerId="ADAL" clId="{BAF1B9C5-5EAE-9F40-932E-086B7449BDDA}" dt="2022-11-13T05:47:43.259" v="10967" actId="478"/>
          <ac:spMkLst>
            <pc:docMk/>
            <pc:sldMk cId="2428602318" sldId="368"/>
            <ac:spMk id="2" creationId="{A096900E-2245-E0EC-E253-6871679B6780}"/>
          </ac:spMkLst>
        </pc:spChg>
        <pc:spChg chg="del">
          <ac:chgData name="Pavlína Bazalová" userId="e219d983-eaf7-45be-b67d-109fd92f69b5" providerId="ADAL" clId="{BAF1B9C5-5EAE-9F40-932E-086B7449BDDA}" dt="2022-11-13T05:47:34.221" v="10964" actId="478"/>
          <ac:spMkLst>
            <pc:docMk/>
            <pc:sldMk cId="2428602318" sldId="368"/>
            <ac:spMk id="4" creationId="{E55F1D4A-C304-D469-E704-3EB332CD2371}"/>
          </ac:spMkLst>
        </pc:spChg>
        <pc:spChg chg="mod">
          <ac:chgData name="Pavlína Bazalová" userId="e219d983-eaf7-45be-b67d-109fd92f69b5" providerId="ADAL" clId="{BAF1B9C5-5EAE-9F40-932E-086B7449BDDA}" dt="2022-11-13T05:47:38.796" v="10965" actId="1076"/>
          <ac:spMkLst>
            <pc:docMk/>
            <pc:sldMk cId="2428602318" sldId="368"/>
            <ac:spMk id="5" creationId="{04E4B17D-DB57-85A5-8337-AFD8E0D3AB01}"/>
          </ac:spMkLst>
        </pc:spChg>
        <pc:spChg chg="add mod">
          <ac:chgData name="Pavlína Bazalová" userId="e219d983-eaf7-45be-b67d-109fd92f69b5" providerId="ADAL" clId="{BAF1B9C5-5EAE-9F40-932E-086B7449BDDA}" dt="2022-11-13T05:48:12.230" v="10976" actId="1076"/>
          <ac:spMkLst>
            <pc:docMk/>
            <pc:sldMk cId="2428602318" sldId="368"/>
            <ac:spMk id="7" creationId="{E73296CE-280A-45A0-471A-5E46A28C9885}"/>
          </ac:spMkLst>
        </pc:spChg>
        <pc:picChg chg="add mod">
          <ac:chgData name="Pavlína Bazalová" userId="e219d983-eaf7-45be-b67d-109fd92f69b5" providerId="ADAL" clId="{BAF1B9C5-5EAE-9F40-932E-086B7449BDDA}" dt="2022-11-13T05:48:25.047" v="10979" actId="1076"/>
          <ac:picMkLst>
            <pc:docMk/>
            <pc:sldMk cId="2428602318" sldId="368"/>
            <ac:picMk id="3074" creationId="{AF286C62-E2EF-7C09-C1D7-D310C434AAE2}"/>
          </ac:picMkLst>
        </pc:picChg>
      </pc:sldChg>
      <pc:sldChg chg="addSp delSp modSp new mod">
        <pc:chgData name="Pavlína Bazalová" userId="e219d983-eaf7-45be-b67d-109fd92f69b5" providerId="ADAL" clId="{BAF1B9C5-5EAE-9F40-932E-086B7449BDDA}" dt="2022-11-13T05:50:08.296" v="11007" actId="1076"/>
        <pc:sldMkLst>
          <pc:docMk/>
          <pc:sldMk cId="1341413920" sldId="369"/>
        </pc:sldMkLst>
        <pc:spChg chg="del">
          <ac:chgData name="Pavlína Bazalová" userId="e219d983-eaf7-45be-b67d-109fd92f69b5" providerId="ADAL" clId="{BAF1B9C5-5EAE-9F40-932E-086B7449BDDA}" dt="2022-11-13T05:49:54.614" v="11005" actId="478"/>
          <ac:spMkLst>
            <pc:docMk/>
            <pc:sldMk cId="1341413920" sldId="369"/>
            <ac:spMk id="2" creationId="{0DA26662-E4F6-2124-0D33-DD0A6AAADEB5}"/>
          </ac:spMkLst>
        </pc:spChg>
        <pc:spChg chg="del">
          <ac:chgData name="Pavlína Bazalová" userId="e219d983-eaf7-45be-b67d-109fd92f69b5" providerId="ADAL" clId="{BAF1B9C5-5EAE-9F40-932E-086B7449BDDA}" dt="2022-11-13T05:48:49.424" v="11001" actId="478"/>
          <ac:spMkLst>
            <pc:docMk/>
            <pc:sldMk cId="1341413920" sldId="369"/>
            <ac:spMk id="4" creationId="{1120922E-4B5D-9706-0CED-753A04C3F546}"/>
          </ac:spMkLst>
        </pc:spChg>
        <pc:spChg chg="mod">
          <ac:chgData name="Pavlína Bazalová" userId="e219d983-eaf7-45be-b67d-109fd92f69b5" providerId="ADAL" clId="{BAF1B9C5-5EAE-9F40-932E-086B7449BDDA}" dt="2022-11-13T05:49:58.397" v="11006" actId="1076"/>
          <ac:spMkLst>
            <pc:docMk/>
            <pc:sldMk cId="1341413920" sldId="369"/>
            <ac:spMk id="5" creationId="{083204A2-D2DD-5EBD-1C17-F39A58C91B70}"/>
          </ac:spMkLst>
        </pc:spChg>
        <pc:spChg chg="add mod">
          <ac:chgData name="Pavlína Bazalová" userId="e219d983-eaf7-45be-b67d-109fd92f69b5" providerId="ADAL" clId="{BAF1B9C5-5EAE-9F40-932E-086B7449BDDA}" dt="2022-11-13T05:49:49.361" v="11004"/>
          <ac:spMkLst>
            <pc:docMk/>
            <pc:sldMk cId="1341413920" sldId="369"/>
            <ac:spMk id="7" creationId="{651C313B-7BC9-2CC7-3E1B-AF7D24D562E8}"/>
          </ac:spMkLst>
        </pc:spChg>
        <pc:picChg chg="add mod">
          <ac:chgData name="Pavlína Bazalová" userId="e219d983-eaf7-45be-b67d-109fd92f69b5" providerId="ADAL" clId="{BAF1B9C5-5EAE-9F40-932E-086B7449BDDA}" dt="2022-11-13T05:50:08.296" v="11007" actId="1076"/>
          <ac:picMkLst>
            <pc:docMk/>
            <pc:sldMk cId="1341413920" sldId="369"/>
            <ac:picMk id="6" creationId="{A37B3A69-FB0D-2286-546C-533363C0C26F}"/>
          </ac:picMkLst>
        </pc:picChg>
      </pc:sldChg>
      <pc:sldChg chg="addSp delSp modSp new mod">
        <pc:chgData name="Pavlína Bazalová" userId="e219d983-eaf7-45be-b67d-109fd92f69b5" providerId="ADAL" clId="{BAF1B9C5-5EAE-9F40-932E-086B7449BDDA}" dt="2022-11-13T18:06:39.710" v="11384" actId="1076"/>
        <pc:sldMkLst>
          <pc:docMk/>
          <pc:sldMk cId="4028294478" sldId="370"/>
        </pc:sldMkLst>
        <pc:spChg chg="del mod">
          <ac:chgData name="Pavlína Bazalová" userId="e219d983-eaf7-45be-b67d-109fd92f69b5" providerId="ADAL" clId="{BAF1B9C5-5EAE-9F40-932E-086B7449BDDA}" dt="2022-11-13T18:03:25.507" v="11370" actId="478"/>
          <ac:spMkLst>
            <pc:docMk/>
            <pc:sldMk cId="4028294478" sldId="370"/>
            <ac:spMk id="2" creationId="{16EF1488-93FD-B28C-1CDE-C53B38AD2871}"/>
          </ac:spMkLst>
        </pc:spChg>
        <pc:spChg chg="mod">
          <ac:chgData name="Pavlína Bazalová" userId="e219d983-eaf7-45be-b67d-109fd92f69b5" providerId="ADAL" clId="{BAF1B9C5-5EAE-9F40-932E-086B7449BDDA}" dt="2022-11-13T18:03:19.902" v="11368" actId="20577"/>
          <ac:spMkLst>
            <pc:docMk/>
            <pc:sldMk cId="4028294478" sldId="370"/>
            <ac:spMk id="4" creationId="{2EDE8B3B-E197-E637-9C59-CDAE06408A84}"/>
          </ac:spMkLst>
        </pc:spChg>
        <pc:spChg chg="del">
          <ac:chgData name="Pavlína Bazalová" userId="e219d983-eaf7-45be-b67d-109fd92f69b5" providerId="ADAL" clId="{BAF1B9C5-5EAE-9F40-932E-086B7449BDDA}" dt="2022-11-13T18:06:12.570" v="11374" actId="478"/>
          <ac:spMkLst>
            <pc:docMk/>
            <pc:sldMk cId="4028294478" sldId="370"/>
            <ac:spMk id="5" creationId="{1A4E65AA-9E8F-8F18-4215-AAB9325A5A21}"/>
          </ac:spMkLst>
        </pc:spChg>
        <pc:spChg chg="add mod">
          <ac:chgData name="Pavlína Bazalová" userId="e219d983-eaf7-45be-b67d-109fd92f69b5" providerId="ADAL" clId="{BAF1B9C5-5EAE-9F40-932E-086B7449BDDA}" dt="2022-11-13T18:06:39.710" v="11384" actId="1076"/>
          <ac:spMkLst>
            <pc:docMk/>
            <pc:sldMk cId="4028294478" sldId="370"/>
            <ac:spMk id="7" creationId="{889613D4-4F56-7095-32D6-D72A581F1732}"/>
          </ac:spMkLst>
        </pc:spChg>
        <pc:picChg chg="add mod">
          <ac:chgData name="Pavlína Bazalová" userId="e219d983-eaf7-45be-b67d-109fd92f69b5" providerId="ADAL" clId="{BAF1B9C5-5EAE-9F40-932E-086B7449BDDA}" dt="2022-11-13T18:06:10.146" v="11373" actId="1076"/>
          <ac:picMkLst>
            <pc:docMk/>
            <pc:sldMk cId="4028294478" sldId="370"/>
            <ac:picMk id="1026" creationId="{D2BA26B8-BF86-18D6-1DA7-D6B6B47952D3}"/>
          </ac:picMkLst>
        </pc:picChg>
      </pc:sldChg>
      <pc:sldChg chg="addSp delSp modSp new mod">
        <pc:chgData name="Pavlína Bazalová" userId="e219d983-eaf7-45be-b67d-109fd92f69b5" providerId="ADAL" clId="{BAF1B9C5-5EAE-9F40-932E-086B7449BDDA}" dt="2022-11-13T18:12:57.332" v="11485" actId="1076"/>
        <pc:sldMkLst>
          <pc:docMk/>
          <pc:sldMk cId="4113603881" sldId="371"/>
        </pc:sldMkLst>
        <pc:spChg chg="del">
          <ac:chgData name="Pavlína Bazalová" userId="e219d983-eaf7-45be-b67d-109fd92f69b5" providerId="ADAL" clId="{BAF1B9C5-5EAE-9F40-932E-086B7449BDDA}" dt="2022-11-13T18:12:24.243" v="11472" actId="478"/>
          <ac:spMkLst>
            <pc:docMk/>
            <pc:sldMk cId="4113603881" sldId="371"/>
            <ac:spMk id="2" creationId="{5ADC8CE3-9ED0-3219-E7BC-C56D2F21B980}"/>
          </ac:spMkLst>
        </pc:spChg>
        <pc:spChg chg="mod">
          <ac:chgData name="Pavlína Bazalová" userId="e219d983-eaf7-45be-b67d-109fd92f69b5" providerId="ADAL" clId="{BAF1B9C5-5EAE-9F40-932E-086B7449BDDA}" dt="2022-11-13T18:10:44.019" v="11457" actId="20577"/>
          <ac:spMkLst>
            <pc:docMk/>
            <pc:sldMk cId="4113603881" sldId="371"/>
            <ac:spMk id="4" creationId="{D2E5F931-962B-DF96-13A0-A28F2104608A}"/>
          </ac:spMkLst>
        </pc:spChg>
        <pc:spChg chg="del">
          <ac:chgData name="Pavlína Bazalová" userId="e219d983-eaf7-45be-b67d-109fd92f69b5" providerId="ADAL" clId="{BAF1B9C5-5EAE-9F40-932E-086B7449BDDA}" dt="2022-11-13T18:10:29.571" v="11409" actId="478"/>
          <ac:spMkLst>
            <pc:docMk/>
            <pc:sldMk cId="4113603881" sldId="371"/>
            <ac:spMk id="5" creationId="{A99EA29F-CF28-41AC-FEF6-C7FD533AEBBA}"/>
          </ac:spMkLst>
        </pc:spChg>
        <pc:spChg chg="add mod">
          <ac:chgData name="Pavlína Bazalová" userId="e219d983-eaf7-45be-b67d-109fd92f69b5" providerId="ADAL" clId="{BAF1B9C5-5EAE-9F40-932E-086B7449BDDA}" dt="2022-11-13T18:12:34.016" v="11474" actId="1076"/>
          <ac:spMkLst>
            <pc:docMk/>
            <pc:sldMk cId="4113603881" sldId="371"/>
            <ac:spMk id="7" creationId="{7AD235F8-68A7-9A0F-5177-3226B4CFEB02}"/>
          </ac:spMkLst>
        </pc:spChg>
        <pc:spChg chg="add mod">
          <ac:chgData name="Pavlína Bazalová" userId="e219d983-eaf7-45be-b67d-109fd92f69b5" providerId="ADAL" clId="{BAF1B9C5-5EAE-9F40-932E-086B7449BDDA}" dt="2022-11-13T18:12:57.332" v="11485" actId="1076"/>
          <ac:spMkLst>
            <pc:docMk/>
            <pc:sldMk cId="4113603881" sldId="371"/>
            <ac:spMk id="9" creationId="{06BAA091-09F8-5179-DB55-55B98617CFF9}"/>
          </ac:spMkLst>
        </pc:spChg>
        <pc:picChg chg="add mod">
          <ac:chgData name="Pavlína Bazalová" userId="e219d983-eaf7-45be-b67d-109fd92f69b5" providerId="ADAL" clId="{BAF1B9C5-5EAE-9F40-932E-086B7449BDDA}" dt="2022-11-13T18:12:27.330" v="11473" actId="1076"/>
          <ac:picMkLst>
            <pc:docMk/>
            <pc:sldMk cId="4113603881" sldId="371"/>
            <ac:picMk id="2050" creationId="{3B295F39-8D20-DB03-11F4-E571F6316682}"/>
          </ac:picMkLst>
        </pc:picChg>
        <pc:picChg chg="add mod">
          <ac:chgData name="Pavlína Bazalová" userId="e219d983-eaf7-45be-b67d-109fd92f69b5" providerId="ADAL" clId="{BAF1B9C5-5EAE-9F40-932E-086B7449BDDA}" dt="2022-11-13T18:12:36.379" v="11475" actId="1076"/>
          <ac:picMkLst>
            <pc:docMk/>
            <pc:sldMk cId="4113603881" sldId="371"/>
            <ac:picMk id="2052" creationId="{3110F8D5-1AF5-CD8F-5895-77B626132EA6}"/>
          </ac:picMkLst>
        </pc:picChg>
      </pc:sldChg>
      <pc:sldChg chg="addSp delSp modSp new mod">
        <pc:chgData name="Pavlína Bazalová" userId="e219d983-eaf7-45be-b67d-109fd92f69b5" providerId="ADAL" clId="{BAF1B9C5-5EAE-9F40-932E-086B7449BDDA}" dt="2022-11-13T18:18:49.149" v="11517" actId="1076"/>
        <pc:sldMkLst>
          <pc:docMk/>
          <pc:sldMk cId="4121225097" sldId="372"/>
        </pc:sldMkLst>
        <pc:spChg chg="del">
          <ac:chgData name="Pavlína Bazalová" userId="e219d983-eaf7-45be-b67d-109fd92f69b5" providerId="ADAL" clId="{BAF1B9C5-5EAE-9F40-932E-086B7449BDDA}" dt="2022-11-13T18:18:30.124" v="11511" actId="478"/>
          <ac:spMkLst>
            <pc:docMk/>
            <pc:sldMk cId="4121225097" sldId="372"/>
            <ac:spMk id="2" creationId="{229763CF-1EE1-80E0-6998-D356A838D26E}"/>
          </ac:spMkLst>
        </pc:spChg>
        <pc:spChg chg="mod">
          <ac:chgData name="Pavlína Bazalová" userId="e219d983-eaf7-45be-b67d-109fd92f69b5" providerId="ADAL" clId="{BAF1B9C5-5EAE-9F40-932E-086B7449BDDA}" dt="2022-11-13T18:16:09.331" v="11506" actId="20577"/>
          <ac:spMkLst>
            <pc:docMk/>
            <pc:sldMk cId="4121225097" sldId="372"/>
            <ac:spMk id="4" creationId="{1D472A74-88A1-1F29-2888-1556854472C0}"/>
          </ac:spMkLst>
        </pc:spChg>
        <pc:spChg chg="del">
          <ac:chgData name="Pavlína Bazalová" userId="e219d983-eaf7-45be-b67d-109fd92f69b5" providerId="ADAL" clId="{BAF1B9C5-5EAE-9F40-932E-086B7449BDDA}" dt="2022-11-13T18:18:27.330" v="11510" actId="478"/>
          <ac:spMkLst>
            <pc:docMk/>
            <pc:sldMk cId="4121225097" sldId="372"/>
            <ac:spMk id="5" creationId="{B28BD689-9259-1CE7-C0A6-848AA03500CC}"/>
          </ac:spMkLst>
        </pc:spChg>
        <pc:spChg chg="add mod">
          <ac:chgData name="Pavlína Bazalová" userId="e219d983-eaf7-45be-b67d-109fd92f69b5" providerId="ADAL" clId="{BAF1B9C5-5EAE-9F40-932E-086B7449BDDA}" dt="2022-11-13T18:18:49.149" v="11517" actId="1076"/>
          <ac:spMkLst>
            <pc:docMk/>
            <pc:sldMk cId="4121225097" sldId="372"/>
            <ac:spMk id="7" creationId="{B36B4F29-B4AE-ADB4-3AB1-A86B2E2F267F}"/>
          </ac:spMkLst>
        </pc:spChg>
        <pc:picChg chg="add mod">
          <ac:chgData name="Pavlína Bazalová" userId="e219d983-eaf7-45be-b67d-109fd92f69b5" providerId="ADAL" clId="{BAF1B9C5-5EAE-9F40-932E-086B7449BDDA}" dt="2022-11-13T18:18:22.246" v="11509" actId="1076"/>
          <ac:picMkLst>
            <pc:docMk/>
            <pc:sldMk cId="4121225097" sldId="372"/>
            <ac:picMk id="3074" creationId="{8CF7897E-0B94-76AB-6A9B-52245BD7D234}"/>
          </ac:picMkLst>
        </pc:picChg>
      </pc:sldChg>
      <pc:sldChg chg="addSp delSp modSp new mod">
        <pc:chgData name="Pavlína Bazalová" userId="e219d983-eaf7-45be-b67d-109fd92f69b5" providerId="ADAL" clId="{BAF1B9C5-5EAE-9F40-932E-086B7449BDDA}" dt="2022-11-13T18:24:17.360" v="11541" actId="1076"/>
        <pc:sldMkLst>
          <pc:docMk/>
          <pc:sldMk cId="3507506162" sldId="373"/>
        </pc:sldMkLst>
        <pc:spChg chg="del">
          <ac:chgData name="Pavlína Bazalová" userId="e219d983-eaf7-45be-b67d-109fd92f69b5" providerId="ADAL" clId="{BAF1B9C5-5EAE-9F40-932E-086B7449BDDA}" dt="2022-11-13T18:23:57.625" v="11536" actId="478"/>
          <ac:spMkLst>
            <pc:docMk/>
            <pc:sldMk cId="3507506162" sldId="373"/>
            <ac:spMk id="2" creationId="{CBB28851-BCE7-F45D-48A0-D3F5780EBD23}"/>
          </ac:spMkLst>
        </pc:spChg>
        <pc:spChg chg="mod">
          <ac:chgData name="Pavlína Bazalová" userId="e219d983-eaf7-45be-b67d-109fd92f69b5" providerId="ADAL" clId="{BAF1B9C5-5EAE-9F40-932E-086B7449BDDA}" dt="2022-11-13T18:20:57.284" v="11532" actId="20577"/>
          <ac:spMkLst>
            <pc:docMk/>
            <pc:sldMk cId="3507506162" sldId="373"/>
            <ac:spMk id="4" creationId="{91391F4C-0396-90E3-7B5C-581865D55F11}"/>
          </ac:spMkLst>
        </pc:spChg>
        <pc:spChg chg="del">
          <ac:chgData name="Pavlína Bazalová" userId="e219d983-eaf7-45be-b67d-109fd92f69b5" providerId="ADAL" clId="{BAF1B9C5-5EAE-9F40-932E-086B7449BDDA}" dt="2022-11-13T18:23:50.491" v="11533"/>
          <ac:spMkLst>
            <pc:docMk/>
            <pc:sldMk cId="3507506162" sldId="373"/>
            <ac:spMk id="5" creationId="{1180D81C-A08C-304F-5074-CAA87847682E}"/>
          </ac:spMkLst>
        </pc:spChg>
        <pc:spChg chg="add mod">
          <ac:chgData name="Pavlína Bazalová" userId="e219d983-eaf7-45be-b67d-109fd92f69b5" providerId="ADAL" clId="{BAF1B9C5-5EAE-9F40-932E-086B7449BDDA}" dt="2022-11-13T18:24:17.360" v="11541" actId="1076"/>
          <ac:spMkLst>
            <pc:docMk/>
            <pc:sldMk cId="3507506162" sldId="373"/>
            <ac:spMk id="8" creationId="{FEE471B3-919D-0CDC-AC3D-7892E80154D0}"/>
          </ac:spMkLst>
        </pc:spChg>
        <pc:picChg chg="add mod">
          <ac:chgData name="Pavlína Bazalová" userId="e219d983-eaf7-45be-b67d-109fd92f69b5" providerId="ADAL" clId="{BAF1B9C5-5EAE-9F40-932E-086B7449BDDA}" dt="2022-11-13T18:23:55.262" v="11535" actId="1076"/>
          <ac:picMkLst>
            <pc:docMk/>
            <pc:sldMk cId="3507506162" sldId="373"/>
            <ac:picMk id="6" creationId="{85D935F3-FEAF-293F-F37D-4FF9B6E46633}"/>
          </ac:picMkLst>
        </pc:picChg>
      </pc:sldChg>
      <pc:sldChg chg="addSp delSp modSp new mod">
        <pc:chgData name="Pavlína Bazalová" userId="e219d983-eaf7-45be-b67d-109fd92f69b5" providerId="ADAL" clId="{BAF1B9C5-5EAE-9F40-932E-086B7449BDDA}" dt="2022-11-13T18:33:59.946" v="11665" actId="1076"/>
        <pc:sldMkLst>
          <pc:docMk/>
          <pc:sldMk cId="1868232207" sldId="374"/>
        </pc:sldMkLst>
        <pc:spChg chg="del">
          <ac:chgData name="Pavlína Bazalová" userId="e219d983-eaf7-45be-b67d-109fd92f69b5" providerId="ADAL" clId="{BAF1B9C5-5EAE-9F40-932E-086B7449BDDA}" dt="2022-11-13T18:25:16.016" v="11569" actId="478"/>
          <ac:spMkLst>
            <pc:docMk/>
            <pc:sldMk cId="1868232207" sldId="374"/>
            <ac:spMk id="2" creationId="{479E4829-CCE5-449E-6576-AAB3A6D04F70}"/>
          </ac:spMkLst>
        </pc:spChg>
        <pc:spChg chg="mod">
          <ac:chgData name="Pavlína Bazalová" userId="e219d983-eaf7-45be-b67d-109fd92f69b5" providerId="ADAL" clId="{BAF1B9C5-5EAE-9F40-932E-086B7449BDDA}" dt="2022-11-13T18:25:10.714" v="11568" actId="20577"/>
          <ac:spMkLst>
            <pc:docMk/>
            <pc:sldMk cId="1868232207" sldId="374"/>
            <ac:spMk id="4" creationId="{E3B2F85E-5508-2A82-C85F-16F56551F494}"/>
          </ac:spMkLst>
        </pc:spChg>
        <pc:spChg chg="del">
          <ac:chgData name="Pavlína Bazalová" userId="e219d983-eaf7-45be-b67d-109fd92f69b5" providerId="ADAL" clId="{BAF1B9C5-5EAE-9F40-932E-086B7449BDDA}" dt="2022-11-13T18:29:20.236" v="11610" actId="478"/>
          <ac:spMkLst>
            <pc:docMk/>
            <pc:sldMk cId="1868232207" sldId="374"/>
            <ac:spMk id="5" creationId="{5CFC8A1C-C878-ACB1-32AB-B7BF91F1A7CD}"/>
          </ac:spMkLst>
        </pc:spChg>
        <pc:spChg chg="add mod">
          <ac:chgData name="Pavlína Bazalová" userId="e219d983-eaf7-45be-b67d-109fd92f69b5" providerId="ADAL" clId="{BAF1B9C5-5EAE-9F40-932E-086B7449BDDA}" dt="2022-11-13T18:30:18.964" v="11624" actId="1076"/>
          <ac:spMkLst>
            <pc:docMk/>
            <pc:sldMk cId="1868232207" sldId="374"/>
            <ac:spMk id="7" creationId="{909550DE-46F2-1A16-E7BF-992E94E38219}"/>
          </ac:spMkLst>
        </pc:spChg>
        <pc:spChg chg="add mod">
          <ac:chgData name="Pavlína Bazalová" userId="e219d983-eaf7-45be-b67d-109fd92f69b5" providerId="ADAL" clId="{BAF1B9C5-5EAE-9F40-932E-086B7449BDDA}" dt="2022-11-13T18:33:29.179" v="11651" actId="1076"/>
          <ac:spMkLst>
            <pc:docMk/>
            <pc:sldMk cId="1868232207" sldId="374"/>
            <ac:spMk id="9" creationId="{DCEA189C-BE31-746D-5514-2C8F8AB9881C}"/>
          </ac:spMkLst>
        </pc:spChg>
        <pc:spChg chg="add del">
          <ac:chgData name="Pavlína Bazalová" userId="e219d983-eaf7-45be-b67d-109fd92f69b5" providerId="ADAL" clId="{BAF1B9C5-5EAE-9F40-932E-086B7449BDDA}" dt="2022-11-13T18:32:15.252" v="11641" actId="22"/>
          <ac:spMkLst>
            <pc:docMk/>
            <pc:sldMk cId="1868232207" sldId="374"/>
            <ac:spMk id="11" creationId="{D42E4E37-73C0-1301-619B-65BCA8DF6613}"/>
          </ac:spMkLst>
        </pc:spChg>
        <pc:spChg chg="add mod">
          <ac:chgData name="Pavlína Bazalová" userId="e219d983-eaf7-45be-b67d-109fd92f69b5" providerId="ADAL" clId="{BAF1B9C5-5EAE-9F40-932E-086B7449BDDA}" dt="2022-11-13T18:33:59.946" v="11665" actId="1076"/>
          <ac:spMkLst>
            <pc:docMk/>
            <pc:sldMk cId="1868232207" sldId="374"/>
            <ac:spMk id="16" creationId="{FD98E035-A8B7-F724-724D-C159A0060C48}"/>
          </ac:spMkLst>
        </pc:spChg>
        <pc:picChg chg="add mod">
          <ac:chgData name="Pavlína Bazalová" userId="e219d983-eaf7-45be-b67d-109fd92f69b5" providerId="ADAL" clId="{BAF1B9C5-5EAE-9F40-932E-086B7449BDDA}" dt="2022-11-13T18:33:40.212" v="11655" actId="1076"/>
          <ac:picMkLst>
            <pc:docMk/>
            <pc:sldMk cId="1868232207" sldId="374"/>
            <ac:picMk id="12" creationId="{3D371892-33FA-4FAD-CBF2-B424B15C672E}"/>
          </ac:picMkLst>
        </pc:picChg>
        <pc:picChg chg="add del mod">
          <ac:chgData name="Pavlína Bazalová" userId="e219d983-eaf7-45be-b67d-109fd92f69b5" providerId="ADAL" clId="{BAF1B9C5-5EAE-9F40-932E-086B7449BDDA}" dt="2022-11-13T18:33:11.277" v="11645" actId="478"/>
          <ac:picMkLst>
            <pc:docMk/>
            <pc:sldMk cId="1868232207" sldId="374"/>
            <ac:picMk id="13" creationId="{A27A409E-4B4D-BE25-4C65-EBAF790EC9EE}"/>
          </ac:picMkLst>
        </pc:picChg>
        <pc:picChg chg="add mod">
          <ac:chgData name="Pavlína Bazalová" userId="e219d983-eaf7-45be-b67d-109fd92f69b5" providerId="ADAL" clId="{BAF1B9C5-5EAE-9F40-932E-086B7449BDDA}" dt="2022-11-13T18:33:36.810" v="11654" actId="1076"/>
          <ac:picMkLst>
            <pc:docMk/>
            <pc:sldMk cId="1868232207" sldId="374"/>
            <ac:picMk id="14" creationId="{8BFD5808-C6BD-8F04-D760-4827B972AB31}"/>
          </ac:picMkLst>
        </pc:picChg>
        <pc:picChg chg="add mod">
          <ac:chgData name="Pavlína Bazalová" userId="e219d983-eaf7-45be-b67d-109fd92f69b5" providerId="ADAL" clId="{BAF1B9C5-5EAE-9F40-932E-086B7449BDDA}" dt="2022-11-13T18:29:59.046" v="11613" actId="1076"/>
          <ac:picMkLst>
            <pc:docMk/>
            <pc:sldMk cId="1868232207" sldId="374"/>
            <ac:picMk id="4098" creationId="{7792AC06-B153-824E-75B6-F3F812898E79}"/>
          </ac:picMkLst>
        </pc:picChg>
        <pc:picChg chg="add del mod">
          <ac:chgData name="Pavlína Bazalová" userId="e219d983-eaf7-45be-b67d-109fd92f69b5" providerId="ADAL" clId="{BAF1B9C5-5EAE-9F40-932E-086B7449BDDA}" dt="2022-11-13T18:33:34.057" v="11653" actId="478"/>
          <ac:picMkLst>
            <pc:docMk/>
            <pc:sldMk cId="1868232207" sldId="374"/>
            <ac:picMk id="4100" creationId="{592FE168-B7AA-61A8-B378-EF44F21D7930}"/>
          </ac:picMkLst>
        </pc:picChg>
        <pc:picChg chg="add del">
          <ac:chgData name="Pavlína Bazalová" userId="e219d983-eaf7-45be-b67d-109fd92f69b5" providerId="ADAL" clId="{BAF1B9C5-5EAE-9F40-932E-086B7449BDDA}" dt="2022-11-13T18:32:01.309" v="11639" actId="21"/>
          <ac:picMkLst>
            <pc:docMk/>
            <pc:sldMk cId="1868232207" sldId="374"/>
            <ac:picMk id="4102" creationId="{63C7B0CB-1183-DE90-92E2-9C59C855EA42}"/>
          </ac:picMkLst>
        </pc:picChg>
      </pc:sldChg>
      <pc:sldChg chg="addSp delSp modSp new mod">
        <pc:chgData name="Pavlína Bazalová" userId="e219d983-eaf7-45be-b67d-109fd92f69b5" providerId="ADAL" clId="{BAF1B9C5-5EAE-9F40-932E-086B7449BDDA}" dt="2022-11-13T18:41:11.485" v="11698" actId="1076"/>
        <pc:sldMkLst>
          <pc:docMk/>
          <pc:sldMk cId="3747207008" sldId="375"/>
        </pc:sldMkLst>
        <pc:spChg chg="del">
          <ac:chgData name="Pavlína Bazalová" userId="e219d983-eaf7-45be-b67d-109fd92f69b5" providerId="ADAL" clId="{BAF1B9C5-5EAE-9F40-932E-086B7449BDDA}" dt="2022-11-13T18:38:14.641" v="11670" actId="478"/>
          <ac:spMkLst>
            <pc:docMk/>
            <pc:sldMk cId="3747207008" sldId="375"/>
            <ac:spMk id="2" creationId="{41778184-B780-C846-0450-382F8E34A303}"/>
          </ac:spMkLst>
        </pc:spChg>
        <pc:spChg chg="mod">
          <ac:chgData name="Pavlína Bazalová" userId="e219d983-eaf7-45be-b67d-109fd92f69b5" providerId="ADAL" clId="{BAF1B9C5-5EAE-9F40-932E-086B7449BDDA}" dt="2022-11-13T18:40:33.537" v="11686" actId="20577"/>
          <ac:spMkLst>
            <pc:docMk/>
            <pc:sldMk cId="3747207008" sldId="375"/>
            <ac:spMk id="4" creationId="{E6829020-E550-6B3C-9E1A-7D90FEB5E8BC}"/>
          </ac:spMkLst>
        </pc:spChg>
        <pc:spChg chg="del">
          <ac:chgData name="Pavlína Bazalová" userId="e219d983-eaf7-45be-b67d-109fd92f69b5" providerId="ADAL" clId="{BAF1B9C5-5EAE-9F40-932E-086B7449BDDA}" dt="2022-11-13T18:40:40.028" v="11687" actId="478"/>
          <ac:spMkLst>
            <pc:docMk/>
            <pc:sldMk cId="3747207008" sldId="375"/>
            <ac:spMk id="5" creationId="{7A513CA5-2597-6E6D-2653-874A91EF39E2}"/>
          </ac:spMkLst>
        </pc:spChg>
        <pc:spChg chg="add mod">
          <ac:chgData name="Pavlína Bazalová" userId="e219d983-eaf7-45be-b67d-109fd92f69b5" providerId="ADAL" clId="{BAF1B9C5-5EAE-9F40-932E-086B7449BDDA}" dt="2022-11-13T18:41:11.485" v="11698" actId="1076"/>
          <ac:spMkLst>
            <pc:docMk/>
            <pc:sldMk cId="3747207008" sldId="375"/>
            <ac:spMk id="7" creationId="{4F2E252E-98A9-5745-14A6-9B7A73A49913}"/>
          </ac:spMkLst>
        </pc:spChg>
        <pc:picChg chg="add mod">
          <ac:chgData name="Pavlína Bazalová" userId="e219d983-eaf7-45be-b67d-109fd92f69b5" providerId="ADAL" clId="{BAF1B9C5-5EAE-9F40-932E-086B7449BDDA}" dt="2022-11-13T18:41:07.516" v="11697" actId="1076"/>
          <ac:picMkLst>
            <pc:docMk/>
            <pc:sldMk cId="3747207008" sldId="375"/>
            <ac:picMk id="5122" creationId="{AB750747-6C75-EB6A-D36C-CA442288B681}"/>
          </ac:picMkLst>
        </pc:picChg>
      </pc:sldChg>
      <pc:sldChg chg="addSp delSp modSp new mod">
        <pc:chgData name="Pavlína Bazalová" userId="e219d983-eaf7-45be-b67d-109fd92f69b5" providerId="ADAL" clId="{BAF1B9C5-5EAE-9F40-932E-086B7449BDDA}" dt="2022-11-13T18:47:11.466" v="11750" actId="1076"/>
        <pc:sldMkLst>
          <pc:docMk/>
          <pc:sldMk cId="706917402" sldId="376"/>
        </pc:sldMkLst>
        <pc:spChg chg="del">
          <ac:chgData name="Pavlína Bazalová" userId="e219d983-eaf7-45be-b67d-109fd92f69b5" providerId="ADAL" clId="{BAF1B9C5-5EAE-9F40-932E-086B7449BDDA}" dt="2022-11-13T18:43:55.219" v="11733" actId="478"/>
          <ac:spMkLst>
            <pc:docMk/>
            <pc:sldMk cId="706917402" sldId="376"/>
            <ac:spMk id="2" creationId="{1C6C2349-259C-F66D-82E0-A2F75B8BB26F}"/>
          </ac:spMkLst>
        </pc:spChg>
        <pc:spChg chg="mod">
          <ac:chgData name="Pavlína Bazalová" userId="e219d983-eaf7-45be-b67d-109fd92f69b5" providerId="ADAL" clId="{BAF1B9C5-5EAE-9F40-932E-086B7449BDDA}" dt="2022-11-13T18:43:31.571" v="11723" actId="20577"/>
          <ac:spMkLst>
            <pc:docMk/>
            <pc:sldMk cId="706917402" sldId="376"/>
            <ac:spMk id="4" creationId="{B673FBA8-624E-E6F0-FDF3-30E9405C52B7}"/>
          </ac:spMkLst>
        </pc:spChg>
        <pc:spChg chg="del">
          <ac:chgData name="Pavlína Bazalová" userId="e219d983-eaf7-45be-b67d-109fd92f69b5" providerId="ADAL" clId="{BAF1B9C5-5EAE-9F40-932E-086B7449BDDA}" dt="2022-11-13T18:43:08.711" v="11703" actId="478"/>
          <ac:spMkLst>
            <pc:docMk/>
            <pc:sldMk cId="706917402" sldId="376"/>
            <ac:spMk id="5" creationId="{12AA86B7-EE2D-E2A8-CC41-84ACAD19564E}"/>
          </ac:spMkLst>
        </pc:spChg>
        <pc:spChg chg="add mod">
          <ac:chgData name="Pavlína Bazalová" userId="e219d983-eaf7-45be-b67d-109fd92f69b5" providerId="ADAL" clId="{BAF1B9C5-5EAE-9F40-932E-086B7449BDDA}" dt="2022-11-13T18:44:05.083" v="11736" actId="1076"/>
          <ac:spMkLst>
            <pc:docMk/>
            <pc:sldMk cId="706917402" sldId="376"/>
            <ac:spMk id="7" creationId="{FAAAA014-5594-8AA1-2FD2-76EE3FB90E45}"/>
          </ac:spMkLst>
        </pc:spChg>
        <pc:spChg chg="add mod">
          <ac:chgData name="Pavlína Bazalová" userId="e219d983-eaf7-45be-b67d-109fd92f69b5" providerId="ADAL" clId="{BAF1B9C5-5EAE-9F40-932E-086B7449BDDA}" dt="2022-11-13T18:47:11.466" v="11750" actId="1076"/>
          <ac:spMkLst>
            <pc:docMk/>
            <pc:sldMk cId="706917402" sldId="376"/>
            <ac:spMk id="10" creationId="{4501818A-E590-80B7-66CC-A1872F97F121}"/>
          </ac:spMkLst>
        </pc:spChg>
        <pc:picChg chg="add mod">
          <ac:chgData name="Pavlína Bazalová" userId="e219d983-eaf7-45be-b67d-109fd92f69b5" providerId="ADAL" clId="{BAF1B9C5-5EAE-9F40-932E-086B7449BDDA}" dt="2022-11-13T18:46:41.299" v="11741" actId="1076"/>
          <ac:picMkLst>
            <pc:docMk/>
            <pc:sldMk cId="706917402" sldId="376"/>
            <ac:picMk id="8" creationId="{7DC1F2D5-84CF-B207-1E5B-96A5E5C8E67E}"/>
          </ac:picMkLst>
        </pc:picChg>
        <pc:picChg chg="add mod">
          <ac:chgData name="Pavlína Bazalová" userId="e219d983-eaf7-45be-b67d-109fd92f69b5" providerId="ADAL" clId="{BAF1B9C5-5EAE-9F40-932E-086B7449BDDA}" dt="2022-11-13T18:44:01.916" v="11735" actId="1076"/>
          <ac:picMkLst>
            <pc:docMk/>
            <pc:sldMk cId="706917402" sldId="376"/>
            <ac:picMk id="6146" creationId="{4C9CA850-A451-DE3D-FDD4-B57EE7B6DEC6}"/>
          </ac:picMkLst>
        </pc:picChg>
        <pc:picChg chg="add del mod">
          <ac:chgData name="Pavlína Bazalová" userId="e219d983-eaf7-45be-b67d-109fd92f69b5" providerId="ADAL" clId="{BAF1B9C5-5EAE-9F40-932E-086B7449BDDA}" dt="2022-11-13T18:46:37.720" v="11740" actId="478"/>
          <ac:picMkLst>
            <pc:docMk/>
            <pc:sldMk cId="706917402" sldId="376"/>
            <ac:picMk id="6148" creationId="{8CD7E4E5-3C21-52C7-D65B-043F94D156C4}"/>
          </ac:picMkLst>
        </pc:picChg>
      </pc:sldChg>
      <pc:sldChg chg="addSp delSp modSp new mod">
        <pc:chgData name="Pavlína Bazalová" userId="e219d983-eaf7-45be-b67d-109fd92f69b5" providerId="ADAL" clId="{BAF1B9C5-5EAE-9F40-932E-086B7449BDDA}" dt="2022-11-13T18:52:01.315" v="11791" actId="1076"/>
        <pc:sldMkLst>
          <pc:docMk/>
          <pc:sldMk cId="1754371333" sldId="377"/>
        </pc:sldMkLst>
        <pc:spChg chg="del">
          <ac:chgData name="Pavlína Bazalová" userId="e219d983-eaf7-45be-b67d-109fd92f69b5" providerId="ADAL" clId="{BAF1B9C5-5EAE-9F40-932E-086B7449BDDA}" dt="2022-11-13T18:48:47.602" v="11766" actId="478"/>
          <ac:spMkLst>
            <pc:docMk/>
            <pc:sldMk cId="1754371333" sldId="377"/>
            <ac:spMk id="2" creationId="{ED6C35AD-9F9B-1C29-8744-2078E277FA7E}"/>
          </ac:spMkLst>
        </pc:spChg>
        <pc:spChg chg="del">
          <ac:chgData name="Pavlína Bazalová" userId="e219d983-eaf7-45be-b67d-109fd92f69b5" providerId="ADAL" clId="{BAF1B9C5-5EAE-9F40-932E-086B7449BDDA}" dt="2022-11-13T18:48:53.246" v="11768" actId="478"/>
          <ac:spMkLst>
            <pc:docMk/>
            <pc:sldMk cId="1754371333" sldId="377"/>
            <ac:spMk id="4" creationId="{E60FD1F0-A999-3382-9C81-96D7C5C96527}"/>
          </ac:spMkLst>
        </pc:spChg>
        <pc:spChg chg="del">
          <ac:chgData name="Pavlína Bazalová" userId="e219d983-eaf7-45be-b67d-109fd92f69b5" providerId="ADAL" clId="{BAF1B9C5-5EAE-9F40-932E-086B7449BDDA}" dt="2022-11-13T18:48:50.593" v="11767" actId="478"/>
          <ac:spMkLst>
            <pc:docMk/>
            <pc:sldMk cId="1754371333" sldId="377"/>
            <ac:spMk id="5" creationId="{648C0EB0-F313-FA5F-CD41-9971987308B3}"/>
          </ac:spMkLst>
        </pc:spChg>
        <pc:spChg chg="add mod">
          <ac:chgData name="Pavlína Bazalová" userId="e219d983-eaf7-45be-b67d-109fd92f69b5" providerId="ADAL" clId="{BAF1B9C5-5EAE-9F40-932E-086B7449BDDA}" dt="2022-11-13T18:49:20.449" v="11777" actId="14100"/>
          <ac:spMkLst>
            <pc:docMk/>
            <pc:sldMk cId="1754371333" sldId="377"/>
            <ac:spMk id="7" creationId="{19D443DD-B52A-3CD4-BEFA-EBC3A9648A0D}"/>
          </ac:spMkLst>
        </pc:spChg>
        <pc:spChg chg="add mod">
          <ac:chgData name="Pavlína Bazalová" userId="e219d983-eaf7-45be-b67d-109fd92f69b5" providerId="ADAL" clId="{BAF1B9C5-5EAE-9F40-932E-086B7449BDDA}" dt="2022-11-13T18:52:01.315" v="11791" actId="1076"/>
          <ac:spMkLst>
            <pc:docMk/>
            <pc:sldMk cId="1754371333" sldId="377"/>
            <ac:spMk id="10" creationId="{82EA7EE6-7FD3-0FA7-2161-67E9E5D76C55}"/>
          </ac:spMkLst>
        </pc:spChg>
        <pc:picChg chg="add mod">
          <ac:chgData name="Pavlína Bazalová" userId="e219d983-eaf7-45be-b67d-109fd92f69b5" providerId="ADAL" clId="{BAF1B9C5-5EAE-9F40-932E-086B7449BDDA}" dt="2022-11-13T18:51:37.029" v="11780" actId="571"/>
          <ac:picMkLst>
            <pc:docMk/>
            <pc:sldMk cId="1754371333" sldId="377"/>
            <ac:picMk id="8" creationId="{D5BB3EB7-B00A-7204-D917-267DE31B7174}"/>
          </ac:picMkLst>
        </pc:picChg>
        <pc:picChg chg="add mod">
          <ac:chgData name="Pavlína Bazalová" userId="e219d983-eaf7-45be-b67d-109fd92f69b5" providerId="ADAL" clId="{BAF1B9C5-5EAE-9F40-932E-086B7449BDDA}" dt="2022-11-13T18:51:57.247" v="11790" actId="1076"/>
          <ac:picMkLst>
            <pc:docMk/>
            <pc:sldMk cId="1754371333" sldId="377"/>
            <ac:picMk id="7170" creationId="{236EE1A3-903A-0FF0-0308-2FD923C2DE94}"/>
          </ac:picMkLst>
        </pc:picChg>
        <pc:picChg chg="add del mod">
          <ac:chgData name="Pavlína Bazalová" userId="e219d983-eaf7-45be-b67d-109fd92f69b5" providerId="ADAL" clId="{BAF1B9C5-5EAE-9F40-932E-086B7449BDDA}" dt="2022-11-13T18:51:39.391" v="11781" actId="478"/>
          <ac:picMkLst>
            <pc:docMk/>
            <pc:sldMk cId="1754371333" sldId="377"/>
            <ac:picMk id="7172" creationId="{820464BB-E7BA-473E-A611-76333D16ACC5}"/>
          </ac:picMkLst>
        </pc:picChg>
      </pc:sldChg>
      <pc:sldChg chg="addSp delSp modSp new mod ord">
        <pc:chgData name="Pavlína Bazalová" userId="e219d983-eaf7-45be-b67d-109fd92f69b5" providerId="ADAL" clId="{BAF1B9C5-5EAE-9F40-932E-086B7449BDDA}" dt="2022-11-13T19:01:13.903" v="11861" actId="20578"/>
        <pc:sldMkLst>
          <pc:docMk/>
          <pc:sldMk cId="2331068259" sldId="378"/>
        </pc:sldMkLst>
        <pc:spChg chg="del">
          <ac:chgData name="Pavlína Bazalová" userId="e219d983-eaf7-45be-b67d-109fd92f69b5" providerId="ADAL" clId="{BAF1B9C5-5EAE-9F40-932E-086B7449BDDA}" dt="2022-11-13T18:55:18.718" v="11834" actId="478"/>
          <ac:spMkLst>
            <pc:docMk/>
            <pc:sldMk cId="2331068259" sldId="378"/>
            <ac:spMk id="2" creationId="{621ED90D-A4F8-5B00-7377-BD595E1736C3}"/>
          </ac:spMkLst>
        </pc:spChg>
        <pc:spChg chg="mod">
          <ac:chgData name="Pavlína Bazalová" userId="e219d983-eaf7-45be-b67d-109fd92f69b5" providerId="ADAL" clId="{BAF1B9C5-5EAE-9F40-932E-086B7449BDDA}" dt="2022-11-13T18:55:15.657" v="11833" actId="20577"/>
          <ac:spMkLst>
            <pc:docMk/>
            <pc:sldMk cId="2331068259" sldId="378"/>
            <ac:spMk id="4" creationId="{6711BD42-B4EE-68DD-7841-401E1EF97850}"/>
          </ac:spMkLst>
        </pc:spChg>
        <pc:spChg chg="del">
          <ac:chgData name="Pavlína Bazalová" userId="e219d983-eaf7-45be-b67d-109fd92f69b5" providerId="ADAL" clId="{BAF1B9C5-5EAE-9F40-932E-086B7449BDDA}" dt="2022-11-13T18:55:04.506" v="11796" actId="478"/>
          <ac:spMkLst>
            <pc:docMk/>
            <pc:sldMk cId="2331068259" sldId="378"/>
            <ac:spMk id="5" creationId="{9085051C-867B-DA74-4B23-A351A8FC0261}"/>
          </ac:spMkLst>
        </pc:spChg>
        <pc:spChg chg="add mod">
          <ac:chgData name="Pavlína Bazalová" userId="e219d983-eaf7-45be-b67d-109fd92f69b5" providerId="ADAL" clId="{BAF1B9C5-5EAE-9F40-932E-086B7449BDDA}" dt="2022-11-13T18:55:34.805" v="11846" actId="14100"/>
          <ac:spMkLst>
            <pc:docMk/>
            <pc:sldMk cId="2331068259" sldId="378"/>
            <ac:spMk id="7" creationId="{46896B4A-329F-F5BB-1B66-AB172A48AA2C}"/>
          </ac:spMkLst>
        </pc:spChg>
        <pc:spChg chg="add mod">
          <ac:chgData name="Pavlína Bazalová" userId="e219d983-eaf7-45be-b67d-109fd92f69b5" providerId="ADAL" clId="{BAF1B9C5-5EAE-9F40-932E-086B7449BDDA}" dt="2022-11-13T18:57:02.002" v="11859" actId="1076"/>
          <ac:spMkLst>
            <pc:docMk/>
            <pc:sldMk cId="2331068259" sldId="378"/>
            <ac:spMk id="9" creationId="{C4599A34-0965-C702-297C-8702E6271629}"/>
          </ac:spMkLst>
        </pc:spChg>
        <pc:picChg chg="add mod">
          <ac:chgData name="Pavlína Bazalová" userId="e219d983-eaf7-45be-b67d-109fd92f69b5" providerId="ADAL" clId="{BAF1B9C5-5EAE-9F40-932E-086B7449BDDA}" dt="2022-11-13T18:55:02.354" v="11795" actId="1076"/>
          <ac:picMkLst>
            <pc:docMk/>
            <pc:sldMk cId="2331068259" sldId="378"/>
            <ac:picMk id="8194" creationId="{B1F9FFB9-AD97-BE66-D1CA-37BCECCE2DE3}"/>
          </ac:picMkLst>
        </pc:picChg>
        <pc:picChg chg="add mod">
          <ac:chgData name="Pavlína Bazalová" userId="e219d983-eaf7-45be-b67d-109fd92f69b5" providerId="ADAL" clId="{BAF1B9C5-5EAE-9F40-932E-086B7449BDDA}" dt="2022-11-13T18:56:33.902" v="11850" actId="1076"/>
          <ac:picMkLst>
            <pc:docMk/>
            <pc:sldMk cId="2331068259" sldId="378"/>
            <ac:picMk id="8196" creationId="{6DC4C0AB-00F1-AB61-F883-CB7FB8A02337}"/>
          </ac:picMkLst>
        </pc:picChg>
      </pc:sldChg>
      <pc:sldChg chg="addSp delSp modSp new mod">
        <pc:chgData name="Pavlína Bazalová" userId="e219d983-eaf7-45be-b67d-109fd92f69b5" providerId="ADAL" clId="{BAF1B9C5-5EAE-9F40-932E-086B7449BDDA}" dt="2022-11-13T19:03:49.298" v="11947" actId="1076"/>
        <pc:sldMkLst>
          <pc:docMk/>
          <pc:sldMk cId="1446380822" sldId="379"/>
        </pc:sldMkLst>
        <pc:spChg chg="del">
          <ac:chgData name="Pavlína Bazalová" userId="e219d983-eaf7-45be-b67d-109fd92f69b5" providerId="ADAL" clId="{BAF1B9C5-5EAE-9F40-932E-086B7449BDDA}" dt="2022-11-13T19:01:58.339" v="11937" actId="478"/>
          <ac:spMkLst>
            <pc:docMk/>
            <pc:sldMk cId="1446380822" sldId="379"/>
            <ac:spMk id="2" creationId="{C733D8EB-A732-19B6-A9E8-B6AB860CADCE}"/>
          </ac:spMkLst>
        </pc:spChg>
        <pc:spChg chg="mod">
          <ac:chgData name="Pavlína Bazalová" userId="e219d983-eaf7-45be-b67d-109fd92f69b5" providerId="ADAL" clId="{BAF1B9C5-5EAE-9F40-932E-086B7449BDDA}" dt="2022-11-13T19:01:32.669" v="11887" actId="20577"/>
          <ac:spMkLst>
            <pc:docMk/>
            <pc:sldMk cId="1446380822" sldId="379"/>
            <ac:spMk id="4" creationId="{C8BE1C99-E378-B795-8A97-F2D85FDB0F7E}"/>
          </ac:spMkLst>
        </pc:spChg>
        <pc:spChg chg="del">
          <ac:chgData name="Pavlína Bazalová" userId="e219d983-eaf7-45be-b67d-109fd92f69b5" providerId="ADAL" clId="{BAF1B9C5-5EAE-9F40-932E-086B7449BDDA}" dt="2022-11-13T19:03:24.585" v="11939" actId="478"/>
          <ac:spMkLst>
            <pc:docMk/>
            <pc:sldMk cId="1446380822" sldId="379"/>
            <ac:spMk id="5" creationId="{1FA652A7-2A2D-43CD-7AEE-6DDBA8AE8EB0}"/>
          </ac:spMkLst>
        </pc:spChg>
        <pc:spChg chg="add mod">
          <ac:chgData name="Pavlína Bazalová" userId="e219d983-eaf7-45be-b67d-109fd92f69b5" providerId="ADAL" clId="{BAF1B9C5-5EAE-9F40-932E-086B7449BDDA}" dt="2022-11-13T19:03:49.298" v="11947" actId="1076"/>
          <ac:spMkLst>
            <pc:docMk/>
            <pc:sldMk cId="1446380822" sldId="379"/>
            <ac:spMk id="7" creationId="{690FCAF0-9C19-88C3-3A74-E6E4FDBEA1B5}"/>
          </ac:spMkLst>
        </pc:spChg>
        <pc:picChg chg="add mod">
          <ac:chgData name="Pavlína Bazalová" userId="e219d983-eaf7-45be-b67d-109fd92f69b5" providerId="ADAL" clId="{BAF1B9C5-5EAE-9F40-932E-086B7449BDDA}" dt="2022-11-13T19:03:27.513" v="11940" actId="14100"/>
          <ac:picMkLst>
            <pc:docMk/>
            <pc:sldMk cId="1446380822" sldId="379"/>
            <ac:picMk id="9218" creationId="{ED10147B-42F7-A622-A09C-81B28BA459CB}"/>
          </ac:picMkLst>
        </pc:picChg>
      </pc:sldChg>
      <pc:sldChg chg="addSp delSp modSp new mod">
        <pc:chgData name="Pavlína Bazalová" userId="e219d983-eaf7-45be-b67d-109fd92f69b5" providerId="ADAL" clId="{BAF1B9C5-5EAE-9F40-932E-086B7449BDDA}" dt="2022-11-14T07:59:45.131" v="12286" actId="20577"/>
        <pc:sldMkLst>
          <pc:docMk/>
          <pc:sldMk cId="750556988" sldId="380"/>
        </pc:sldMkLst>
        <pc:spChg chg="add mod">
          <ac:chgData name="Pavlína Bazalová" userId="e219d983-eaf7-45be-b67d-109fd92f69b5" providerId="ADAL" clId="{BAF1B9C5-5EAE-9F40-932E-086B7449BDDA}" dt="2022-11-14T07:58:47.473" v="12266" actId="20577"/>
          <ac:spMkLst>
            <pc:docMk/>
            <pc:sldMk cId="750556988" sldId="380"/>
            <ac:spMk id="2" creationId="{BCC23802-77E3-E43E-C89C-465F54E56FCE}"/>
          </ac:spMkLst>
        </pc:spChg>
        <pc:spChg chg="del">
          <ac:chgData name="Pavlína Bazalová" userId="e219d983-eaf7-45be-b67d-109fd92f69b5" providerId="ADAL" clId="{BAF1B9C5-5EAE-9F40-932E-086B7449BDDA}" dt="2022-11-13T19:11:41.431" v="11948" actId="478"/>
          <ac:spMkLst>
            <pc:docMk/>
            <pc:sldMk cId="750556988" sldId="380"/>
            <ac:spMk id="2" creationId="{CE98B38E-9DBE-336E-0FDA-C69540849899}"/>
          </ac:spMkLst>
        </pc:spChg>
        <pc:spChg chg="mod">
          <ac:chgData name="Pavlína Bazalová" userId="e219d983-eaf7-45be-b67d-109fd92f69b5" providerId="ADAL" clId="{BAF1B9C5-5EAE-9F40-932E-086B7449BDDA}" dt="2022-11-14T07:59:45.131" v="12286" actId="20577"/>
          <ac:spMkLst>
            <pc:docMk/>
            <pc:sldMk cId="750556988" sldId="380"/>
            <ac:spMk id="4" creationId="{B3B10D3A-7A14-231E-B9E1-85F57FB855B4}"/>
          </ac:spMkLst>
        </pc:spChg>
        <pc:spChg chg="del">
          <ac:chgData name="Pavlína Bazalová" userId="e219d983-eaf7-45be-b67d-109fd92f69b5" providerId="ADAL" clId="{BAF1B9C5-5EAE-9F40-932E-086B7449BDDA}" dt="2022-11-13T19:13:14.055" v="11951" actId="478"/>
          <ac:spMkLst>
            <pc:docMk/>
            <pc:sldMk cId="750556988" sldId="380"/>
            <ac:spMk id="5" creationId="{4D8277A0-3C38-05C3-5C01-66CD929E86C4}"/>
          </ac:spMkLst>
        </pc:spChg>
        <pc:spChg chg="add mod">
          <ac:chgData name="Pavlína Bazalová" userId="e219d983-eaf7-45be-b67d-109fd92f69b5" providerId="ADAL" clId="{BAF1B9C5-5EAE-9F40-932E-086B7449BDDA}" dt="2022-11-14T07:57:38.065" v="12143" actId="1076"/>
          <ac:spMkLst>
            <pc:docMk/>
            <pc:sldMk cId="750556988" sldId="380"/>
            <ac:spMk id="7" creationId="{795ADC5C-E1B2-0FB7-52FA-08FFBE7B49FA}"/>
          </ac:spMkLst>
        </pc:spChg>
        <pc:picChg chg="add mod">
          <ac:chgData name="Pavlína Bazalová" userId="e219d983-eaf7-45be-b67d-109fd92f69b5" providerId="ADAL" clId="{BAF1B9C5-5EAE-9F40-932E-086B7449BDDA}" dt="2022-11-14T07:57:35.265" v="12142" actId="1076"/>
          <ac:picMkLst>
            <pc:docMk/>
            <pc:sldMk cId="750556988" sldId="380"/>
            <ac:picMk id="10242" creationId="{5C5F622D-F148-27D8-B794-114B1617EC18}"/>
          </ac:picMkLst>
        </pc:picChg>
      </pc:sldChg>
      <pc:sldChg chg="addSp delSp modSp new mod">
        <pc:chgData name="Pavlína Bazalová" userId="e219d983-eaf7-45be-b67d-109fd92f69b5" providerId="ADAL" clId="{BAF1B9C5-5EAE-9F40-932E-086B7449BDDA}" dt="2022-11-13T19:16:20.248" v="11980" actId="1076"/>
        <pc:sldMkLst>
          <pc:docMk/>
          <pc:sldMk cId="3303467413" sldId="381"/>
        </pc:sldMkLst>
        <pc:spChg chg="del">
          <ac:chgData name="Pavlína Bazalová" userId="e219d983-eaf7-45be-b67d-109fd92f69b5" providerId="ADAL" clId="{BAF1B9C5-5EAE-9F40-932E-086B7449BDDA}" dt="2022-11-13T19:13:49.185" v="11962" actId="478"/>
          <ac:spMkLst>
            <pc:docMk/>
            <pc:sldMk cId="3303467413" sldId="381"/>
            <ac:spMk id="2" creationId="{D8167225-064A-BE25-81DA-55C9900A5796}"/>
          </ac:spMkLst>
        </pc:spChg>
        <pc:spChg chg="mod">
          <ac:chgData name="Pavlína Bazalová" userId="e219d983-eaf7-45be-b67d-109fd92f69b5" providerId="ADAL" clId="{BAF1B9C5-5EAE-9F40-932E-086B7449BDDA}" dt="2022-11-13T19:01:52.659" v="11936" actId="20577"/>
          <ac:spMkLst>
            <pc:docMk/>
            <pc:sldMk cId="3303467413" sldId="381"/>
            <ac:spMk id="4" creationId="{75FFA817-83A7-614D-E763-EF0498119583}"/>
          </ac:spMkLst>
        </pc:spChg>
        <pc:spChg chg="del">
          <ac:chgData name="Pavlína Bazalová" userId="e219d983-eaf7-45be-b67d-109fd92f69b5" providerId="ADAL" clId="{BAF1B9C5-5EAE-9F40-932E-086B7449BDDA}" dt="2022-11-13T19:15:02.988" v="11965" actId="478"/>
          <ac:spMkLst>
            <pc:docMk/>
            <pc:sldMk cId="3303467413" sldId="381"/>
            <ac:spMk id="5" creationId="{44E2DC63-BA53-CBF3-7531-75187EC37C5C}"/>
          </ac:spMkLst>
        </pc:spChg>
        <pc:spChg chg="add mod">
          <ac:chgData name="Pavlína Bazalová" userId="e219d983-eaf7-45be-b67d-109fd92f69b5" providerId="ADAL" clId="{BAF1B9C5-5EAE-9F40-932E-086B7449BDDA}" dt="2022-11-13T19:15:33.933" v="11977" actId="1076"/>
          <ac:spMkLst>
            <pc:docMk/>
            <pc:sldMk cId="3303467413" sldId="381"/>
            <ac:spMk id="7" creationId="{BBBFACCB-4840-32A2-5B7F-85078C9D619D}"/>
          </ac:spMkLst>
        </pc:spChg>
        <pc:picChg chg="add mod">
          <ac:chgData name="Pavlína Bazalová" userId="e219d983-eaf7-45be-b67d-109fd92f69b5" providerId="ADAL" clId="{BAF1B9C5-5EAE-9F40-932E-086B7449BDDA}" dt="2022-11-13T19:15:00.115" v="11964" actId="1076"/>
          <ac:picMkLst>
            <pc:docMk/>
            <pc:sldMk cId="3303467413" sldId="381"/>
            <ac:picMk id="11266" creationId="{2144CFBB-0FBF-3ADC-6B44-B1E4AB71F4C2}"/>
          </ac:picMkLst>
        </pc:picChg>
        <pc:picChg chg="add mod">
          <ac:chgData name="Pavlína Bazalová" userId="e219d983-eaf7-45be-b67d-109fd92f69b5" providerId="ADAL" clId="{BAF1B9C5-5EAE-9F40-932E-086B7449BDDA}" dt="2022-11-13T19:16:20.248" v="11980" actId="1076"/>
          <ac:picMkLst>
            <pc:docMk/>
            <pc:sldMk cId="3303467413" sldId="381"/>
            <ac:picMk id="11268" creationId="{9D9F9667-A2B5-8FE5-5F95-99A7CBE20754}"/>
          </ac:picMkLst>
        </pc:picChg>
      </pc:sldChg>
      <pc:sldChg chg="new del">
        <pc:chgData name="Pavlína Bazalová" userId="e219d983-eaf7-45be-b67d-109fd92f69b5" providerId="ADAL" clId="{BAF1B9C5-5EAE-9F40-932E-086B7449BDDA}" dt="2022-11-13T19:19:16.512" v="11983" actId="2696"/>
        <pc:sldMkLst>
          <pc:docMk/>
          <pc:sldMk cId="2745233650" sldId="382"/>
        </pc:sldMkLst>
      </pc:sldChg>
      <pc:sldChg chg="addSp modSp add mod">
        <pc:chgData name="Pavlína Bazalová" userId="e219d983-eaf7-45be-b67d-109fd92f69b5" providerId="ADAL" clId="{BAF1B9C5-5EAE-9F40-932E-086B7449BDDA}" dt="2022-11-13T19:19:37.168" v="12003" actId="20577"/>
        <pc:sldMkLst>
          <pc:docMk/>
          <pc:sldMk cId="234695014" sldId="383"/>
        </pc:sldMkLst>
        <pc:spChg chg="add mod">
          <ac:chgData name="Pavlína Bazalová" userId="e219d983-eaf7-45be-b67d-109fd92f69b5" providerId="ADAL" clId="{BAF1B9C5-5EAE-9F40-932E-086B7449BDDA}" dt="2022-11-13T19:19:37.168" v="12003" actId="20577"/>
          <ac:spMkLst>
            <pc:docMk/>
            <pc:sldMk cId="234695014" sldId="383"/>
            <ac:spMk id="2" creationId="{67FF3A29-2A8F-7AB8-8F5C-36F94CCE5D9B}"/>
          </ac:spMkLst>
        </pc:spChg>
      </pc:sldChg>
      <pc:sldChg chg="modSp add mod">
        <pc:chgData name="Pavlína Bazalová" userId="e219d983-eaf7-45be-b67d-109fd92f69b5" providerId="ADAL" clId="{BAF1B9C5-5EAE-9F40-932E-086B7449BDDA}" dt="2022-11-13T19:26:10.738" v="12110" actId="14100"/>
        <pc:sldMkLst>
          <pc:docMk/>
          <pc:sldMk cId="3461681039" sldId="384"/>
        </pc:sldMkLst>
        <pc:spChg chg="mod">
          <ac:chgData name="Pavlína Bazalová" userId="e219d983-eaf7-45be-b67d-109fd92f69b5" providerId="ADAL" clId="{BAF1B9C5-5EAE-9F40-932E-086B7449BDDA}" dt="2022-11-13T19:26:01.540" v="12107" actId="1076"/>
          <ac:spMkLst>
            <pc:docMk/>
            <pc:sldMk cId="3461681039" sldId="384"/>
            <ac:spMk id="11" creationId="{CE2CD6C5-ED9D-CEF1-E2AF-476B96E0722D}"/>
          </ac:spMkLst>
        </pc:spChg>
        <pc:picChg chg="mod">
          <ac:chgData name="Pavlína Bazalová" userId="e219d983-eaf7-45be-b67d-109fd92f69b5" providerId="ADAL" clId="{BAF1B9C5-5EAE-9F40-932E-086B7449BDDA}" dt="2022-11-13T19:26:07.390" v="12109" actId="1076"/>
          <ac:picMkLst>
            <pc:docMk/>
            <pc:sldMk cId="3461681039" sldId="384"/>
            <ac:picMk id="7" creationId="{3A6A97E4-16C6-56E6-53D3-81584C7064C7}"/>
          </ac:picMkLst>
        </pc:picChg>
        <pc:picChg chg="mod">
          <ac:chgData name="Pavlína Bazalová" userId="e219d983-eaf7-45be-b67d-109fd92f69b5" providerId="ADAL" clId="{BAF1B9C5-5EAE-9F40-932E-086B7449BDDA}" dt="2022-11-13T19:26:10.738" v="12110" actId="14100"/>
          <ac:picMkLst>
            <pc:docMk/>
            <pc:sldMk cId="3461681039" sldId="384"/>
            <ac:picMk id="9" creationId="{9A78CA11-D6F2-A40E-E931-F4ACFFCF0A17}"/>
          </ac:picMkLst>
        </pc:picChg>
      </pc:sldChg>
      <pc:sldChg chg="modSp add mod">
        <pc:chgData name="Pavlína Bazalová" userId="e219d983-eaf7-45be-b67d-109fd92f69b5" providerId="ADAL" clId="{BAF1B9C5-5EAE-9F40-932E-086B7449BDDA}" dt="2022-11-13T19:26:37.756" v="12117" actId="14100"/>
        <pc:sldMkLst>
          <pc:docMk/>
          <pc:sldMk cId="480952588" sldId="385"/>
        </pc:sldMkLst>
        <pc:spChg chg="mod">
          <ac:chgData name="Pavlína Bazalová" userId="e219d983-eaf7-45be-b67d-109fd92f69b5" providerId="ADAL" clId="{BAF1B9C5-5EAE-9F40-932E-086B7449BDDA}" dt="2022-11-13T19:26:28.556" v="12114" actId="1076"/>
          <ac:spMkLst>
            <pc:docMk/>
            <pc:sldMk cId="480952588" sldId="385"/>
            <ac:spMk id="6" creationId="{A1CCB26C-E85E-88F2-95AC-2F4C7ED35EE1}"/>
          </ac:spMkLst>
        </pc:spChg>
        <pc:spChg chg="mod">
          <ac:chgData name="Pavlína Bazalová" userId="e219d983-eaf7-45be-b67d-109fd92f69b5" providerId="ADAL" clId="{BAF1B9C5-5EAE-9F40-932E-086B7449BDDA}" dt="2022-11-13T19:26:19.769" v="12111" actId="1076"/>
          <ac:spMkLst>
            <pc:docMk/>
            <pc:sldMk cId="480952588" sldId="385"/>
            <ac:spMk id="12" creationId="{B2579B9E-C796-2BFC-9FE4-D6485FBF8842}"/>
          </ac:spMkLst>
        </pc:spChg>
        <pc:picChg chg="mod">
          <ac:chgData name="Pavlína Bazalová" userId="e219d983-eaf7-45be-b67d-109fd92f69b5" providerId="ADAL" clId="{BAF1B9C5-5EAE-9F40-932E-086B7449BDDA}" dt="2022-11-13T19:26:24.773" v="12113" actId="14100"/>
          <ac:picMkLst>
            <pc:docMk/>
            <pc:sldMk cId="480952588" sldId="385"/>
            <ac:picMk id="4" creationId="{4791C591-D2F4-431A-4707-76AE4581BF3D}"/>
          </ac:picMkLst>
        </pc:picChg>
        <pc:picChg chg="mod">
          <ac:chgData name="Pavlína Bazalová" userId="e219d983-eaf7-45be-b67d-109fd92f69b5" providerId="ADAL" clId="{BAF1B9C5-5EAE-9F40-932E-086B7449BDDA}" dt="2022-11-13T19:26:37.756" v="12117" actId="14100"/>
          <ac:picMkLst>
            <pc:docMk/>
            <pc:sldMk cId="480952588" sldId="385"/>
            <ac:picMk id="7" creationId="{9540DCF5-8558-5905-3A0B-270EA533B64F}"/>
          </ac:picMkLst>
        </pc:picChg>
        <pc:picChg chg="mod">
          <ac:chgData name="Pavlína Bazalová" userId="e219d983-eaf7-45be-b67d-109fd92f69b5" providerId="ADAL" clId="{BAF1B9C5-5EAE-9F40-932E-086B7449BDDA}" dt="2022-11-13T19:26:34.440" v="12116" actId="1076"/>
          <ac:picMkLst>
            <pc:docMk/>
            <pc:sldMk cId="480952588" sldId="385"/>
            <ac:picMk id="10" creationId="{1694D97E-DAC2-ACE9-475A-14C28F19CCF9}"/>
          </ac:picMkLst>
        </pc:picChg>
      </pc:sldChg>
      <pc:sldChg chg="add">
        <pc:chgData name="Pavlína Bazalová" userId="e219d983-eaf7-45be-b67d-109fd92f69b5" providerId="ADAL" clId="{BAF1B9C5-5EAE-9F40-932E-086B7449BDDA}" dt="2022-11-13T19:25:47.680" v="12104"/>
        <pc:sldMkLst>
          <pc:docMk/>
          <pc:sldMk cId="2314397503" sldId="386"/>
        </pc:sldMkLst>
      </pc:sldChg>
      <pc:sldChg chg="addSp delSp modSp new mod modClrScheme chgLayout">
        <pc:chgData name="Pavlína Bazalová" userId="e219d983-eaf7-45be-b67d-109fd92f69b5" providerId="ADAL" clId="{BAF1B9C5-5EAE-9F40-932E-086B7449BDDA}" dt="2022-11-13T19:32:16.816" v="12130" actId="20577"/>
        <pc:sldMkLst>
          <pc:docMk/>
          <pc:sldMk cId="3380674347" sldId="387"/>
        </pc:sldMkLst>
        <pc:spChg chg="del mod ord">
          <ac:chgData name="Pavlína Bazalová" userId="e219d983-eaf7-45be-b67d-109fd92f69b5" providerId="ADAL" clId="{BAF1B9C5-5EAE-9F40-932E-086B7449BDDA}" dt="2022-11-13T19:32:08.901" v="12128" actId="478"/>
          <ac:spMkLst>
            <pc:docMk/>
            <pc:sldMk cId="3380674347" sldId="387"/>
            <ac:spMk id="2" creationId="{C11BA83A-637C-E760-21C8-CC9F9B4DB671}"/>
          </ac:spMkLst>
        </pc:spChg>
        <pc:spChg chg="mod ord">
          <ac:chgData name="Pavlína Bazalová" userId="e219d983-eaf7-45be-b67d-109fd92f69b5" providerId="ADAL" clId="{BAF1B9C5-5EAE-9F40-932E-086B7449BDDA}" dt="2022-11-13T19:31:00.402" v="12119" actId="700"/>
          <ac:spMkLst>
            <pc:docMk/>
            <pc:sldMk cId="3380674347" sldId="387"/>
            <ac:spMk id="3" creationId="{A3E895AF-FDEC-A4A5-C6C9-1EC494DB4AD9}"/>
          </ac:spMkLst>
        </pc:spChg>
        <pc:spChg chg="del mod ord">
          <ac:chgData name="Pavlína Bazalová" userId="e219d983-eaf7-45be-b67d-109fd92f69b5" providerId="ADAL" clId="{BAF1B9C5-5EAE-9F40-932E-086B7449BDDA}" dt="2022-11-13T19:31:00.402" v="12119" actId="700"/>
          <ac:spMkLst>
            <pc:docMk/>
            <pc:sldMk cId="3380674347" sldId="387"/>
            <ac:spMk id="4" creationId="{941FFD67-E290-4C32-EB14-45FC79DE1D4F}"/>
          </ac:spMkLst>
        </pc:spChg>
        <pc:spChg chg="del mod ord">
          <ac:chgData name="Pavlína Bazalová" userId="e219d983-eaf7-45be-b67d-109fd92f69b5" providerId="ADAL" clId="{BAF1B9C5-5EAE-9F40-932E-086B7449BDDA}" dt="2022-11-13T19:31:00.402" v="12119" actId="700"/>
          <ac:spMkLst>
            <pc:docMk/>
            <pc:sldMk cId="3380674347" sldId="387"/>
            <ac:spMk id="5" creationId="{B83F3F2B-2262-3391-EAB9-E7357D0FA451}"/>
          </ac:spMkLst>
        </pc:spChg>
        <pc:spChg chg="add mod ord">
          <ac:chgData name="Pavlína Bazalová" userId="e219d983-eaf7-45be-b67d-109fd92f69b5" providerId="ADAL" clId="{BAF1B9C5-5EAE-9F40-932E-086B7449BDDA}" dt="2022-11-13T19:32:16.816" v="12130" actId="20577"/>
          <ac:spMkLst>
            <pc:docMk/>
            <pc:sldMk cId="3380674347" sldId="387"/>
            <ac:spMk id="6" creationId="{28E08A1E-0207-389D-0491-6B92DDAD9338}"/>
          </ac:spMkLst>
        </pc:spChg>
        <pc:spChg chg="add mod ord">
          <ac:chgData name="Pavlína Bazalová" userId="e219d983-eaf7-45be-b67d-109fd92f69b5" providerId="ADAL" clId="{BAF1B9C5-5EAE-9F40-932E-086B7449BDDA}" dt="2022-11-13T19:32:06.551" v="12127"/>
          <ac:spMkLst>
            <pc:docMk/>
            <pc:sldMk cId="3380674347" sldId="387"/>
            <ac:spMk id="7" creationId="{9B7837FC-43A8-FADD-493D-D73ECA36E2ED}"/>
          </ac:spMkLst>
        </pc:spChg>
      </pc:sldChg>
      <pc:sldChg chg="delSp modSp new mod">
        <pc:chgData name="Pavlína Bazalová" userId="e219d983-eaf7-45be-b67d-109fd92f69b5" providerId="ADAL" clId="{BAF1B9C5-5EAE-9F40-932E-086B7449BDDA}" dt="2022-11-13T19:33:21.054" v="12141" actId="20577"/>
        <pc:sldMkLst>
          <pc:docMk/>
          <pc:sldMk cId="1469916304" sldId="388"/>
        </pc:sldMkLst>
        <pc:spChg chg="del">
          <ac:chgData name="Pavlína Bazalová" userId="e219d983-eaf7-45be-b67d-109fd92f69b5" providerId="ADAL" clId="{BAF1B9C5-5EAE-9F40-932E-086B7449BDDA}" dt="2022-11-13T19:33:15.850" v="12135" actId="478"/>
          <ac:spMkLst>
            <pc:docMk/>
            <pc:sldMk cId="1469916304" sldId="388"/>
            <ac:spMk id="2" creationId="{C7097926-6260-978E-32B2-4C07482B6EA6}"/>
          </ac:spMkLst>
        </pc:spChg>
        <pc:spChg chg="mod">
          <ac:chgData name="Pavlína Bazalová" userId="e219d983-eaf7-45be-b67d-109fd92f69b5" providerId="ADAL" clId="{BAF1B9C5-5EAE-9F40-932E-086B7449BDDA}" dt="2022-11-13T19:33:21.054" v="12141" actId="20577"/>
          <ac:spMkLst>
            <pc:docMk/>
            <pc:sldMk cId="1469916304" sldId="388"/>
            <ac:spMk id="4" creationId="{3D4155A2-8789-5BAA-B13D-F13CFD1A1171}"/>
          </ac:spMkLst>
        </pc:spChg>
        <pc:spChg chg="mod">
          <ac:chgData name="Pavlína Bazalová" userId="e219d983-eaf7-45be-b67d-109fd92f69b5" providerId="ADAL" clId="{BAF1B9C5-5EAE-9F40-932E-086B7449BDDA}" dt="2022-11-13T19:33:13.051" v="12134"/>
          <ac:spMkLst>
            <pc:docMk/>
            <pc:sldMk cId="1469916304" sldId="388"/>
            <ac:spMk id="5" creationId="{A6D21BC6-11C1-8B33-6BB3-DAF81CB8AC67}"/>
          </ac:spMkLst>
        </pc:spChg>
      </pc:sldChg>
      <pc:sldChg chg="addSp delSp modSp new mod">
        <pc:chgData name="Pavlína Bazalová" userId="e219d983-eaf7-45be-b67d-109fd92f69b5" providerId="ADAL" clId="{BAF1B9C5-5EAE-9F40-932E-086B7449BDDA}" dt="2022-11-14T08:11:47.294" v="12440" actId="113"/>
        <pc:sldMkLst>
          <pc:docMk/>
          <pc:sldMk cId="3192451798" sldId="389"/>
        </pc:sldMkLst>
        <pc:spChg chg="del">
          <ac:chgData name="Pavlína Bazalová" userId="e219d983-eaf7-45be-b67d-109fd92f69b5" providerId="ADAL" clId="{BAF1B9C5-5EAE-9F40-932E-086B7449BDDA}" dt="2022-11-14T08:03:40.750" v="12295" actId="478"/>
          <ac:spMkLst>
            <pc:docMk/>
            <pc:sldMk cId="3192451798" sldId="389"/>
            <ac:spMk id="2" creationId="{ECDC0ECA-A898-E000-7BE1-2CAAD5F9A523}"/>
          </ac:spMkLst>
        </pc:spChg>
        <pc:spChg chg="mod">
          <ac:chgData name="Pavlína Bazalová" userId="e219d983-eaf7-45be-b67d-109fd92f69b5" providerId="ADAL" clId="{BAF1B9C5-5EAE-9F40-932E-086B7449BDDA}" dt="2022-11-14T08:03:52.165" v="12323" actId="20577"/>
          <ac:spMkLst>
            <pc:docMk/>
            <pc:sldMk cId="3192451798" sldId="389"/>
            <ac:spMk id="4" creationId="{697333A5-6B79-9A06-10F3-78FB5C4971C0}"/>
          </ac:spMkLst>
        </pc:spChg>
        <pc:spChg chg="del">
          <ac:chgData name="Pavlína Bazalová" userId="e219d983-eaf7-45be-b67d-109fd92f69b5" providerId="ADAL" clId="{BAF1B9C5-5EAE-9F40-932E-086B7449BDDA}" dt="2022-11-14T08:03:33.254" v="12293" actId="478"/>
          <ac:spMkLst>
            <pc:docMk/>
            <pc:sldMk cId="3192451798" sldId="389"/>
            <ac:spMk id="5" creationId="{B90E2170-0192-50E2-6962-C72A6296F6EA}"/>
          </ac:spMkLst>
        </pc:spChg>
        <pc:spChg chg="add mod">
          <ac:chgData name="Pavlína Bazalová" userId="e219d983-eaf7-45be-b67d-109fd92f69b5" providerId="ADAL" clId="{BAF1B9C5-5EAE-9F40-932E-086B7449BDDA}" dt="2022-11-14T08:11:16.664" v="12433" actId="1076"/>
          <ac:spMkLst>
            <pc:docMk/>
            <pc:sldMk cId="3192451798" sldId="389"/>
            <ac:spMk id="7" creationId="{3195EB39-C2C6-65DF-6AAA-98A41C10C637}"/>
          </ac:spMkLst>
        </pc:spChg>
        <pc:spChg chg="add mod">
          <ac:chgData name="Pavlína Bazalová" userId="e219d983-eaf7-45be-b67d-109fd92f69b5" providerId="ADAL" clId="{BAF1B9C5-5EAE-9F40-932E-086B7449BDDA}" dt="2022-11-14T08:09:08.029" v="12418" actId="14100"/>
          <ac:spMkLst>
            <pc:docMk/>
            <pc:sldMk cId="3192451798" sldId="389"/>
            <ac:spMk id="9" creationId="{9C3F05A1-A85C-B0A7-788C-72A5A68B429A}"/>
          </ac:spMkLst>
        </pc:spChg>
        <pc:spChg chg="add mod">
          <ac:chgData name="Pavlína Bazalová" userId="e219d983-eaf7-45be-b67d-109fd92f69b5" providerId="ADAL" clId="{BAF1B9C5-5EAE-9F40-932E-086B7449BDDA}" dt="2022-11-14T08:11:22.081" v="12434" actId="1076"/>
          <ac:spMkLst>
            <pc:docMk/>
            <pc:sldMk cId="3192451798" sldId="389"/>
            <ac:spMk id="11" creationId="{F560B3E0-B1DE-F3E1-AC0B-26D2684E2D93}"/>
          </ac:spMkLst>
        </pc:spChg>
        <pc:spChg chg="add mod">
          <ac:chgData name="Pavlína Bazalová" userId="e219d983-eaf7-45be-b67d-109fd92f69b5" providerId="ADAL" clId="{BAF1B9C5-5EAE-9F40-932E-086B7449BDDA}" dt="2022-11-14T08:11:47.294" v="12440" actId="113"/>
          <ac:spMkLst>
            <pc:docMk/>
            <pc:sldMk cId="3192451798" sldId="389"/>
            <ac:spMk id="13" creationId="{783D7E07-250F-3153-69D0-A74DE8B68178}"/>
          </ac:spMkLst>
        </pc:spChg>
        <pc:picChg chg="add mod">
          <ac:chgData name="Pavlína Bazalová" userId="e219d983-eaf7-45be-b67d-109fd92f69b5" providerId="ADAL" clId="{BAF1B9C5-5EAE-9F40-932E-086B7449BDDA}" dt="2022-11-14T08:11:14.446" v="12432" actId="1076"/>
          <ac:picMkLst>
            <pc:docMk/>
            <pc:sldMk cId="3192451798" sldId="389"/>
            <ac:picMk id="1026" creationId="{CB01F376-9757-E9EE-1105-2EA39C6BBCB5}"/>
          </ac:picMkLst>
        </pc:picChg>
      </pc:sldChg>
      <pc:sldChg chg="addSp delSp modSp new mod">
        <pc:chgData name="Pavlína Bazalová" userId="e219d983-eaf7-45be-b67d-109fd92f69b5" providerId="ADAL" clId="{BAF1B9C5-5EAE-9F40-932E-086B7449BDDA}" dt="2022-11-14T08:07:18.564" v="12410" actId="1076"/>
        <pc:sldMkLst>
          <pc:docMk/>
          <pc:sldMk cId="1564513011" sldId="390"/>
        </pc:sldMkLst>
        <pc:spChg chg="del mod">
          <ac:chgData name="Pavlína Bazalová" userId="e219d983-eaf7-45be-b67d-109fd92f69b5" providerId="ADAL" clId="{BAF1B9C5-5EAE-9F40-932E-086B7449BDDA}" dt="2022-11-14T08:06:55.728" v="12399" actId="478"/>
          <ac:spMkLst>
            <pc:docMk/>
            <pc:sldMk cId="1564513011" sldId="390"/>
            <ac:spMk id="2" creationId="{71FBA806-A0E6-4244-2C15-A10498832526}"/>
          </ac:spMkLst>
        </pc:spChg>
        <pc:spChg chg="mod">
          <ac:chgData name="Pavlína Bazalová" userId="e219d983-eaf7-45be-b67d-109fd92f69b5" providerId="ADAL" clId="{BAF1B9C5-5EAE-9F40-932E-086B7449BDDA}" dt="2022-11-14T08:05:09.787" v="12382" actId="20577"/>
          <ac:spMkLst>
            <pc:docMk/>
            <pc:sldMk cId="1564513011" sldId="390"/>
            <ac:spMk id="4" creationId="{55BFF167-7095-E303-EA55-FAB44DBB9A6A}"/>
          </ac:spMkLst>
        </pc:spChg>
        <pc:spChg chg="del mod">
          <ac:chgData name="Pavlína Bazalová" userId="e219d983-eaf7-45be-b67d-109fd92f69b5" providerId="ADAL" clId="{BAF1B9C5-5EAE-9F40-932E-086B7449BDDA}" dt="2022-11-14T08:06:49.497" v="12395" actId="478"/>
          <ac:spMkLst>
            <pc:docMk/>
            <pc:sldMk cId="1564513011" sldId="390"/>
            <ac:spMk id="5" creationId="{9F9972BC-3FEA-9891-77DF-616A56A8050F}"/>
          </ac:spMkLst>
        </pc:spChg>
        <pc:spChg chg="add mod">
          <ac:chgData name="Pavlína Bazalová" userId="e219d983-eaf7-45be-b67d-109fd92f69b5" providerId="ADAL" clId="{BAF1B9C5-5EAE-9F40-932E-086B7449BDDA}" dt="2022-11-14T08:06:20.883" v="12390" actId="1076"/>
          <ac:spMkLst>
            <pc:docMk/>
            <pc:sldMk cId="1564513011" sldId="390"/>
            <ac:spMk id="7" creationId="{BAFF4E42-D88B-5C93-997F-FADE3B3ACA20}"/>
          </ac:spMkLst>
        </pc:spChg>
        <pc:spChg chg="add mod">
          <ac:chgData name="Pavlína Bazalová" userId="e219d983-eaf7-45be-b67d-109fd92f69b5" providerId="ADAL" clId="{BAF1B9C5-5EAE-9F40-932E-086B7449BDDA}" dt="2022-11-14T08:07:18.564" v="12410" actId="1076"/>
          <ac:spMkLst>
            <pc:docMk/>
            <pc:sldMk cId="1564513011" sldId="390"/>
            <ac:spMk id="9" creationId="{FA81411B-6139-2C6C-6EA4-8916E2210340}"/>
          </ac:spMkLst>
        </pc:spChg>
        <pc:picChg chg="add mod">
          <ac:chgData name="Pavlína Bazalová" userId="e219d983-eaf7-45be-b67d-109fd92f69b5" providerId="ADAL" clId="{BAF1B9C5-5EAE-9F40-932E-086B7449BDDA}" dt="2022-11-14T08:07:07.513" v="12401" actId="1076"/>
          <ac:picMkLst>
            <pc:docMk/>
            <pc:sldMk cId="1564513011" sldId="390"/>
            <ac:picMk id="2050" creationId="{81BA3E42-F11E-C5EE-8E4B-7FE8694F1C21}"/>
          </ac:picMkLst>
        </pc:picChg>
      </pc:sldChg>
      <pc:sldChg chg="addSp delSp modSp new mod">
        <pc:chgData name="Pavlína Bazalová" userId="e219d983-eaf7-45be-b67d-109fd92f69b5" providerId="ADAL" clId="{BAF1B9C5-5EAE-9F40-932E-086B7449BDDA}" dt="2022-11-14T08:18:35.015" v="12576" actId="20577"/>
        <pc:sldMkLst>
          <pc:docMk/>
          <pc:sldMk cId="4266894956" sldId="391"/>
        </pc:sldMkLst>
        <pc:spChg chg="del">
          <ac:chgData name="Pavlína Bazalová" userId="e219d983-eaf7-45be-b67d-109fd92f69b5" providerId="ADAL" clId="{BAF1B9C5-5EAE-9F40-932E-086B7449BDDA}" dt="2022-11-14T08:15:29.754" v="12523" actId="478"/>
          <ac:spMkLst>
            <pc:docMk/>
            <pc:sldMk cId="4266894956" sldId="391"/>
            <ac:spMk id="2" creationId="{C97B2FAF-DA3B-24DC-C239-23A00A211986}"/>
          </ac:spMkLst>
        </pc:spChg>
        <pc:spChg chg="mod">
          <ac:chgData name="Pavlína Bazalová" userId="e219d983-eaf7-45be-b67d-109fd92f69b5" providerId="ADAL" clId="{BAF1B9C5-5EAE-9F40-932E-086B7449BDDA}" dt="2022-11-14T08:18:35.015" v="12576" actId="20577"/>
          <ac:spMkLst>
            <pc:docMk/>
            <pc:sldMk cId="4266894956" sldId="391"/>
            <ac:spMk id="4" creationId="{C774F900-3360-3915-AC99-133D4A7B9486}"/>
          </ac:spMkLst>
        </pc:spChg>
        <pc:spChg chg="del">
          <ac:chgData name="Pavlína Bazalová" userId="e219d983-eaf7-45be-b67d-109fd92f69b5" providerId="ADAL" clId="{BAF1B9C5-5EAE-9F40-932E-086B7449BDDA}" dt="2022-11-14T08:15:27.650" v="12522" actId="478"/>
          <ac:spMkLst>
            <pc:docMk/>
            <pc:sldMk cId="4266894956" sldId="391"/>
            <ac:spMk id="5" creationId="{E1D532FD-1DDA-614C-C805-A418225870C2}"/>
          </ac:spMkLst>
        </pc:spChg>
        <pc:spChg chg="add mod">
          <ac:chgData name="Pavlína Bazalová" userId="e219d983-eaf7-45be-b67d-109fd92f69b5" providerId="ADAL" clId="{BAF1B9C5-5EAE-9F40-932E-086B7449BDDA}" dt="2022-11-14T08:17:08.929" v="12564" actId="1076"/>
          <ac:spMkLst>
            <pc:docMk/>
            <pc:sldMk cId="4266894956" sldId="391"/>
            <ac:spMk id="7" creationId="{21479DB4-82C7-7BA0-8AA3-705055525836}"/>
          </ac:spMkLst>
        </pc:spChg>
        <pc:picChg chg="add mod">
          <ac:chgData name="Pavlína Bazalová" userId="e219d983-eaf7-45be-b67d-109fd92f69b5" providerId="ADAL" clId="{BAF1B9C5-5EAE-9F40-932E-086B7449BDDA}" dt="2022-11-14T08:16:47.712" v="12550" actId="1076"/>
          <ac:picMkLst>
            <pc:docMk/>
            <pc:sldMk cId="4266894956" sldId="391"/>
            <ac:picMk id="3074" creationId="{97325F04-2468-A218-6125-5565A6117398}"/>
          </ac:picMkLst>
        </pc:picChg>
      </pc:sldChg>
      <pc:sldChg chg="addSp delSp modSp add mod">
        <pc:chgData name="Pavlína Bazalová" userId="e219d983-eaf7-45be-b67d-109fd92f69b5" providerId="ADAL" clId="{BAF1B9C5-5EAE-9F40-932E-086B7449BDDA}" dt="2022-11-14T08:18:53.113" v="12583" actId="1076"/>
        <pc:sldMkLst>
          <pc:docMk/>
          <pc:sldMk cId="3124703826" sldId="392"/>
        </pc:sldMkLst>
        <pc:spChg chg="mod">
          <ac:chgData name="Pavlína Bazalová" userId="e219d983-eaf7-45be-b67d-109fd92f69b5" providerId="ADAL" clId="{BAF1B9C5-5EAE-9F40-932E-086B7449BDDA}" dt="2022-11-14T08:18:24.978" v="12572" actId="20577"/>
          <ac:spMkLst>
            <pc:docMk/>
            <pc:sldMk cId="3124703826" sldId="392"/>
            <ac:spMk id="4" creationId="{C774F900-3360-3915-AC99-133D4A7B9486}"/>
          </ac:spMkLst>
        </pc:spChg>
        <pc:spChg chg="add mod">
          <ac:chgData name="Pavlína Bazalová" userId="e219d983-eaf7-45be-b67d-109fd92f69b5" providerId="ADAL" clId="{BAF1B9C5-5EAE-9F40-932E-086B7449BDDA}" dt="2022-11-14T08:18:53.113" v="12583" actId="1076"/>
          <ac:spMkLst>
            <pc:docMk/>
            <pc:sldMk cId="3124703826" sldId="392"/>
            <ac:spMk id="5" creationId="{DB5F8FF8-260B-C75D-6175-A5A679CF75A2}"/>
          </ac:spMkLst>
        </pc:spChg>
        <pc:spChg chg="del">
          <ac:chgData name="Pavlína Bazalová" userId="e219d983-eaf7-45be-b67d-109fd92f69b5" providerId="ADAL" clId="{BAF1B9C5-5EAE-9F40-932E-086B7449BDDA}" dt="2022-11-14T08:17:19.141" v="12567" actId="478"/>
          <ac:spMkLst>
            <pc:docMk/>
            <pc:sldMk cId="3124703826" sldId="392"/>
            <ac:spMk id="7" creationId="{21479DB4-82C7-7BA0-8AA3-705055525836}"/>
          </ac:spMkLst>
        </pc:spChg>
        <pc:picChg chg="del">
          <ac:chgData name="Pavlína Bazalová" userId="e219d983-eaf7-45be-b67d-109fd92f69b5" providerId="ADAL" clId="{BAF1B9C5-5EAE-9F40-932E-086B7449BDDA}" dt="2022-11-14T08:17:16.365" v="12566" actId="478"/>
          <ac:picMkLst>
            <pc:docMk/>
            <pc:sldMk cId="3124703826" sldId="392"/>
            <ac:picMk id="3074" creationId="{97325F04-2468-A218-6125-5565A6117398}"/>
          </ac:picMkLst>
        </pc:picChg>
        <pc:picChg chg="add mod">
          <ac:chgData name="Pavlína Bazalová" userId="e219d983-eaf7-45be-b67d-109fd92f69b5" providerId="ADAL" clId="{BAF1B9C5-5EAE-9F40-932E-086B7449BDDA}" dt="2022-11-14T08:18:16.728" v="12570" actId="1076"/>
          <ac:picMkLst>
            <pc:docMk/>
            <pc:sldMk cId="3124703826" sldId="392"/>
            <ac:picMk id="5122" creationId="{53FF5505-A8A0-2F91-AA3C-E25B950A2503}"/>
          </ac:picMkLst>
        </pc:picChg>
      </pc:sldChg>
      <pc:sldChg chg="addSp delSp modSp new mod">
        <pc:chgData name="Pavlína Bazalová" userId="e219d983-eaf7-45be-b67d-109fd92f69b5" providerId="ADAL" clId="{BAF1B9C5-5EAE-9F40-932E-086B7449BDDA}" dt="2022-11-14T08:21:39.931" v="12598" actId="1076"/>
        <pc:sldMkLst>
          <pc:docMk/>
          <pc:sldMk cId="1736966405" sldId="393"/>
        </pc:sldMkLst>
        <pc:spChg chg="del">
          <ac:chgData name="Pavlína Bazalová" userId="e219d983-eaf7-45be-b67d-109fd92f69b5" providerId="ADAL" clId="{BAF1B9C5-5EAE-9F40-932E-086B7449BDDA}" dt="2022-11-14T08:21:02.565" v="12585" actId="478"/>
          <ac:spMkLst>
            <pc:docMk/>
            <pc:sldMk cId="1736966405" sldId="393"/>
            <ac:spMk id="2" creationId="{B9EB92D6-8B2F-AA1F-6D01-019E5CD24AD2}"/>
          </ac:spMkLst>
        </pc:spChg>
        <pc:spChg chg="del">
          <ac:chgData name="Pavlína Bazalová" userId="e219d983-eaf7-45be-b67d-109fd92f69b5" providerId="ADAL" clId="{BAF1B9C5-5EAE-9F40-932E-086B7449BDDA}" dt="2022-11-14T08:21:09.112" v="12586" actId="478"/>
          <ac:spMkLst>
            <pc:docMk/>
            <pc:sldMk cId="1736966405" sldId="393"/>
            <ac:spMk id="4" creationId="{46866C23-4214-DF22-E321-F3950A257CF4}"/>
          </ac:spMkLst>
        </pc:spChg>
        <pc:spChg chg="del">
          <ac:chgData name="Pavlína Bazalová" userId="e219d983-eaf7-45be-b67d-109fd92f69b5" providerId="ADAL" clId="{BAF1B9C5-5EAE-9F40-932E-086B7449BDDA}" dt="2022-11-14T08:21:11.569" v="12587" actId="478"/>
          <ac:spMkLst>
            <pc:docMk/>
            <pc:sldMk cId="1736966405" sldId="393"/>
            <ac:spMk id="5" creationId="{83E2B6AB-C454-B1F8-13BD-BF117EEDF968}"/>
          </ac:spMkLst>
        </pc:spChg>
        <pc:spChg chg="add mod">
          <ac:chgData name="Pavlína Bazalová" userId="e219d983-eaf7-45be-b67d-109fd92f69b5" providerId="ADAL" clId="{BAF1B9C5-5EAE-9F40-932E-086B7449BDDA}" dt="2022-11-14T08:21:39.931" v="12598" actId="1076"/>
          <ac:spMkLst>
            <pc:docMk/>
            <pc:sldMk cId="1736966405" sldId="393"/>
            <ac:spMk id="7" creationId="{33895FC0-D1F0-2D8E-BE19-35C1820B2A5F}"/>
          </ac:spMkLst>
        </pc:spChg>
        <pc:picChg chg="add mod">
          <ac:chgData name="Pavlína Bazalová" userId="e219d983-eaf7-45be-b67d-109fd92f69b5" providerId="ADAL" clId="{BAF1B9C5-5EAE-9F40-932E-086B7449BDDA}" dt="2022-11-14T08:21:18.546" v="12590" actId="1076"/>
          <ac:picMkLst>
            <pc:docMk/>
            <pc:sldMk cId="1736966405" sldId="393"/>
            <ac:picMk id="6146" creationId="{3766047F-54D0-D682-CBF7-A492C9C1E88C}"/>
          </ac:picMkLst>
        </pc:picChg>
      </pc:sldChg>
      <pc:sldChg chg="addSp delSp modSp new mod">
        <pc:chgData name="Pavlína Bazalová" userId="e219d983-eaf7-45be-b67d-109fd92f69b5" providerId="ADAL" clId="{BAF1B9C5-5EAE-9F40-932E-086B7449BDDA}" dt="2022-11-14T08:24:40.313" v="12625" actId="1076"/>
        <pc:sldMkLst>
          <pc:docMk/>
          <pc:sldMk cId="1277387482" sldId="394"/>
        </pc:sldMkLst>
        <pc:spChg chg="del">
          <ac:chgData name="Pavlína Bazalová" userId="e219d983-eaf7-45be-b67d-109fd92f69b5" providerId="ADAL" clId="{BAF1B9C5-5EAE-9F40-932E-086B7449BDDA}" dt="2022-11-14T08:23:32.087" v="12605" actId="478"/>
          <ac:spMkLst>
            <pc:docMk/>
            <pc:sldMk cId="1277387482" sldId="394"/>
            <ac:spMk id="2" creationId="{0B9FB67E-7102-67E7-334D-CE0587BD6D21}"/>
          </ac:spMkLst>
        </pc:spChg>
        <pc:spChg chg="del">
          <ac:chgData name="Pavlína Bazalová" userId="e219d983-eaf7-45be-b67d-109fd92f69b5" providerId="ADAL" clId="{BAF1B9C5-5EAE-9F40-932E-086B7449BDDA}" dt="2022-11-14T08:23:29.534" v="12604" actId="478"/>
          <ac:spMkLst>
            <pc:docMk/>
            <pc:sldMk cId="1277387482" sldId="394"/>
            <ac:spMk id="4" creationId="{BE3EAF71-1B6A-DA5E-6EDF-245BFD0C19F0}"/>
          </ac:spMkLst>
        </pc:spChg>
        <pc:spChg chg="del">
          <ac:chgData name="Pavlína Bazalová" userId="e219d983-eaf7-45be-b67d-109fd92f69b5" providerId="ADAL" clId="{BAF1B9C5-5EAE-9F40-932E-086B7449BDDA}" dt="2022-11-14T08:23:27.288" v="12603" actId="478"/>
          <ac:spMkLst>
            <pc:docMk/>
            <pc:sldMk cId="1277387482" sldId="394"/>
            <ac:spMk id="5" creationId="{13D4807A-C284-6F29-D99E-6CBE4E4F376C}"/>
          </ac:spMkLst>
        </pc:spChg>
        <pc:spChg chg="add mod">
          <ac:chgData name="Pavlína Bazalová" userId="e219d983-eaf7-45be-b67d-109fd92f69b5" providerId="ADAL" clId="{BAF1B9C5-5EAE-9F40-932E-086B7449BDDA}" dt="2022-11-14T08:24:12.368" v="12615" actId="1076"/>
          <ac:spMkLst>
            <pc:docMk/>
            <pc:sldMk cId="1277387482" sldId="394"/>
            <ac:spMk id="7" creationId="{C6F86344-A62D-DBE2-B752-F3279383626A}"/>
          </ac:spMkLst>
        </pc:spChg>
        <pc:spChg chg="add mod">
          <ac:chgData name="Pavlína Bazalová" userId="e219d983-eaf7-45be-b67d-109fd92f69b5" providerId="ADAL" clId="{BAF1B9C5-5EAE-9F40-932E-086B7449BDDA}" dt="2022-11-14T08:24:40.313" v="12625" actId="1076"/>
          <ac:spMkLst>
            <pc:docMk/>
            <pc:sldMk cId="1277387482" sldId="394"/>
            <ac:spMk id="9" creationId="{D74E3B83-EDD0-092E-1EEA-9FE97F45F6FA}"/>
          </ac:spMkLst>
        </pc:spChg>
        <pc:picChg chg="add mod">
          <ac:chgData name="Pavlína Bazalová" userId="e219d983-eaf7-45be-b67d-109fd92f69b5" providerId="ADAL" clId="{BAF1B9C5-5EAE-9F40-932E-086B7449BDDA}" dt="2022-11-14T08:23:24.362" v="12602" actId="1076"/>
          <ac:picMkLst>
            <pc:docMk/>
            <pc:sldMk cId="1277387482" sldId="394"/>
            <ac:picMk id="7170" creationId="{D51DC1E7-A877-48BF-2C11-A7ADCEF12AB9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756E54C-1AB9-46A9-852C-69D38C5E8C02}" type="doc">
      <dgm:prSet loTypeId="urn:microsoft.com/office/officeart/2005/8/layout/vList5" loCatId="list" qsTypeId="urn:microsoft.com/office/officeart/2005/8/quickstyle/simple1" qsCatId="simple" csTypeId="urn:microsoft.com/office/officeart/2005/8/colors/accent3_2" csCatId="accent3"/>
      <dgm:spPr/>
      <dgm:t>
        <a:bodyPr/>
        <a:lstStyle/>
        <a:p>
          <a:endParaRPr lang="en-US"/>
        </a:p>
      </dgm:t>
    </dgm:pt>
    <dgm:pt modelId="{92FB2C1B-D039-40A8-B54D-918E44BED358}">
      <dgm:prSet/>
      <dgm:spPr/>
      <dgm:t>
        <a:bodyPr/>
        <a:lstStyle/>
        <a:p>
          <a:r>
            <a:rPr lang="cs-CZ" b="0"/>
            <a:t>Poměr délky stehenní a holenní kosti </a:t>
          </a:r>
          <a:endParaRPr lang="en-US"/>
        </a:p>
      </dgm:t>
    </dgm:pt>
    <dgm:pt modelId="{BBCFC357-1F4A-48B9-AF90-4441D708B0CA}" type="parTrans" cxnId="{26F26D38-AB52-41FD-BEC3-688EF4FC1DB6}">
      <dgm:prSet/>
      <dgm:spPr/>
      <dgm:t>
        <a:bodyPr/>
        <a:lstStyle/>
        <a:p>
          <a:endParaRPr lang="en-US"/>
        </a:p>
      </dgm:t>
    </dgm:pt>
    <dgm:pt modelId="{09344FBB-8B6A-482B-8902-F58174347FA6}" type="sibTrans" cxnId="{26F26D38-AB52-41FD-BEC3-688EF4FC1DB6}">
      <dgm:prSet/>
      <dgm:spPr/>
      <dgm:t>
        <a:bodyPr/>
        <a:lstStyle/>
        <a:p>
          <a:endParaRPr lang="en-US"/>
        </a:p>
      </dgm:t>
    </dgm:pt>
    <dgm:pt modelId="{597E1B6E-AC65-42BB-B119-68C014CCF67E}">
      <dgm:prSet/>
      <dgm:spPr/>
      <dgm:t>
        <a:bodyPr/>
        <a:lstStyle/>
        <a:p>
          <a:r>
            <a:rPr lang="cs-CZ" b="0"/>
            <a:t>Poměr délky trupu a stehenní kosti </a:t>
          </a:r>
          <a:endParaRPr lang="en-US"/>
        </a:p>
      </dgm:t>
    </dgm:pt>
    <dgm:pt modelId="{777C6B47-F45F-4FE6-84B8-7AC15721B8E2}" type="parTrans" cxnId="{DD2850CD-0E7B-421D-AD56-413F5555A546}">
      <dgm:prSet/>
      <dgm:spPr/>
      <dgm:t>
        <a:bodyPr/>
        <a:lstStyle/>
        <a:p>
          <a:endParaRPr lang="en-US"/>
        </a:p>
      </dgm:t>
    </dgm:pt>
    <dgm:pt modelId="{7D4F8E26-B016-4D7D-B92D-E9CC3D974B1F}" type="sibTrans" cxnId="{DD2850CD-0E7B-421D-AD56-413F5555A546}">
      <dgm:prSet/>
      <dgm:spPr/>
      <dgm:t>
        <a:bodyPr/>
        <a:lstStyle/>
        <a:p>
          <a:endParaRPr lang="en-US"/>
        </a:p>
      </dgm:t>
    </dgm:pt>
    <dgm:pt modelId="{3C624068-D2A2-428D-B50E-509A85BA276F}">
      <dgm:prSet/>
      <dgm:spPr/>
      <dgm:t>
        <a:bodyPr/>
        <a:lstStyle/>
        <a:p>
          <a:r>
            <a:rPr lang="cs-CZ" b="0"/>
            <a:t>Úhel krčku femuru a úhel anteverze hlavice femuru </a:t>
          </a:r>
          <a:endParaRPr lang="en-US"/>
        </a:p>
      </dgm:t>
    </dgm:pt>
    <dgm:pt modelId="{6698922E-C0D2-4061-A998-87ECBA031BD7}" type="parTrans" cxnId="{B9255421-F334-4DA7-B24C-948152E2E437}">
      <dgm:prSet/>
      <dgm:spPr/>
      <dgm:t>
        <a:bodyPr/>
        <a:lstStyle/>
        <a:p>
          <a:endParaRPr lang="en-US"/>
        </a:p>
      </dgm:t>
    </dgm:pt>
    <dgm:pt modelId="{C835042E-83A8-40CA-9798-D8B1350D58F4}" type="sibTrans" cxnId="{B9255421-F334-4DA7-B24C-948152E2E437}">
      <dgm:prSet/>
      <dgm:spPr/>
      <dgm:t>
        <a:bodyPr/>
        <a:lstStyle/>
        <a:p>
          <a:endParaRPr lang="en-US"/>
        </a:p>
      </dgm:t>
    </dgm:pt>
    <dgm:pt modelId="{36EF7846-E42E-48AC-AAE8-EEDD0954FD1B}">
      <dgm:prSet/>
      <dgm:spPr/>
      <dgm:t>
        <a:bodyPr/>
        <a:lstStyle/>
        <a:p>
          <a:r>
            <a:rPr lang="cs-CZ" b="0"/>
            <a:t>Postavení acetabula </a:t>
          </a:r>
          <a:endParaRPr lang="en-US"/>
        </a:p>
      </dgm:t>
    </dgm:pt>
    <dgm:pt modelId="{3FD6B284-F6EA-4F1E-9096-B3420F0F45A3}" type="parTrans" cxnId="{B49442BF-754E-4DA4-9B3E-D8E4278B3F19}">
      <dgm:prSet/>
      <dgm:spPr/>
      <dgm:t>
        <a:bodyPr/>
        <a:lstStyle/>
        <a:p>
          <a:endParaRPr lang="en-US"/>
        </a:p>
      </dgm:t>
    </dgm:pt>
    <dgm:pt modelId="{7FD9FDBE-2CEB-4565-BFD8-7FF3B640C51F}" type="sibTrans" cxnId="{B49442BF-754E-4DA4-9B3E-D8E4278B3F19}">
      <dgm:prSet/>
      <dgm:spPr/>
      <dgm:t>
        <a:bodyPr/>
        <a:lstStyle/>
        <a:p>
          <a:endParaRPr lang="en-US"/>
        </a:p>
      </dgm:t>
    </dgm:pt>
    <dgm:pt modelId="{0F80E638-C6CA-B449-B43E-6D35B0B64C52}" type="pres">
      <dgm:prSet presAssocID="{E756E54C-1AB9-46A9-852C-69D38C5E8C02}" presName="Name0" presStyleCnt="0">
        <dgm:presLayoutVars>
          <dgm:dir/>
          <dgm:animLvl val="lvl"/>
          <dgm:resizeHandles val="exact"/>
        </dgm:presLayoutVars>
      </dgm:prSet>
      <dgm:spPr/>
    </dgm:pt>
    <dgm:pt modelId="{ED181500-1918-8C49-8445-039B5C6FB560}" type="pres">
      <dgm:prSet presAssocID="{92FB2C1B-D039-40A8-B54D-918E44BED358}" presName="linNode" presStyleCnt="0"/>
      <dgm:spPr/>
    </dgm:pt>
    <dgm:pt modelId="{792EA795-ADA8-3148-99B4-F0213786EE1A}" type="pres">
      <dgm:prSet presAssocID="{92FB2C1B-D039-40A8-B54D-918E44BED358}" presName="parentText" presStyleLbl="node1" presStyleIdx="0" presStyleCnt="4">
        <dgm:presLayoutVars>
          <dgm:chMax val="1"/>
          <dgm:bulletEnabled val="1"/>
        </dgm:presLayoutVars>
      </dgm:prSet>
      <dgm:spPr/>
    </dgm:pt>
    <dgm:pt modelId="{EBE0924C-070E-C841-A1E4-ED81A33E46B1}" type="pres">
      <dgm:prSet presAssocID="{09344FBB-8B6A-482B-8902-F58174347FA6}" presName="sp" presStyleCnt="0"/>
      <dgm:spPr/>
    </dgm:pt>
    <dgm:pt modelId="{D70EB83D-66FF-4847-8305-2D4EDE8D8030}" type="pres">
      <dgm:prSet presAssocID="{597E1B6E-AC65-42BB-B119-68C014CCF67E}" presName="linNode" presStyleCnt="0"/>
      <dgm:spPr/>
    </dgm:pt>
    <dgm:pt modelId="{5CD02827-4488-7248-BEC9-0A85E2A3D615}" type="pres">
      <dgm:prSet presAssocID="{597E1B6E-AC65-42BB-B119-68C014CCF67E}" presName="parentText" presStyleLbl="node1" presStyleIdx="1" presStyleCnt="4">
        <dgm:presLayoutVars>
          <dgm:chMax val="1"/>
          <dgm:bulletEnabled val="1"/>
        </dgm:presLayoutVars>
      </dgm:prSet>
      <dgm:spPr/>
    </dgm:pt>
    <dgm:pt modelId="{2CBA407F-23C6-724D-8B9E-686284314B6E}" type="pres">
      <dgm:prSet presAssocID="{7D4F8E26-B016-4D7D-B92D-E9CC3D974B1F}" presName="sp" presStyleCnt="0"/>
      <dgm:spPr/>
    </dgm:pt>
    <dgm:pt modelId="{C7B3653C-A280-7449-A66A-134ABFA13D3F}" type="pres">
      <dgm:prSet presAssocID="{3C624068-D2A2-428D-B50E-509A85BA276F}" presName="linNode" presStyleCnt="0"/>
      <dgm:spPr/>
    </dgm:pt>
    <dgm:pt modelId="{0CF4729D-F8D9-0C4B-9E7D-503FE83F419F}" type="pres">
      <dgm:prSet presAssocID="{3C624068-D2A2-428D-B50E-509A85BA276F}" presName="parentText" presStyleLbl="node1" presStyleIdx="2" presStyleCnt="4">
        <dgm:presLayoutVars>
          <dgm:chMax val="1"/>
          <dgm:bulletEnabled val="1"/>
        </dgm:presLayoutVars>
      </dgm:prSet>
      <dgm:spPr/>
    </dgm:pt>
    <dgm:pt modelId="{23CC8AFA-31E3-3C4E-A9C2-C91EBBC69ECD}" type="pres">
      <dgm:prSet presAssocID="{C835042E-83A8-40CA-9798-D8B1350D58F4}" presName="sp" presStyleCnt="0"/>
      <dgm:spPr/>
    </dgm:pt>
    <dgm:pt modelId="{30B37912-5B65-B84C-A4E2-E22FA94894BC}" type="pres">
      <dgm:prSet presAssocID="{36EF7846-E42E-48AC-AAE8-EEDD0954FD1B}" presName="linNode" presStyleCnt="0"/>
      <dgm:spPr/>
    </dgm:pt>
    <dgm:pt modelId="{50C70DB2-8ACB-9C47-844D-CF483CFFAD3E}" type="pres">
      <dgm:prSet presAssocID="{36EF7846-E42E-48AC-AAE8-EEDD0954FD1B}" presName="parentText" presStyleLbl="node1" presStyleIdx="3" presStyleCnt="4">
        <dgm:presLayoutVars>
          <dgm:chMax val="1"/>
          <dgm:bulletEnabled val="1"/>
        </dgm:presLayoutVars>
      </dgm:prSet>
      <dgm:spPr/>
    </dgm:pt>
  </dgm:ptLst>
  <dgm:cxnLst>
    <dgm:cxn modelId="{B9255421-F334-4DA7-B24C-948152E2E437}" srcId="{E756E54C-1AB9-46A9-852C-69D38C5E8C02}" destId="{3C624068-D2A2-428D-B50E-509A85BA276F}" srcOrd="2" destOrd="0" parTransId="{6698922E-C0D2-4061-A998-87ECBA031BD7}" sibTransId="{C835042E-83A8-40CA-9798-D8B1350D58F4}"/>
    <dgm:cxn modelId="{43064D22-7341-E24F-BF89-AFD9C76F39D6}" type="presOf" srcId="{E756E54C-1AB9-46A9-852C-69D38C5E8C02}" destId="{0F80E638-C6CA-B449-B43E-6D35B0B64C52}" srcOrd="0" destOrd="0" presId="urn:microsoft.com/office/officeart/2005/8/layout/vList5"/>
    <dgm:cxn modelId="{6788F725-6E96-E244-9D7E-5434654AB396}" type="presOf" srcId="{36EF7846-E42E-48AC-AAE8-EEDD0954FD1B}" destId="{50C70DB2-8ACB-9C47-844D-CF483CFFAD3E}" srcOrd="0" destOrd="0" presId="urn:microsoft.com/office/officeart/2005/8/layout/vList5"/>
    <dgm:cxn modelId="{DB098A29-A5EE-BB44-9579-54026A3E3DED}" type="presOf" srcId="{3C624068-D2A2-428D-B50E-509A85BA276F}" destId="{0CF4729D-F8D9-0C4B-9E7D-503FE83F419F}" srcOrd="0" destOrd="0" presId="urn:microsoft.com/office/officeart/2005/8/layout/vList5"/>
    <dgm:cxn modelId="{26F26D38-AB52-41FD-BEC3-688EF4FC1DB6}" srcId="{E756E54C-1AB9-46A9-852C-69D38C5E8C02}" destId="{92FB2C1B-D039-40A8-B54D-918E44BED358}" srcOrd="0" destOrd="0" parTransId="{BBCFC357-1F4A-48B9-AF90-4441D708B0CA}" sibTransId="{09344FBB-8B6A-482B-8902-F58174347FA6}"/>
    <dgm:cxn modelId="{68672E61-AFAB-C64E-97AD-071ED988A637}" type="presOf" srcId="{597E1B6E-AC65-42BB-B119-68C014CCF67E}" destId="{5CD02827-4488-7248-BEC9-0A85E2A3D615}" srcOrd="0" destOrd="0" presId="urn:microsoft.com/office/officeart/2005/8/layout/vList5"/>
    <dgm:cxn modelId="{B49442BF-754E-4DA4-9B3E-D8E4278B3F19}" srcId="{E756E54C-1AB9-46A9-852C-69D38C5E8C02}" destId="{36EF7846-E42E-48AC-AAE8-EEDD0954FD1B}" srcOrd="3" destOrd="0" parTransId="{3FD6B284-F6EA-4F1E-9096-B3420F0F45A3}" sibTransId="{7FD9FDBE-2CEB-4565-BFD8-7FF3B640C51F}"/>
    <dgm:cxn modelId="{DD2850CD-0E7B-421D-AD56-413F5555A546}" srcId="{E756E54C-1AB9-46A9-852C-69D38C5E8C02}" destId="{597E1B6E-AC65-42BB-B119-68C014CCF67E}" srcOrd="1" destOrd="0" parTransId="{777C6B47-F45F-4FE6-84B8-7AC15721B8E2}" sibTransId="{7D4F8E26-B016-4D7D-B92D-E9CC3D974B1F}"/>
    <dgm:cxn modelId="{D7B546D0-06C9-BF40-ADED-73D8C833C89F}" type="presOf" srcId="{92FB2C1B-D039-40A8-B54D-918E44BED358}" destId="{792EA795-ADA8-3148-99B4-F0213786EE1A}" srcOrd="0" destOrd="0" presId="urn:microsoft.com/office/officeart/2005/8/layout/vList5"/>
    <dgm:cxn modelId="{CE8083B7-40C1-CB45-AA26-DC90397BFA46}" type="presParOf" srcId="{0F80E638-C6CA-B449-B43E-6D35B0B64C52}" destId="{ED181500-1918-8C49-8445-039B5C6FB560}" srcOrd="0" destOrd="0" presId="urn:microsoft.com/office/officeart/2005/8/layout/vList5"/>
    <dgm:cxn modelId="{F6512EDB-C946-9A4E-9141-6E566CFE763E}" type="presParOf" srcId="{ED181500-1918-8C49-8445-039B5C6FB560}" destId="{792EA795-ADA8-3148-99B4-F0213786EE1A}" srcOrd="0" destOrd="0" presId="urn:microsoft.com/office/officeart/2005/8/layout/vList5"/>
    <dgm:cxn modelId="{C0853FB5-FF22-724C-BC19-4969A7AB2ED3}" type="presParOf" srcId="{0F80E638-C6CA-B449-B43E-6D35B0B64C52}" destId="{EBE0924C-070E-C841-A1E4-ED81A33E46B1}" srcOrd="1" destOrd="0" presId="urn:microsoft.com/office/officeart/2005/8/layout/vList5"/>
    <dgm:cxn modelId="{AD1D7250-6B34-ED45-9357-9B829CA707E1}" type="presParOf" srcId="{0F80E638-C6CA-B449-B43E-6D35B0B64C52}" destId="{D70EB83D-66FF-4847-8305-2D4EDE8D8030}" srcOrd="2" destOrd="0" presId="urn:microsoft.com/office/officeart/2005/8/layout/vList5"/>
    <dgm:cxn modelId="{D8A6FE6C-81DC-C54D-A381-3A7749B12DA6}" type="presParOf" srcId="{D70EB83D-66FF-4847-8305-2D4EDE8D8030}" destId="{5CD02827-4488-7248-BEC9-0A85E2A3D615}" srcOrd="0" destOrd="0" presId="urn:microsoft.com/office/officeart/2005/8/layout/vList5"/>
    <dgm:cxn modelId="{8FD674BB-5322-5C48-A07C-C9ADEEB0B67F}" type="presParOf" srcId="{0F80E638-C6CA-B449-B43E-6D35B0B64C52}" destId="{2CBA407F-23C6-724D-8B9E-686284314B6E}" srcOrd="3" destOrd="0" presId="urn:microsoft.com/office/officeart/2005/8/layout/vList5"/>
    <dgm:cxn modelId="{6EFE8549-70F7-444F-A7C5-40FFF5DB7A9B}" type="presParOf" srcId="{0F80E638-C6CA-B449-B43E-6D35B0B64C52}" destId="{C7B3653C-A280-7449-A66A-134ABFA13D3F}" srcOrd="4" destOrd="0" presId="urn:microsoft.com/office/officeart/2005/8/layout/vList5"/>
    <dgm:cxn modelId="{C374645F-0B03-6142-860B-DA5037B58717}" type="presParOf" srcId="{C7B3653C-A280-7449-A66A-134ABFA13D3F}" destId="{0CF4729D-F8D9-0C4B-9E7D-503FE83F419F}" srcOrd="0" destOrd="0" presId="urn:microsoft.com/office/officeart/2005/8/layout/vList5"/>
    <dgm:cxn modelId="{412779DE-BB2F-8E4A-9168-7D028C7B51BB}" type="presParOf" srcId="{0F80E638-C6CA-B449-B43E-6D35B0B64C52}" destId="{23CC8AFA-31E3-3C4E-A9C2-C91EBBC69ECD}" srcOrd="5" destOrd="0" presId="urn:microsoft.com/office/officeart/2005/8/layout/vList5"/>
    <dgm:cxn modelId="{A496449D-BF6D-3A4E-B363-2934A12752BC}" type="presParOf" srcId="{0F80E638-C6CA-B449-B43E-6D35B0B64C52}" destId="{30B37912-5B65-B84C-A4E2-E22FA94894BC}" srcOrd="6" destOrd="0" presId="urn:microsoft.com/office/officeart/2005/8/layout/vList5"/>
    <dgm:cxn modelId="{AC0421F5-B699-5B42-AF88-BB152D58A416}" type="presParOf" srcId="{30B37912-5B65-B84C-A4E2-E22FA94894BC}" destId="{50C70DB2-8ACB-9C47-844D-CF483CFFAD3E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2EA795-ADA8-3148-99B4-F0213786EE1A}">
      <dsp:nvSpPr>
        <dsp:cNvPr id="0" name=""/>
        <dsp:cNvSpPr/>
      </dsp:nvSpPr>
      <dsp:spPr>
        <a:xfrm>
          <a:off x="2580768" y="2072"/>
          <a:ext cx="2903364" cy="996591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b="0" kern="1200"/>
            <a:t>Poměr délky stehenní a holenní kosti </a:t>
          </a:r>
          <a:endParaRPr lang="en-US" sz="2000" kern="1200"/>
        </a:p>
      </dsp:txBody>
      <dsp:txXfrm>
        <a:off x="2629418" y="50722"/>
        <a:ext cx="2806064" cy="899291"/>
      </dsp:txXfrm>
    </dsp:sp>
    <dsp:sp modelId="{5CD02827-4488-7248-BEC9-0A85E2A3D615}">
      <dsp:nvSpPr>
        <dsp:cNvPr id="0" name=""/>
        <dsp:cNvSpPr/>
      </dsp:nvSpPr>
      <dsp:spPr>
        <a:xfrm>
          <a:off x="2580768" y="1048492"/>
          <a:ext cx="2903364" cy="996591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b="0" kern="1200"/>
            <a:t>Poměr délky trupu a stehenní kosti </a:t>
          </a:r>
          <a:endParaRPr lang="en-US" sz="2000" kern="1200"/>
        </a:p>
      </dsp:txBody>
      <dsp:txXfrm>
        <a:off x="2629418" y="1097142"/>
        <a:ext cx="2806064" cy="899291"/>
      </dsp:txXfrm>
    </dsp:sp>
    <dsp:sp modelId="{0CF4729D-F8D9-0C4B-9E7D-503FE83F419F}">
      <dsp:nvSpPr>
        <dsp:cNvPr id="0" name=""/>
        <dsp:cNvSpPr/>
      </dsp:nvSpPr>
      <dsp:spPr>
        <a:xfrm>
          <a:off x="2580768" y="2094913"/>
          <a:ext cx="2903364" cy="996591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b="0" kern="1200"/>
            <a:t>Úhel krčku femuru a úhel anteverze hlavice femuru </a:t>
          </a:r>
          <a:endParaRPr lang="en-US" sz="2000" kern="1200"/>
        </a:p>
      </dsp:txBody>
      <dsp:txXfrm>
        <a:off x="2629418" y="2143563"/>
        <a:ext cx="2806064" cy="899291"/>
      </dsp:txXfrm>
    </dsp:sp>
    <dsp:sp modelId="{50C70DB2-8ACB-9C47-844D-CF483CFFAD3E}">
      <dsp:nvSpPr>
        <dsp:cNvPr id="0" name=""/>
        <dsp:cNvSpPr/>
      </dsp:nvSpPr>
      <dsp:spPr>
        <a:xfrm>
          <a:off x="2580768" y="3141334"/>
          <a:ext cx="2903364" cy="996591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b="0" kern="1200"/>
            <a:t>Postavení acetabula </a:t>
          </a:r>
          <a:endParaRPr lang="en-US" sz="2000" kern="1200"/>
        </a:p>
      </dsp:txBody>
      <dsp:txXfrm>
        <a:off x="2629418" y="3189984"/>
        <a:ext cx="2806064" cy="89929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140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590061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877" y="2900365"/>
            <a:ext cx="8521200" cy="1171580"/>
          </a:xfrm>
        </p:spPr>
        <p:txBody>
          <a:bodyPr anchor="t"/>
          <a:lstStyle>
            <a:lvl1pPr algn="l">
              <a:lnSpc>
                <a:spcPts val="3300"/>
              </a:lnSpc>
              <a:defRPr sz="3300"/>
            </a:lvl1pPr>
          </a:lstStyle>
          <a:p>
            <a:r>
              <a:rPr lang="cs-CZ" dirty="0"/>
              <a:t>Kliknutím vložíte nadpis</a:t>
            </a:r>
            <a:endParaRPr lang="cs-CZ" noProof="0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298877" y="4116403"/>
            <a:ext cx="8521200" cy="698497"/>
          </a:xfrm>
        </p:spPr>
        <p:txBody>
          <a:bodyPr anchor="t"/>
          <a:lstStyle>
            <a:lvl1pPr marL="0" indent="0" algn="l">
              <a:buNone/>
              <a:defRPr lang="cs-CZ" sz="18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601D3E6C-8A25-405E-A952-4F92A22C63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9600" y="414000"/>
            <a:ext cx="2026800" cy="1065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176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,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539998" y="718713"/>
            <a:ext cx="3915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9999" y="4500000"/>
            <a:ext cx="3915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40543" y="4068000"/>
            <a:ext cx="3915000" cy="360000"/>
          </a:xfrm>
        </p:spPr>
        <p:txBody>
          <a:bodyPr/>
          <a:lstStyle>
            <a:lvl1pPr algn="l">
              <a:lnSpc>
                <a:spcPts val="825"/>
              </a:lnSpc>
              <a:defRPr sz="825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688459" y="4500000"/>
            <a:ext cx="3915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689002" y="4068000"/>
            <a:ext cx="3915000" cy="360000"/>
          </a:xfrm>
        </p:spPr>
        <p:txBody>
          <a:bodyPr/>
          <a:lstStyle>
            <a:lvl1pPr algn="l">
              <a:lnSpc>
                <a:spcPts val="825"/>
              </a:lnSpc>
              <a:defRPr sz="825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4688459" y="718713"/>
            <a:ext cx="3915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pic>
        <p:nvPicPr>
          <p:cNvPr id="16" name="Grafický objekt 5">
            <a:extLst>
              <a:ext uri="{FF2B5EF4-FFF2-40B4-BE49-F238E27FC236}">
                <a16:creationId xmlns:a16="http://schemas.microsoft.com/office/drawing/2014/main" id="{6A09EE1D-83AA-0845-937E-1AE67E6C42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9600" y="6051600"/>
            <a:ext cx="1130399" cy="59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Grafický objekt 5">
            <a:extLst>
              <a:ext uri="{FF2B5EF4-FFF2-40B4-BE49-F238E27FC236}">
                <a16:creationId xmlns:a16="http://schemas.microsoft.com/office/drawing/2014/main" id="{DCB35D92-D29B-3146-9611-5C6D08A960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9600" y="6051600"/>
            <a:ext cx="1130399" cy="59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11" name="Nadpis 6">
            <a:extLst>
              <a:ext uri="{FF2B5EF4-FFF2-40B4-BE49-F238E27FC236}">
                <a16:creationId xmlns:a16="http://schemas.microsoft.com/office/drawing/2014/main" id="{210CF170-3CE8-4094-B136-F821606CD8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876" y="2900365"/>
            <a:ext cx="3934889" cy="1171580"/>
          </a:xfrm>
        </p:spPr>
        <p:txBody>
          <a:bodyPr anchor="t"/>
          <a:lstStyle>
            <a:lvl1pPr algn="l">
              <a:lnSpc>
                <a:spcPts val="3300"/>
              </a:lnSpc>
              <a:defRPr sz="3300"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12" name="Podnadpis 2">
            <a:extLst>
              <a:ext uri="{FF2B5EF4-FFF2-40B4-BE49-F238E27FC236}">
                <a16:creationId xmlns:a16="http://schemas.microsoft.com/office/drawing/2014/main" id="{F805DFF4-9876-466D-A663-D549EEF8195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98876" y="4116403"/>
            <a:ext cx="3934889" cy="698497"/>
          </a:xfrm>
        </p:spPr>
        <p:txBody>
          <a:bodyPr anchor="t"/>
          <a:lstStyle>
            <a:lvl1pPr marL="0" indent="0" algn="l">
              <a:buNone/>
              <a:defRPr lang="cs-CZ" sz="1800" b="0" dirty="0">
                <a:solidFill>
                  <a:srgbClr val="0000DC"/>
                </a:solidFill>
                <a:latin typeface="+mj-lt"/>
                <a:ea typeface="+mj-ea"/>
                <a:cs typeface="+mj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9" name="Zástupný symbol pro obrázek 7">
            <a:extLst>
              <a:ext uri="{FF2B5EF4-FFF2-40B4-BE49-F238E27FC236}">
                <a16:creationId xmlns:a16="http://schemas.microsoft.com/office/drawing/2014/main" id="{80C21443-92BF-4BF1-9C61-FDB664DC796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572000" y="1"/>
            <a:ext cx="4572000" cy="6857999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7" name="Zástupný symbol pro zápatí 1">
            <a:extLst>
              <a:ext uri="{FF2B5EF4-FFF2-40B4-BE49-F238E27FC236}">
                <a16:creationId xmlns:a16="http://schemas.microsoft.com/office/drawing/2014/main" id="{24438A88-1921-4DF2-9F65-459AAE83D1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40000" y="6228000"/>
            <a:ext cx="3693765" cy="252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pic>
        <p:nvPicPr>
          <p:cNvPr id="8" name="Grafický objekt 5">
            <a:extLst>
              <a:ext uri="{FF2B5EF4-FFF2-40B4-BE49-F238E27FC236}">
                <a16:creationId xmlns:a16="http://schemas.microsoft.com/office/drawing/2014/main" id="{F739C49A-2754-B34F-887F-DB0B6C7FEF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9600" y="414000"/>
            <a:ext cx="2026800" cy="1065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1272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176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- inverzní">
    <p:bg>
      <p:bgPr>
        <a:solidFill>
          <a:srgbClr val="5AC8A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877" y="2900365"/>
            <a:ext cx="8521200" cy="1171580"/>
          </a:xfrm>
        </p:spPr>
        <p:txBody>
          <a:bodyPr anchor="t"/>
          <a:lstStyle>
            <a:lvl1pPr algn="l">
              <a:lnSpc>
                <a:spcPts val="3300"/>
              </a:lnSpc>
              <a:defRPr sz="33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298877" y="4116403"/>
            <a:ext cx="8521200" cy="698497"/>
          </a:xfrm>
        </p:spPr>
        <p:txBody>
          <a:bodyPr anchor="t"/>
          <a:lstStyle>
            <a:lvl1pPr marL="0" indent="0" algn="l">
              <a:buNone/>
              <a:defRPr lang="cs-CZ" sz="18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10" name="Grafický objekt 5">
            <a:extLst>
              <a:ext uri="{FF2B5EF4-FFF2-40B4-BE49-F238E27FC236}">
                <a16:creationId xmlns:a16="http://schemas.microsoft.com/office/drawing/2014/main" id="{8AD3602B-143C-9941-B297-40F5CE0AE1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9600" y="414000"/>
            <a:ext cx="2026799" cy="1065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176" userDrawn="1">
          <p15:clr>
            <a:srgbClr val="FBAE40"/>
          </p15:clr>
        </p15:guide>
        <p15:guide id="3" orient="horz" pos="255" userDrawn="1">
          <p15:clr>
            <a:srgbClr val="FBAE40"/>
          </p15:clr>
        </p15:guide>
        <p15:guide id="4" pos="1156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2">
    <p:bg>
      <p:bgPr>
        <a:solidFill>
          <a:srgbClr val="5AC8A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876" y="2900365"/>
            <a:ext cx="3934889" cy="1171580"/>
          </a:xfrm>
        </p:spPr>
        <p:txBody>
          <a:bodyPr anchor="t"/>
          <a:lstStyle>
            <a:lvl1pPr algn="l">
              <a:lnSpc>
                <a:spcPts val="3300"/>
              </a:lnSpc>
              <a:defRPr sz="33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298876" y="4116403"/>
            <a:ext cx="3934889" cy="698497"/>
          </a:xfrm>
        </p:spPr>
        <p:txBody>
          <a:bodyPr anchor="t"/>
          <a:lstStyle>
            <a:lvl1pPr marL="0" indent="0" algn="l">
              <a:buNone/>
              <a:defRPr lang="cs-CZ" sz="18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0" name="Zástupný symbol pro obrázek 7">
            <a:extLst>
              <a:ext uri="{FF2B5EF4-FFF2-40B4-BE49-F238E27FC236}">
                <a16:creationId xmlns:a16="http://schemas.microsoft.com/office/drawing/2014/main" id="{05C2E24A-1A94-4B14-B9BB-CA01DE5DD20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572000" y="1"/>
            <a:ext cx="4572000" cy="6857999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12" name="Zástupný symbol pro zápatí 2">
            <a:extLst>
              <a:ext uri="{FF2B5EF4-FFF2-40B4-BE49-F238E27FC236}">
                <a16:creationId xmlns:a16="http://schemas.microsoft.com/office/drawing/2014/main" id="{CC921DFF-8B97-473C-919A-06F55168BD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40000" y="6228000"/>
            <a:ext cx="3693765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pic>
        <p:nvPicPr>
          <p:cNvPr id="9" name="Grafický objekt 5">
            <a:extLst>
              <a:ext uri="{FF2B5EF4-FFF2-40B4-BE49-F238E27FC236}">
                <a16:creationId xmlns:a16="http://schemas.microsoft.com/office/drawing/2014/main" id="{DF3500E4-D17A-554A-8F33-305045D9D7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9600" y="414000"/>
            <a:ext cx="2026799" cy="1065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9248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176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 obrázkem">
    <p:bg>
      <p:bgPr>
        <a:solidFill>
          <a:srgbClr val="5AC8A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rázek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9144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obrázek.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46E80635-6C5C-49F3-8F11-AD16586CD0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000" y="6040796"/>
            <a:ext cx="6416982" cy="510831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bg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pic>
        <p:nvPicPr>
          <p:cNvPr id="9" name="Grafický objekt 5">
            <a:extLst>
              <a:ext uri="{FF2B5EF4-FFF2-40B4-BE49-F238E27FC236}">
                <a16:creationId xmlns:a16="http://schemas.microsoft.com/office/drawing/2014/main" id="{38E54EF0-AC4F-BE42-B3C9-EBE082A37F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9600" y="6051600"/>
            <a:ext cx="1130400" cy="59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2117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56" userDrawn="1">
          <p15:clr>
            <a:srgbClr val="FBAE40"/>
          </p15:clr>
        </p15:guide>
        <p15:guide id="2" orient="horz" pos="4201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PORT slide">
    <p:bg>
      <p:bgPr>
        <a:solidFill>
          <a:srgbClr val="5AC8A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cký objekt 1">
            <a:extLst>
              <a:ext uri="{FF2B5EF4-FFF2-40B4-BE49-F238E27FC236}">
                <a16:creationId xmlns:a16="http://schemas.microsoft.com/office/drawing/2014/main" id="{99DDF373-DAF6-45FC-9BE7-AC33B6CEFD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77400" y="2012012"/>
            <a:ext cx="5389200" cy="283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5ECF17BA-4CC0-425F-84EE-ED5FF94C78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017" y="2731338"/>
            <a:ext cx="5381966" cy="1395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C08AF-84E6-4329-8E67-FEA434B47075}" type="datetimeFigureOut">
              <a:rPr lang="en-US" dirty="0"/>
              <a:t>7/3/24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48547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540000" y="6228000"/>
            <a:ext cx="5940000" cy="252000"/>
          </a:xfrm>
        </p:spPr>
        <p:txBody>
          <a:bodyPr/>
          <a:lstStyle>
            <a:lvl1pPr>
              <a:defRPr sz="900"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390E4E2C-8A81-45F0-A5ED-59F1EE588AF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40000" y="1692002"/>
            <a:ext cx="8064900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9" name="Grafický objekt 5">
            <a:extLst>
              <a:ext uri="{FF2B5EF4-FFF2-40B4-BE49-F238E27FC236}">
                <a16:creationId xmlns:a16="http://schemas.microsoft.com/office/drawing/2014/main" id="{4DAA1A8A-524E-644B-B0AF-51411DA79C1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9600" y="6051600"/>
            <a:ext cx="1130399" cy="59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329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544" y="1296001"/>
            <a:ext cx="8064104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5CA9AC87-D3DE-408C-9471-D419F47483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40000" y="1692002"/>
            <a:ext cx="8064900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9" name="Grafický objekt 5">
            <a:extLst>
              <a:ext uri="{FF2B5EF4-FFF2-40B4-BE49-F238E27FC236}">
                <a16:creationId xmlns:a16="http://schemas.microsoft.com/office/drawing/2014/main" id="{B4D4E801-FF72-8844-8AD5-63FB20258D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9600" y="6051600"/>
            <a:ext cx="1130399" cy="59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1D440DD4-5185-4C05-8E91-80CB3DC67394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540000" y="1701505"/>
            <a:ext cx="3914999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91531ABC-E456-4507-A022-87C2E3C7A2AA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4688460" y="1701505"/>
            <a:ext cx="3914999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11" name="Grafický objekt 5">
            <a:extLst>
              <a:ext uri="{FF2B5EF4-FFF2-40B4-BE49-F238E27FC236}">
                <a16:creationId xmlns:a16="http://schemas.microsoft.com/office/drawing/2014/main" id="{F883A8A2-A2CB-1C44-9EE7-C8EC2B49AC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9600" y="6051600"/>
            <a:ext cx="1130399" cy="59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543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40544" y="1296001"/>
            <a:ext cx="3915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720000"/>
            <a:ext cx="80649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688459" y="1290515"/>
            <a:ext cx="3915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D7707F6E-62D9-4ACE-A33C-A5E15E5CDF75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540000" y="1701505"/>
            <a:ext cx="3914999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911B9D34-B8F8-4804-B959-27E40687C897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4688460" y="1701505"/>
            <a:ext cx="3914999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12" name="Grafický objekt 5">
            <a:extLst>
              <a:ext uri="{FF2B5EF4-FFF2-40B4-BE49-F238E27FC236}">
                <a16:creationId xmlns:a16="http://schemas.microsoft.com/office/drawing/2014/main" id="{74D748FC-9EE4-7249-93AA-8B20FF894E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9600" y="6051600"/>
            <a:ext cx="1130399" cy="59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s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8DF9A9-CF6E-49C8-A8BC-74FDF24B8C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E1D20B9-1A33-484F-AB08-D95E85A9CB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7A2EACA-93F7-4696-A84F-C07E4801CB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45EA606A-B012-497D-A062-93B4C5E7BD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510802" y="2596846"/>
            <a:ext cx="3094099" cy="3208441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1500"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sp>
        <p:nvSpPr>
          <p:cNvPr id="8" name="Zástupný symbol pro obrázek 7">
            <a:extLst>
              <a:ext uri="{FF2B5EF4-FFF2-40B4-BE49-F238E27FC236}">
                <a16:creationId xmlns:a16="http://schemas.microsoft.com/office/drawing/2014/main" id="{55454331-9726-47EA-9406-7071E2CA33D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47132" y="1665288"/>
            <a:ext cx="4655843" cy="4139998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11" name="Zástupný symbol pro text 7">
            <a:extLst>
              <a:ext uri="{FF2B5EF4-FFF2-40B4-BE49-F238E27FC236}">
                <a16:creationId xmlns:a16="http://schemas.microsoft.com/office/drawing/2014/main" id="{B0741B4D-1AE5-4AB1-8AD2-5E6FAC7F6F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544" y="1296001"/>
            <a:ext cx="8064104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10" name="Grafický objekt 5">
            <a:extLst>
              <a:ext uri="{FF2B5EF4-FFF2-40B4-BE49-F238E27FC236}">
                <a16:creationId xmlns:a16="http://schemas.microsoft.com/office/drawing/2014/main" id="{97DE4E81-77F5-2840-B51A-ABFA42B1D2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9600" y="6051600"/>
            <a:ext cx="1130399" cy="59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835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3330000" y="1692003"/>
            <a:ext cx="2483644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9999" y="4414271"/>
            <a:ext cx="2484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30000" y="4414271"/>
            <a:ext cx="2484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20900" y="4414270"/>
            <a:ext cx="2484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40544" y="4025136"/>
            <a:ext cx="2483644" cy="216000"/>
          </a:xfrm>
        </p:spPr>
        <p:txBody>
          <a:bodyPr anchor="ctr"/>
          <a:lstStyle>
            <a:lvl1pPr>
              <a:lnSpc>
                <a:spcPts val="825"/>
              </a:lnSpc>
              <a:defRPr sz="75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330357" y="4025136"/>
            <a:ext cx="2483644" cy="216000"/>
          </a:xfrm>
        </p:spPr>
        <p:txBody>
          <a:bodyPr anchor="ctr"/>
          <a:lstStyle>
            <a:lvl1pPr>
              <a:lnSpc>
                <a:spcPts val="825"/>
              </a:lnSpc>
              <a:defRPr sz="75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21077" y="4025136"/>
            <a:ext cx="2483644" cy="216000"/>
          </a:xfrm>
        </p:spPr>
        <p:txBody>
          <a:bodyPr anchor="ctr"/>
          <a:lstStyle>
            <a:lvl1pPr>
              <a:lnSpc>
                <a:spcPts val="825"/>
              </a:lnSpc>
              <a:defRPr sz="75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540000" y="1692003"/>
            <a:ext cx="2483644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6120001" y="1692003"/>
            <a:ext cx="2483644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544" y="1296001"/>
            <a:ext cx="8064104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720000"/>
            <a:ext cx="80649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22" name="Grafický objekt 5">
            <a:extLst>
              <a:ext uri="{FF2B5EF4-FFF2-40B4-BE49-F238E27FC236}">
                <a16:creationId xmlns:a16="http://schemas.microsoft.com/office/drawing/2014/main" id="{3B83724A-CCE0-7C4E-A0DB-C689F6D00D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9600" y="6051600"/>
            <a:ext cx="1130399" cy="59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51439ED6-907B-45D9-8FCC-98AE21B3C06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540000" y="692150"/>
            <a:ext cx="8064900" cy="5139850"/>
          </a:xfrm>
          <a:prstGeom prst="rect">
            <a:avLst/>
          </a:prstGeom>
        </p:spPr>
        <p:txBody>
          <a:bodyPr/>
          <a:lstStyle>
            <a:lvl1pPr marL="54000" indent="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pic>
        <p:nvPicPr>
          <p:cNvPr id="7" name="Grafický objekt 5">
            <a:extLst>
              <a:ext uri="{FF2B5EF4-FFF2-40B4-BE49-F238E27FC236}">
                <a16:creationId xmlns:a16="http://schemas.microsoft.com/office/drawing/2014/main" id="{576A8657-DBEB-4A49-B538-3607859965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9600" y="6051600"/>
            <a:ext cx="1130399" cy="59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329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Nadpis 12">
            <a:extLst>
              <a:ext uri="{FF2B5EF4-FFF2-40B4-BE49-F238E27FC236}">
                <a16:creationId xmlns:a16="http://schemas.microsoft.com/office/drawing/2014/main" id="{C80D1D37-E5CA-42AD-BE6B-219FAFB546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720000"/>
            <a:ext cx="80649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9" name="Grafický objekt 5">
            <a:extLst>
              <a:ext uri="{FF2B5EF4-FFF2-40B4-BE49-F238E27FC236}">
                <a16:creationId xmlns:a16="http://schemas.microsoft.com/office/drawing/2014/main" id="{A1DA44D0-A644-7041-8A44-D0B2BE45C4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9600" y="6051600"/>
            <a:ext cx="1130399" cy="59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540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40000" y="6228000"/>
            <a:ext cx="594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9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9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720000"/>
            <a:ext cx="80649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9100" y="1872000"/>
            <a:ext cx="80649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/>
            </a:pPr>
            <a:r>
              <a:rPr lang="cs-CZ" noProof="0" dirty="0"/>
              <a:t>Kliknutím vložíte text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85" r:id="rId3"/>
    <p:sldLayoutId id="2147483674" r:id="rId4"/>
    <p:sldLayoutId id="2147483688" r:id="rId5"/>
    <p:sldLayoutId id="2147483698" r:id="rId6"/>
    <p:sldLayoutId id="2147483673" r:id="rId7"/>
    <p:sldLayoutId id="2147483675" r:id="rId8"/>
    <p:sldLayoutId id="2147483695" r:id="rId9"/>
    <p:sldLayoutId id="2147483677" r:id="rId10"/>
    <p:sldLayoutId id="2147483686" r:id="rId11"/>
    <p:sldLayoutId id="2147483697" r:id="rId12"/>
    <p:sldLayoutId id="2147483690" r:id="rId13"/>
    <p:sldLayoutId id="2147483696" r:id="rId14"/>
    <p:sldLayoutId id="2147483694" r:id="rId15"/>
    <p:sldLayoutId id="2147483692" r:id="rId16"/>
    <p:sldLayoutId id="2147483693" r:id="rId17"/>
    <p:sldLayoutId id="2147483699" r:id="rId18"/>
  </p:sldLayoutIdLst>
  <p:hf hdr="0" dt="0"/>
  <p:txStyles>
    <p:titleStyle>
      <a:lvl1pPr algn="l" rtl="0" eaLnBrk="1" fontAlgn="base" hangingPunct="1">
        <a:lnSpc>
          <a:spcPts val="3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5pPr>
      <a:lvl6pPr marL="3429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6pPr>
      <a:lvl7pPr marL="6858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7pPr>
      <a:lvl8pPr marL="10287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8pPr>
      <a:lvl9pPr marL="13716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9pPr>
    </p:titleStyle>
    <p:bodyStyle>
      <a:lvl1pPr marL="0" marR="0" indent="0" algn="l" defTabSz="914400" rtl="0" eaLnBrk="1" fontAlgn="base" latinLnBrk="0" hangingPunct="1">
        <a:lnSpc>
          <a:spcPct val="114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tabLst/>
        <a:defRPr sz="21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125" b="0">
          <a:solidFill>
            <a:schemeClr val="tx1"/>
          </a:solidFill>
          <a:latin typeface="+mn-lt"/>
        </a:defRPr>
      </a:lvl2pPr>
      <a:lvl3pPr marL="6858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125" b="0">
          <a:solidFill>
            <a:schemeClr val="tx1"/>
          </a:solidFill>
          <a:latin typeface="+mn-lt"/>
        </a:defRPr>
      </a:lvl3pPr>
      <a:lvl4pPr marL="10287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125" b="0">
          <a:solidFill>
            <a:schemeClr val="tx1"/>
          </a:solidFill>
          <a:latin typeface="+mn-lt"/>
        </a:defRPr>
      </a:lvl4pPr>
      <a:lvl5pPr marL="13716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125" b="0">
          <a:solidFill>
            <a:schemeClr val="tx1"/>
          </a:solidFill>
          <a:latin typeface="+mn-lt"/>
        </a:defRPr>
      </a:lvl5pPr>
      <a:lvl6pPr marL="1885950" indent="-1714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20"/>
        </a:buBlip>
        <a:defRPr>
          <a:solidFill>
            <a:schemeClr val="tx1"/>
          </a:solidFill>
          <a:latin typeface="+mn-lt"/>
        </a:defRPr>
      </a:lvl6pPr>
      <a:lvl7pPr marL="20574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24003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27432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35" userDrawn="1">
          <p15:clr>
            <a:srgbClr val="F26B43"/>
          </p15:clr>
        </p15:guide>
        <p15:guide id="2" pos="32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tUIBgUQ2aV0" TargetMode="External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7.jpeg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23.png"/><Relationship Id="rId4" Type="http://schemas.openxmlformats.org/officeDocument/2006/relationships/image" Target="../media/image122.png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18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33.png"/><Relationship Id="rId4" Type="http://schemas.openxmlformats.org/officeDocument/2006/relationships/image" Target="../media/image132.png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1.jpeg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Av3LO2GwpAk?start=273&amp;feature=oembed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enhub.com/en/library/anatomy/" TargetMode="Externa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jNVR7uKJIzA?feature=oembed" TargetMode="Externa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8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9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9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9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62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XnYO4TnpTCo?feature=oembed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https://de.wikipedia.org/wiki/Bild:Rachitis.jpg" TargetMode="External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en.wikipedia.org/" TargetMode="Externa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gif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8maLLODKJwk" TargetMode="Externa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x3Ep9_rw5UU" TargetMode="External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jpe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AA6C805-D43D-9246-8F45-F7D14F2D2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Aplikovaná kineziologie </a:t>
            </a:r>
            <a:br>
              <a:rPr lang="cs-CZ" dirty="0"/>
            </a:br>
            <a:endParaRPr lang="cs-CZ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E41AC406-9E40-DE47-946B-D00D18C67F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8877" y="3490192"/>
            <a:ext cx="8521200" cy="698497"/>
          </a:xfrm>
        </p:spPr>
        <p:txBody>
          <a:bodyPr/>
          <a:lstStyle/>
          <a:p>
            <a:r>
              <a:rPr lang="cs-CZ" dirty="0"/>
              <a:t>DOLNÍ KONČETINA 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						     Mgr. Pavlína Bazalová</a:t>
            </a:r>
          </a:p>
        </p:txBody>
      </p:sp>
    </p:spTree>
    <p:extLst>
      <p:ext uri="{BB962C8B-B14F-4D97-AF65-F5344CB8AC3E}">
        <p14:creationId xmlns:p14="http://schemas.microsoft.com/office/powerpoint/2010/main" val="11589398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1CE9508-600A-0567-4DA9-2BB699DC324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6C24EF6-1C5C-6D95-DB3F-31980B62F4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Anteverze</a:t>
            </a:r>
            <a:r>
              <a:rPr lang="cs-CZ" dirty="0"/>
              <a:t> femuru = torzní úhel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6110D193-FC23-FA37-CCA4-435DB60345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3078150"/>
            <a:ext cx="7772400" cy="2907602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27E7701E-CBC3-BD3B-217B-E22486814AEB}"/>
              </a:ext>
            </a:extLst>
          </p:cNvPr>
          <p:cNvSpPr txBox="1"/>
          <p:nvPr/>
        </p:nvSpPr>
        <p:spPr>
          <a:xfrm>
            <a:off x="499500" y="1323824"/>
            <a:ext cx="7772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1800" dirty="0">
                <a:latin typeface="+mn-lt"/>
              </a:rPr>
              <a:t>Úhel mezi osou krčku femuru a frontální rovinou proloženou kondyly femuru </a:t>
            </a:r>
          </a:p>
          <a:p>
            <a:pPr algn="l"/>
            <a:endParaRPr lang="cs-CZ" sz="1800" dirty="0">
              <a:latin typeface="+mn-lt"/>
            </a:endParaRPr>
          </a:p>
          <a:p>
            <a:r>
              <a:rPr lang="cs-CZ" sz="1800" dirty="0">
                <a:latin typeface="+mn-lt"/>
              </a:rPr>
              <a:t>Při narození 25° - vlivem zatížení DK – snižuje se </a:t>
            </a:r>
          </a:p>
          <a:p>
            <a:endParaRPr lang="cs-CZ" sz="1800" dirty="0">
              <a:latin typeface="+mn-lt"/>
            </a:endParaRPr>
          </a:p>
          <a:p>
            <a:r>
              <a:rPr lang="cs-CZ" sz="1800" dirty="0">
                <a:latin typeface="+mn-lt"/>
              </a:rPr>
              <a:t>Výrazný vliv na ROM v KYK! </a:t>
            </a:r>
          </a:p>
        </p:txBody>
      </p:sp>
    </p:spTree>
    <p:extLst>
      <p:ext uri="{BB962C8B-B14F-4D97-AF65-F5344CB8AC3E}">
        <p14:creationId xmlns:p14="http://schemas.microsoft.com/office/powerpoint/2010/main" val="834508720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B1B1C58-A0C3-1F54-A2CE-50D0FB861C5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100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01FC00A-6DAE-443A-D218-D938BF0519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Abdukce a addukce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21EA38FA-A063-574C-4148-E11513A72B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692002"/>
            <a:ext cx="8064900" cy="2119977"/>
          </a:xfrm>
        </p:spPr>
        <p:txBody>
          <a:bodyPr/>
          <a:lstStyle/>
          <a:p>
            <a:r>
              <a:rPr lang="cs-CZ" dirty="0"/>
              <a:t>Závislé na postavení DK – flektovaný KOK, KYK </a:t>
            </a:r>
          </a:p>
          <a:p>
            <a:r>
              <a:rPr lang="cs-CZ" dirty="0"/>
              <a:t>Souhyb KOK, KYK </a:t>
            </a:r>
          </a:p>
          <a:p>
            <a:r>
              <a:rPr lang="cs-CZ" dirty="0"/>
              <a:t>Izolovaně –30–40°, </a:t>
            </a:r>
          </a:p>
          <a:p>
            <a:r>
              <a:rPr lang="cs-CZ" dirty="0"/>
              <a:t>Souhyb KOK, KYK  - až 90°</a:t>
            </a:r>
          </a:p>
          <a:p>
            <a:pPr marL="54000" indent="0">
              <a:buNone/>
            </a:pPr>
            <a:endParaRPr lang="cs-CZ" dirty="0"/>
          </a:p>
          <a:p>
            <a:pPr marL="54000" indent="0">
              <a:buNone/>
            </a:pPr>
            <a:r>
              <a:rPr lang="cs-CZ" b="1" dirty="0"/>
              <a:t>Abdukce</a:t>
            </a:r>
            <a:r>
              <a:rPr lang="cs-CZ" dirty="0"/>
              <a:t> – m. </a:t>
            </a:r>
            <a:r>
              <a:rPr lang="cs-CZ" dirty="0" err="1"/>
              <a:t>peroneus</a:t>
            </a:r>
            <a:r>
              <a:rPr lang="cs-CZ" dirty="0"/>
              <a:t> brevis                   </a:t>
            </a:r>
          </a:p>
          <a:p>
            <a:pPr marL="54000" indent="0">
              <a:buNone/>
            </a:pPr>
            <a:r>
              <a:rPr lang="cs-CZ" dirty="0"/>
              <a:t>                   m. </a:t>
            </a:r>
            <a:r>
              <a:rPr lang="cs-CZ" dirty="0" err="1"/>
              <a:t>peroneus</a:t>
            </a:r>
            <a:r>
              <a:rPr lang="cs-CZ" dirty="0"/>
              <a:t> </a:t>
            </a:r>
            <a:r>
              <a:rPr lang="cs-CZ" dirty="0" err="1"/>
              <a:t>longus</a:t>
            </a:r>
            <a:r>
              <a:rPr lang="cs-CZ" dirty="0"/>
              <a:t> </a:t>
            </a:r>
          </a:p>
          <a:p>
            <a:endParaRPr lang="cs-CZ" dirty="0"/>
          </a:p>
        </p:txBody>
      </p:sp>
      <p:pic>
        <p:nvPicPr>
          <p:cNvPr id="30724" name="Picture 4">
            <a:extLst>
              <a:ext uri="{FF2B5EF4-FFF2-40B4-BE49-F238E27FC236}">
                <a16:creationId xmlns:a16="http://schemas.microsoft.com/office/drawing/2014/main" id="{6866CB79-5524-8AC1-5F9F-FA3C033147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0589" y="2039587"/>
            <a:ext cx="3880262" cy="3880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A4BEBD15-9E2F-2D94-A7D3-5860CAE074FA}"/>
              </a:ext>
            </a:extLst>
          </p:cNvPr>
          <p:cNvSpPr txBox="1"/>
          <p:nvPr/>
        </p:nvSpPr>
        <p:spPr>
          <a:xfrm>
            <a:off x="4420589" y="5957754"/>
            <a:ext cx="3319152" cy="900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50" dirty="0"/>
              <a:t>By Polygon data </a:t>
            </a:r>
            <a:r>
              <a:rPr lang="cs-CZ" sz="1050" dirty="0" err="1"/>
              <a:t>were</a:t>
            </a:r>
            <a:r>
              <a:rPr lang="cs-CZ" sz="1050" dirty="0"/>
              <a:t> </a:t>
            </a:r>
            <a:r>
              <a:rPr lang="cs-CZ" sz="1050" dirty="0" err="1"/>
              <a:t>generated</a:t>
            </a:r>
            <a:r>
              <a:rPr lang="cs-CZ" sz="1050" dirty="0"/>
              <a:t> by Database Center </a:t>
            </a:r>
            <a:r>
              <a:rPr lang="cs-CZ" sz="1050" dirty="0" err="1"/>
              <a:t>for</a:t>
            </a:r>
            <a:r>
              <a:rPr lang="cs-CZ" sz="1050" dirty="0"/>
              <a:t> </a:t>
            </a:r>
            <a:r>
              <a:rPr lang="cs-CZ" sz="1050" dirty="0" err="1"/>
              <a:t>Life</a:t>
            </a:r>
            <a:r>
              <a:rPr lang="cs-CZ" sz="1050" dirty="0"/>
              <a:t> Science (DBCLS)[2] - Polygon data are </a:t>
            </a:r>
            <a:r>
              <a:rPr lang="cs-CZ" sz="1050" dirty="0" err="1"/>
              <a:t>from</a:t>
            </a:r>
            <a:r>
              <a:rPr lang="cs-CZ" sz="1050" dirty="0"/>
              <a:t> BodyParts3D[1], CC BY-SA 2.1 </a:t>
            </a:r>
            <a:r>
              <a:rPr lang="cs-CZ" sz="1050" dirty="0" err="1"/>
              <a:t>jp</a:t>
            </a:r>
            <a:r>
              <a:rPr lang="cs-CZ" sz="1050" dirty="0"/>
              <a:t>, https://</a:t>
            </a:r>
            <a:r>
              <a:rPr lang="cs-CZ" sz="1050" dirty="0" err="1"/>
              <a:t>commons.wikimedia.org</a:t>
            </a:r>
            <a:r>
              <a:rPr lang="cs-CZ" sz="1050" dirty="0"/>
              <a:t>/</a:t>
            </a:r>
            <a:r>
              <a:rPr lang="cs-CZ" sz="1050" dirty="0" err="1"/>
              <a:t>w</a:t>
            </a:r>
            <a:r>
              <a:rPr lang="cs-CZ" sz="1050" dirty="0"/>
              <a:t>/</a:t>
            </a:r>
            <a:r>
              <a:rPr lang="cs-CZ" sz="1050" dirty="0" err="1"/>
              <a:t>index.php?curid</a:t>
            </a:r>
            <a:r>
              <a:rPr lang="cs-CZ" sz="1050" dirty="0"/>
              <a:t>=87560547</a:t>
            </a:r>
          </a:p>
        </p:txBody>
      </p:sp>
    </p:spTree>
    <p:extLst>
      <p:ext uri="{BB962C8B-B14F-4D97-AF65-F5344CB8AC3E}">
        <p14:creationId xmlns:p14="http://schemas.microsoft.com/office/powerpoint/2010/main" val="2300882386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AF9C095-BF23-87A8-0529-21F176DD03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101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9808EA79-17BC-8D89-6DEE-1A011D622B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Addukce 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F53B8043-DFDF-C397-BC70-8E04D076C4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M. </a:t>
            </a:r>
            <a:r>
              <a:rPr lang="cs-CZ" dirty="0" err="1"/>
              <a:t>tibialis</a:t>
            </a:r>
            <a:r>
              <a:rPr lang="cs-CZ" dirty="0"/>
              <a:t> </a:t>
            </a:r>
            <a:r>
              <a:rPr lang="cs-CZ" dirty="0" err="1"/>
              <a:t>posterior</a:t>
            </a:r>
            <a:endParaRPr lang="cs-CZ" dirty="0"/>
          </a:p>
          <a:p>
            <a:r>
              <a:rPr lang="cs-CZ" dirty="0"/>
              <a:t>M. </a:t>
            </a:r>
            <a:r>
              <a:rPr lang="cs-CZ" dirty="0" err="1"/>
              <a:t>tibialis</a:t>
            </a:r>
            <a:r>
              <a:rPr lang="cs-CZ" dirty="0"/>
              <a:t> </a:t>
            </a:r>
            <a:r>
              <a:rPr lang="cs-CZ" dirty="0" err="1"/>
              <a:t>anterior</a:t>
            </a:r>
            <a:r>
              <a:rPr lang="cs-CZ" dirty="0"/>
              <a:t> </a:t>
            </a:r>
          </a:p>
          <a:p>
            <a:endParaRPr lang="cs-CZ" dirty="0"/>
          </a:p>
        </p:txBody>
      </p:sp>
      <p:pic>
        <p:nvPicPr>
          <p:cNvPr id="31746" name="Picture 2" descr="Tibialis Posterior | Rehab My Patient">
            <a:extLst>
              <a:ext uri="{FF2B5EF4-FFF2-40B4-BE49-F238E27FC236}">
                <a16:creationId xmlns:a16="http://schemas.microsoft.com/office/drawing/2014/main" id="{4DAB11CB-E825-3B7C-DD04-D315E39D6A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000" y="2507704"/>
            <a:ext cx="3972296" cy="3972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6E857C04-C750-1B59-6717-DD9F646A9DB7}"/>
              </a:ext>
            </a:extLst>
          </p:cNvPr>
          <p:cNvSpPr txBox="1"/>
          <p:nvPr/>
        </p:nvSpPr>
        <p:spPr>
          <a:xfrm>
            <a:off x="954000" y="6516897"/>
            <a:ext cx="4572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50" dirty="0"/>
              <a:t>https://</a:t>
            </a:r>
            <a:r>
              <a:rPr lang="cs-CZ" sz="1050" dirty="0" err="1"/>
              <a:t>www.rehabmypatient.com</a:t>
            </a:r>
            <a:r>
              <a:rPr lang="cs-CZ" sz="1050" dirty="0"/>
              <a:t>/</a:t>
            </a:r>
            <a:r>
              <a:rPr lang="cs-CZ" sz="1050" dirty="0" err="1"/>
              <a:t>knee</a:t>
            </a:r>
            <a:r>
              <a:rPr lang="cs-CZ" sz="1050" dirty="0"/>
              <a:t>/</a:t>
            </a:r>
            <a:r>
              <a:rPr lang="cs-CZ" sz="1050" dirty="0" err="1"/>
              <a:t>tibialis-posterior</a:t>
            </a:r>
            <a:endParaRPr lang="cs-CZ" sz="1050" dirty="0"/>
          </a:p>
        </p:txBody>
      </p:sp>
      <p:pic>
        <p:nvPicPr>
          <p:cNvPr id="8" name="Picture 6" descr="Tibialis anterior: Origin, insertion, innervation, action | Kenhub">
            <a:extLst>
              <a:ext uri="{FF2B5EF4-FFF2-40B4-BE49-F238E27FC236}">
                <a16:creationId xmlns:a16="http://schemas.microsoft.com/office/drawing/2014/main" id="{85CE42FB-6E05-09BC-9DB8-3011A4AC40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031" y="1117995"/>
            <a:ext cx="3586969" cy="3586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6480063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B7445E3-37E8-69E9-BD23-DE7C11B586C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102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5C1A0AFE-DDDA-64E7-A95C-4506B0D677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Pronace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BB40019D-CCBB-91E9-C7F1-2A1FFE98BF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692002"/>
            <a:ext cx="2606961" cy="4139998"/>
          </a:xfrm>
        </p:spPr>
        <p:txBody>
          <a:bodyPr/>
          <a:lstStyle/>
          <a:p>
            <a:r>
              <a:rPr lang="cs-CZ" dirty="0"/>
              <a:t>ROM = 25–30°</a:t>
            </a:r>
          </a:p>
          <a:p>
            <a:r>
              <a:rPr lang="cs-CZ" dirty="0"/>
              <a:t>M. </a:t>
            </a:r>
            <a:r>
              <a:rPr lang="cs-CZ" dirty="0" err="1"/>
              <a:t>peroneus</a:t>
            </a:r>
            <a:r>
              <a:rPr lang="cs-CZ" dirty="0"/>
              <a:t> </a:t>
            </a:r>
            <a:r>
              <a:rPr lang="cs-CZ" dirty="0" err="1"/>
              <a:t>longus</a:t>
            </a:r>
            <a:r>
              <a:rPr lang="cs-CZ" dirty="0"/>
              <a:t> (m. PB, PT)</a:t>
            </a: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DFDE5E1A-96CC-1B64-6B1D-8E272BC54A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034" y="945788"/>
            <a:ext cx="3880262" cy="3880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474B42FF-5257-2E3B-447F-F30EF7D4FDB5}"/>
              </a:ext>
            </a:extLst>
          </p:cNvPr>
          <p:cNvSpPr txBox="1"/>
          <p:nvPr/>
        </p:nvSpPr>
        <p:spPr>
          <a:xfrm>
            <a:off x="4140033" y="4826050"/>
            <a:ext cx="3880261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50" dirty="0"/>
              <a:t>By Polygon data </a:t>
            </a:r>
            <a:r>
              <a:rPr lang="cs-CZ" sz="1050" dirty="0" err="1"/>
              <a:t>were</a:t>
            </a:r>
            <a:r>
              <a:rPr lang="cs-CZ" sz="1050" dirty="0"/>
              <a:t> </a:t>
            </a:r>
            <a:r>
              <a:rPr lang="cs-CZ" sz="1050" dirty="0" err="1"/>
              <a:t>generated</a:t>
            </a:r>
            <a:r>
              <a:rPr lang="cs-CZ" sz="1050" dirty="0"/>
              <a:t> by Database Center </a:t>
            </a:r>
            <a:r>
              <a:rPr lang="cs-CZ" sz="1050" dirty="0" err="1"/>
              <a:t>for</a:t>
            </a:r>
            <a:r>
              <a:rPr lang="cs-CZ" sz="1050" dirty="0"/>
              <a:t> </a:t>
            </a:r>
            <a:r>
              <a:rPr lang="cs-CZ" sz="1050" dirty="0" err="1"/>
              <a:t>Life</a:t>
            </a:r>
            <a:r>
              <a:rPr lang="cs-CZ" sz="1050" dirty="0"/>
              <a:t> Science (DBCLS)[2] - Polygon data are </a:t>
            </a:r>
            <a:r>
              <a:rPr lang="cs-CZ" sz="1050" dirty="0" err="1"/>
              <a:t>from</a:t>
            </a:r>
            <a:r>
              <a:rPr lang="cs-CZ" sz="1050" dirty="0"/>
              <a:t> BodyParts3D[1], CC BY-SA 2.1 </a:t>
            </a:r>
            <a:r>
              <a:rPr lang="cs-CZ" sz="1050" dirty="0" err="1"/>
              <a:t>jp</a:t>
            </a:r>
            <a:r>
              <a:rPr lang="cs-CZ" sz="1050" dirty="0"/>
              <a:t>, https://</a:t>
            </a:r>
            <a:r>
              <a:rPr lang="cs-CZ" sz="1050" dirty="0" err="1"/>
              <a:t>commons.wikimedia.org</a:t>
            </a:r>
            <a:r>
              <a:rPr lang="cs-CZ" sz="1050" dirty="0"/>
              <a:t>/</a:t>
            </a:r>
            <a:r>
              <a:rPr lang="cs-CZ" sz="1050" dirty="0" err="1"/>
              <a:t>w</a:t>
            </a:r>
            <a:r>
              <a:rPr lang="cs-CZ" sz="1050" dirty="0"/>
              <a:t>/</a:t>
            </a:r>
            <a:r>
              <a:rPr lang="cs-CZ" sz="1050" dirty="0" err="1"/>
              <a:t>index.php?curid</a:t>
            </a:r>
            <a:r>
              <a:rPr lang="cs-CZ" sz="1050" dirty="0"/>
              <a:t>=87560547</a:t>
            </a:r>
          </a:p>
        </p:txBody>
      </p:sp>
    </p:spTree>
    <p:extLst>
      <p:ext uri="{BB962C8B-B14F-4D97-AF65-F5344CB8AC3E}">
        <p14:creationId xmlns:p14="http://schemas.microsoft.com/office/powerpoint/2010/main" val="1921313629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169C69C-4C5D-8DD9-D1A2-3F1280F4FE8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103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E8A22046-9B2A-0087-278C-F09EB4BAF5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Supinace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5540DFE2-9351-FAED-E1DF-BA86FB4D8F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692002"/>
            <a:ext cx="2761340" cy="1158076"/>
          </a:xfrm>
        </p:spPr>
        <p:txBody>
          <a:bodyPr/>
          <a:lstStyle/>
          <a:p>
            <a:r>
              <a:rPr lang="cs-CZ" dirty="0"/>
              <a:t>ROM </a:t>
            </a:r>
            <a:r>
              <a:rPr lang="cs-CZ" dirty="0" err="1"/>
              <a:t>az</a:t>
            </a:r>
            <a:r>
              <a:rPr lang="cs-CZ" dirty="0"/>
              <a:t>̌ 50°</a:t>
            </a:r>
          </a:p>
          <a:p>
            <a:r>
              <a:rPr lang="cs-CZ" dirty="0"/>
              <a:t>m. </a:t>
            </a:r>
            <a:r>
              <a:rPr lang="cs-CZ" dirty="0" err="1"/>
              <a:t>tibialis</a:t>
            </a:r>
            <a:r>
              <a:rPr lang="cs-CZ" dirty="0"/>
              <a:t> </a:t>
            </a:r>
            <a:r>
              <a:rPr lang="cs-CZ" dirty="0" err="1"/>
              <a:t>anterior</a:t>
            </a:r>
            <a:r>
              <a:rPr lang="cs-CZ" dirty="0"/>
              <a:t> </a:t>
            </a:r>
          </a:p>
        </p:txBody>
      </p:sp>
      <p:pic>
        <p:nvPicPr>
          <p:cNvPr id="6" name="Picture 6" descr="Tibialis anterior: Origin, insertion, innervation, action | Kenhub">
            <a:extLst>
              <a:ext uri="{FF2B5EF4-FFF2-40B4-BE49-F238E27FC236}">
                <a16:creationId xmlns:a16="http://schemas.microsoft.com/office/drawing/2014/main" id="{14B881DE-9E15-721D-E773-E917129EA1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7579" y="1692002"/>
            <a:ext cx="4297153" cy="4297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1A3755FD-9AE5-ED5E-ABA8-8F40E055B28B}"/>
              </a:ext>
            </a:extLst>
          </p:cNvPr>
          <p:cNvSpPr txBox="1"/>
          <p:nvPr/>
        </p:nvSpPr>
        <p:spPr>
          <a:xfrm>
            <a:off x="4572000" y="6247971"/>
            <a:ext cx="4572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50" dirty="0"/>
              <a:t>https://</a:t>
            </a:r>
            <a:r>
              <a:rPr lang="cs-CZ" sz="1050" dirty="0" err="1"/>
              <a:t>www.kenhub.com</a:t>
            </a:r>
            <a:r>
              <a:rPr lang="cs-CZ" sz="1050" dirty="0"/>
              <a:t>/en/</a:t>
            </a:r>
            <a:r>
              <a:rPr lang="cs-CZ" sz="1050" dirty="0" err="1"/>
              <a:t>library</a:t>
            </a:r>
            <a:r>
              <a:rPr lang="cs-CZ" sz="1050" dirty="0"/>
              <a:t>/anatomy</a:t>
            </a:r>
          </a:p>
        </p:txBody>
      </p:sp>
    </p:spTree>
    <p:extLst>
      <p:ext uri="{BB962C8B-B14F-4D97-AF65-F5344CB8AC3E}">
        <p14:creationId xmlns:p14="http://schemas.microsoft.com/office/powerpoint/2010/main" val="2831689992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0C7E993-244D-7D0B-8291-C3B44C210C7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104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9C508922-C10C-DBD0-BB72-5E1C8EA0A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Složené pohyby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5D16B90E-498C-37B9-323D-333B199E49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692002"/>
            <a:ext cx="5160156" cy="1193702"/>
          </a:xfrm>
        </p:spPr>
        <p:txBody>
          <a:bodyPr/>
          <a:lstStyle/>
          <a:p>
            <a:pPr marL="54000" indent="0">
              <a:buNone/>
            </a:pPr>
            <a:r>
              <a:rPr lang="cs-CZ" dirty="0"/>
              <a:t>Inverze: addukce + supinace + extenze </a:t>
            </a:r>
          </a:p>
          <a:p>
            <a:pPr marL="54000" indent="0">
              <a:buNone/>
            </a:pPr>
            <a:endParaRPr lang="cs-CZ" dirty="0"/>
          </a:p>
          <a:p>
            <a:pPr marL="54000" indent="0">
              <a:buNone/>
            </a:pPr>
            <a:r>
              <a:rPr lang="cs-CZ" dirty="0"/>
              <a:t>Everze: abdukce + pronace + flexe </a:t>
            </a:r>
          </a:p>
          <a:p>
            <a:endParaRPr lang="cs-CZ" dirty="0"/>
          </a:p>
        </p:txBody>
      </p:sp>
      <p:pic>
        <p:nvPicPr>
          <p:cNvPr id="23564" name="Picture 12" descr="BIOMECHANIKA">
            <a:extLst>
              <a:ext uri="{FF2B5EF4-FFF2-40B4-BE49-F238E27FC236}">
                <a16:creationId xmlns:a16="http://schemas.microsoft.com/office/drawing/2014/main" id="{E3F7F520-8754-DBB7-0ED0-BBB491A04A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3851" y="3139910"/>
            <a:ext cx="5596298" cy="321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A1D37628-2585-7732-1A80-99EF2DC8B2D5}"/>
              </a:ext>
            </a:extLst>
          </p:cNvPr>
          <p:cNvSpPr txBox="1"/>
          <p:nvPr/>
        </p:nvSpPr>
        <p:spPr>
          <a:xfrm>
            <a:off x="2286000" y="6392762"/>
            <a:ext cx="45720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50" dirty="0"/>
              <a:t>https://</a:t>
            </a:r>
            <a:r>
              <a:rPr lang="cs-CZ" sz="1050" dirty="0" err="1"/>
              <a:t>adoc.pub</a:t>
            </a:r>
            <a:r>
              <a:rPr lang="cs-CZ" sz="1050" dirty="0"/>
              <a:t>/funkce-nohy-staticke-nosne-absorbovat-energii-dopadu-dynamic.html</a:t>
            </a:r>
          </a:p>
        </p:txBody>
      </p:sp>
    </p:spTree>
    <p:extLst>
      <p:ext uri="{BB962C8B-B14F-4D97-AF65-F5344CB8AC3E}">
        <p14:creationId xmlns:p14="http://schemas.microsoft.com/office/powerpoint/2010/main" val="1859199885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87B2FE3-A107-F266-CBB2-F71F2C4A923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105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E8B3620D-C422-CF8A-1202-2048EE8AF9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Klenba nohy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BE9168B2-CFCC-DFEC-DEBC-0B44F7EC89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692002"/>
            <a:ext cx="2535709" cy="4139998"/>
          </a:xfrm>
        </p:spPr>
        <p:txBody>
          <a:bodyPr/>
          <a:lstStyle/>
          <a:p>
            <a:r>
              <a:rPr lang="cs-CZ" dirty="0"/>
              <a:t>Podélná klenba </a:t>
            </a:r>
          </a:p>
          <a:p>
            <a:pPr lvl="1"/>
            <a:r>
              <a:rPr lang="cs-CZ" dirty="0"/>
              <a:t>Oblouk mediální </a:t>
            </a:r>
          </a:p>
          <a:p>
            <a:pPr lvl="1"/>
            <a:r>
              <a:rPr lang="cs-CZ" dirty="0"/>
              <a:t>Oblouk laterární </a:t>
            </a:r>
          </a:p>
          <a:p>
            <a:pPr marL="243000" lvl="1" indent="0">
              <a:buNone/>
            </a:pPr>
            <a:endParaRPr lang="cs-CZ" dirty="0"/>
          </a:p>
          <a:p>
            <a:r>
              <a:rPr lang="cs-CZ" dirty="0"/>
              <a:t>Příčná klenba </a:t>
            </a:r>
          </a:p>
        </p:txBody>
      </p:sp>
      <p:pic>
        <p:nvPicPr>
          <p:cNvPr id="35842" name="Picture 2" descr="Máte ploché nohy? Co s tím? (II.)">
            <a:extLst>
              <a:ext uri="{FF2B5EF4-FFF2-40B4-BE49-F238E27FC236}">
                <a16:creationId xmlns:a16="http://schemas.microsoft.com/office/drawing/2014/main" id="{2ACDF0F8-1372-EF38-E2E6-8909C27F79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5709" y="2199901"/>
            <a:ext cx="5080000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092CFE80-E835-94D7-B94E-4F5A5CC92724}"/>
              </a:ext>
            </a:extLst>
          </p:cNvPr>
          <p:cNvSpPr txBox="1"/>
          <p:nvPr/>
        </p:nvSpPr>
        <p:spPr>
          <a:xfrm>
            <a:off x="3583709" y="5447245"/>
            <a:ext cx="4572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100" dirty="0"/>
              <a:t>https://</a:t>
            </a:r>
            <a:r>
              <a:rPr lang="cs-CZ" sz="1100" dirty="0" err="1"/>
              <a:t>medicina.ronnie.cz</a:t>
            </a:r>
            <a:r>
              <a:rPr lang="cs-CZ" sz="1100" dirty="0"/>
              <a:t>/c-8828-mate-ploche-nohy-co-s-tim-ii.html</a:t>
            </a:r>
          </a:p>
        </p:txBody>
      </p:sp>
    </p:spTree>
    <p:extLst>
      <p:ext uri="{BB962C8B-B14F-4D97-AF65-F5344CB8AC3E}">
        <p14:creationId xmlns:p14="http://schemas.microsoft.com/office/powerpoint/2010/main" val="4078857946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736BF9E-64BB-9D5B-73CC-645C960AF2E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106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6D124CFA-F1C0-525F-81E2-F51EA0CC5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Klenby nohy – popis  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15A67CEB-6D3A-0487-1209-FBBFC43B30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Tradiční popis klenby – </a:t>
            </a:r>
            <a:r>
              <a:rPr lang="cs-CZ" dirty="0" err="1"/>
              <a:t>Kapandji</a:t>
            </a:r>
            <a:r>
              <a:rPr lang="cs-CZ" dirty="0"/>
              <a:t> – 3 bodová opora </a:t>
            </a:r>
          </a:p>
          <a:p>
            <a:r>
              <a:rPr lang="cs-CZ" dirty="0"/>
              <a:t>4 bodová opora </a:t>
            </a:r>
          </a:p>
          <a:p>
            <a:r>
              <a:rPr lang="cs-CZ" dirty="0"/>
              <a:t>Plošná opora („fenomén střechy“). (Vařeka, </a:t>
            </a:r>
            <a:r>
              <a:rPr lang="cs-CZ" dirty="0" err="1"/>
              <a:t>Larsen</a:t>
            </a:r>
            <a:r>
              <a:rPr lang="cs-CZ" dirty="0"/>
              <a:t>) </a:t>
            </a:r>
          </a:p>
          <a:p>
            <a:endParaRPr lang="cs-CZ" dirty="0"/>
          </a:p>
        </p:txBody>
      </p:sp>
      <p:pic>
        <p:nvPicPr>
          <p:cNvPr id="6" name="Picture 1" descr="page24image1697118592">
            <a:extLst>
              <a:ext uri="{FF2B5EF4-FFF2-40B4-BE49-F238E27FC236}">
                <a16:creationId xmlns:a16="http://schemas.microsoft.com/office/drawing/2014/main" id="{75BE73C0-DF0E-F33D-6CB7-CD103B915D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7667" y="2771355"/>
            <a:ext cx="5925045" cy="3581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C0D8D5DA-C072-984A-016A-1A4419E938C5}"/>
              </a:ext>
            </a:extLst>
          </p:cNvPr>
          <p:cNvSpPr txBox="1"/>
          <p:nvPr/>
        </p:nvSpPr>
        <p:spPr>
          <a:xfrm>
            <a:off x="3746666" y="6509051"/>
            <a:ext cx="374034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400" i="1" dirty="0" err="1">
                <a:effectLst/>
                <a:latin typeface="TimesNewRomanPS"/>
              </a:rPr>
              <a:t>Tripodni</a:t>
            </a:r>
            <a:r>
              <a:rPr lang="cs-CZ" sz="1400" i="1" dirty="0">
                <a:effectLst/>
                <a:latin typeface="TimesNewRomanPS"/>
              </a:rPr>
              <a:t>́ model nohy (</a:t>
            </a:r>
            <a:r>
              <a:rPr lang="cs-CZ" sz="1400" i="1" dirty="0" err="1">
                <a:effectLst/>
                <a:latin typeface="TimesNewRomanPS"/>
              </a:rPr>
              <a:t>Kapandji</a:t>
            </a:r>
            <a:r>
              <a:rPr lang="cs-CZ" sz="1400" i="1" dirty="0">
                <a:effectLst/>
                <a:latin typeface="TimesNewRomanPS"/>
              </a:rPr>
              <a:t>, 1987, 219) 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3698522206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5F0C0A7-49D4-D0DF-92BB-F5093905BA6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107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2DC4581-8601-8CE8-5C13-29CD44FC57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Tradiční popis klenby</a:t>
            </a:r>
          </a:p>
        </p:txBody>
      </p:sp>
      <p:pic>
        <p:nvPicPr>
          <p:cNvPr id="24579" name="Picture 3" descr="Diagnostika a terapie funkce nohy | Dětský fyzioterapeut Brno">
            <a:extLst>
              <a:ext uri="{FF2B5EF4-FFF2-40B4-BE49-F238E27FC236}">
                <a16:creationId xmlns:a16="http://schemas.microsoft.com/office/drawing/2014/main" id="{8B7CE477-DAF7-838A-6182-36162BF8F1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0"/>
            <a:ext cx="8890000" cy="593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0A5A6773-5378-B2FC-EFA0-6147FB21FDFE}"/>
              </a:ext>
            </a:extLst>
          </p:cNvPr>
          <p:cNvSpPr txBox="1"/>
          <p:nvPr/>
        </p:nvSpPr>
        <p:spPr>
          <a:xfrm>
            <a:off x="1784267" y="5951001"/>
            <a:ext cx="557546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200" dirty="0"/>
              <a:t>https://</a:t>
            </a:r>
            <a:r>
              <a:rPr lang="cs-CZ" sz="1200" dirty="0" err="1"/>
              <a:t>www.detsky-fyzioterapeut.cz</a:t>
            </a:r>
            <a:r>
              <a:rPr lang="cs-CZ" sz="1200" dirty="0"/>
              <a:t>/diagnostika-a-terapie-funkce-nohy/</a:t>
            </a:r>
          </a:p>
        </p:txBody>
      </p:sp>
    </p:spTree>
    <p:extLst>
      <p:ext uri="{BB962C8B-B14F-4D97-AF65-F5344CB8AC3E}">
        <p14:creationId xmlns:p14="http://schemas.microsoft.com/office/powerpoint/2010/main" val="937736928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D70C332-1FEC-0AEB-B0A4-7D14E7D05E0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108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5A9D98B-5733-2F57-1FF8-C6467F04ED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Strukturální zajištění klenby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670465A9-FB40-68DF-6CDE-5D54ACFFBB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692002"/>
            <a:ext cx="3794494" cy="4139998"/>
          </a:xfrm>
        </p:spPr>
        <p:txBody>
          <a:bodyPr/>
          <a:lstStyle/>
          <a:p>
            <a:r>
              <a:rPr lang="cs-CZ" dirty="0"/>
              <a:t>Podklad v kostře</a:t>
            </a:r>
          </a:p>
          <a:p>
            <a:pPr lvl="1"/>
            <a:r>
              <a:rPr lang="cs-CZ" dirty="0"/>
              <a:t>systém klínových kostí </a:t>
            </a:r>
          </a:p>
          <a:p>
            <a:pPr marL="243000" lvl="1" indent="0">
              <a:buNone/>
            </a:pPr>
            <a:endParaRPr lang="cs-CZ" dirty="0"/>
          </a:p>
          <a:p>
            <a:r>
              <a:rPr lang="cs-CZ" dirty="0"/>
              <a:t>Vazivový aparát</a:t>
            </a:r>
          </a:p>
          <a:p>
            <a:pPr lvl="1"/>
            <a:r>
              <a:rPr lang="cs-CZ" dirty="0"/>
              <a:t>lig. </a:t>
            </a:r>
            <a:r>
              <a:rPr lang="cs-CZ" dirty="0" err="1"/>
              <a:t>plantare</a:t>
            </a:r>
            <a:r>
              <a:rPr lang="cs-CZ" dirty="0"/>
              <a:t> </a:t>
            </a:r>
            <a:r>
              <a:rPr lang="cs-CZ" dirty="0" err="1"/>
              <a:t>longus</a:t>
            </a:r>
            <a:r>
              <a:rPr lang="cs-CZ" dirty="0"/>
              <a:t> </a:t>
            </a:r>
          </a:p>
          <a:p>
            <a:pPr marL="243000" lvl="1" indent="0">
              <a:buNone/>
            </a:pPr>
            <a:endParaRPr lang="cs-CZ" dirty="0"/>
          </a:p>
          <a:p>
            <a:r>
              <a:rPr lang="cs-CZ" dirty="0"/>
              <a:t>Svaly</a:t>
            </a:r>
          </a:p>
          <a:p>
            <a:pPr lvl="1"/>
            <a:r>
              <a:rPr lang="cs-CZ" dirty="0"/>
              <a:t>krátké i dlouhé svaly nohy </a:t>
            </a:r>
          </a:p>
        </p:txBody>
      </p:sp>
      <p:pic>
        <p:nvPicPr>
          <p:cNvPr id="36866" name="Picture 2" descr="Bones of the Foot: The Tarsal Bones">
            <a:extLst>
              <a:ext uri="{FF2B5EF4-FFF2-40B4-BE49-F238E27FC236}">
                <a16:creationId xmlns:a16="http://schemas.microsoft.com/office/drawing/2014/main" id="{1CCD6FC1-8E3F-3DCC-BB1B-27EB10E6BD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594594"/>
            <a:ext cx="2894198" cy="4543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56BD4DC6-11DD-2B87-17BC-F419DD309AC0}"/>
              </a:ext>
            </a:extLst>
          </p:cNvPr>
          <p:cNvSpPr txBox="1"/>
          <p:nvPr/>
        </p:nvSpPr>
        <p:spPr>
          <a:xfrm>
            <a:off x="4876099" y="6203001"/>
            <a:ext cx="228600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/>
              <a:t>https://</a:t>
            </a:r>
            <a:r>
              <a:rPr lang="cs-CZ" sz="1000" dirty="0" err="1"/>
              <a:t>www.anatomystandard.com</a:t>
            </a:r>
            <a:r>
              <a:rPr lang="cs-CZ" sz="1000" dirty="0"/>
              <a:t>/</a:t>
            </a:r>
            <a:r>
              <a:rPr lang="cs-CZ" sz="1000" dirty="0" err="1"/>
              <a:t>Lower_Limb</a:t>
            </a:r>
            <a:r>
              <a:rPr lang="cs-CZ" sz="1000" dirty="0"/>
              <a:t>/</a:t>
            </a:r>
            <a:r>
              <a:rPr lang="cs-CZ" sz="1000" dirty="0" err="1"/>
              <a:t>Foot_Bones</a:t>
            </a:r>
            <a:r>
              <a:rPr lang="cs-CZ" sz="1000" dirty="0"/>
              <a:t>/</a:t>
            </a:r>
            <a:r>
              <a:rPr lang="cs-CZ" sz="1000" dirty="0" err="1"/>
              <a:t>Tarsal_Bones.html</a:t>
            </a:r>
            <a:endParaRPr lang="cs-CZ" sz="1000" dirty="0"/>
          </a:p>
        </p:txBody>
      </p:sp>
    </p:spTree>
    <p:extLst>
      <p:ext uri="{BB962C8B-B14F-4D97-AF65-F5344CB8AC3E}">
        <p14:creationId xmlns:p14="http://schemas.microsoft.com/office/powerpoint/2010/main" val="707308322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667A0CC-5B17-DCE0-D362-BC75A8F7E3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109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D8FCD62-EC5B-0B1A-CB4C-79D0246A76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Plantární fascie a její funkce 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6EAE921D-13F5-CECF-1960-20C8C38DAC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500" y="1756081"/>
            <a:ext cx="8475264" cy="3887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7426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AA64856-F656-2139-A7AD-DAFB41EFDC4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11</a:t>
            </a:fld>
            <a:endParaRPr lang="cs-CZ" altLang="cs-CZ" dirty="0"/>
          </a:p>
        </p:txBody>
      </p:sp>
      <p:grpSp>
        <p:nvGrpSpPr>
          <p:cNvPr id="6" name="Skupina 5">
            <a:extLst>
              <a:ext uri="{FF2B5EF4-FFF2-40B4-BE49-F238E27FC236}">
                <a16:creationId xmlns:a16="http://schemas.microsoft.com/office/drawing/2014/main" id="{B8C73B09-A91C-B0BB-9EF3-AC6D096A103F}"/>
              </a:ext>
            </a:extLst>
          </p:cNvPr>
          <p:cNvGrpSpPr/>
          <p:nvPr/>
        </p:nvGrpSpPr>
        <p:grpSpPr>
          <a:xfrm>
            <a:off x="190300" y="1090099"/>
            <a:ext cx="8413700" cy="3985050"/>
            <a:chOff x="0" y="0"/>
            <a:chExt cx="5820526" cy="2501988"/>
          </a:xfrm>
        </p:grpSpPr>
        <p:pic>
          <p:nvPicPr>
            <p:cNvPr id="7" name="Obrázek 6" descr="Obsah obrázku text&#10;&#10;Popis byl vytvořen automaticky">
              <a:extLst>
                <a:ext uri="{FF2B5EF4-FFF2-40B4-BE49-F238E27FC236}">
                  <a16:creationId xmlns:a16="http://schemas.microsoft.com/office/drawing/2014/main" id="{D1B20089-5F4C-EFE7-D787-13AE3782EB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30" t="44961" r="13797" b="17642"/>
            <a:stretch/>
          </p:blipFill>
          <p:spPr bwMode="auto">
            <a:xfrm>
              <a:off x="0" y="0"/>
              <a:ext cx="5450840" cy="231775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8" name="Textové pole 14">
              <a:extLst>
                <a:ext uri="{FF2B5EF4-FFF2-40B4-BE49-F238E27FC236}">
                  <a16:creationId xmlns:a16="http://schemas.microsoft.com/office/drawing/2014/main" id="{E431BF39-3C92-BC50-8801-15ED13414F87}"/>
                </a:ext>
              </a:extLst>
            </p:cNvPr>
            <p:cNvSpPr txBox="1"/>
            <p:nvPr/>
          </p:nvSpPr>
          <p:spPr>
            <a:xfrm>
              <a:off x="369686" y="2415032"/>
              <a:ext cx="5450840" cy="86956"/>
            </a:xfrm>
            <a:prstGeom prst="rect">
              <a:avLst/>
            </a:prstGeom>
            <a:solidFill>
              <a:prstClr val="white"/>
            </a:solidFill>
            <a:ln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>
                <a:spcAft>
                  <a:spcPts val="1000"/>
                </a:spcAft>
              </a:pPr>
              <a:r>
                <a:rPr lang="cs-CZ" sz="900" i="1" dirty="0">
                  <a:solidFill>
                    <a:srgbClr val="44546A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https://</a:t>
              </a:r>
              <a:r>
                <a:rPr lang="cs-CZ" sz="900" i="1" dirty="0" err="1">
                  <a:solidFill>
                    <a:srgbClr val="44546A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dspace.cvut.cz</a:t>
              </a:r>
              <a:r>
                <a:rPr lang="cs-CZ" sz="900" i="1" dirty="0">
                  <a:solidFill>
                    <a:srgbClr val="44546A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/</a:t>
              </a:r>
              <a:r>
                <a:rPr lang="cs-CZ" sz="900" i="1" dirty="0" err="1">
                  <a:solidFill>
                    <a:srgbClr val="44546A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bitstream</a:t>
              </a:r>
              <a:r>
                <a:rPr lang="cs-CZ" sz="900" i="1" dirty="0">
                  <a:solidFill>
                    <a:srgbClr val="44546A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/handle/10467/89973/F2-DP-2020-Kveton-Martin-Martin_Kveton_DP_2020.pdf?sequence=-1&amp;isAllowed=</a:t>
              </a:r>
              <a:r>
                <a:rPr lang="cs-CZ" sz="900" i="1" dirty="0" err="1">
                  <a:solidFill>
                    <a:srgbClr val="44546A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y</a:t>
              </a:r>
              <a:endParaRPr lang="cs-CZ" sz="900" i="1" dirty="0">
                <a:solidFill>
                  <a:srgbClr val="44546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46693424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B06010E-DEFE-6623-5F1A-6B91D0E1951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110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CAD592B0-2060-452D-BBA6-51E72C2C45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Windlass</a:t>
            </a:r>
            <a:r>
              <a:rPr lang="cs-CZ" dirty="0"/>
              <a:t> mechanismus </a:t>
            </a:r>
          </a:p>
        </p:txBody>
      </p:sp>
      <p:pic>
        <p:nvPicPr>
          <p:cNvPr id="37890" name="Picture 2" descr="Windlass Test - Physiopedia">
            <a:extLst>
              <a:ext uri="{FF2B5EF4-FFF2-40B4-BE49-F238E27FC236}">
                <a16:creationId xmlns:a16="http://schemas.microsoft.com/office/drawing/2014/main" id="{CCA19B98-1F39-AE1B-E5F6-50C5D01CF1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369" y="1433833"/>
            <a:ext cx="5940000" cy="5096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A398C7CF-385D-2CC9-9F69-7E30E31CEE75}"/>
              </a:ext>
            </a:extLst>
          </p:cNvPr>
          <p:cNvSpPr txBox="1"/>
          <p:nvPr/>
        </p:nvSpPr>
        <p:spPr>
          <a:xfrm>
            <a:off x="2701637" y="6531000"/>
            <a:ext cx="4572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100" dirty="0"/>
              <a:t>https://</a:t>
            </a:r>
            <a:r>
              <a:rPr lang="cs-CZ" sz="1100" dirty="0" err="1"/>
              <a:t>www.physio-pedia.com</a:t>
            </a:r>
            <a:r>
              <a:rPr lang="cs-CZ" sz="1100" dirty="0"/>
              <a:t>/</a:t>
            </a:r>
            <a:r>
              <a:rPr lang="cs-CZ" sz="1100" dirty="0" err="1"/>
              <a:t>Windlass_Test</a:t>
            </a:r>
            <a:endParaRPr lang="cs-CZ" sz="1100" dirty="0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7792D038-DC66-7EB2-1F11-7B8F42CA1F50}"/>
              </a:ext>
            </a:extLst>
          </p:cNvPr>
          <p:cNvSpPr txBox="1"/>
          <p:nvPr/>
        </p:nvSpPr>
        <p:spPr>
          <a:xfrm>
            <a:off x="5844309" y="1418229"/>
            <a:ext cx="329969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>
                <a:hlinkClick r:id="rId3"/>
              </a:rPr>
              <a:t>https://www.youtube.com/watch?v=tUIBgUQ2aV0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23266311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3766CEE-8914-70FD-CFEA-41C45BE449B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111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587E825F-EAF0-88AA-CB31-831B07B16E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Kineziologické vyšetření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3CE6E8BB-B8C4-7A84-5FD0-959BCC9A4F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692002"/>
            <a:ext cx="3434123" cy="4139998"/>
          </a:xfrm>
        </p:spPr>
        <p:txBody>
          <a:bodyPr/>
          <a:lstStyle/>
          <a:p>
            <a:r>
              <a:rPr lang="cs-CZ" dirty="0"/>
              <a:t>Anamnéza</a:t>
            </a:r>
          </a:p>
          <a:p>
            <a:pPr lvl="1"/>
            <a:r>
              <a:rPr lang="cs-CZ" dirty="0"/>
              <a:t>vývoj, protetické pomůcky, úrazy</a:t>
            </a:r>
          </a:p>
          <a:p>
            <a:pPr lvl="1"/>
            <a:r>
              <a:rPr lang="cs-CZ" dirty="0"/>
              <a:t>Bolest – charakter, faktory, trvání</a:t>
            </a:r>
          </a:p>
          <a:p>
            <a:r>
              <a:rPr lang="cs-CZ" dirty="0"/>
              <a:t>Aspekce</a:t>
            </a:r>
          </a:p>
          <a:p>
            <a:pPr lvl="1"/>
            <a:r>
              <a:rPr lang="cs-CZ" dirty="0"/>
              <a:t>Otoky, hematom, hra šlach, klenby, otlaky, nehty</a:t>
            </a:r>
          </a:p>
          <a:p>
            <a:pPr lvl="1"/>
            <a:r>
              <a:rPr lang="cs-CZ" dirty="0"/>
              <a:t>Postavení nohy, hlezenního kloubu, dolní končetiny</a:t>
            </a:r>
          </a:p>
          <a:p>
            <a:r>
              <a:rPr lang="cs-CZ" dirty="0"/>
              <a:t>Pohyby </a:t>
            </a:r>
          </a:p>
          <a:p>
            <a:pPr lvl="1"/>
            <a:r>
              <a:rPr lang="cs-CZ" dirty="0"/>
              <a:t>Aktivní, pasivní, proti odporu </a:t>
            </a:r>
          </a:p>
          <a:p>
            <a:r>
              <a:rPr lang="cs-CZ" dirty="0"/>
              <a:t>Další vyšetření</a:t>
            </a:r>
          </a:p>
          <a:p>
            <a:pPr lvl="1">
              <a:buFontTx/>
              <a:buChar char="-"/>
            </a:pPr>
            <a:r>
              <a:rPr lang="cs-CZ" dirty="0"/>
              <a:t>Vyšetření na nestabilitu hlezenního kloubu </a:t>
            </a:r>
          </a:p>
          <a:p>
            <a:pPr lvl="1">
              <a:buFontTx/>
              <a:buChar char="-"/>
            </a:pPr>
            <a:r>
              <a:rPr lang="cs-CZ" dirty="0" err="1"/>
              <a:t>Navicular</a:t>
            </a:r>
            <a:r>
              <a:rPr lang="cs-CZ" dirty="0"/>
              <a:t> drop test </a:t>
            </a:r>
          </a:p>
          <a:p>
            <a:pPr lvl="1">
              <a:buFontTx/>
              <a:buChar char="-"/>
            </a:pPr>
            <a:r>
              <a:rPr lang="cs-CZ" dirty="0" err="1"/>
              <a:t>Windlass</a:t>
            </a:r>
            <a:r>
              <a:rPr lang="cs-CZ" dirty="0"/>
              <a:t> test </a:t>
            </a:r>
          </a:p>
          <a:p>
            <a:pPr lvl="1">
              <a:buFontTx/>
              <a:buChar char="-"/>
            </a:pPr>
            <a:r>
              <a:rPr lang="cs-CZ" dirty="0"/>
              <a:t>Stoj na 1 DK </a:t>
            </a:r>
          </a:p>
          <a:p>
            <a:pPr lvl="1"/>
            <a:endParaRPr lang="cs-CZ" dirty="0"/>
          </a:p>
        </p:txBody>
      </p:sp>
      <p:pic>
        <p:nvPicPr>
          <p:cNvPr id="1026" name="Picture 2" descr="Typy ortopedických vložek | Studio zdravého obouvání">
            <a:extLst>
              <a:ext uri="{FF2B5EF4-FFF2-40B4-BE49-F238E27FC236}">
                <a16:creationId xmlns:a16="http://schemas.microsoft.com/office/drawing/2014/main" id="{B31ECCEA-4833-5691-0AF6-D9E3450102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3446" y="1264138"/>
            <a:ext cx="4970585" cy="3313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8DA91B4D-347B-D142-46EF-7E18D5FA79E0}"/>
              </a:ext>
            </a:extLst>
          </p:cNvPr>
          <p:cNvSpPr txBox="1"/>
          <p:nvPr/>
        </p:nvSpPr>
        <p:spPr>
          <a:xfrm>
            <a:off x="4865077" y="4177751"/>
            <a:ext cx="457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/>
              <a:t>https://</a:t>
            </a:r>
            <a:r>
              <a:rPr lang="cs-CZ" sz="1000" dirty="0" err="1"/>
              <a:t>www.studiozdravehoobouvani.cz</a:t>
            </a:r>
            <a:r>
              <a:rPr lang="cs-CZ" sz="1000" dirty="0"/>
              <a:t>/</a:t>
            </a:r>
            <a:r>
              <a:rPr lang="cs-CZ" sz="1000" dirty="0" err="1"/>
              <a:t>ortopedicke-vlozky</a:t>
            </a:r>
            <a:r>
              <a:rPr lang="cs-CZ" sz="1000" dirty="0"/>
              <a:t>/typy-</a:t>
            </a:r>
            <a:r>
              <a:rPr lang="cs-CZ" sz="1000" dirty="0" err="1"/>
              <a:t>ortopedickych</a:t>
            </a:r>
            <a:r>
              <a:rPr lang="cs-CZ" sz="1000" dirty="0"/>
              <a:t>-</a:t>
            </a:r>
            <a:r>
              <a:rPr lang="cs-CZ" sz="1000" dirty="0" err="1"/>
              <a:t>vlozek</a:t>
            </a:r>
            <a:endParaRPr lang="cs-CZ" sz="1000" dirty="0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E70D82A8-915F-B997-E644-C7A1AB5C0081}"/>
              </a:ext>
            </a:extLst>
          </p:cNvPr>
          <p:cNvSpPr txBox="1"/>
          <p:nvPr/>
        </p:nvSpPr>
        <p:spPr>
          <a:xfrm>
            <a:off x="2817100" y="5576494"/>
            <a:ext cx="235647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sz="1400" dirty="0">
                <a:latin typeface="+mn-lt"/>
              </a:rPr>
              <a:t>Vyšetření citlivosti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sz="1400" dirty="0">
                <a:latin typeface="+mn-lt"/>
              </a:rPr>
              <a:t>Vyšetření </a:t>
            </a:r>
            <a:r>
              <a:rPr lang="cs-CZ" sz="1400" dirty="0" err="1">
                <a:latin typeface="+mn-lt"/>
              </a:rPr>
              <a:t>propriocepce</a:t>
            </a:r>
            <a:r>
              <a:rPr lang="cs-CZ" sz="1400" dirty="0">
                <a:latin typeface="+mn-lt"/>
              </a:rPr>
              <a:t>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sz="1400" dirty="0" err="1">
                <a:latin typeface="+mn-lt"/>
              </a:rPr>
              <a:t>Véle</a:t>
            </a:r>
            <a:r>
              <a:rPr lang="cs-CZ" sz="1400" dirty="0">
                <a:latin typeface="+mn-lt"/>
              </a:rPr>
              <a:t> test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81E6EB0F-8C3E-A9C6-DE77-84BFDD2F9D3F}"/>
              </a:ext>
            </a:extLst>
          </p:cNvPr>
          <p:cNvSpPr txBox="1"/>
          <p:nvPr/>
        </p:nvSpPr>
        <p:spPr>
          <a:xfrm>
            <a:off x="5059419" y="6354000"/>
            <a:ext cx="2518638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l"/>
            <a:r>
              <a:rPr lang="cs-CZ" sz="1800" dirty="0">
                <a:latin typeface="+mn-lt"/>
              </a:rPr>
              <a:t>Přístrojová diagnostika</a:t>
            </a:r>
          </a:p>
        </p:txBody>
      </p:sp>
    </p:spTree>
    <p:extLst>
      <p:ext uri="{BB962C8B-B14F-4D97-AF65-F5344CB8AC3E}">
        <p14:creationId xmlns:p14="http://schemas.microsoft.com/office/powerpoint/2010/main" val="3437550283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25A9708-2F8B-DE61-6CEA-558B578BE3C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112</a:t>
            </a:fld>
            <a:endParaRPr lang="cs-CZ" altLang="cs-CZ" dirty="0"/>
          </a:p>
        </p:txBody>
      </p:sp>
      <p:pic>
        <p:nvPicPr>
          <p:cNvPr id="2050" name="Picture 2" descr="Vbočený palec: příčiny a jak se mu vyhnout | Bosonožka">
            <a:extLst>
              <a:ext uri="{FF2B5EF4-FFF2-40B4-BE49-F238E27FC236}">
                <a16:creationId xmlns:a16="http://schemas.microsoft.com/office/drawing/2014/main" id="{A36BFC9B-1704-60FF-1C07-9EB40A1C1B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00" y="332125"/>
            <a:ext cx="3626339" cy="2719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6F99D652-9087-A04B-79E5-E2B4F9E4DA6C}"/>
              </a:ext>
            </a:extLst>
          </p:cNvPr>
          <p:cNvSpPr txBox="1"/>
          <p:nvPr/>
        </p:nvSpPr>
        <p:spPr>
          <a:xfrm>
            <a:off x="310499" y="3051879"/>
            <a:ext cx="3626339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900" dirty="0"/>
              <a:t>https://</a:t>
            </a:r>
            <a:r>
              <a:rPr lang="cs-CZ" sz="900" dirty="0" err="1"/>
              <a:t>www.bosonozka.cz</a:t>
            </a:r>
            <a:r>
              <a:rPr lang="cs-CZ" sz="900" dirty="0"/>
              <a:t>/</a:t>
            </a:r>
            <a:r>
              <a:rPr lang="cs-CZ" sz="900" dirty="0" err="1"/>
              <a:t>zdravi</a:t>
            </a:r>
            <a:r>
              <a:rPr lang="cs-CZ" sz="900" dirty="0"/>
              <a:t>/</a:t>
            </a:r>
            <a:r>
              <a:rPr lang="cs-CZ" sz="900" dirty="0" err="1"/>
              <a:t>halux</a:t>
            </a:r>
            <a:r>
              <a:rPr lang="cs-CZ" sz="900" dirty="0"/>
              <a:t>-</a:t>
            </a:r>
            <a:r>
              <a:rPr lang="cs-CZ" sz="900" dirty="0" err="1"/>
              <a:t>valgus</a:t>
            </a:r>
            <a:r>
              <a:rPr lang="cs-CZ" sz="900" dirty="0"/>
              <a:t>-co-ho-</a:t>
            </a:r>
            <a:r>
              <a:rPr lang="cs-CZ" sz="900" dirty="0" err="1"/>
              <a:t>zpusobuje</a:t>
            </a:r>
            <a:r>
              <a:rPr lang="cs-CZ" sz="900" dirty="0"/>
              <a:t>/</a:t>
            </a:r>
          </a:p>
        </p:txBody>
      </p:sp>
      <p:pic>
        <p:nvPicPr>
          <p:cNvPr id="2052" name="Picture 4" descr="Mozoly, otlaky">
            <a:extLst>
              <a:ext uri="{FF2B5EF4-FFF2-40B4-BE49-F238E27FC236}">
                <a16:creationId xmlns:a16="http://schemas.microsoft.com/office/drawing/2014/main" id="{CC70CB6E-F53F-3717-5DC6-662A14BA34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1543" y="289112"/>
            <a:ext cx="2197100" cy="3695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15929333-5E27-01FC-1526-9F0EFC657680}"/>
              </a:ext>
            </a:extLst>
          </p:cNvPr>
          <p:cNvSpPr txBox="1"/>
          <p:nvPr/>
        </p:nvSpPr>
        <p:spPr>
          <a:xfrm>
            <a:off x="5134708" y="3985061"/>
            <a:ext cx="3215542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50" dirty="0"/>
              <a:t>https://</a:t>
            </a:r>
            <a:r>
              <a:rPr lang="cs-CZ" sz="1050" dirty="0" err="1"/>
              <a:t>ulevapronohy.cz</a:t>
            </a:r>
            <a:r>
              <a:rPr lang="cs-CZ" sz="1050" dirty="0"/>
              <a:t>/</a:t>
            </a:r>
            <a:r>
              <a:rPr lang="cs-CZ" sz="1050" dirty="0" err="1"/>
              <a:t>content</a:t>
            </a:r>
            <a:r>
              <a:rPr lang="cs-CZ" sz="1050" dirty="0"/>
              <a:t>/30-mozoly-otlaky</a:t>
            </a:r>
          </a:p>
        </p:txBody>
      </p:sp>
      <p:pic>
        <p:nvPicPr>
          <p:cNvPr id="2054" name="Picture 6" descr="Pomoc! Moje dítě... - Edita Prošková - fyzioterapeut, podolog | Facebook">
            <a:extLst>
              <a:ext uri="{FF2B5EF4-FFF2-40B4-BE49-F238E27FC236}">
                <a16:creationId xmlns:a16="http://schemas.microsoft.com/office/drawing/2014/main" id="{87B22250-F64A-BB32-F701-5913C28BD1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4856" y="3563318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26229EB0-3761-355C-7DB4-1D4CFDB4C108}"/>
              </a:ext>
            </a:extLst>
          </p:cNvPr>
          <p:cNvSpPr txBox="1"/>
          <p:nvPr/>
        </p:nvSpPr>
        <p:spPr>
          <a:xfrm>
            <a:off x="1421505" y="6354000"/>
            <a:ext cx="3004202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/>
              <a:t>https://z-</a:t>
            </a:r>
            <a:r>
              <a:rPr lang="cs-CZ" sz="1000" dirty="0" err="1"/>
              <a:t>upload.facebook.com</a:t>
            </a:r>
            <a:r>
              <a:rPr lang="cs-CZ" sz="1000" dirty="0"/>
              <a:t>/</a:t>
            </a:r>
            <a:r>
              <a:rPr lang="cs-CZ" sz="1000" dirty="0" err="1"/>
              <a:t>permalink.php?story_fbid</a:t>
            </a:r>
            <a:r>
              <a:rPr lang="cs-CZ" sz="1000" dirty="0"/>
              <a:t>=5334858206529465&amp;id=2117703564911628</a:t>
            </a:r>
          </a:p>
        </p:txBody>
      </p:sp>
    </p:spTree>
    <p:extLst>
      <p:ext uri="{BB962C8B-B14F-4D97-AF65-F5344CB8AC3E}">
        <p14:creationId xmlns:p14="http://schemas.microsoft.com/office/powerpoint/2010/main" val="3349843646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794BC9C-69CD-6D38-B783-1E162571136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113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697333A5-6B79-9A06-10F3-78FB5C4971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Testy na nestabilitu hlezna </a:t>
            </a:r>
          </a:p>
        </p:txBody>
      </p:sp>
      <p:pic>
        <p:nvPicPr>
          <p:cNvPr id="1026" name="Picture 2" descr="Ligament Tests for Ankle Injuries | Epomedicine">
            <a:extLst>
              <a:ext uri="{FF2B5EF4-FFF2-40B4-BE49-F238E27FC236}">
                <a16:creationId xmlns:a16="http://schemas.microsoft.com/office/drawing/2014/main" id="{CB01F376-9757-E9EE-1105-2EA39C6BBC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00" y="1347081"/>
            <a:ext cx="6507892" cy="4880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3195EB39-C2C6-65DF-6AAA-98A41C10C637}"/>
              </a:ext>
            </a:extLst>
          </p:cNvPr>
          <p:cNvSpPr txBox="1"/>
          <p:nvPr/>
        </p:nvSpPr>
        <p:spPr>
          <a:xfrm>
            <a:off x="1025610" y="6092390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400" dirty="0"/>
              <a:t>https://</a:t>
            </a:r>
            <a:r>
              <a:rPr lang="cs-CZ" sz="1400" dirty="0" err="1"/>
              <a:t>epomedicine.com</a:t>
            </a:r>
            <a:r>
              <a:rPr lang="cs-CZ" sz="1400" dirty="0"/>
              <a:t>/</a:t>
            </a:r>
            <a:r>
              <a:rPr lang="cs-CZ" sz="1400" dirty="0" err="1"/>
              <a:t>emergency-medicine</a:t>
            </a:r>
            <a:r>
              <a:rPr lang="cs-CZ" sz="1400" dirty="0"/>
              <a:t>/stress-</a:t>
            </a:r>
            <a:r>
              <a:rPr lang="cs-CZ" sz="1400" dirty="0" err="1"/>
              <a:t>tests</a:t>
            </a:r>
            <a:r>
              <a:rPr lang="cs-CZ" sz="1400" dirty="0"/>
              <a:t>-</a:t>
            </a:r>
            <a:r>
              <a:rPr lang="cs-CZ" sz="1400" dirty="0" err="1"/>
              <a:t>ankle-ligaments</a:t>
            </a:r>
            <a:r>
              <a:rPr lang="cs-CZ" sz="1400" dirty="0"/>
              <a:t>/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9C3F05A1-A85C-B0A7-788C-72A5A68B429A}"/>
              </a:ext>
            </a:extLst>
          </p:cNvPr>
          <p:cNvSpPr txBox="1"/>
          <p:nvPr/>
        </p:nvSpPr>
        <p:spPr>
          <a:xfrm>
            <a:off x="310500" y="1334919"/>
            <a:ext cx="377958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400" dirty="0"/>
              <a:t>https://</a:t>
            </a:r>
            <a:r>
              <a:rPr lang="cs-CZ" sz="1400" dirty="0" err="1"/>
              <a:t>www.youtube.com</a:t>
            </a:r>
            <a:r>
              <a:rPr lang="cs-CZ" sz="1400" dirty="0"/>
              <a:t>/</a:t>
            </a:r>
            <a:r>
              <a:rPr lang="cs-CZ" sz="1400" dirty="0" err="1"/>
              <a:t>watch?v</a:t>
            </a:r>
            <a:r>
              <a:rPr lang="cs-CZ" sz="1400" dirty="0"/>
              <a:t>=Sl8VNTG3_f8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F560B3E0-B1DE-F3E1-AC0B-26D2684E2D93}"/>
              </a:ext>
            </a:extLst>
          </p:cNvPr>
          <p:cNvSpPr txBox="1"/>
          <p:nvPr/>
        </p:nvSpPr>
        <p:spPr>
          <a:xfrm>
            <a:off x="4167794" y="1334919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400" dirty="0"/>
              <a:t>https://</a:t>
            </a:r>
            <a:r>
              <a:rPr lang="cs-CZ" sz="1400" dirty="0" err="1"/>
              <a:t>www.youtube.com</a:t>
            </a:r>
            <a:r>
              <a:rPr lang="cs-CZ" sz="1400" dirty="0"/>
              <a:t>/</a:t>
            </a:r>
            <a:r>
              <a:rPr lang="cs-CZ" sz="1400" dirty="0" err="1"/>
              <a:t>watch?v</a:t>
            </a:r>
            <a:r>
              <a:rPr lang="cs-CZ" sz="1400" dirty="0"/>
              <a:t>=SDGU7cqxN6s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783D7E07-250F-3153-69D0-A74DE8B68178}"/>
              </a:ext>
            </a:extLst>
          </p:cNvPr>
          <p:cNvSpPr txBox="1"/>
          <p:nvPr/>
        </p:nvSpPr>
        <p:spPr>
          <a:xfrm>
            <a:off x="6453794" y="3787540"/>
            <a:ext cx="248014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400" b="1" dirty="0" err="1"/>
              <a:t>Kleiger's</a:t>
            </a:r>
            <a:r>
              <a:rPr lang="cs-CZ" sz="1400" b="1" dirty="0"/>
              <a:t> test </a:t>
            </a:r>
            <a:r>
              <a:rPr lang="cs-CZ" sz="1400" b="1" dirty="0" err="1"/>
              <a:t>for</a:t>
            </a:r>
            <a:r>
              <a:rPr lang="cs-CZ" sz="1400" b="1" dirty="0"/>
              <a:t> </a:t>
            </a:r>
            <a:r>
              <a:rPr lang="cs-CZ" sz="1400" b="1" dirty="0" err="1"/>
              <a:t>High</a:t>
            </a:r>
            <a:r>
              <a:rPr lang="cs-CZ" sz="1400" b="1" dirty="0"/>
              <a:t> </a:t>
            </a:r>
            <a:r>
              <a:rPr lang="cs-CZ" sz="1400" b="1" dirty="0" err="1"/>
              <a:t>Ankle</a:t>
            </a:r>
            <a:r>
              <a:rPr lang="cs-CZ" sz="1400" b="1" dirty="0"/>
              <a:t> </a:t>
            </a:r>
            <a:r>
              <a:rPr lang="cs-CZ" sz="1400" b="1" dirty="0" err="1"/>
              <a:t>Sprain</a:t>
            </a:r>
            <a:r>
              <a:rPr lang="cs-CZ" sz="1400" b="1" dirty="0"/>
              <a:t>:</a:t>
            </a:r>
          </a:p>
          <a:p>
            <a:r>
              <a:rPr lang="cs-CZ" sz="1400" dirty="0"/>
              <a:t>https://</a:t>
            </a:r>
            <a:r>
              <a:rPr lang="cs-CZ" sz="1400" dirty="0" err="1"/>
              <a:t>www.youtube.com</a:t>
            </a:r>
            <a:r>
              <a:rPr lang="cs-CZ" sz="1400" dirty="0"/>
              <a:t>/</a:t>
            </a:r>
            <a:r>
              <a:rPr lang="cs-CZ" sz="1400" dirty="0" err="1"/>
              <a:t>watch?v</a:t>
            </a:r>
            <a:r>
              <a:rPr lang="cs-CZ" sz="1400" dirty="0"/>
              <a:t>=AXPxMmChQj0</a:t>
            </a:r>
          </a:p>
        </p:txBody>
      </p:sp>
    </p:spTree>
    <p:extLst>
      <p:ext uri="{BB962C8B-B14F-4D97-AF65-F5344CB8AC3E}">
        <p14:creationId xmlns:p14="http://schemas.microsoft.com/office/powerpoint/2010/main" val="3192451798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1D84373-6FAA-E46F-021B-20B5E281E29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114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55BFF167-7095-E303-EA55-FAB44DBB9A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Thomsonův test – Achillova šlacha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BAFF4E42-D88B-5C93-997F-FADE3B3ACA20}"/>
              </a:ext>
            </a:extLst>
          </p:cNvPr>
          <p:cNvSpPr txBox="1"/>
          <p:nvPr/>
        </p:nvSpPr>
        <p:spPr>
          <a:xfrm>
            <a:off x="405000" y="1456551"/>
            <a:ext cx="4572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https://</a:t>
            </a:r>
            <a:r>
              <a:rPr lang="cs-CZ" dirty="0" err="1"/>
              <a:t>www.youtube.com</a:t>
            </a:r>
            <a:r>
              <a:rPr lang="cs-CZ" dirty="0"/>
              <a:t>/</a:t>
            </a:r>
            <a:r>
              <a:rPr lang="cs-CZ" dirty="0" err="1"/>
              <a:t>watch?v</a:t>
            </a:r>
            <a:r>
              <a:rPr lang="cs-CZ" dirty="0"/>
              <a:t>=AmDi08rlR3I&amp;t=10s</a:t>
            </a:r>
          </a:p>
        </p:txBody>
      </p:sp>
      <p:pic>
        <p:nvPicPr>
          <p:cNvPr id="2050" name="Picture 2" descr="Simmonds-Thompson Test • LITFL • Medical Eponym Library">
            <a:extLst>
              <a:ext uri="{FF2B5EF4-FFF2-40B4-BE49-F238E27FC236}">
                <a16:creationId xmlns:a16="http://schemas.microsoft.com/office/drawing/2014/main" id="{81BA3E42-F11E-C5EE-8E4B-7FE8694F1C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3770" y="2424551"/>
            <a:ext cx="5096459" cy="3929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FA81411B-6139-2C6C-6EA4-8916E2210340}"/>
              </a:ext>
            </a:extLst>
          </p:cNvPr>
          <p:cNvSpPr txBox="1"/>
          <p:nvPr/>
        </p:nvSpPr>
        <p:spPr>
          <a:xfrm>
            <a:off x="2023770" y="6480000"/>
            <a:ext cx="45720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/>
              <a:t>https://</a:t>
            </a:r>
            <a:r>
              <a:rPr lang="cs-CZ" sz="1000" dirty="0" err="1"/>
              <a:t>litfl.com</a:t>
            </a:r>
            <a:r>
              <a:rPr lang="cs-CZ" sz="1000" dirty="0"/>
              <a:t>/</a:t>
            </a:r>
            <a:r>
              <a:rPr lang="cs-CZ" sz="1000" dirty="0" err="1"/>
              <a:t>simmonds</a:t>
            </a:r>
            <a:r>
              <a:rPr lang="cs-CZ" sz="1000" dirty="0"/>
              <a:t>-</a:t>
            </a:r>
            <a:r>
              <a:rPr lang="cs-CZ" sz="1000" dirty="0" err="1"/>
              <a:t>thompson</a:t>
            </a:r>
            <a:r>
              <a:rPr lang="cs-CZ" sz="1000" dirty="0"/>
              <a:t>-test/</a:t>
            </a:r>
          </a:p>
        </p:txBody>
      </p:sp>
    </p:spTree>
    <p:extLst>
      <p:ext uri="{BB962C8B-B14F-4D97-AF65-F5344CB8AC3E}">
        <p14:creationId xmlns:p14="http://schemas.microsoft.com/office/powerpoint/2010/main" val="1564513011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Zástupný obsah 8">
            <a:extLst>
              <a:ext uri="{FF2B5EF4-FFF2-40B4-BE49-F238E27FC236}">
                <a16:creationId xmlns:a16="http://schemas.microsoft.com/office/drawing/2014/main" id="{F0A8949B-2D7D-4B96-9E18-38256B02E4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12873" y="956691"/>
            <a:ext cx="3209315" cy="2383155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E3C41207-0AAE-40B4-A7A8-7930DE5FC0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188" y="956691"/>
            <a:ext cx="3209315" cy="2383155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C815A0D6-AE42-4C71-8777-1B85C81AD6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188" y="3442717"/>
            <a:ext cx="3209315" cy="2383155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9BA44FF1-3565-4ACE-963C-8D4FF3ADCE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2874" y="3442717"/>
            <a:ext cx="3209315" cy="2383155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EE8AB350-FA4F-4575-B572-D8025D02D607}"/>
              </a:ext>
            </a:extLst>
          </p:cNvPr>
          <p:cNvSpPr txBox="1"/>
          <p:nvPr/>
        </p:nvSpPr>
        <p:spPr>
          <a:xfrm>
            <a:off x="1771078" y="5816085"/>
            <a:ext cx="6972872" cy="2077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750" dirty="0"/>
              <a:t>https://www.prolekare.cz/casopisy/rehabilitace-fyzikalni-lekarstvi/2012-2/test-dle-veleho-neboli-vele-test-39044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67FF3A29-2A8F-7AB8-8F5C-36F94CCE5D9B}"/>
              </a:ext>
            </a:extLst>
          </p:cNvPr>
          <p:cNvSpPr txBox="1"/>
          <p:nvPr/>
        </p:nvSpPr>
        <p:spPr>
          <a:xfrm>
            <a:off x="789078" y="310946"/>
            <a:ext cx="15824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2800" dirty="0" err="1">
                <a:latin typeface="+mn-lt"/>
              </a:rPr>
              <a:t>Véle</a:t>
            </a:r>
            <a:r>
              <a:rPr lang="cs-CZ" sz="2800" dirty="0">
                <a:latin typeface="+mn-lt"/>
              </a:rPr>
              <a:t> test</a:t>
            </a:r>
          </a:p>
        </p:txBody>
      </p:sp>
    </p:spTree>
    <p:extLst>
      <p:ext uri="{BB962C8B-B14F-4D97-AF65-F5344CB8AC3E}">
        <p14:creationId xmlns:p14="http://schemas.microsoft.com/office/powerpoint/2010/main" val="234695014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1EA380C-F3B1-37F8-6366-377A9B3FFAD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116</a:t>
            </a:fld>
            <a:endParaRPr lang="cs-CZ" alt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04E4B17D-DB57-85A5-8337-AFD8E0D3AB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2000" y="765879"/>
            <a:ext cx="5556000" cy="746398"/>
          </a:xfrm>
        </p:spPr>
        <p:txBody>
          <a:bodyPr/>
          <a:lstStyle/>
          <a:p>
            <a:pPr marL="54000" indent="0">
              <a:buNone/>
            </a:pPr>
            <a:r>
              <a:rPr lang="cs-CZ" dirty="0" err="1"/>
              <a:t>Navicular</a:t>
            </a:r>
            <a:r>
              <a:rPr lang="cs-CZ" dirty="0"/>
              <a:t> drop test </a:t>
            </a:r>
          </a:p>
        </p:txBody>
      </p:sp>
      <p:pic>
        <p:nvPicPr>
          <p:cNvPr id="3074" name="Picture 2" descr="Navicular Drop Test">
            <a:extLst>
              <a:ext uri="{FF2B5EF4-FFF2-40B4-BE49-F238E27FC236}">
                <a16:creationId xmlns:a16="http://schemas.microsoft.com/office/drawing/2014/main" id="{AF286C62-E2EF-7C09-C1D7-D310C434AA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500" y="2039327"/>
            <a:ext cx="8276953" cy="2779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E73296CE-280A-45A0-471A-5E46A28C9885}"/>
              </a:ext>
            </a:extLst>
          </p:cNvPr>
          <p:cNvSpPr txBox="1"/>
          <p:nvPr/>
        </p:nvSpPr>
        <p:spPr>
          <a:xfrm>
            <a:off x="795416" y="4878323"/>
            <a:ext cx="688339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200" dirty="0"/>
              <a:t>https://</a:t>
            </a:r>
            <a:r>
              <a:rPr lang="cs-CZ" sz="1200" dirty="0" err="1"/>
              <a:t>www.physio-pedia.com</a:t>
            </a:r>
            <a:r>
              <a:rPr lang="cs-CZ" sz="1200" dirty="0"/>
              <a:t>/</a:t>
            </a:r>
            <a:r>
              <a:rPr lang="cs-CZ" sz="1200" dirty="0" err="1"/>
              <a:t>Navicular_Drop_Test</a:t>
            </a:r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val="2428602318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734216F-6C34-7797-4E28-4E6E4CB770C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117</a:t>
            </a:fld>
            <a:endParaRPr lang="cs-CZ" alt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083204A2-D2DD-5EBD-1C17-F39A58C91B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039" y="327647"/>
            <a:ext cx="2074696" cy="535382"/>
          </a:xfrm>
        </p:spPr>
        <p:txBody>
          <a:bodyPr/>
          <a:lstStyle/>
          <a:p>
            <a:pPr marL="54000" indent="0">
              <a:buNone/>
            </a:pPr>
            <a:r>
              <a:rPr lang="cs-CZ" dirty="0" err="1"/>
              <a:t>Windlass</a:t>
            </a:r>
            <a:r>
              <a:rPr lang="cs-CZ" dirty="0"/>
              <a:t> test </a:t>
            </a:r>
          </a:p>
          <a:p>
            <a:pPr marL="54000" indent="0">
              <a:buNone/>
            </a:pPr>
            <a:endParaRPr lang="cs-CZ" dirty="0"/>
          </a:p>
        </p:txBody>
      </p:sp>
      <p:pic>
        <p:nvPicPr>
          <p:cNvPr id="6" name="Picture 2" descr="Windlass Test - Physiopedia">
            <a:extLst>
              <a:ext uri="{FF2B5EF4-FFF2-40B4-BE49-F238E27FC236}">
                <a16:creationId xmlns:a16="http://schemas.microsoft.com/office/drawing/2014/main" id="{A37B3A69-FB0D-2286-546C-533363C0C2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7637" y="997254"/>
            <a:ext cx="5940000" cy="5096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651C313B-7BC9-2CC7-3E1B-AF7D24D562E8}"/>
              </a:ext>
            </a:extLst>
          </p:cNvPr>
          <p:cNvSpPr txBox="1"/>
          <p:nvPr/>
        </p:nvSpPr>
        <p:spPr>
          <a:xfrm>
            <a:off x="2701637" y="6531000"/>
            <a:ext cx="4572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100" dirty="0"/>
              <a:t>https://</a:t>
            </a:r>
            <a:r>
              <a:rPr lang="cs-CZ" sz="1100" dirty="0" err="1"/>
              <a:t>www.physio-pedia.com</a:t>
            </a:r>
            <a:r>
              <a:rPr lang="cs-CZ" sz="1100" dirty="0"/>
              <a:t>/</a:t>
            </a:r>
            <a:r>
              <a:rPr lang="cs-CZ" sz="1100" dirty="0" err="1"/>
              <a:t>Windlass_Test</a:t>
            </a:r>
            <a:endParaRPr lang="cs-CZ" sz="1100" dirty="0"/>
          </a:p>
        </p:txBody>
      </p:sp>
    </p:spTree>
    <p:extLst>
      <p:ext uri="{BB962C8B-B14F-4D97-AF65-F5344CB8AC3E}">
        <p14:creationId xmlns:p14="http://schemas.microsoft.com/office/powerpoint/2010/main" val="1341413920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4804873-342B-B00F-F52D-00BBD213E3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Přístrojová diagnostika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4DBF40F-2C7F-AB27-BC7F-CF0EC8E9DC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386" y="2448306"/>
            <a:ext cx="3053334" cy="3150758"/>
          </a:xfrm>
        </p:spPr>
        <p:txBody>
          <a:bodyPr/>
          <a:lstStyle/>
          <a:p>
            <a:r>
              <a:rPr lang="cs-CZ" dirty="0" err="1"/>
              <a:t>Podoskop</a:t>
            </a:r>
            <a:r>
              <a:rPr lang="cs-CZ" dirty="0"/>
              <a:t> / </a:t>
            </a:r>
            <a:r>
              <a:rPr lang="cs-CZ" dirty="0" err="1"/>
              <a:t>PodoCam</a:t>
            </a:r>
            <a:endParaRPr lang="cs-CZ" dirty="0"/>
          </a:p>
          <a:p>
            <a:r>
              <a:rPr lang="cs-CZ" dirty="0" err="1"/>
              <a:t>Plantogram</a:t>
            </a:r>
            <a:endParaRPr lang="cs-CZ" dirty="0"/>
          </a:p>
          <a:p>
            <a:r>
              <a:rPr lang="cs-CZ" dirty="0"/>
              <a:t>Dynamická </a:t>
            </a:r>
            <a:r>
              <a:rPr lang="cs-CZ" dirty="0" err="1"/>
              <a:t>plantografie</a:t>
            </a:r>
            <a:r>
              <a:rPr lang="cs-CZ" dirty="0"/>
              <a:t> – </a:t>
            </a:r>
            <a:r>
              <a:rPr lang="cs-CZ" dirty="0" err="1"/>
              <a:t>Emed</a:t>
            </a:r>
            <a:r>
              <a:rPr lang="cs-CZ" dirty="0"/>
              <a:t>, </a:t>
            </a:r>
            <a:r>
              <a:rPr lang="cs-CZ" dirty="0" err="1"/>
              <a:t>Footscan</a:t>
            </a:r>
            <a:r>
              <a:rPr lang="cs-CZ" dirty="0"/>
              <a:t>, </a:t>
            </a:r>
            <a:r>
              <a:rPr lang="cs-CZ" dirty="0" err="1"/>
              <a:t>Zebris</a:t>
            </a:r>
            <a:r>
              <a:rPr lang="cs-CZ" dirty="0"/>
              <a:t>, </a:t>
            </a:r>
            <a:r>
              <a:rPr lang="cs-CZ" dirty="0" err="1"/>
              <a:t>Pedar</a:t>
            </a:r>
            <a:r>
              <a:rPr lang="cs-CZ" dirty="0"/>
              <a:t> </a:t>
            </a:r>
          </a:p>
          <a:p>
            <a:r>
              <a:rPr lang="cs-CZ" dirty="0"/>
              <a:t>Kinematická analýza </a:t>
            </a:r>
          </a:p>
          <a:p>
            <a:endParaRPr lang="cs-CZ" dirty="0"/>
          </a:p>
          <a:p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3A6A97E4-16C6-56E6-53D3-81584C7064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4999" y="3345598"/>
            <a:ext cx="3736313" cy="2792402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9A78CA11-D6F2-A40E-E931-F4ACFFCF0A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4112" y="647528"/>
            <a:ext cx="3490478" cy="2622476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CE2CD6C5-ED9D-CEF1-E2AF-476B96E0722D}"/>
              </a:ext>
            </a:extLst>
          </p:cNvPr>
          <p:cNvSpPr txBox="1"/>
          <p:nvPr/>
        </p:nvSpPr>
        <p:spPr>
          <a:xfrm>
            <a:off x="3964999" y="6213594"/>
            <a:ext cx="4572000" cy="2077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750" dirty="0"/>
              <a:t>https://www.spektrumzdravi.cz/zdravi-a-krasa/vysetreni-plochonozi-na-podoskopu-1</a:t>
            </a:r>
          </a:p>
        </p:txBody>
      </p:sp>
    </p:spTree>
    <p:extLst>
      <p:ext uri="{BB962C8B-B14F-4D97-AF65-F5344CB8AC3E}">
        <p14:creationId xmlns:p14="http://schemas.microsoft.com/office/powerpoint/2010/main" val="3461681039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ABA9E1-A18E-B628-29DC-B164936C4D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57250"/>
            <a:ext cx="7543800" cy="1207008"/>
          </a:xfrm>
        </p:spPr>
        <p:txBody>
          <a:bodyPr/>
          <a:lstStyle/>
          <a:p>
            <a:r>
              <a:rPr lang="cs-CZ" dirty="0"/>
              <a:t>Přístrojová diagnostika</a:t>
            </a: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4791C591-D2F4-431A-4707-76AE4581BF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20159" y="814002"/>
            <a:ext cx="3224804" cy="3392326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A1CCB26C-E85E-88F2-95AC-2F4C7ED35EE1}"/>
              </a:ext>
            </a:extLst>
          </p:cNvPr>
          <p:cNvSpPr txBox="1"/>
          <p:nvPr/>
        </p:nvSpPr>
        <p:spPr>
          <a:xfrm>
            <a:off x="5875311" y="4249576"/>
            <a:ext cx="2528888" cy="438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750" dirty="0"/>
              <a:t>https://www.researchgate.net/publication/281316720_The_impact_of_obesity_on_foot_morphology_in_women_aged_48_years_or_older/figures?lo=1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9540DCF5-8558-5905-3A0B-270EA533B6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168" b="16072"/>
          <a:stretch/>
        </p:blipFill>
        <p:spPr>
          <a:xfrm>
            <a:off x="315992" y="1275175"/>
            <a:ext cx="3514603" cy="2522087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210F6A19-A368-74D2-5DFE-F982EFAFDD51}"/>
              </a:ext>
            </a:extLst>
          </p:cNvPr>
          <p:cNvSpPr txBox="1"/>
          <p:nvPr/>
        </p:nvSpPr>
        <p:spPr>
          <a:xfrm>
            <a:off x="299037" y="3647221"/>
            <a:ext cx="3300698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750" dirty="0"/>
              <a:t>https://www.sanomed.cz/bauerfeind-pedoprint-plantograf-diagnostika-nohy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1694D97E-DAC2-ACE9-475A-14C28F19CC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3181" y="4046331"/>
            <a:ext cx="4021322" cy="2513326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B2579B9E-C796-2BFC-9FE4-D6485FBF8842}"/>
              </a:ext>
            </a:extLst>
          </p:cNvPr>
          <p:cNvSpPr txBox="1"/>
          <p:nvPr/>
        </p:nvSpPr>
        <p:spPr>
          <a:xfrm>
            <a:off x="2189559" y="6559657"/>
            <a:ext cx="4572000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600" dirty="0"/>
              <a:t>https://ortomedicum.pl/plantograf-element-komputerowego-badania-stop/</a:t>
            </a:r>
          </a:p>
        </p:txBody>
      </p:sp>
    </p:spTree>
    <p:extLst>
      <p:ext uri="{BB962C8B-B14F-4D97-AF65-F5344CB8AC3E}">
        <p14:creationId xmlns:p14="http://schemas.microsoft.com/office/powerpoint/2010/main" val="4809525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9F5FC7E-D6F2-7987-796A-9AC404D1665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10500" y="6228000"/>
            <a:ext cx="189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970407D-EE58-4A0B-824B-1D3AE42DD9CF}" type="slidenum">
              <a:rPr lang="cs-CZ" altLang="cs-CZ" smtClean="0"/>
              <a:pPr>
                <a:spcAft>
                  <a:spcPts val="600"/>
                </a:spcAft>
              </a:pPr>
              <a:t>12</a:t>
            </a:fld>
            <a:endParaRPr lang="cs-CZ" altLang="cs-CZ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74604358-6ED5-7B08-6FEA-F604D048FE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720000"/>
            <a:ext cx="8064900" cy="451576"/>
          </a:xfrm>
        </p:spPr>
        <p:txBody>
          <a:bodyPr anchor="t">
            <a:normAutofit/>
          </a:bodyPr>
          <a:lstStyle/>
          <a:p>
            <a:r>
              <a:rPr lang="cs-CZ" dirty="0"/>
              <a:t>Jak ovlivní anatomie náš pohyb? </a:t>
            </a:r>
          </a:p>
        </p:txBody>
      </p:sp>
      <p:graphicFrame>
        <p:nvGraphicFramePr>
          <p:cNvPr id="7" name="Zástupný obsah 4">
            <a:extLst>
              <a:ext uri="{FF2B5EF4-FFF2-40B4-BE49-F238E27FC236}">
                <a16:creationId xmlns:a16="http://schemas.microsoft.com/office/drawing/2014/main" id="{AED9A0B8-73D8-0AAA-9FC1-E006A9DDC2C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87375920"/>
              </p:ext>
            </p:extLst>
          </p:nvPr>
        </p:nvGraphicFramePr>
        <p:xfrm>
          <a:off x="540000" y="1692002"/>
          <a:ext cx="8064900" cy="41399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65319037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BCC8108-0C1A-D0CF-A478-AE6C48450E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Přístrojová diagnostika 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C23CBA94-6A3D-73B7-7400-9605F0D638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323" y="2353866"/>
            <a:ext cx="2243138" cy="1443038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5AB59C75-CF48-F79C-2D7E-F0764642F8DB}"/>
              </a:ext>
            </a:extLst>
          </p:cNvPr>
          <p:cNvSpPr txBox="1"/>
          <p:nvPr/>
        </p:nvSpPr>
        <p:spPr>
          <a:xfrm>
            <a:off x="258451" y="3852045"/>
            <a:ext cx="2878931" cy="2077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750" dirty="0"/>
              <a:t>https://www.fsps.muni.cz/diagnostikavykonu/okruhy/emed/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01489BDD-C4D4-DCEE-65A5-F36D7CB7D2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6109" y="1984073"/>
            <a:ext cx="2834402" cy="2686305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9E97FFD8-60EF-12F5-EA82-7BBC62BDD0D4}"/>
              </a:ext>
            </a:extLst>
          </p:cNvPr>
          <p:cNvSpPr txBox="1"/>
          <p:nvPr/>
        </p:nvSpPr>
        <p:spPr>
          <a:xfrm>
            <a:off x="6000750" y="4670378"/>
            <a:ext cx="3143250" cy="438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750" dirty="0"/>
              <a:t>https://docplayer.cz/107218429-Fyzioterapeuticke-postupy-u-pacientu-po-urazech-hlezenniho-kloubu-physioterapist-s-procedures-in-patients-after-ankle-injuries.html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0E2CFDC6-9B52-4AD0-8C0A-4EAA046F4B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6466" y="2191333"/>
            <a:ext cx="2491068" cy="3321424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3642BC92-F40C-4709-9CF4-239A58EE63E7}"/>
              </a:ext>
            </a:extLst>
          </p:cNvPr>
          <p:cNvSpPr txBox="1"/>
          <p:nvPr/>
        </p:nvSpPr>
        <p:spPr>
          <a:xfrm>
            <a:off x="3137382" y="5512757"/>
            <a:ext cx="2978524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750" dirty="0"/>
              <a:t>http://www.biomechanikapohybu.upol.cz/net/index.php/dynamicka-plantografie/o-metod/62-plantografie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1651D251-4CBF-48E5-B7F2-26BEE5FD6E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716" y="4206153"/>
            <a:ext cx="1650994" cy="1545424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385B08B4-3255-4952-8317-60446DEA5ECF}"/>
              </a:ext>
            </a:extLst>
          </p:cNvPr>
          <p:cNvSpPr txBox="1"/>
          <p:nvPr/>
        </p:nvSpPr>
        <p:spPr>
          <a:xfrm>
            <a:off x="137426" y="5670081"/>
            <a:ext cx="2878931" cy="2077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750" dirty="0"/>
              <a:t>https://www.fsps.muni.cz/emuni/data/reader/book-36/05.html</a:t>
            </a:r>
          </a:p>
        </p:txBody>
      </p:sp>
    </p:spTree>
    <p:extLst>
      <p:ext uri="{BB962C8B-B14F-4D97-AF65-F5344CB8AC3E}">
        <p14:creationId xmlns:p14="http://schemas.microsoft.com/office/powerpoint/2010/main" val="2314397503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212D09C-FF23-B1F8-E785-039574441FB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121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B11F3894-683A-A2DA-6337-18E8E7A4A9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Klinické poznámky 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CC2181D2-3AF7-E591-0D59-982B266580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VVV – PEC </a:t>
            </a:r>
          </a:p>
          <a:p>
            <a:r>
              <a:rPr lang="cs-CZ" dirty="0"/>
              <a:t>Flexibilní plochá noha, rigidní plochá noha, vysoká noha </a:t>
            </a:r>
          </a:p>
          <a:p>
            <a:r>
              <a:rPr lang="cs-CZ" dirty="0"/>
              <a:t>Vbočený palec, kladívkové prsty</a:t>
            </a:r>
          </a:p>
          <a:p>
            <a:r>
              <a:rPr lang="cs-CZ" dirty="0"/>
              <a:t>Traumata - distorze, luxace, fraktury </a:t>
            </a:r>
          </a:p>
          <a:p>
            <a:r>
              <a:rPr lang="cs-CZ" dirty="0"/>
              <a:t>Posttraumatická nestabilita</a:t>
            </a:r>
          </a:p>
          <a:p>
            <a:r>
              <a:rPr lang="cs-CZ" dirty="0"/>
              <a:t>Patní ostruha, plantární </a:t>
            </a:r>
            <a:r>
              <a:rPr lang="cs-CZ" dirty="0" err="1"/>
              <a:t>fascitida</a:t>
            </a:r>
            <a:r>
              <a:rPr lang="cs-CZ" dirty="0"/>
              <a:t> </a:t>
            </a:r>
          </a:p>
          <a:p>
            <a:r>
              <a:rPr lang="cs-CZ" dirty="0"/>
              <a:t>Burzitidy </a:t>
            </a:r>
          </a:p>
          <a:p>
            <a:r>
              <a:rPr lang="cs-CZ" dirty="0" err="1"/>
              <a:t>Mortonova</a:t>
            </a:r>
            <a:r>
              <a:rPr lang="cs-CZ" dirty="0"/>
              <a:t> neuralgie </a:t>
            </a:r>
          </a:p>
          <a:p>
            <a:r>
              <a:rPr lang="cs-CZ" dirty="0"/>
              <a:t>Přenesená bolest </a:t>
            </a:r>
          </a:p>
          <a:p>
            <a:r>
              <a:rPr lang="cs-CZ" dirty="0"/>
              <a:t>Funkční problematika </a:t>
            </a:r>
          </a:p>
        </p:txBody>
      </p:sp>
    </p:spTree>
    <p:extLst>
      <p:ext uri="{BB962C8B-B14F-4D97-AF65-F5344CB8AC3E}">
        <p14:creationId xmlns:p14="http://schemas.microsoft.com/office/powerpoint/2010/main" val="497901372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3FE3663-29AB-F98F-2312-F711305E90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122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EDE8B3B-E197-E637-9C59-CDAE06408A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Pes </a:t>
            </a:r>
            <a:r>
              <a:rPr lang="cs-CZ" dirty="0" err="1"/>
              <a:t>equinovarus</a:t>
            </a:r>
            <a:r>
              <a:rPr lang="cs-CZ" dirty="0"/>
              <a:t> </a:t>
            </a:r>
            <a:r>
              <a:rPr lang="cs-CZ" dirty="0" err="1"/>
              <a:t>congenitus</a:t>
            </a:r>
            <a:r>
              <a:rPr lang="cs-CZ" dirty="0"/>
              <a:t> = koňská noha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2BA26B8-BF86-18D6-1DA7-D6B6B47952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4389" y="1551583"/>
            <a:ext cx="6115222" cy="4586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889613D4-4F56-7095-32D6-D72A581F1732}"/>
              </a:ext>
            </a:extLst>
          </p:cNvPr>
          <p:cNvSpPr txBox="1"/>
          <p:nvPr/>
        </p:nvSpPr>
        <p:spPr>
          <a:xfrm>
            <a:off x="1514389" y="6138000"/>
            <a:ext cx="727813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100" dirty="0"/>
              <a:t>https://</a:t>
            </a:r>
            <a:r>
              <a:rPr lang="cs-CZ" sz="1100" dirty="0" err="1"/>
              <a:t>www.wikiskripta.eu</a:t>
            </a:r>
            <a:r>
              <a:rPr lang="cs-CZ" sz="1100" dirty="0"/>
              <a:t>/</a:t>
            </a:r>
            <a:r>
              <a:rPr lang="cs-CZ" sz="1100" dirty="0" err="1"/>
              <a:t>index.php?curid</a:t>
            </a:r>
            <a:r>
              <a:rPr lang="cs-CZ" sz="1100" dirty="0"/>
              <a:t>=3138</a:t>
            </a:r>
          </a:p>
        </p:txBody>
      </p:sp>
    </p:spTree>
    <p:extLst>
      <p:ext uri="{BB962C8B-B14F-4D97-AF65-F5344CB8AC3E}">
        <p14:creationId xmlns:p14="http://schemas.microsoft.com/office/powerpoint/2010/main" val="4028294478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845F125-7389-11E6-B3A6-79205190D4E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123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2E5F931-962B-DF96-13A0-A28F210460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Plochá noha – dětská plochá noha </a:t>
            </a:r>
            <a:br>
              <a:rPr lang="cs-CZ" dirty="0"/>
            </a:br>
            <a:r>
              <a:rPr lang="cs-CZ" dirty="0"/>
              <a:t>(</a:t>
            </a:r>
            <a:r>
              <a:rPr lang="cs-CZ" dirty="0" err="1"/>
              <a:t>flexible</a:t>
            </a:r>
            <a:r>
              <a:rPr lang="cs-CZ" dirty="0"/>
              <a:t> </a:t>
            </a:r>
            <a:r>
              <a:rPr lang="cs-CZ" dirty="0" err="1"/>
              <a:t>flat</a:t>
            </a:r>
            <a:r>
              <a:rPr lang="cs-CZ" dirty="0"/>
              <a:t> </a:t>
            </a:r>
            <a:r>
              <a:rPr lang="cs-CZ" dirty="0" err="1"/>
              <a:t>foot</a:t>
            </a:r>
            <a:r>
              <a:rPr lang="cs-CZ" dirty="0"/>
              <a:t>)</a:t>
            </a:r>
          </a:p>
        </p:txBody>
      </p:sp>
      <p:pic>
        <p:nvPicPr>
          <p:cNvPr id="2050" name="Picture 2" descr="flat foot/ pes planus/ vulgus foot - YouTube">
            <a:extLst>
              <a:ext uri="{FF2B5EF4-FFF2-40B4-BE49-F238E27FC236}">
                <a16:creationId xmlns:a16="http://schemas.microsoft.com/office/drawing/2014/main" id="{3B295F39-8D20-DB03-11F4-E571F63166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0" t="58007" r="12601" b="7737"/>
          <a:stretch/>
        </p:blipFill>
        <p:spPr bwMode="auto">
          <a:xfrm>
            <a:off x="539100" y="1505832"/>
            <a:ext cx="6512012" cy="2088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7AD235F8-68A7-9A0F-5177-3226B4CFEB02}"/>
              </a:ext>
            </a:extLst>
          </p:cNvPr>
          <p:cNvSpPr txBox="1"/>
          <p:nvPr/>
        </p:nvSpPr>
        <p:spPr>
          <a:xfrm>
            <a:off x="499500" y="3556404"/>
            <a:ext cx="4572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50" dirty="0"/>
              <a:t>https://</a:t>
            </a:r>
            <a:r>
              <a:rPr lang="cs-CZ" sz="1050" dirty="0" err="1"/>
              <a:t>www.youtube.com</a:t>
            </a:r>
            <a:r>
              <a:rPr lang="cs-CZ" sz="1050" dirty="0"/>
              <a:t>/</a:t>
            </a:r>
            <a:r>
              <a:rPr lang="cs-CZ" sz="1050" dirty="0" err="1"/>
              <a:t>watch?v</a:t>
            </a:r>
            <a:r>
              <a:rPr lang="cs-CZ" sz="1050" dirty="0"/>
              <a:t>=CPqqOJOr0gc</a:t>
            </a:r>
          </a:p>
        </p:txBody>
      </p:sp>
      <p:pic>
        <p:nvPicPr>
          <p:cNvPr id="2052" name="Picture 4" descr="flexible-flat-feet">
            <a:extLst>
              <a:ext uri="{FF2B5EF4-FFF2-40B4-BE49-F238E27FC236}">
                <a16:creationId xmlns:a16="http://schemas.microsoft.com/office/drawing/2014/main" id="{3110F8D5-1AF5-CD8F-5895-77B626132E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56" b="6624"/>
          <a:stretch/>
        </p:blipFill>
        <p:spPr bwMode="auto">
          <a:xfrm>
            <a:off x="2026395" y="3818014"/>
            <a:ext cx="5024717" cy="2756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06BAA091-09F8-5179-DB55-55B98617CFF9}"/>
              </a:ext>
            </a:extLst>
          </p:cNvPr>
          <p:cNvSpPr txBox="1"/>
          <p:nvPr/>
        </p:nvSpPr>
        <p:spPr>
          <a:xfrm>
            <a:off x="2026395" y="6611779"/>
            <a:ext cx="45720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/>
              <a:t>https://</a:t>
            </a:r>
            <a:r>
              <a:rPr lang="cs-CZ" sz="1000" dirty="0" err="1"/>
              <a:t>physio-study.com</a:t>
            </a:r>
            <a:r>
              <a:rPr lang="cs-CZ" sz="1000" dirty="0"/>
              <a:t>/pes-</a:t>
            </a:r>
            <a:r>
              <a:rPr lang="cs-CZ" sz="1000" dirty="0" err="1"/>
              <a:t>planus</a:t>
            </a:r>
            <a:r>
              <a:rPr lang="cs-CZ" sz="1000" dirty="0"/>
              <a:t>-</a:t>
            </a:r>
            <a:r>
              <a:rPr lang="cs-CZ" sz="1000" dirty="0" err="1"/>
              <a:t>flat-feet</a:t>
            </a:r>
            <a:r>
              <a:rPr lang="cs-CZ" sz="1000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4113603881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2FD36D6-D69C-7337-12EC-49BABFF381F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124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D472A74-88A1-1F29-2888-1556854472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Rigidní plochá noha </a:t>
            </a:r>
          </a:p>
        </p:txBody>
      </p:sp>
      <p:pic>
        <p:nvPicPr>
          <p:cNvPr id="3074" name="Picture 2" descr="Pes planus | Radiology Reference Article | Radiopaedia.org">
            <a:extLst>
              <a:ext uri="{FF2B5EF4-FFF2-40B4-BE49-F238E27FC236}">
                <a16:creationId xmlns:a16="http://schemas.microsoft.com/office/drawing/2014/main" id="{8CF7897E-0B94-76AB-6A9B-52245BD7D2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989" y="1629076"/>
            <a:ext cx="6888021" cy="3599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B36B4F29-B4AE-ADB4-3AB1-A86B2E2F267F}"/>
              </a:ext>
            </a:extLst>
          </p:cNvPr>
          <p:cNvSpPr txBox="1"/>
          <p:nvPr/>
        </p:nvSpPr>
        <p:spPr>
          <a:xfrm>
            <a:off x="1127989" y="5228924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400" dirty="0"/>
              <a:t>https://</a:t>
            </a:r>
            <a:r>
              <a:rPr lang="cs-CZ" sz="1400" dirty="0" err="1"/>
              <a:t>radiopaedia.org</a:t>
            </a:r>
            <a:r>
              <a:rPr lang="cs-CZ" sz="1400" dirty="0"/>
              <a:t>/</a:t>
            </a:r>
            <a:r>
              <a:rPr lang="cs-CZ" sz="1400" dirty="0" err="1"/>
              <a:t>articles</a:t>
            </a:r>
            <a:r>
              <a:rPr lang="cs-CZ" sz="1400" dirty="0"/>
              <a:t>/pes-</a:t>
            </a:r>
            <a:r>
              <a:rPr lang="cs-CZ" sz="1400" dirty="0" err="1"/>
              <a:t>planus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4121225097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9FD2C61-6C91-E88B-C627-434BFCE9114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125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91391F4C-0396-90E3-7B5C-581865D55F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Vysoká noha </a:t>
            </a:r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85D935F3-FEAF-293F-F37D-4FF9B6E466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12179" y="1369338"/>
            <a:ext cx="6919642" cy="4660899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FEE471B3-919D-0CDC-AC3D-7892E80154D0}"/>
              </a:ext>
            </a:extLst>
          </p:cNvPr>
          <p:cNvSpPr txBox="1"/>
          <p:nvPr/>
        </p:nvSpPr>
        <p:spPr>
          <a:xfrm>
            <a:off x="2780270" y="5799446"/>
            <a:ext cx="4572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600" dirty="0" err="1">
                <a:effectLst/>
                <a:latin typeface="TimesNewRomanPSMT"/>
              </a:rPr>
              <a:t>Larsen</a:t>
            </a:r>
            <a:r>
              <a:rPr lang="cs-CZ" sz="1600" dirty="0">
                <a:effectLst/>
                <a:latin typeface="TimesNewRomanPSMT"/>
              </a:rPr>
              <a:t>, </a:t>
            </a:r>
            <a:r>
              <a:rPr lang="cs-CZ" sz="1600" dirty="0" err="1">
                <a:effectLst/>
                <a:latin typeface="TimesNewRomanPSMT"/>
              </a:rPr>
              <a:t>Miescher</a:t>
            </a:r>
            <a:r>
              <a:rPr lang="cs-CZ" sz="1600" dirty="0">
                <a:effectLst/>
                <a:latin typeface="TimesNewRomanPSMT"/>
              </a:rPr>
              <a:t> a </a:t>
            </a:r>
            <a:r>
              <a:rPr lang="cs-CZ" sz="1600" dirty="0" err="1">
                <a:effectLst/>
                <a:latin typeface="TimesNewRomanPSMT"/>
              </a:rPr>
              <a:t>Wickihalter</a:t>
            </a:r>
            <a:r>
              <a:rPr lang="cs-CZ" sz="1600" dirty="0">
                <a:effectLst/>
                <a:latin typeface="TimesNewRomanPSMT"/>
              </a:rPr>
              <a:t>, 2009, s. 36 </a:t>
            </a: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3507506162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362CF5A-2758-31C9-F4E5-14C11E48BC1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126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E3B2F85E-5508-2A82-C85F-16F56551F4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Vbočený palec </a:t>
            </a:r>
          </a:p>
        </p:txBody>
      </p:sp>
      <p:pic>
        <p:nvPicPr>
          <p:cNvPr id="4098" name="Picture 2" descr="Hallux valgus | Radiology Case | Radiopaedia.org">
            <a:extLst>
              <a:ext uri="{FF2B5EF4-FFF2-40B4-BE49-F238E27FC236}">
                <a16:creationId xmlns:a16="http://schemas.microsoft.com/office/drawing/2014/main" id="{7792AC06-B153-824E-75B6-F3F812898E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539" y="1277805"/>
            <a:ext cx="2454184" cy="5202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909550DE-46F2-1A16-E7BF-992E94E38219}"/>
              </a:ext>
            </a:extLst>
          </p:cNvPr>
          <p:cNvSpPr txBox="1"/>
          <p:nvPr/>
        </p:nvSpPr>
        <p:spPr>
          <a:xfrm>
            <a:off x="1125539" y="6457890"/>
            <a:ext cx="245418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/>
              <a:t>https://</a:t>
            </a:r>
            <a:r>
              <a:rPr lang="cs-CZ" sz="1000" dirty="0" err="1"/>
              <a:t>radiopaedia.org</a:t>
            </a:r>
            <a:r>
              <a:rPr lang="cs-CZ" sz="1000" dirty="0"/>
              <a:t>/</a:t>
            </a:r>
            <a:r>
              <a:rPr lang="cs-CZ" sz="1000" dirty="0" err="1"/>
              <a:t>cases</a:t>
            </a:r>
            <a:r>
              <a:rPr lang="cs-CZ" sz="1000" dirty="0"/>
              <a:t>/hallux-valgus-4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DCEA189C-BE31-746D-5514-2C8F8AB9881C}"/>
              </a:ext>
            </a:extLst>
          </p:cNvPr>
          <p:cNvSpPr txBox="1"/>
          <p:nvPr/>
        </p:nvSpPr>
        <p:spPr>
          <a:xfrm>
            <a:off x="4572000" y="6611779"/>
            <a:ext cx="45720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/>
              <a:t>https://</a:t>
            </a:r>
            <a:r>
              <a:rPr lang="cs-CZ" sz="1000" dirty="0" err="1"/>
              <a:t>www.pro-nozky.cz</a:t>
            </a:r>
            <a:r>
              <a:rPr lang="cs-CZ" sz="1000" dirty="0"/>
              <a:t>/</a:t>
            </a:r>
            <a:r>
              <a:rPr lang="cs-CZ" sz="1000" dirty="0" err="1"/>
              <a:t>adjustacni-ponozky</a:t>
            </a:r>
            <a:r>
              <a:rPr lang="cs-CZ" sz="1000" dirty="0"/>
              <a:t>/</a:t>
            </a:r>
            <a:r>
              <a:rPr lang="cs-CZ" sz="1000" dirty="0" err="1"/>
              <a:t>multicolor</a:t>
            </a:r>
            <a:r>
              <a:rPr lang="cs-CZ" sz="1000" dirty="0"/>
              <a:t>/</a:t>
            </a: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3D371892-33FA-4FAD-CBF2-B424B15C67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983" y="575553"/>
            <a:ext cx="3448050" cy="3225800"/>
          </a:xfrm>
          <a:prstGeom prst="rect">
            <a:avLst/>
          </a:prstGeom>
        </p:spPr>
      </p:pic>
      <p:pic>
        <p:nvPicPr>
          <p:cNvPr id="14" name="Picture 4" descr="Adjustační ponožky MULTICOLOR - The Original Foot Alignment Socks">
            <a:extLst>
              <a:ext uri="{FF2B5EF4-FFF2-40B4-BE49-F238E27FC236}">
                <a16:creationId xmlns:a16="http://schemas.microsoft.com/office/drawing/2014/main" id="{8BFD5808-C6BD-8F04-D760-4827B972AB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101886"/>
            <a:ext cx="2273551" cy="2497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ovéPole 15">
            <a:extLst>
              <a:ext uri="{FF2B5EF4-FFF2-40B4-BE49-F238E27FC236}">
                <a16:creationId xmlns:a16="http://schemas.microsoft.com/office/drawing/2014/main" id="{FD98E035-A8B7-F724-724D-C159A0060C48}"/>
              </a:ext>
            </a:extLst>
          </p:cNvPr>
          <p:cNvSpPr txBox="1"/>
          <p:nvPr/>
        </p:nvSpPr>
        <p:spPr>
          <a:xfrm>
            <a:off x="4387377" y="3822689"/>
            <a:ext cx="45720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/>
              <a:t>https://</a:t>
            </a:r>
            <a:r>
              <a:rPr lang="cs-CZ" sz="1000" dirty="0" err="1"/>
              <a:t>www.collieryshop.cz</a:t>
            </a:r>
            <a:r>
              <a:rPr lang="cs-CZ" sz="1000" dirty="0"/>
              <a:t>/</a:t>
            </a:r>
            <a:r>
              <a:rPr lang="cs-CZ" sz="1000" dirty="0" err="1"/>
              <a:t>toe-spacer</a:t>
            </a:r>
            <a:r>
              <a:rPr lang="cs-CZ" sz="1000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868232207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49053F7-1EB9-2E0E-9F51-E5A505514C2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127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E6829020-E550-6B3C-9E1A-7D90FEB5E8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Deformity prstů </a:t>
            </a:r>
          </a:p>
        </p:txBody>
      </p:sp>
      <p:pic>
        <p:nvPicPr>
          <p:cNvPr id="5122" name="Picture 2" descr="Hammertoe Causes, Symptoms &amp; Treatment | Advanced Foot &amp; Ankle">
            <a:extLst>
              <a:ext uri="{FF2B5EF4-FFF2-40B4-BE49-F238E27FC236}">
                <a16:creationId xmlns:a16="http://schemas.microsoft.com/office/drawing/2014/main" id="{AB750747-6C75-EB6A-D36C-CA442288B6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6057" y="1535015"/>
            <a:ext cx="6291886" cy="4494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4F2E252E-98A9-5745-14A6-9B7A73A49913}"/>
              </a:ext>
            </a:extLst>
          </p:cNvPr>
          <p:cNvSpPr txBox="1"/>
          <p:nvPr/>
        </p:nvSpPr>
        <p:spPr>
          <a:xfrm>
            <a:off x="2619633" y="5966390"/>
            <a:ext cx="4572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50" dirty="0"/>
              <a:t>https://</a:t>
            </a:r>
            <a:r>
              <a:rPr lang="cs-CZ" sz="1050" dirty="0" err="1"/>
              <a:t>www.afacc.net</a:t>
            </a:r>
            <a:r>
              <a:rPr lang="cs-CZ" sz="1050" dirty="0"/>
              <a:t>/</a:t>
            </a:r>
            <a:r>
              <a:rPr lang="cs-CZ" sz="1050" dirty="0" err="1"/>
              <a:t>foot-problems</a:t>
            </a:r>
            <a:r>
              <a:rPr lang="cs-CZ" sz="1050" dirty="0"/>
              <a:t>/</a:t>
            </a:r>
            <a:r>
              <a:rPr lang="cs-CZ" sz="1050" dirty="0" err="1"/>
              <a:t>hammertoe</a:t>
            </a:r>
            <a:r>
              <a:rPr lang="cs-CZ" sz="1050" dirty="0"/>
              <a:t>-deformity/</a:t>
            </a:r>
          </a:p>
        </p:txBody>
      </p:sp>
    </p:spTree>
    <p:extLst>
      <p:ext uri="{BB962C8B-B14F-4D97-AF65-F5344CB8AC3E}">
        <p14:creationId xmlns:p14="http://schemas.microsoft.com/office/powerpoint/2010/main" val="3747207008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39F6216-7F22-2F38-9DD9-B59D8E6DD05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128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B673FBA8-624E-E6F0-FDF3-30E9405C52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Dislokace, distorze </a:t>
            </a:r>
          </a:p>
        </p:txBody>
      </p:sp>
      <p:pic>
        <p:nvPicPr>
          <p:cNvPr id="6146" name="Picture 2" descr="Subtalar Dislocations — Brown Emergency Medicine">
            <a:extLst>
              <a:ext uri="{FF2B5EF4-FFF2-40B4-BE49-F238E27FC236}">
                <a16:creationId xmlns:a16="http://schemas.microsoft.com/office/drawing/2014/main" id="{4C9CA850-A451-DE3D-FDD4-B57EE7B6DE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00" y="2028583"/>
            <a:ext cx="3768467" cy="2800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FAAAA014-5594-8AA1-2FD2-76EE3FB90E45}"/>
              </a:ext>
            </a:extLst>
          </p:cNvPr>
          <p:cNvSpPr txBox="1"/>
          <p:nvPr/>
        </p:nvSpPr>
        <p:spPr>
          <a:xfrm>
            <a:off x="499500" y="4829417"/>
            <a:ext cx="3904735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100" dirty="0"/>
              <a:t>http://</a:t>
            </a:r>
            <a:r>
              <a:rPr lang="cs-CZ" sz="1100" dirty="0" err="1"/>
              <a:t>brownemblog.com</a:t>
            </a:r>
            <a:r>
              <a:rPr lang="cs-CZ" sz="1100" dirty="0"/>
              <a:t>/blog-1/2019/1/28/</a:t>
            </a:r>
            <a:r>
              <a:rPr lang="cs-CZ" sz="1100" dirty="0" err="1"/>
              <a:t>subtalar-dislocations</a:t>
            </a:r>
            <a:endParaRPr lang="cs-CZ" sz="1100" dirty="0"/>
          </a:p>
        </p:txBody>
      </p:sp>
      <p:pic>
        <p:nvPicPr>
          <p:cNvPr id="8" name="Picture 4" descr="The Different Types of Ankle Sprain – Niel Asher Education">
            <a:extLst>
              <a:ext uri="{FF2B5EF4-FFF2-40B4-BE49-F238E27FC236}">
                <a16:creationId xmlns:a16="http://schemas.microsoft.com/office/drawing/2014/main" id="{7DC1F2D5-84CF-B207-1E5B-96A5E5C8E6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2551" y="1171576"/>
            <a:ext cx="4691449" cy="4691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4501818A-E590-80B7-66CC-A1872F97F121}"/>
              </a:ext>
            </a:extLst>
          </p:cNvPr>
          <p:cNvSpPr txBox="1"/>
          <p:nvPr/>
        </p:nvSpPr>
        <p:spPr>
          <a:xfrm>
            <a:off x="4572000" y="5707113"/>
            <a:ext cx="362053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100" dirty="0"/>
              <a:t>https://</a:t>
            </a:r>
            <a:r>
              <a:rPr lang="cs-CZ" sz="1100" dirty="0" err="1"/>
              <a:t>nielasher.com</a:t>
            </a:r>
            <a:r>
              <a:rPr lang="cs-CZ" sz="1100" dirty="0"/>
              <a:t>/</a:t>
            </a:r>
            <a:r>
              <a:rPr lang="cs-CZ" sz="1100" dirty="0" err="1"/>
              <a:t>blogs</a:t>
            </a:r>
            <a:r>
              <a:rPr lang="cs-CZ" sz="1100" dirty="0"/>
              <a:t>/video-blog/</a:t>
            </a:r>
            <a:r>
              <a:rPr lang="cs-CZ" sz="1100" dirty="0" err="1"/>
              <a:t>the-different-types-of-ankle-sprain</a:t>
            </a:r>
            <a:endParaRPr lang="cs-CZ" sz="1100" dirty="0"/>
          </a:p>
        </p:txBody>
      </p:sp>
    </p:spTree>
    <p:extLst>
      <p:ext uri="{BB962C8B-B14F-4D97-AF65-F5344CB8AC3E}">
        <p14:creationId xmlns:p14="http://schemas.microsoft.com/office/powerpoint/2010/main" val="706917402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A745C7F-50F8-215D-397F-44F6BDD984E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129</a:t>
            </a:fld>
            <a:endParaRPr lang="cs-CZ" altLang="cs-CZ" dirty="0"/>
          </a:p>
        </p:txBody>
      </p:sp>
      <p:pic>
        <p:nvPicPr>
          <p:cNvPr id="7170" name="Picture 2" descr="Ankle Sprain | Achilles Podiatry">
            <a:extLst>
              <a:ext uri="{FF2B5EF4-FFF2-40B4-BE49-F238E27FC236}">
                <a16:creationId xmlns:a16="http://schemas.microsoft.com/office/drawing/2014/main" id="{236EE1A3-903A-0FF0-0308-2FD923C2DE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30" t="1975" r="11520"/>
          <a:stretch/>
        </p:blipFill>
        <p:spPr bwMode="auto">
          <a:xfrm>
            <a:off x="499500" y="1489145"/>
            <a:ext cx="4050244" cy="3879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19D443DD-B52A-3CD4-BEFA-EBC3A9648A0D}"/>
              </a:ext>
            </a:extLst>
          </p:cNvPr>
          <p:cNvSpPr txBox="1"/>
          <p:nvPr/>
        </p:nvSpPr>
        <p:spPr>
          <a:xfrm>
            <a:off x="405000" y="5368853"/>
            <a:ext cx="3808654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900" dirty="0"/>
              <a:t>https://</a:t>
            </a:r>
            <a:r>
              <a:rPr lang="cs-CZ" sz="900" dirty="0" err="1"/>
              <a:t>achillespodiatry.com</a:t>
            </a:r>
            <a:r>
              <a:rPr lang="cs-CZ" sz="900" dirty="0"/>
              <a:t>/</a:t>
            </a:r>
            <a:r>
              <a:rPr lang="cs-CZ" sz="900" dirty="0" err="1"/>
              <a:t>patient-education</a:t>
            </a:r>
            <a:r>
              <a:rPr lang="cs-CZ" sz="900" dirty="0"/>
              <a:t>/</a:t>
            </a:r>
            <a:r>
              <a:rPr lang="cs-CZ" sz="900" dirty="0" err="1"/>
              <a:t>ankle-sprain</a:t>
            </a:r>
            <a:r>
              <a:rPr lang="cs-CZ" sz="900" dirty="0"/>
              <a:t>/</a:t>
            </a:r>
          </a:p>
        </p:txBody>
      </p:sp>
      <p:pic>
        <p:nvPicPr>
          <p:cNvPr id="8" name="Picture 4" descr="Why Rest is a Must for a Sprained Ankle: David B Glover, DPM, FACFAS:  Podiatric Foot and Ankle Surgeon">
            <a:extLst>
              <a:ext uri="{FF2B5EF4-FFF2-40B4-BE49-F238E27FC236}">
                <a16:creationId xmlns:a16="http://schemas.microsoft.com/office/drawing/2014/main" id="{D5BB3EB7-B00A-7204-D917-267DE31B71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8756" y="1907564"/>
            <a:ext cx="4455244" cy="3042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82EA7EE6-7FD3-0FA7-2161-67E9E5D76C55}"/>
              </a:ext>
            </a:extLst>
          </p:cNvPr>
          <p:cNvSpPr txBox="1"/>
          <p:nvPr/>
        </p:nvSpPr>
        <p:spPr>
          <a:xfrm>
            <a:off x="4630378" y="5384241"/>
            <a:ext cx="45720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50" dirty="0"/>
              <a:t>https://</a:t>
            </a:r>
            <a:r>
              <a:rPr lang="cs-CZ" sz="1050" dirty="0" err="1"/>
              <a:t>www.mountainviewfootandankle.com</a:t>
            </a:r>
            <a:r>
              <a:rPr lang="cs-CZ" sz="1050" dirty="0"/>
              <a:t>/blog/</a:t>
            </a:r>
            <a:r>
              <a:rPr lang="cs-CZ" sz="1050" dirty="0" err="1"/>
              <a:t>why</a:t>
            </a:r>
            <a:r>
              <a:rPr lang="cs-CZ" sz="1050" dirty="0"/>
              <a:t>-rest-</a:t>
            </a:r>
            <a:r>
              <a:rPr lang="cs-CZ" sz="1050" dirty="0" err="1"/>
              <a:t>is</a:t>
            </a:r>
            <a:r>
              <a:rPr lang="cs-CZ" sz="1050" dirty="0"/>
              <a:t>-a-</a:t>
            </a:r>
            <a:r>
              <a:rPr lang="cs-CZ" sz="1050" dirty="0" err="1"/>
              <a:t>must</a:t>
            </a:r>
            <a:r>
              <a:rPr lang="cs-CZ" sz="1050" dirty="0"/>
              <a:t>-</a:t>
            </a:r>
            <a:r>
              <a:rPr lang="cs-CZ" sz="1050" dirty="0" err="1"/>
              <a:t>for</a:t>
            </a:r>
            <a:r>
              <a:rPr lang="cs-CZ" sz="1050" dirty="0"/>
              <a:t>-a-</a:t>
            </a:r>
            <a:r>
              <a:rPr lang="cs-CZ" sz="1050" dirty="0" err="1"/>
              <a:t>sprained</a:t>
            </a:r>
            <a:r>
              <a:rPr lang="cs-CZ" sz="1050" dirty="0"/>
              <a:t>-</a:t>
            </a:r>
            <a:r>
              <a:rPr lang="cs-CZ" sz="1050" dirty="0" err="1"/>
              <a:t>ankle</a:t>
            </a:r>
            <a:endParaRPr lang="cs-CZ" sz="1050" dirty="0"/>
          </a:p>
        </p:txBody>
      </p:sp>
    </p:spTree>
    <p:extLst>
      <p:ext uri="{BB962C8B-B14F-4D97-AF65-F5344CB8AC3E}">
        <p14:creationId xmlns:p14="http://schemas.microsoft.com/office/powerpoint/2010/main" val="17543713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9F5FC7E-D6F2-7987-796A-9AC404D1665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74604358-6ED5-7B08-6FEA-F604D048FE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Jak ovlivní anatomie náš pohyb? 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F4E7414C-7949-F6F5-2D48-C34255C5FC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692002"/>
            <a:ext cx="4661392" cy="4139998"/>
          </a:xfrm>
        </p:spPr>
        <p:txBody>
          <a:bodyPr/>
          <a:lstStyle/>
          <a:p>
            <a:r>
              <a:rPr lang="cs-CZ" dirty="0"/>
              <a:t>Poměr délky stehenní a holenní kosti </a:t>
            </a:r>
          </a:p>
          <a:p>
            <a:r>
              <a:rPr lang="cs-CZ" dirty="0"/>
              <a:t>Poměr délky trupu a stehenní kosti </a:t>
            </a:r>
          </a:p>
          <a:p>
            <a:endParaRPr lang="cs-CZ" dirty="0"/>
          </a:p>
          <a:p>
            <a:pPr marL="54000" indent="0">
              <a:buNone/>
            </a:pPr>
            <a:endParaRPr lang="cs-CZ" dirty="0"/>
          </a:p>
          <a:p>
            <a:pPr marL="54000" indent="0">
              <a:buNone/>
            </a:pPr>
            <a:endParaRPr lang="cs-CZ" dirty="0"/>
          </a:p>
          <a:p>
            <a:pPr marL="54000" indent="0">
              <a:buNone/>
            </a:pPr>
            <a:endParaRPr lang="cs-CZ" dirty="0"/>
          </a:p>
          <a:p>
            <a:r>
              <a:rPr lang="cs-CZ" dirty="0"/>
              <a:t>Úhel krčku femuru a úhel </a:t>
            </a:r>
            <a:r>
              <a:rPr lang="cs-CZ" dirty="0" err="1"/>
              <a:t>anteverze</a:t>
            </a:r>
            <a:r>
              <a:rPr lang="cs-CZ" dirty="0"/>
              <a:t> hlavice femuru </a:t>
            </a:r>
          </a:p>
          <a:p>
            <a:r>
              <a:rPr lang="cs-CZ" dirty="0"/>
              <a:t>Postavení acetabula </a:t>
            </a:r>
          </a:p>
        </p:txBody>
      </p:sp>
      <p:sp>
        <p:nvSpPr>
          <p:cNvPr id="2" name="Pravá složená závorka 1">
            <a:extLst>
              <a:ext uri="{FF2B5EF4-FFF2-40B4-BE49-F238E27FC236}">
                <a16:creationId xmlns:a16="http://schemas.microsoft.com/office/drawing/2014/main" id="{A2066F69-AB39-E29E-472F-26EC8FBDEA7D}"/>
              </a:ext>
            </a:extLst>
          </p:cNvPr>
          <p:cNvSpPr/>
          <p:nvPr/>
        </p:nvSpPr>
        <p:spPr bwMode="auto">
          <a:xfrm>
            <a:off x="5201392" y="1692002"/>
            <a:ext cx="190005" cy="665018"/>
          </a:xfrm>
          <a:prstGeom prst="rightBrac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3775D532-2CBF-CEFE-EA37-31F861D02EA5}"/>
              </a:ext>
            </a:extLst>
          </p:cNvPr>
          <p:cNvSpPr txBox="1"/>
          <p:nvPr/>
        </p:nvSpPr>
        <p:spPr>
          <a:xfrm>
            <a:off x="5593278" y="1649134"/>
            <a:ext cx="282071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2000" dirty="0">
                <a:latin typeface="+mn-lt"/>
              </a:rPr>
              <a:t>Šířka postavení a předklon trupu (náklon bérce) </a:t>
            </a:r>
          </a:p>
        </p:txBody>
      </p:sp>
      <p:sp>
        <p:nvSpPr>
          <p:cNvPr id="7" name="Pravá složená závorka 6">
            <a:extLst>
              <a:ext uri="{FF2B5EF4-FFF2-40B4-BE49-F238E27FC236}">
                <a16:creationId xmlns:a16="http://schemas.microsoft.com/office/drawing/2014/main" id="{7614B161-28D1-1C1F-760B-44C0285696FE}"/>
              </a:ext>
            </a:extLst>
          </p:cNvPr>
          <p:cNvSpPr/>
          <p:nvPr/>
        </p:nvSpPr>
        <p:spPr bwMode="auto">
          <a:xfrm>
            <a:off x="5201392" y="3835963"/>
            <a:ext cx="190005" cy="1139798"/>
          </a:xfrm>
          <a:prstGeom prst="rightBrac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6A8B292C-336D-0F5B-C365-D57FF7756605}"/>
              </a:ext>
            </a:extLst>
          </p:cNvPr>
          <p:cNvSpPr txBox="1"/>
          <p:nvPr/>
        </p:nvSpPr>
        <p:spPr>
          <a:xfrm>
            <a:off x="5593278" y="3835963"/>
            <a:ext cx="282071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2000" dirty="0">
                <a:latin typeface="+mn-lt"/>
              </a:rPr>
              <a:t>Hloubka dřepu a retroverze pánve („</a:t>
            </a:r>
            <a:r>
              <a:rPr lang="cs-CZ" sz="2000" dirty="0" err="1">
                <a:latin typeface="+mn-lt"/>
              </a:rPr>
              <a:t>butt</a:t>
            </a:r>
            <a:r>
              <a:rPr lang="cs-CZ" sz="2000" dirty="0">
                <a:latin typeface="+mn-lt"/>
              </a:rPr>
              <a:t> </a:t>
            </a:r>
            <a:r>
              <a:rPr lang="cs-CZ" sz="2000" dirty="0" err="1">
                <a:latin typeface="+mn-lt"/>
              </a:rPr>
              <a:t>wink</a:t>
            </a:r>
            <a:r>
              <a:rPr lang="cs-CZ" sz="2000" dirty="0">
                <a:latin typeface="+mn-lt"/>
              </a:rPr>
              <a:t>“)</a:t>
            </a:r>
          </a:p>
        </p:txBody>
      </p:sp>
    </p:spTree>
    <p:extLst>
      <p:ext uri="{BB962C8B-B14F-4D97-AF65-F5344CB8AC3E}">
        <p14:creationId xmlns:p14="http://schemas.microsoft.com/office/powerpoint/2010/main" val="4078195484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5621C85-0084-272B-4646-10F517F4158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130</a:t>
            </a:fld>
            <a:endParaRPr lang="cs-CZ" altLang="cs-CZ" dirty="0"/>
          </a:p>
        </p:txBody>
      </p:sp>
      <p:pic>
        <p:nvPicPr>
          <p:cNvPr id="6146" name="Picture 2" descr="Healthguideline, 2020">
            <a:extLst>
              <a:ext uri="{FF2B5EF4-FFF2-40B4-BE49-F238E27FC236}">
                <a16:creationId xmlns:a16="http://schemas.microsoft.com/office/drawing/2014/main" id="{3766047F-54D0-D682-CBF7-A492C9C1E8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4957" y="2049104"/>
            <a:ext cx="5142470" cy="2759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33895FC0-D1F0-2D8E-BE19-35C1820B2A5F}"/>
              </a:ext>
            </a:extLst>
          </p:cNvPr>
          <p:cNvSpPr txBox="1"/>
          <p:nvPr/>
        </p:nvSpPr>
        <p:spPr>
          <a:xfrm>
            <a:off x="2434281" y="6123167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200" dirty="0"/>
              <a:t>https://</a:t>
            </a:r>
            <a:r>
              <a:rPr lang="cs-CZ" sz="1200" dirty="0" err="1"/>
              <a:t>www.prophysioplus.com.au</a:t>
            </a:r>
            <a:r>
              <a:rPr lang="cs-CZ" sz="1200" dirty="0"/>
              <a:t>/blog/2020/08/27/</a:t>
            </a:r>
            <a:r>
              <a:rPr lang="cs-CZ" sz="1200" dirty="0" err="1"/>
              <a:t>rice</a:t>
            </a:r>
            <a:r>
              <a:rPr lang="cs-CZ" sz="1200" dirty="0"/>
              <a:t>-vs-</a:t>
            </a:r>
            <a:r>
              <a:rPr lang="cs-CZ" sz="1200" dirty="0" err="1"/>
              <a:t>peace</a:t>
            </a:r>
            <a:r>
              <a:rPr lang="cs-CZ" sz="1200" dirty="0"/>
              <a:t>-love</a:t>
            </a:r>
          </a:p>
        </p:txBody>
      </p:sp>
    </p:spTree>
    <p:extLst>
      <p:ext uri="{BB962C8B-B14F-4D97-AF65-F5344CB8AC3E}">
        <p14:creationId xmlns:p14="http://schemas.microsoft.com/office/powerpoint/2010/main" val="1736966405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94DC013-73D5-90C6-3464-12D062CC2D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131</a:t>
            </a:fld>
            <a:endParaRPr lang="cs-CZ" altLang="cs-CZ" dirty="0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D51DC1E7-A877-48BF-2C11-A7ADCEF12A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961"/>
          <a:stretch/>
        </p:blipFill>
        <p:spPr bwMode="auto">
          <a:xfrm>
            <a:off x="1606550" y="396000"/>
            <a:ext cx="5930900" cy="58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C6F86344-A62D-DBE2-B752-F3279383626A}"/>
              </a:ext>
            </a:extLst>
          </p:cNvPr>
          <p:cNvSpPr txBox="1"/>
          <p:nvPr/>
        </p:nvSpPr>
        <p:spPr>
          <a:xfrm>
            <a:off x="310500" y="24714"/>
            <a:ext cx="56223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600" b="1" i="0" u="none" strike="noStrike" dirty="0" err="1">
                <a:solidFill>
                  <a:srgbClr val="000000"/>
                </a:solidFill>
                <a:effectLst/>
                <a:latin typeface="sofia-pro"/>
              </a:rPr>
              <a:t>Peace</a:t>
            </a:r>
            <a:r>
              <a:rPr lang="cs-CZ" sz="1600" b="1" i="0" u="none" strike="noStrike" dirty="0">
                <a:solidFill>
                  <a:srgbClr val="000000"/>
                </a:solidFill>
                <a:effectLst/>
                <a:latin typeface="sofia-pro"/>
              </a:rPr>
              <a:t> &amp; Love </a:t>
            </a:r>
            <a:r>
              <a:rPr lang="cs-CZ" sz="1600" b="0" i="0" u="none" strike="noStrike" dirty="0">
                <a:solidFill>
                  <a:srgbClr val="000000"/>
                </a:solidFill>
                <a:effectLst/>
                <a:latin typeface="sofia-pro"/>
              </a:rPr>
              <a:t>(</a:t>
            </a:r>
            <a:r>
              <a:rPr lang="cs-CZ" sz="1600" b="0" i="0" u="none" strike="noStrike" dirty="0" err="1">
                <a:solidFill>
                  <a:srgbClr val="000000"/>
                </a:solidFill>
                <a:effectLst/>
                <a:latin typeface="sofia-pro"/>
              </a:rPr>
              <a:t>Dubois</a:t>
            </a:r>
            <a:r>
              <a:rPr lang="cs-CZ" sz="1600" b="0" i="0" u="none" strike="noStrike" dirty="0">
                <a:solidFill>
                  <a:srgbClr val="000000"/>
                </a:solidFill>
                <a:effectLst/>
                <a:latin typeface="sofia-pro"/>
              </a:rPr>
              <a:t> and </a:t>
            </a:r>
            <a:r>
              <a:rPr lang="cs-CZ" sz="1600" b="0" i="0" u="none" strike="noStrike" dirty="0" err="1">
                <a:solidFill>
                  <a:srgbClr val="000000"/>
                </a:solidFill>
                <a:effectLst/>
                <a:latin typeface="sofia-pro"/>
              </a:rPr>
              <a:t>Esculier</a:t>
            </a:r>
            <a:r>
              <a:rPr lang="cs-CZ" sz="1600" b="0" i="0" u="none" strike="noStrike" dirty="0">
                <a:solidFill>
                  <a:srgbClr val="000000"/>
                </a:solidFill>
                <a:effectLst/>
                <a:latin typeface="sofia-pro"/>
              </a:rPr>
              <a:t>, 2019</a:t>
            </a:r>
            <a:r>
              <a:rPr lang="cs-CZ" b="0" i="0" u="none" strike="noStrike" dirty="0">
                <a:solidFill>
                  <a:srgbClr val="000000"/>
                </a:solidFill>
                <a:effectLst/>
                <a:latin typeface="sofia-pro"/>
              </a:rPr>
              <a:t>)</a:t>
            </a:r>
            <a:endParaRPr lang="cs-CZ" dirty="0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D74E3B83-EDD0-092E-1EEA-9FE97F45F6FA}"/>
              </a:ext>
            </a:extLst>
          </p:cNvPr>
          <p:cNvSpPr txBox="1"/>
          <p:nvPr/>
        </p:nvSpPr>
        <p:spPr>
          <a:xfrm>
            <a:off x="1995616" y="6480000"/>
            <a:ext cx="515276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100" dirty="0"/>
              <a:t>https://</a:t>
            </a:r>
            <a:r>
              <a:rPr lang="cs-CZ" sz="1100" dirty="0" err="1"/>
              <a:t>www.prophysioplus.com.au</a:t>
            </a:r>
            <a:r>
              <a:rPr lang="cs-CZ" sz="1100" dirty="0"/>
              <a:t>/blog/2020/08/27/</a:t>
            </a:r>
            <a:r>
              <a:rPr lang="cs-CZ" sz="1100" dirty="0" err="1"/>
              <a:t>rice</a:t>
            </a:r>
            <a:r>
              <a:rPr lang="cs-CZ" sz="1100" dirty="0"/>
              <a:t>-vs-</a:t>
            </a:r>
            <a:r>
              <a:rPr lang="cs-CZ" sz="1100" dirty="0" err="1"/>
              <a:t>peace</a:t>
            </a:r>
            <a:r>
              <a:rPr lang="cs-CZ" sz="1100" dirty="0"/>
              <a:t>-love</a:t>
            </a:r>
          </a:p>
        </p:txBody>
      </p:sp>
    </p:spTree>
    <p:extLst>
      <p:ext uri="{BB962C8B-B14F-4D97-AF65-F5344CB8AC3E}">
        <p14:creationId xmlns:p14="http://schemas.microsoft.com/office/powerpoint/2010/main" val="1277387482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8D2F506-A8E1-7555-B7A4-1F39277C926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132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C774F900-3360-3915-AC99-133D4A7B94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Tendinózy</a:t>
            </a:r>
            <a:r>
              <a:rPr lang="cs-CZ" dirty="0"/>
              <a:t>, </a:t>
            </a:r>
            <a:r>
              <a:rPr lang="cs-CZ" dirty="0" err="1"/>
              <a:t>entezopatie</a:t>
            </a:r>
            <a:r>
              <a:rPr lang="cs-CZ" dirty="0"/>
              <a:t> </a:t>
            </a:r>
            <a:br>
              <a:rPr lang="cs-CZ" dirty="0"/>
            </a:br>
            <a:r>
              <a:rPr lang="cs-CZ" dirty="0"/>
              <a:t> – Achillova šlacha</a:t>
            </a:r>
          </a:p>
        </p:txBody>
      </p:sp>
      <p:pic>
        <p:nvPicPr>
          <p:cNvPr id="3074" name="Picture 2" descr="Achilles Tendon Pain: Symptoms, Causes, and Treatments">
            <a:extLst>
              <a:ext uri="{FF2B5EF4-FFF2-40B4-BE49-F238E27FC236}">
                <a16:creationId xmlns:a16="http://schemas.microsoft.com/office/drawing/2014/main" id="{97325F04-2468-A218-6125-5565A61173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9497" y="1561265"/>
            <a:ext cx="6685005" cy="4456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21479DB4-82C7-7BA0-8AA3-705055525836}"/>
              </a:ext>
            </a:extLst>
          </p:cNvPr>
          <p:cNvSpPr txBox="1"/>
          <p:nvPr/>
        </p:nvSpPr>
        <p:spPr>
          <a:xfrm>
            <a:off x="2545492" y="6110668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600" dirty="0"/>
              <a:t>https://</a:t>
            </a:r>
            <a:r>
              <a:rPr lang="cs-CZ" sz="600" dirty="0" err="1"/>
              <a:t>www.google.com</a:t>
            </a:r>
            <a:r>
              <a:rPr lang="cs-CZ" sz="600" dirty="0"/>
              <a:t>/</a:t>
            </a:r>
            <a:r>
              <a:rPr lang="cs-CZ" sz="600" dirty="0" err="1"/>
              <a:t>search?q</a:t>
            </a:r>
            <a:r>
              <a:rPr lang="cs-CZ" sz="600" dirty="0"/>
              <a:t>=</a:t>
            </a:r>
            <a:r>
              <a:rPr lang="cs-CZ" sz="600" dirty="0" err="1"/>
              <a:t>achilles+tendinitis&amp;client</a:t>
            </a:r>
            <a:r>
              <a:rPr lang="cs-CZ" sz="600" dirty="0"/>
              <a:t>=</a:t>
            </a:r>
            <a:r>
              <a:rPr lang="cs-CZ" sz="600" dirty="0" err="1"/>
              <a:t>safari&amp;rls</a:t>
            </a:r>
            <a:r>
              <a:rPr lang="cs-CZ" sz="600" dirty="0"/>
              <a:t>=</a:t>
            </a:r>
            <a:r>
              <a:rPr lang="cs-CZ" sz="600" dirty="0" err="1"/>
              <a:t>en&amp;sxsrf</a:t>
            </a:r>
            <a:r>
              <a:rPr lang="cs-CZ" sz="600" dirty="0"/>
              <a:t>=ALiCzsaKs-Yu-mKPsNIXi5cKMYlieO1kuw:1668413741109&amp;source=</a:t>
            </a:r>
            <a:r>
              <a:rPr lang="cs-CZ" sz="600" dirty="0" err="1"/>
              <a:t>lnms&amp;tbm</a:t>
            </a:r>
            <a:r>
              <a:rPr lang="cs-CZ" sz="600" dirty="0"/>
              <a:t>=</a:t>
            </a:r>
            <a:r>
              <a:rPr lang="cs-CZ" sz="600" dirty="0" err="1"/>
              <a:t>isch&amp;sa</a:t>
            </a:r>
            <a:r>
              <a:rPr lang="cs-CZ" sz="600" dirty="0"/>
              <a:t>=</a:t>
            </a:r>
            <a:r>
              <a:rPr lang="cs-CZ" sz="600" dirty="0" err="1"/>
              <a:t>X&amp;ved</a:t>
            </a:r>
            <a:r>
              <a:rPr lang="cs-CZ" sz="600" dirty="0"/>
              <a:t>=2ahUKEwj89IHDna37AhUyuqQKHdg1B-MQ_AUoAXoECAEQAw&amp;biw=1324&amp;bih=714&amp;dpr=2#imgrc=</a:t>
            </a:r>
            <a:r>
              <a:rPr lang="cs-CZ" sz="600" dirty="0" err="1"/>
              <a:t>UcDhFJzBvyySOM</a:t>
            </a:r>
            <a:endParaRPr lang="cs-CZ" sz="600" dirty="0"/>
          </a:p>
        </p:txBody>
      </p:sp>
    </p:spTree>
    <p:extLst>
      <p:ext uri="{BB962C8B-B14F-4D97-AF65-F5344CB8AC3E}">
        <p14:creationId xmlns:p14="http://schemas.microsoft.com/office/powerpoint/2010/main" val="4266894956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8D2F506-A8E1-7555-B7A4-1F39277C926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133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C774F900-3360-3915-AC99-133D4A7B94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Tendinózy</a:t>
            </a:r>
            <a:r>
              <a:rPr lang="cs-CZ" dirty="0"/>
              <a:t>, </a:t>
            </a:r>
            <a:r>
              <a:rPr lang="cs-CZ" dirty="0" err="1"/>
              <a:t>entezopatie</a:t>
            </a:r>
            <a:r>
              <a:rPr lang="cs-CZ" dirty="0"/>
              <a:t> </a:t>
            </a:r>
            <a:br>
              <a:rPr lang="cs-CZ" dirty="0"/>
            </a:br>
            <a:r>
              <a:rPr lang="cs-CZ" dirty="0"/>
              <a:t> – m. </a:t>
            </a:r>
            <a:r>
              <a:rPr lang="cs-CZ" dirty="0" err="1"/>
              <a:t>tibialis</a:t>
            </a:r>
            <a:r>
              <a:rPr lang="cs-CZ" dirty="0"/>
              <a:t> </a:t>
            </a:r>
            <a:r>
              <a:rPr lang="cs-CZ" dirty="0" err="1"/>
              <a:t>posterior</a:t>
            </a:r>
            <a:r>
              <a:rPr lang="cs-CZ" dirty="0"/>
              <a:t> </a:t>
            </a:r>
          </a:p>
        </p:txBody>
      </p:sp>
      <p:pic>
        <p:nvPicPr>
          <p:cNvPr id="5122" name="Picture 2" descr="Posterior Tibial Tendonitis - Foot Pain Explored">
            <a:extLst>
              <a:ext uri="{FF2B5EF4-FFF2-40B4-BE49-F238E27FC236}">
                <a16:creationId xmlns:a16="http://schemas.microsoft.com/office/drawing/2014/main" id="{53FF5505-A8A0-2F91-AA3C-E25B950A25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320" y="2311960"/>
            <a:ext cx="6293880" cy="3826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DB5F8FF8-260B-C75D-6175-A5A679CF75A2}"/>
              </a:ext>
            </a:extLst>
          </p:cNvPr>
          <p:cNvSpPr txBox="1"/>
          <p:nvPr/>
        </p:nvSpPr>
        <p:spPr>
          <a:xfrm>
            <a:off x="2286000" y="6228000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200" dirty="0"/>
              <a:t>https://</a:t>
            </a:r>
            <a:r>
              <a:rPr lang="cs-CZ" sz="1200" dirty="0" err="1"/>
              <a:t>www.foot-pain-explored.com</a:t>
            </a:r>
            <a:r>
              <a:rPr lang="cs-CZ" sz="1200" dirty="0"/>
              <a:t>/</a:t>
            </a:r>
            <a:r>
              <a:rPr lang="cs-CZ" sz="1200" dirty="0" err="1"/>
              <a:t>posterior-tibial-tendonitis.html</a:t>
            </a:r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val="3124703826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DE68D36-3726-E282-7555-AB6D267F0B7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134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6711BD42-B4EE-68DD-7841-401E1EF978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Plantar</a:t>
            </a:r>
            <a:r>
              <a:rPr lang="cs-CZ" dirty="0"/>
              <a:t> </a:t>
            </a:r>
            <a:r>
              <a:rPr lang="cs-CZ" dirty="0" err="1"/>
              <a:t>fascitis</a:t>
            </a:r>
            <a:r>
              <a:rPr lang="cs-CZ" dirty="0"/>
              <a:t>, </a:t>
            </a:r>
            <a:r>
              <a:rPr lang="cs-CZ" dirty="0" err="1"/>
              <a:t>calcar</a:t>
            </a:r>
            <a:r>
              <a:rPr lang="cs-CZ" dirty="0"/>
              <a:t> </a:t>
            </a:r>
            <a:r>
              <a:rPr lang="cs-CZ" dirty="0" err="1"/>
              <a:t>calcanei</a:t>
            </a:r>
            <a:endParaRPr lang="cs-CZ" dirty="0"/>
          </a:p>
        </p:txBody>
      </p:sp>
      <p:pic>
        <p:nvPicPr>
          <p:cNvPr id="8194" name="Picture 2" descr="Plantar fasciitis | healthdirect">
            <a:extLst>
              <a:ext uri="{FF2B5EF4-FFF2-40B4-BE49-F238E27FC236}">
                <a16:creationId xmlns:a16="http://schemas.microsoft.com/office/drawing/2014/main" id="{B1F9FFB9-AD97-BE66-D1CA-37BCECCE2D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500" y="1692002"/>
            <a:ext cx="3314488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46896B4A-329F-F5BB-1B66-AB172A48AA2C}"/>
              </a:ext>
            </a:extLst>
          </p:cNvPr>
          <p:cNvSpPr txBox="1"/>
          <p:nvPr/>
        </p:nvSpPr>
        <p:spPr>
          <a:xfrm>
            <a:off x="499500" y="4997329"/>
            <a:ext cx="3207527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900" dirty="0"/>
              <a:t>https://</a:t>
            </a:r>
            <a:r>
              <a:rPr lang="cs-CZ" sz="900" dirty="0" err="1"/>
              <a:t>www.healthdirect.gov.au</a:t>
            </a:r>
            <a:r>
              <a:rPr lang="cs-CZ" sz="900" dirty="0"/>
              <a:t>/</a:t>
            </a:r>
            <a:r>
              <a:rPr lang="cs-CZ" sz="900" dirty="0" err="1"/>
              <a:t>plantar-fasciitis</a:t>
            </a:r>
            <a:endParaRPr lang="cs-CZ" sz="900" dirty="0"/>
          </a:p>
        </p:txBody>
      </p:sp>
      <p:pic>
        <p:nvPicPr>
          <p:cNvPr id="8196" name="Picture 4" descr="Bolesti nohy - MedeorKV.cz">
            <a:extLst>
              <a:ext uri="{FF2B5EF4-FFF2-40B4-BE49-F238E27FC236}">
                <a16:creationId xmlns:a16="http://schemas.microsoft.com/office/drawing/2014/main" id="{6DC4C0AB-00F1-AB61-F883-CB7FB8A023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0529" y="2261287"/>
            <a:ext cx="4436404" cy="2530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C4599A34-0965-C702-297C-8702E6271629}"/>
              </a:ext>
            </a:extLst>
          </p:cNvPr>
          <p:cNvSpPr txBox="1"/>
          <p:nvPr/>
        </p:nvSpPr>
        <p:spPr>
          <a:xfrm>
            <a:off x="4330529" y="5002634"/>
            <a:ext cx="4572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50" dirty="0"/>
              <a:t>https://</a:t>
            </a:r>
            <a:r>
              <a:rPr lang="cs-CZ" sz="1050" dirty="0" err="1"/>
              <a:t>www.medeorkv.cz</a:t>
            </a:r>
            <a:r>
              <a:rPr lang="cs-CZ" sz="1050" dirty="0"/>
              <a:t>/bolesti-nohy</a:t>
            </a:r>
          </a:p>
        </p:txBody>
      </p:sp>
    </p:spTree>
    <p:extLst>
      <p:ext uri="{BB962C8B-B14F-4D97-AF65-F5344CB8AC3E}">
        <p14:creationId xmlns:p14="http://schemas.microsoft.com/office/powerpoint/2010/main" val="2331068259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B637519-2254-20D5-674C-613F03C45D0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135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C8BE1C99-E378-B795-8A97-F2D85FDB0F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Mortonova</a:t>
            </a:r>
            <a:r>
              <a:rPr lang="cs-CZ" dirty="0"/>
              <a:t> neuralgie</a:t>
            </a:r>
          </a:p>
        </p:txBody>
      </p:sp>
      <p:pic>
        <p:nvPicPr>
          <p:cNvPr id="9218" name="Picture 2" descr="Morton's Neuroma | We specialize in treating Morton's neuroma foot pain">
            <a:extLst>
              <a:ext uri="{FF2B5EF4-FFF2-40B4-BE49-F238E27FC236}">
                <a16:creationId xmlns:a16="http://schemas.microsoft.com/office/drawing/2014/main" id="{ED10147B-42F7-A622-A09C-81B28BA459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050" y="1231622"/>
            <a:ext cx="5302593" cy="5124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690FCAF0-9C19-88C3-3A74-E6E4FDBEA1B5}"/>
              </a:ext>
            </a:extLst>
          </p:cNvPr>
          <p:cNvSpPr txBox="1"/>
          <p:nvPr/>
        </p:nvSpPr>
        <p:spPr>
          <a:xfrm>
            <a:off x="1908346" y="6277896"/>
            <a:ext cx="4572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200" dirty="0"/>
              <a:t>https://</a:t>
            </a:r>
            <a:r>
              <a:rPr lang="cs-CZ" sz="1200" dirty="0" err="1"/>
              <a:t>www.mortonsneuroma.com</a:t>
            </a:r>
            <a:r>
              <a:rPr lang="cs-CZ" sz="1200" dirty="0"/>
              <a:t>/</a:t>
            </a:r>
            <a:r>
              <a:rPr lang="cs-CZ" sz="1200" dirty="0" err="1"/>
              <a:t>mortons-neuroma</a:t>
            </a:r>
            <a:r>
              <a:rPr lang="cs-CZ" sz="1200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446380822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ED9D35D-EFC9-CA37-866F-E4DDBB3A86E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136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B3B10D3A-7A14-231E-B9E1-85F57FB855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Přenesená bolest, celková onemocnění </a:t>
            </a:r>
          </a:p>
        </p:txBody>
      </p:sp>
      <p:pic>
        <p:nvPicPr>
          <p:cNvPr id="10242" name="Picture 2" descr="Sciatica - Physiopedia">
            <a:extLst>
              <a:ext uri="{FF2B5EF4-FFF2-40B4-BE49-F238E27FC236}">
                <a16:creationId xmlns:a16="http://schemas.microsoft.com/office/drawing/2014/main" id="{5C5F622D-F148-27D8-B794-114B1617EC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351" y="1307984"/>
            <a:ext cx="3810000" cy="466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795ADC5C-E1B2-0FB7-52FA-08FFBE7B49FA}"/>
              </a:ext>
            </a:extLst>
          </p:cNvPr>
          <p:cNvSpPr txBox="1"/>
          <p:nvPr/>
        </p:nvSpPr>
        <p:spPr>
          <a:xfrm>
            <a:off x="1210962" y="6138000"/>
            <a:ext cx="45720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/>
              <a:t>https://</a:t>
            </a:r>
            <a:r>
              <a:rPr lang="cs-CZ" sz="1000" dirty="0" err="1"/>
              <a:t>www.physio-pedia.com</a:t>
            </a:r>
            <a:r>
              <a:rPr lang="cs-CZ" sz="1000" dirty="0"/>
              <a:t>/</a:t>
            </a:r>
            <a:r>
              <a:rPr lang="cs-CZ" sz="1000" dirty="0" err="1"/>
              <a:t>Sciatica</a:t>
            </a:r>
            <a:endParaRPr lang="cs-CZ" sz="1000" dirty="0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BCC23802-77E3-E43E-C89C-465F54E56FCE}"/>
              </a:ext>
            </a:extLst>
          </p:cNvPr>
          <p:cNvSpPr txBox="1"/>
          <p:nvPr/>
        </p:nvSpPr>
        <p:spPr>
          <a:xfrm>
            <a:off x="5441092" y="3212757"/>
            <a:ext cx="302328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sz="1800" dirty="0">
                <a:latin typeface="+mn-lt"/>
              </a:rPr>
              <a:t>!diabetická noha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sz="1800" dirty="0">
                <a:latin typeface="+mn-lt"/>
              </a:rPr>
              <a:t>Polyneuropatie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sz="1800" dirty="0">
                <a:latin typeface="+mn-lt"/>
              </a:rPr>
              <a:t>ICHDK!</a:t>
            </a:r>
          </a:p>
          <a:p>
            <a:pPr marL="285750" indent="-285750" algn="l">
              <a:buFontTx/>
              <a:buChar char="-"/>
            </a:pPr>
            <a:r>
              <a:rPr lang="cs-CZ" sz="1800" dirty="0">
                <a:latin typeface="+mn-lt"/>
              </a:rPr>
              <a:t>Klidové bolesti, chronického charakteru</a:t>
            </a:r>
          </a:p>
          <a:p>
            <a:pPr marL="285750" indent="-285750" algn="l">
              <a:buFontTx/>
              <a:buChar char="-"/>
            </a:pPr>
            <a:r>
              <a:rPr lang="cs-CZ" sz="1800" dirty="0">
                <a:latin typeface="+mn-lt"/>
              </a:rPr>
              <a:t>Jiné klinické projevy </a:t>
            </a:r>
          </a:p>
        </p:txBody>
      </p:sp>
    </p:spTree>
    <p:extLst>
      <p:ext uri="{BB962C8B-B14F-4D97-AF65-F5344CB8AC3E}">
        <p14:creationId xmlns:p14="http://schemas.microsoft.com/office/powerpoint/2010/main" val="750556988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34E08D4-2722-A107-88EB-2E0CCCBEDBD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137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75FFA817-83A7-614D-E763-EF04981195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Funkční problematika</a:t>
            </a:r>
          </a:p>
        </p:txBody>
      </p:sp>
      <p:pic>
        <p:nvPicPr>
          <p:cNvPr id="11266" name="Picture 2" descr="Myofascial Trigger Point Therapy Association (NAMTPT) - Posterior Knee  Pain/Gastrocnemius – There are four major TrPs in this muscle and TrP1 and  TrP2 tend to be associated with calf and foot pain.">
            <a:extLst>
              <a:ext uri="{FF2B5EF4-FFF2-40B4-BE49-F238E27FC236}">
                <a16:creationId xmlns:a16="http://schemas.microsoft.com/office/drawing/2014/main" id="{2144CFBB-0FBF-3ADC-6B44-B1E4AB71F4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100" y="1692002"/>
            <a:ext cx="3390900" cy="238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BBBFACCB-4840-32A2-5B7F-85078C9D619D}"/>
              </a:ext>
            </a:extLst>
          </p:cNvPr>
          <p:cNvSpPr txBox="1"/>
          <p:nvPr/>
        </p:nvSpPr>
        <p:spPr>
          <a:xfrm>
            <a:off x="1005052" y="4012017"/>
            <a:ext cx="2458995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900" dirty="0"/>
              <a:t>https://</a:t>
            </a:r>
            <a:r>
              <a:rPr lang="cs-CZ" sz="900" dirty="0" err="1"/>
              <a:t>m.facebook.com</a:t>
            </a:r>
            <a:r>
              <a:rPr lang="cs-CZ" sz="900" dirty="0"/>
              <a:t>/NAMTPT/</a:t>
            </a:r>
            <a:r>
              <a:rPr lang="cs-CZ" sz="900" dirty="0" err="1"/>
              <a:t>photos</a:t>
            </a:r>
            <a:r>
              <a:rPr lang="cs-CZ" sz="900" dirty="0"/>
              <a:t>/a.146835822048432/554610947937582/?type=3&amp;locale2=</a:t>
            </a:r>
            <a:r>
              <a:rPr lang="cs-CZ" sz="900" dirty="0" err="1"/>
              <a:t>hi_IN</a:t>
            </a:r>
            <a:endParaRPr lang="cs-CZ" sz="900" dirty="0"/>
          </a:p>
        </p:txBody>
      </p:sp>
      <p:pic>
        <p:nvPicPr>
          <p:cNvPr id="11268" name="Picture 4" descr="Sports Physiotheray on Twitter: &quot;FLEXOR DIGITORUM BREVIS &amp;amp; ABDUCTOR  DIGITI MINIMI MUSCLE PAIN If these muscles are tense or carriy trigger  points (TP's), it can cause various ailments and pains. ⠀ Tensions">
            <a:extLst>
              <a:ext uri="{FF2B5EF4-FFF2-40B4-BE49-F238E27FC236}">
                <a16:creationId xmlns:a16="http://schemas.microsoft.com/office/drawing/2014/main" id="{9D9F9667-A2B5-8FE5-5F95-99A7CBE207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1962" y="1344860"/>
            <a:ext cx="4536955" cy="4536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3467413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908AE82-634A-1EEA-361D-AEE16B4BA24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138</a:t>
            </a:fld>
            <a:endParaRPr lang="cs-CZ" altLang="cs-CZ" dirty="0"/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784FC2E8-17A8-169C-D646-F09D700219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To je pro dnešek vše</a:t>
            </a:r>
            <a:r>
              <a:rPr lang="cs-CZ" dirty="0">
                <a:sym typeface="Wingdings" pitchFamily="2" charset="2"/>
              </a:rPr>
              <a:t></a:t>
            </a:r>
            <a:endParaRPr lang="cs-CZ" dirty="0"/>
          </a:p>
        </p:txBody>
      </p:sp>
      <p:sp>
        <p:nvSpPr>
          <p:cNvPr id="7" name="Podnadpis 6">
            <a:extLst>
              <a:ext uri="{FF2B5EF4-FFF2-40B4-BE49-F238E27FC236}">
                <a16:creationId xmlns:a16="http://schemas.microsoft.com/office/drawing/2014/main" id="{74FA63C7-2FAB-B6C1-73FB-544ECAF9CA2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Děkuji za pozornost! </a:t>
            </a:r>
          </a:p>
        </p:txBody>
      </p:sp>
    </p:spTree>
    <p:extLst>
      <p:ext uri="{BB962C8B-B14F-4D97-AF65-F5344CB8AC3E}">
        <p14:creationId xmlns:p14="http://schemas.microsoft.com/office/powerpoint/2010/main" val="811795421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3E895AF-FDEC-A4A5-C6C9-1EC494DB4AD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139</a:t>
            </a:fld>
            <a:endParaRPr lang="cs-CZ" altLang="cs-CZ" dirty="0"/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28E08A1E-0207-389D-0491-6B92DDAD93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Zdroje</a:t>
            </a:r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9B7837FC-43A8-FADD-493D-D73ECA36E2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DYLEVSKÝ, Ivan, 2009a. 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Funkční anatomie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Praha: Grada. ISBN 978-80-247-3240-4. </a:t>
            </a: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DYLEVSKÝ, Ivan, 2009b. 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Speciální kineziologie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Praha: Grada. ISBN 978-80-247-1648-0. </a:t>
            </a:r>
          </a:p>
          <a:p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ČIHÁK, Radomír, Miloš GRIM, Oldřich FEJFAR, UNIVERZITA KARLOVA, 1 LÉKAŘSKÁ FAKULTA, a ANATOMICKÝ ÚSTAV, 2011. 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Anatomie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Praha: Grada. ISBN 978-80-247-3817-8. </a:t>
            </a:r>
          </a:p>
          <a:p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APANDJI, Ibrahim A., 2007.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physiology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joints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6th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ed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.,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English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ed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Edinburgh ; New York: Churchill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Livingstone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ISBN 978-0-443-10350-6.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806743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AE73963C-1B35-09F0-1979-5C77CF1E68D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9F5FC7E-D6F2-7987-796A-9AC404D1665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74604358-6ED5-7B08-6FEA-F604D048FE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Jak ovlivní anatomie náš pohyb? 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F4E7414C-7949-F6F5-2D48-C34255C5FC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170" name="Picture 2" descr="How Your Anatomy Influences Your Squat Mechanics - JC Fitness">
            <a:extLst>
              <a:ext uri="{FF2B5EF4-FFF2-40B4-BE49-F238E27FC236}">
                <a16:creationId xmlns:a16="http://schemas.microsoft.com/office/drawing/2014/main" id="{31961EFA-85E5-BB71-CF92-0573A39FB5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100" y="1264805"/>
            <a:ext cx="7620000" cy="466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5872194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EC5A84D-262E-C32B-DF5C-015D0F33292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140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D4155A2-8789-5BAA-B13D-F13CFD1A11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Zdroje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A6D21BC6-11C1-8B33-6BB3-DAF81CB8AC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KOLÁŘ, Pavel, 2009. 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Rehabilitace v klinické praxi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Praha: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Galén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ISBN 978-80-7262-657-1.</a:t>
            </a:r>
            <a:r>
              <a:rPr lang="cs-CZ" dirty="0">
                <a:effectLst/>
              </a:rPr>
              <a:t> </a:t>
            </a:r>
          </a:p>
          <a:p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LARSEN, Christian, 2005. 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Zdravá chůze po celý život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Olomouc: Poznání. ISBN 978-80-86606-38-5. </a:t>
            </a: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VAŘEKA, Ivan a Renata VAŘEKOVÁ, 2009. 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Kineziologie nohy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Olomouc: Univerzita Palackého v Olomouci. ISBN 978-80-244-2432-3. </a:t>
            </a: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VÉLE, František, 2006. 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Kineziologie: přehled klinické kineziologie a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patokineziologie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pro diagnostiku a terapii poruch pohybové soustavy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Praha: Triton. ISBN 978-80-7254-837-8.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699163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A3253D4-49BB-3FB5-B59D-FD9710C31BD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E4D52A7-F474-CEB2-3243-E0B7EE7C5E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Jak ovlivní anatomie náš pohyb?</a:t>
            </a:r>
          </a:p>
        </p:txBody>
      </p:sp>
      <p:pic>
        <p:nvPicPr>
          <p:cNvPr id="10242" name="Picture 2" descr="Hip-Anatomy-Squat-Edinburgh">
            <a:extLst>
              <a:ext uri="{FF2B5EF4-FFF2-40B4-BE49-F238E27FC236}">
                <a16:creationId xmlns:a16="http://schemas.microsoft.com/office/drawing/2014/main" id="{B60DA5ED-0FDD-5D31-2182-3E51BBF4B8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00" y="2047046"/>
            <a:ext cx="9095463" cy="385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AB90AB30-78E0-A8DA-DB04-87E3D09F31A3}"/>
              </a:ext>
            </a:extLst>
          </p:cNvPr>
          <p:cNvSpPr txBox="1"/>
          <p:nvPr/>
        </p:nvSpPr>
        <p:spPr>
          <a:xfrm>
            <a:off x="813458" y="5676335"/>
            <a:ext cx="655550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dirty="0"/>
              <a:t>Zdroj obrázku a kdyby Vás zajímalo více:) https://</a:t>
            </a:r>
            <a:r>
              <a:rPr lang="cs-CZ" sz="1800" dirty="0" err="1"/>
              <a:t>jcfitness.co.uk</a:t>
            </a:r>
            <a:r>
              <a:rPr lang="cs-CZ" sz="1800" dirty="0"/>
              <a:t>/blog/</a:t>
            </a:r>
            <a:r>
              <a:rPr lang="cs-CZ" sz="1800" dirty="0" err="1"/>
              <a:t>how</a:t>
            </a:r>
            <a:r>
              <a:rPr lang="cs-CZ" sz="1800" dirty="0"/>
              <a:t>-anatomy-</a:t>
            </a:r>
            <a:r>
              <a:rPr lang="cs-CZ" sz="1800" dirty="0" err="1"/>
              <a:t>influences</a:t>
            </a:r>
            <a:r>
              <a:rPr lang="cs-CZ" sz="1800" dirty="0"/>
              <a:t>-squat-</a:t>
            </a:r>
            <a:r>
              <a:rPr lang="cs-CZ" sz="1800" dirty="0" err="1"/>
              <a:t>mechanics</a:t>
            </a:r>
            <a:r>
              <a:rPr lang="cs-CZ" sz="1800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6963098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5FF878E-D060-7022-19AD-00284ED0C8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5B459DC-D2C3-C9B7-8578-F4DE6BE82A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Jak ovlivní anatomie náš pohyb?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C574E300-D48C-5E54-ADCE-1B4F7019F070}"/>
              </a:ext>
            </a:extLst>
          </p:cNvPr>
          <p:cNvSpPr txBox="1"/>
          <p:nvPr/>
        </p:nvSpPr>
        <p:spPr>
          <a:xfrm>
            <a:off x="499500" y="1692002"/>
            <a:ext cx="293207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https://</a:t>
            </a:r>
            <a:r>
              <a:rPr lang="cs-CZ" dirty="0" err="1"/>
              <a:t>www.youtube.com</a:t>
            </a:r>
            <a:r>
              <a:rPr lang="cs-CZ" dirty="0"/>
              <a:t>/</a:t>
            </a:r>
            <a:r>
              <a:rPr lang="cs-CZ" dirty="0" err="1"/>
              <a:t>watch?v</a:t>
            </a:r>
            <a:r>
              <a:rPr lang="cs-CZ" dirty="0"/>
              <a:t>=Av3LO2GwpAk&amp;t=273s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9F001839-D3DC-7242-B61F-4F3A0E060E98}"/>
              </a:ext>
            </a:extLst>
          </p:cNvPr>
          <p:cNvSpPr txBox="1"/>
          <p:nvPr/>
        </p:nvSpPr>
        <p:spPr>
          <a:xfrm>
            <a:off x="499500" y="3907080"/>
            <a:ext cx="293207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https://</a:t>
            </a:r>
            <a:r>
              <a:rPr lang="cs-CZ" dirty="0" err="1"/>
              <a:t>www.youtube.com</a:t>
            </a:r>
            <a:r>
              <a:rPr lang="cs-CZ" dirty="0"/>
              <a:t>/</a:t>
            </a:r>
            <a:r>
              <a:rPr lang="cs-CZ" dirty="0" err="1"/>
              <a:t>watch?v</a:t>
            </a:r>
            <a:r>
              <a:rPr lang="cs-CZ" dirty="0"/>
              <a:t>=KGEKRjlZKf8</a:t>
            </a:r>
          </a:p>
        </p:txBody>
      </p:sp>
      <p:pic>
        <p:nvPicPr>
          <p:cNvPr id="11266" name="Picture 2" descr="How to Fix 'Butt Wink' in the Squat | The PTDC">
            <a:extLst>
              <a:ext uri="{FF2B5EF4-FFF2-40B4-BE49-F238E27FC236}">
                <a16:creationId xmlns:a16="http://schemas.microsoft.com/office/drawing/2014/main" id="{5A577FCF-3AE4-5713-8521-48DB6A7925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6387" y="1489757"/>
            <a:ext cx="4778513" cy="408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07556EA6-F853-A6E0-2AEE-242FB576D971}"/>
              </a:ext>
            </a:extLst>
          </p:cNvPr>
          <p:cNvSpPr txBox="1"/>
          <p:nvPr/>
        </p:nvSpPr>
        <p:spPr>
          <a:xfrm>
            <a:off x="2908853" y="6180508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400" dirty="0"/>
              <a:t>https://</a:t>
            </a:r>
            <a:r>
              <a:rPr lang="cs-CZ" sz="1400" dirty="0" err="1"/>
              <a:t>www.theptdc.com</a:t>
            </a:r>
            <a:r>
              <a:rPr lang="cs-CZ" sz="1400" dirty="0"/>
              <a:t>/</a:t>
            </a:r>
            <a:r>
              <a:rPr lang="cs-CZ" sz="1400" dirty="0" err="1"/>
              <a:t>articles</a:t>
            </a:r>
            <a:r>
              <a:rPr lang="cs-CZ" sz="1400" dirty="0"/>
              <a:t>/</a:t>
            </a:r>
            <a:r>
              <a:rPr lang="cs-CZ" sz="1400" dirty="0" err="1"/>
              <a:t>how</a:t>
            </a:r>
            <a:r>
              <a:rPr lang="cs-CZ" sz="1400" dirty="0"/>
              <a:t>-to-fix-</a:t>
            </a:r>
            <a:r>
              <a:rPr lang="cs-CZ" sz="1400" dirty="0" err="1"/>
              <a:t>butt</a:t>
            </a:r>
            <a:r>
              <a:rPr lang="cs-CZ" sz="1400" dirty="0"/>
              <a:t>-</a:t>
            </a:r>
            <a:r>
              <a:rPr lang="cs-CZ" sz="1400" dirty="0" err="1"/>
              <a:t>wink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2923565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0745AD6-B2EB-005B-6574-6CAA986B7C2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1:54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13FA696-D424-4582-F9E7-F5DB9F19F73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89CC79BE-0905-EEB3-CAAF-11BF1D9AF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Online médium 5" descr="Squats Part 1: Fold-Ability and Proportions">
            <a:hlinkClick r:id="" action="ppaction://media"/>
            <a:extLst>
              <a:ext uri="{FF2B5EF4-FFF2-40B4-BE49-F238E27FC236}">
                <a16:creationId xmlns:a16="http://schemas.microsoft.com/office/drawing/2014/main" id="{897F246E-24BA-7880-A772-82A1BEC5F99B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47616" y="720000"/>
            <a:ext cx="9048767" cy="511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668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DEF0C2B-CB01-73DF-08B5-569803A1F78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DEB37F1-C35A-79AA-7A55-8AE97B9D90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Pohyby v kyčelním kloubu 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350A2470-2B34-F9AA-0783-0129385AE6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9100" y="1647889"/>
            <a:ext cx="8064900" cy="4139998"/>
          </a:xfrm>
        </p:spPr>
        <p:txBody>
          <a:bodyPr/>
          <a:lstStyle/>
          <a:p>
            <a:r>
              <a:rPr lang="cs-CZ" dirty="0"/>
              <a:t>Flexe a extenze</a:t>
            </a:r>
          </a:p>
          <a:p>
            <a:r>
              <a:rPr lang="cs-CZ" dirty="0"/>
              <a:t>Abdukce a addukce </a:t>
            </a:r>
          </a:p>
          <a:p>
            <a:r>
              <a:rPr lang="cs-CZ" dirty="0"/>
              <a:t>Zevní a vnitřní rotace  </a:t>
            </a:r>
          </a:p>
          <a:p>
            <a:endParaRPr lang="cs-CZ" dirty="0"/>
          </a:p>
        </p:txBody>
      </p:sp>
      <p:pic>
        <p:nvPicPr>
          <p:cNvPr id="12290" name="Picture 2" descr="Six Types of ROM of Hip Joint (reference: Clinicalgate.com/Hip) | Download  Scientific Diagram">
            <a:extLst>
              <a:ext uri="{FF2B5EF4-FFF2-40B4-BE49-F238E27FC236}">
                <a16:creationId xmlns:a16="http://schemas.microsoft.com/office/drawing/2014/main" id="{FCBD8C80-6156-5C05-9DE6-B645E9D619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4" t="8299" r="32753"/>
          <a:stretch/>
        </p:blipFill>
        <p:spPr bwMode="auto">
          <a:xfrm>
            <a:off x="944826" y="3429000"/>
            <a:ext cx="7254348" cy="2358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Six Types of ROM of Hip Joint (reference: Clinicalgate.com/Hip) | Download  Scientific Diagram">
            <a:extLst>
              <a:ext uri="{FF2B5EF4-FFF2-40B4-BE49-F238E27FC236}">
                <a16:creationId xmlns:a16="http://schemas.microsoft.com/office/drawing/2014/main" id="{9AB51178-E9CD-F432-8666-1A9A26D9EA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81" t="7673" r="1145"/>
          <a:stretch/>
        </p:blipFill>
        <p:spPr bwMode="auto">
          <a:xfrm>
            <a:off x="4572000" y="1212088"/>
            <a:ext cx="3246783" cy="2228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Six Types of ROM of Hip Joint (reference: Clinicalgate.com/Hip) | Download  Scientific Diagram">
            <a:extLst>
              <a:ext uri="{FF2B5EF4-FFF2-40B4-BE49-F238E27FC236}">
                <a16:creationId xmlns:a16="http://schemas.microsoft.com/office/drawing/2014/main" id="{B5894FBF-1FDD-6975-AD89-5017857BAE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81" t="7673" r="1145"/>
          <a:stretch/>
        </p:blipFill>
        <p:spPr bwMode="auto">
          <a:xfrm>
            <a:off x="4762195" y="1200295"/>
            <a:ext cx="3246783" cy="2228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62503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CD64B8A-116D-785B-D0B8-119BF5DE8A5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8C6F6E7E-4EDD-42B5-D820-2D2BDE4D20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Flexe 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A0850FA1-F714-7CF7-819B-79E2B5E4A3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359001"/>
            <a:ext cx="2335722" cy="451576"/>
          </a:xfrm>
        </p:spPr>
        <p:txBody>
          <a:bodyPr/>
          <a:lstStyle/>
          <a:p>
            <a:pPr marL="54000" indent="0">
              <a:buNone/>
            </a:pPr>
            <a:r>
              <a:rPr lang="cs-CZ" dirty="0"/>
              <a:t>ROM: 120-140°</a:t>
            </a:r>
          </a:p>
          <a:p>
            <a:pPr marL="54000" indent="0">
              <a:buNone/>
            </a:pPr>
            <a:endParaRPr lang="cs-CZ" dirty="0"/>
          </a:p>
        </p:txBody>
      </p:sp>
      <p:pic>
        <p:nvPicPr>
          <p:cNvPr id="13314" name="Picture 2" descr="Iliopsoas muscle: Anatomy, function, supply, innervation | Kenhub">
            <a:extLst>
              <a:ext uri="{FF2B5EF4-FFF2-40B4-BE49-F238E27FC236}">
                <a16:creationId xmlns:a16="http://schemas.microsoft.com/office/drawing/2014/main" id="{560580E5-B548-F357-DFF6-15D159DF52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703" y="1970861"/>
            <a:ext cx="3025913" cy="3192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C136E10D-2EEB-8BB1-5DE5-37FF001CDAEB}"/>
              </a:ext>
            </a:extLst>
          </p:cNvPr>
          <p:cNvSpPr txBox="1"/>
          <p:nvPr/>
        </p:nvSpPr>
        <p:spPr>
          <a:xfrm>
            <a:off x="2021765" y="6480000"/>
            <a:ext cx="691856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100" dirty="0"/>
              <a:t>Zdroje obrázků: https://</a:t>
            </a:r>
            <a:r>
              <a:rPr lang="cs-CZ" sz="1100" dirty="0" err="1"/>
              <a:t>www.kenhub.com</a:t>
            </a:r>
            <a:r>
              <a:rPr lang="cs-CZ" sz="1100" dirty="0"/>
              <a:t>/en/</a:t>
            </a:r>
            <a:r>
              <a:rPr lang="cs-CZ" sz="1100" dirty="0" err="1"/>
              <a:t>library</a:t>
            </a:r>
            <a:r>
              <a:rPr lang="cs-CZ" sz="1100" dirty="0"/>
              <a:t>/anatomy/</a:t>
            </a:r>
          </a:p>
        </p:txBody>
      </p:sp>
      <p:pic>
        <p:nvPicPr>
          <p:cNvPr id="13316" name="Picture 4" descr="Quadriceps femoris muscle: Anatomy, innervation, function | Kenhub">
            <a:extLst>
              <a:ext uri="{FF2B5EF4-FFF2-40B4-BE49-F238E27FC236}">
                <a16:creationId xmlns:a16="http://schemas.microsoft.com/office/drawing/2014/main" id="{9CB585AA-5E3E-25EE-A6C9-B3A53E7DDB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7834" y="1490869"/>
            <a:ext cx="1155700" cy="3876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A4F742A2-1AB4-1B20-EFCE-A94A42FE6F8C}"/>
              </a:ext>
            </a:extLst>
          </p:cNvPr>
          <p:cNvSpPr txBox="1"/>
          <p:nvPr/>
        </p:nvSpPr>
        <p:spPr>
          <a:xfrm>
            <a:off x="1198928" y="5347871"/>
            <a:ext cx="15520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2000" dirty="0">
                <a:latin typeface="+mn-lt"/>
              </a:rPr>
              <a:t>m. </a:t>
            </a:r>
            <a:r>
              <a:rPr lang="cs-CZ" sz="2000" dirty="0" err="1">
                <a:latin typeface="+mn-lt"/>
              </a:rPr>
              <a:t>Iliopsoas</a:t>
            </a:r>
            <a:endParaRPr lang="cs-CZ" sz="2000" dirty="0">
              <a:latin typeface="+mn-lt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3EB53D85-2F06-21CC-CD5E-1806A5052F95}"/>
              </a:ext>
            </a:extLst>
          </p:cNvPr>
          <p:cNvSpPr txBox="1"/>
          <p:nvPr/>
        </p:nvSpPr>
        <p:spPr>
          <a:xfrm>
            <a:off x="5095344" y="5367130"/>
            <a:ext cx="23182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2000" dirty="0">
                <a:latin typeface="+mn-lt"/>
              </a:rPr>
              <a:t>m. </a:t>
            </a:r>
            <a:r>
              <a:rPr lang="cs-CZ" sz="2000" dirty="0" err="1">
                <a:latin typeface="+mn-lt"/>
              </a:rPr>
              <a:t>Rectus</a:t>
            </a:r>
            <a:r>
              <a:rPr lang="cs-CZ" sz="2000" dirty="0">
                <a:latin typeface="+mn-lt"/>
              </a:rPr>
              <a:t> </a:t>
            </a:r>
            <a:r>
              <a:rPr lang="cs-CZ" sz="2000" dirty="0" err="1">
                <a:latin typeface="+mn-lt"/>
              </a:rPr>
              <a:t>femoris</a:t>
            </a:r>
            <a:r>
              <a:rPr lang="cs-CZ" sz="2000" dirty="0">
                <a:latin typeface="+mn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118095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Footer Placeholder 1">
            <a:extLst>
              <a:ext uri="{FF2B5EF4-FFF2-40B4-BE49-F238E27FC236}">
                <a16:creationId xmlns:a16="http://schemas.microsoft.com/office/drawing/2014/main" id="{A6566587-6222-5D05-4A7C-08D2E11CDFC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40000" y="6228000"/>
            <a:ext cx="5940000" cy="25200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cs-CZ"/>
              <a:t>zápatí prezentace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37BF36D-6396-1BE1-9C60-42AECF55CA5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10500" y="6228000"/>
            <a:ext cx="189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970407D-EE58-4A0B-824B-1D3AE42DD9CF}" type="slidenum">
              <a:rPr lang="cs-CZ" altLang="cs-CZ" smtClean="0"/>
              <a:pPr>
                <a:spcAft>
                  <a:spcPts val="600"/>
                </a:spcAft>
              </a:pPr>
              <a:t>2</a:t>
            </a:fld>
            <a:endParaRPr lang="cs-CZ" altLang="cs-CZ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6D84C7C0-DACA-3BD0-7929-82438863A5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720000"/>
            <a:ext cx="8064900" cy="451576"/>
          </a:xfrm>
        </p:spPr>
        <p:txBody>
          <a:bodyPr anchor="t">
            <a:normAutofit/>
          </a:bodyPr>
          <a:lstStyle/>
          <a:p>
            <a:r>
              <a:rPr lang="cs-CZ" dirty="0"/>
              <a:t>Dolní končetina 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BB2ED853-4434-8C85-A295-6E94549E9A80}"/>
              </a:ext>
            </a:extLst>
          </p:cNvPr>
          <p:cNvSpPr>
            <a:spLocks noGrp="1"/>
          </p:cNvSpPr>
          <p:nvPr>
            <p:ph idx="30"/>
          </p:nvPr>
        </p:nvSpPr>
        <p:spPr>
          <a:xfrm>
            <a:off x="4572000" y="2326261"/>
            <a:ext cx="3914999" cy="2205477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cs-CZ" dirty="0"/>
              <a:t>Pletenec DK – pánev + kyčelní kloub </a:t>
            </a:r>
          </a:p>
          <a:p>
            <a:pPr>
              <a:spcAft>
                <a:spcPts val="600"/>
              </a:spcAft>
            </a:pPr>
            <a:r>
              <a:rPr lang="cs-CZ" dirty="0"/>
              <a:t>Kolenní kloub </a:t>
            </a:r>
          </a:p>
          <a:p>
            <a:pPr>
              <a:spcAft>
                <a:spcPts val="600"/>
              </a:spcAft>
            </a:pPr>
            <a:r>
              <a:rPr lang="cs-CZ" dirty="0"/>
              <a:t>Hlezenní kloub</a:t>
            </a:r>
          </a:p>
          <a:p>
            <a:pPr>
              <a:spcAft>
                <a:spcPts val="600"/>
              </a:spcAft>
            </a:pPr>
            <a:r>
              <a:rPr lang="cs-CZ" dirty="0"/>
              <a:t>Noha</a:t>
            </a:r>
          </a:p>
        </p:txBody>
      </p:sp>
      <p:pic>
        <p:nvPicPr>
          <p:cNvPr id="1028" name="Picture 4" descr="Kostra dolní končetiny - Anatomie ze světa">
            <a:extLst>
              <a:ext uri="{FF2B5EF4-FFF2-40B4-BE49-F238E27FC236}">
                <a16:creationId xmlns:a16="http://schemas.microsoft.com/office/drawing/2014/main" id="{E185CD57-D034-C8AD-64C0-D3105D24F4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00" y="1327692"/>
            <a:ext cx="3542212" cy="5152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14732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970B149-8CD8-CF00-E6A5-D7FB58B8456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AABADD8-02B1-5406-BAF0-210B31C53B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Extenze </a:t>
            </a:r>
          </a:p>
        </p:txBody>
      </p:sp>
      <p:sp>
        <p:nvSpPr>
          <p:cNvPr id="6" name="Zástupný obsah 4">
            <a:extLst>
              <a:ext uri="{FF2B5EF4-FFF2-40B4-BE49-F238E27FC236}">
                <a16:creationId xmlns:a16="http://schemas.microsoft.com/office/drawing/2014/main" id="{356F2E1C-CF7A-53D3-93D0-65F3035A62F1}"/>
              </a:ext>
            </a:extLst>
          </p:cNvPr>
          <p:cNvSpPr txBox="1">
            <a:spLocks/>
          </p:cNvSpPr>
          <p:nvPr/>
        </p:nvSpPr>
        <p:spPr>
          <a:xfrm>
            <a:off x="540000" y="1359001"/>
            <a:ext cx="2335722" cy="45157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89000" marR="0" indent="-135000" algn="l" defTabSz="914400" rtl="0" eaLnBrk="1" fontAlgn="base" latinLnBrk="0" hangingPunct="1">
              <a:lnSpc>
                <a:spcPts val="27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tabLst/>
              <a:defRPr sz="21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78000" indent="-1350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1500" b="0">
                <a:solidFill>
                  <a:schemeClr val="tx1"/>
                </a:solidFill>
                <a:latin typeface="+mn-lt"/>
              </a:defRPr>
            </a:lvl2pPr>
            <a:lvl3pPr marL="68580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200" b="0">
                <a:solidFill>
                  <a:schemeClr val="tx1"/>
                </a:solidFill>
                <a:latin typeface="+mn-lt"/>
              </a:defRPr>
            </a:lvl3pPr>
            <a:lvl4pPr marL="10287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125" b="0">
                <a:solidFill>
                  <a:schemeClr val="tx1"/>
                </a:solidFill>
                <a:latin typeface="+mn-lt"/>
              </a:defRPr>
            </a:lvl4pPr>
            <a:lvl5pPr marL="13716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125" b="0">
                <a:solidFill>
                  <a:schemeClr val="tx1"/>
                </a:solidFill>
                <a:latin typeface="+mn-lt"/>
              </a:defRPr>
            </a:lvl5pPr>
            <a:lvl6pPr marL="18859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2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0574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24003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27432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54000" indent="0">
              <a:buFont typeface="Arial" panose="020B0604020202020204" pitchFamily="34" charset="0"/>
              <a:buNone/>
            </a:pPr>
            <a:r>
              <a:rPr lang="cs-CZ" kern="0" dirty="0"/>
              <a:t>ROM: 15-20°</a:t>
            </a:r>
          </a:p>
          <a:p>
            <a:pPr marL="54000" indent="0">
              <a:buFont typeface="Arial" panose="020B0604020202020204" pitchFamily="34" charset="0"/>
              <a:buNone/>
            </a:pPr>
            <a:endParaRPr lang="cs-CZ" kern="0" dirty="0"/>
          </a:p>
        </p:txBody>
      </p:sp>
      <p:pic>
        <p:nvPicPr>
          <p:cNvPr id="14338" name="Picture 2" descr="Gluteus maximus muscle (Musculus gluteus maximus)">
            <a:extLst>
              <a:ext uri="{FF2B5EF4-FFF2-40B4-BE49-F238E27FC236}">
                <a16:creationId xmlns:a16="http://schemas.microsoft.com/office/drawing/2014/main" id="{433FD075-5BC5-3F52-56CE-C021D2DB08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939" y="1998002"/>
            <a:ext cx="3240157" cy="3240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Posterior thigh muscles (Hamstring muscles): Biceps femoris, semimembranosus, semitendinosus">
            <a:extLst>
              <a:ext uri="{FF2B5EF4-FFF2-40B4-BE49-F238E27FC236}">
                <a16:creationId xmlns:a16="http://schemas.microsoft.com/office/drawing/2014/main" id="{CF866F62-02B3-E0C0-A88F-0C0D3A5739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891657"/>
            <a:ext cx="3452845" cy="3452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E4C8F37B-0697-0BDE-EB1C-A5425F8BB5BE}"/>
              </a:ext>
            </a:extLst>
          </p:cNvPr>
          <p:cNvSpPr txBox="1"/>
          <p:nvPr/>
        </p:nvSpPr>
        <p:spPr>
          <a:xfrm>
            <a:off x="1198928" y="5347871"/>
            <a:ext cx="24625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2000" dirty="0">
                <a:latin typeface="+mn-lt"/>
              </a:rPr>
              <a:t>m. </a:t>
            </a:r>
            <a:r>
              <a:rPr lang="cs-CZ" sz="2000" dirty="0" err="1">
                <a:latin typeface="+mn-lt"/>
              </a:rPr>
              <a:t>gluteus</a:t>
            </a:r>
            <a:r>
              <a:rPr lang="cs-CZ" sz="2000" dirty="0">
                <a:latin typeface="+mn-lt"/>
              </a:rPr>
              <a:t> </a:t>
            </a:r>
            <a:r>
              <a:rPr lang="cs-CZ" sz="2000" dirty="0" err="1">
                <a:latin typeface="+mn-lt"/>
              </a:rPr>
              <a:t>maximus</a:t>
            </a:r>
            <a:endParaRPr lang="cs-CZ" sz="2000" dirty="0">
              <a:latin typeface="+mn-lt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2CC0DBFB-9844-0704-4436-CC5ECBCD5BA8}"/>
              </a:ext>
            </a:extLst>
          </p:cNvPr>
          <p:cNvSpPr txBox="1"/>
          <p:nvPr/>
        </p:nvSpPr>
        <p:spPr>
          <a:xfrm>
            <a:off x="5579315" y="5369640"/>
            <a:ext cx="14382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2000" dirty="0" err="1">
                <a:latin typeface="+mn-lt"/>
              </a:rPr>
              <a:t>hamstringy</a:t>
            </a:r>
            <a:endParaRPr lang="cs-CZ" sz="2000" dirty="0">
              <a:latin typeface="+mn-lt"/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E8789565-A882-A341-1806-6791151F39CE}"/>
              </a:ext>
            </a:extLst>
          </p:cNvPr>
          <p:cNvSpPr txBox="1"/>
          <p:nvPr/>
        </p:nvSpPr>
        <p:spPr>
          <a:xfrm>
            <a:off x="2021765" y="6480000"/>
            <a:ext cx="691856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100" dirty="0"/>
              <a:t>Zdroje obrázků: https://</a:t>
            </a:r>
            <a:r>
              <a:rPr lang="cs-CZ" sz="1100" dirty="0" err="1"/>
              <a:t>www.kenhub.com</a:t>
            </a:r>
            <a:r>
              <a:rPr lang="cs-CZ" sz="1100" dirty="0"/>
              <a:t>/en/</a:t>
            </a:r>
            <a:r>
              <a:rPr lang="cs-CZ" sz="1100" dirty="0" err="1"/>
              <a:t>library</a:t>
            </a:r>
            <a:r>
              <a:rPr lang="cs-CZ" sz="1100" dirty="0"/>
              <a:t>/anatomy/</a:t>
            </a:r>
          </a:p>
        </p:txBody>
      </p:sp>
    </p:spTree>
    <p:extLst>
      <p:ext uri="{BB962C8B-B14F-4D97-AF65-F5344CB8AC3E}">
        <p14:creationId xmlns:p14="http://schemas.microsoft.com/office/powerpoint/2010/main" val="26619980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8680F76-0046-5FA1-77AC-25326D08762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21</a:t>
            </a:fld>
            <a:endParaRPr lang="cs-CZ" altLang="cs-CZ" dirty="0"/>
          </a:p>
        </p:txBody>
      </p:sp>
      <p:pic>
        <p:nvPicPr>
          <p:cNvPr id="15362" name="Picture 2" descr="Biceps femoris muscle (Musculus biceps femoris)">
            <a:extLst>
              <a:ext uri="{FF2B5EF4-FFF2-40B4-BE49-F238E27FC236}">
                <a16:creationId xmlns:a16="http://schemas.microsoft.com/office/drawing/2014/main" id="{88DADE3A-494E-7F32-F7E6-68CE93BDE2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38" y="1583635"/>
            <a:ext cx="2988466" cy="3690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Semitendinosus muscle (musculus semitendinosus)">
            <a:extLst>
              <a:ext uri="{FF2B5EF4-FFF2-40B4-BE49-F238E27FC236}">
                <a16:creationId xmlns:a16="http://schemas.microsoft.com/office/drawing/2014/main" id="{3D0BB793-11C6-301B-5681-26363048EA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7767" y="2285899"/>
            <a:ext cx="2988466" cy="2988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Semimembranosus | Rehab My Patient">
            <a:extLst>
              <a:ext uri="{FF2B5EF4-FFF2-40B4-BE49-F238E27FC236}">
                <a16:creationId xmlns:a16="http://schemas.microsoft.com/office/drawing/2014/main" id="{AECFCBB6-98AC-E780-2C05-76798C71CF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5534" y="2285899"/>
            <a:ext cx="2988466" cy="2988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C38DA185-A09C-4C5C-EAF3-37A625E5B6F0}"/>
              </a:ext>
            </a:extLst>
          </p:cNvPr>
          <p:cNvSpPr txBox="1"/>
          <p:nvPr/>
        </p:nvSpPr>
        <p:spPr>
          <a:xfrm>
            <a:off x="499500" y="5351072"/>
            <a:ext cx="21916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2000" dirty="0">
                <a:latin typeface="+mn-lt"/>
              </a:rPr>
              <a:t>m. biceps </a:t>
            </a:r>
            <a:r>
              <a:rPr lang="cs-CZ" sz="2000" dirty="0" err="1">
                <a:latin typeface="+mn-lt"/>
              </a:rPr>
              <a:t>femoris</a:t>
            </a:r>
            <a:endParaRPr lang="cs-CZ" sz="2000" dirty="0">
              <a:latin typeface="+mn-lt"/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DBCC34FE-BDD1-A4CA-3123-20C8577A87B6}"/>
              </a:ext>
            </a:extLst>
          </p:cNvPr>
          <p:cNvSpPr txBox="1"/>
          <p:nvPr/>
        </p:nvSpPr>
        <p:spPr>
          <a:xfrm>
            <a:off x="3461760" y="5351072"/>
            <a:ext cx="23214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2000" dirty="0">
                <a:latin typeface="+mn-lt"/>
              </a:rPr>
              <a:t>m. </a:t>
            </a:r>
            <a:r>
              <a:rPr lang="cs-CZ" sz="2000" dirty="0" err="1">
                <a:latin typeface="+mn-lt"/>
              </a:rPr>
              <a:t>semitendinosus</a:t>
            </a:r>
            <a:endParaRPr lang="cs-CZ" sz="2000" dirty="0">
              <a:latin typeface="+mn-lt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BBEB7DA1-C3A4-0391-238D-F0C020C754C3}"/>
              </a:ext>
            </a:extLst>
          </p:cNvPr>
          <p:cNvSpPr txBox="1"/>
          <p:nvPr/>
        </p:nvSpPr>
        <p:spPr>
          <a:xfrm>
            <a:off x="6439413" y="5351072"/>
            <a:ext cx="27045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2000" dirty="0">
                <a:latin typeface="+mn-lt"/>
              </a:rPr>
              <a:t>m. </a:t>
            </a:r>
            <a:r>
              <a:rPr lang="cs-CZ" sz="2000" dirty="0" err="1">
                <a:latin typeface="+mn-lt"/>
              </a:rPr>
              <a:t>semimembranosus</a:t>
            </a:r>
            <a:endParaRPr lang="cs-CZ" sz="2000" dirty="0">
              <a:latin typeface="+mn-lt"/>
            </a:endParaRP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605A221E-370B-6F7F-2B94-5944C9DCAC57}"/>
              </a:ext>
            </a:extLst>
          </p:cNvPr>
          <p:cNvSpPr txBox="1"/>
          <p:nvPr/>
        </p:nvSpPr>
        <p:spPr>
          <a:xfrm>
            <a:off x="2274125" y="6596390"/>
            <a:ext cx="459575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100" dirty="0"/>
              <a:t>https://</a:t>
            </a:r>
            <a:r>
              <a:rPr lang="cs-CZ" sz="1100" dirty="0" err="1"/>
              <a:t>www.rehabmypatient.com</a:t>
            </a:r>
            <a:r>
              <a:rPr lang="cs-CZ" sz="1100" dirty="0"/>
              <a:t>/</a:t>
            </a:r>
            <a:r>
              <a:rPr lang="cs-CZ" sz="1100" dirty="0" err="1"/>
              <a:t>knee</a:t>
            </a:r>
            <a:r>
              <a:rPr lang="cs-CZ" sz="1100" dirty="0"/>
              <a:t>/</a:t>
            </a:r>
            <a:r>
              <a:rPr lang="cs-CZ" sz="1100" dirty="0" err="1"/>
              <a:t>semimembranosus</a:t>
            </a:r>
            <a:endParaRPr lang="cs-CZ" sz="1100" dirty="0"/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CCCEDF84-4F42-EF90-FD6E-8B0AA8A68D30}"/>
              </a:ext>
            </a:extLst>
          </p:cNvPr>
          <p:cNvSpPr txBox="1"/>
          <p:nvPr/>
        </p:nvSpPr>
        <p:spPr>
          <a:xfrm>
            <a:off x="1261744" y="6391544"/>
            <a:ext cx="691856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100" dirty="0"/>
              <a:t>Zdroje obrázků: https://</a:t>
            </a:r>
            <a:r>
              <a:rPr lang="cs-CZ" sz="1100" dirty="0" err="1"/>
              <a:t>www.kenhub.com</a:t>
            </a:r>
            <a:r>
              <a:rPr lang="cs-CZ" sz="1100" dirty="0"/>
              <a:t>/en/</a:t>
            </a:r>
            <a:r>
              <a:rPr lang="cs-CZ" sz="1100" dirty="0" err="1"/>
              <a:t>library</a:t>
            </a:r>
            <a:r>
              <a:rPr lang="cs-CZ" sz="1100" dirty="0"/>
              <a:t>/anatomy/</a:t>
            </a:r>
          </a:p>
        </p:txBody>
      </p:sp>
    </p:spTree>
    <p:extLst>
      <p:ext uri="{BB962C8B-B14F-4D97-AF65-F5344CB8AC3E}">
        <p14:creationId xmlns:p14="http://schemas.microsoft.com/office/powerpoint/2010/main" val="20524875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CB74A45-C23A-E4BF-7C9D-64B9609194E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0CEEADFD-CF6D-87F7-7450-5A0B57AD06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Abdukce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3635EE30-0105-BEFF-11D6-CF9D12BEA8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692002"/>
            <a:ext cx="1335692" cy="451576"/>
          </a:xfrm>
        </p:spPr>
        <p:txBody>
          <a:bodyPr/>
          <a:lstStyle/>
          <a:p>
            <a:pPr marL="54000" indent="0">
              <a:buNone/>
            </a:pPr>
            <a:r>
              <a:rPr lang="cs-CZ" dirty="0"/>
              <a:t>ROM: 45</a:t>
            </a:r>
            <a:r>
              <a:rPr lang="cs-CZ" kern="0" dirty="0"/>
              <a:t>°</a:t>
            </a:r>
            <a:endParaRPr lang="cs-CZ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CFEFB88B-FA77-BAB6-1027-E0D65BED90EE}"/>
              </a:ext>
            </a:extLst>
          </p:cNvPr>
          <p:cNvSpPr txBox="1"/>
          <p:nvPr/>
        </p:nvSpPr>
        <p:spPr>
          <a:xfrm>
            <a:off x="492436" y="5457292"/>
            <a:ext cx="23342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2000" dirty="0">
                <a:latin typeface="+mn-lt"/>
              </a:rPr>
              <a:t>m. </a:t>
            </a:r>
            <a:r>
              <a:rPr lang="cs-CZ" sz="2000" dirty="0" err="1">
                <a:latin typeface="+mn-lt"/>
              </a:rPr>
              <a:t>gluteus</a:t>
            </a:r>
            <a:r>
              <a:rPr lang="cs-CZ" sz="2000" dirty="0">
                <a:latin typeface="+mn-lt"/>
              </a:rPr>
              <a:t> </a:t>
            </a:r>
            <a:r>
              <a:rPr lang="cs-CZ" sz="2000" dirty="0" err="1">
                <a:latin typeface="+mn-lt"/>
              </a:rPr>
              <a:t>medius</a:t>
            </a:r>
            <a:r>
              <a:rPr lang="cs-CZ" sz="2000" dirty="0">
                <a:latin typeface="+mn-lt"/>
              </a:rPr>
              <a:t> 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1CDD5C2B-17E4-3BC5-C46C-3D903F87374F}"/>
              </a:ext>
            </a:extLst>
          </p:cNvPr>
          <p:cNvSpPr txBox="1"/>
          <p:nvPr/>
        </p:nvSpPr>
        <p:spPr>
          <a:xfrm>
            <a:off x="6114548" y="5457292"/>
            <a:ext cx="27606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2000" dirty="0">
                <a:latin typeface="+mn-lt"/>
              </a:rPr>
              <a:t>m. tensor </a:t>
            </a:r>
            <a:r>
              <a:rPr lang="cs-CZ" sz="2000" dirty="0" err="1">
                <a:latin typeface="+mn-lt"/>
              </a:rPr>
              <a:t>fasciae</a:t>
            </a:r>
            <a:r>
              <a:rPr lang="cs-CZ" sz="2000" dirty="0">
                <a:latin typeface="+mn-lt"/>
              </a:rPr>
              <a:t> </a:t>
            </a:r>
            <a:r>
              <a:rPr lang="cs-CZ" sz="2000" dirty="0" err="1">
                <a:latin typeface="+mn-lt"/>
              </a:rPr>
              <a:t>latae</a:t>
            </a:r>
            <a:endParaRPr lang="cs-CZ" sz="2000" dirty="0">
              <a:latin typeface="+mn-lt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82890F71-9B5E-BB2C-03CA-507AE3007F2B}"/>
              </a:ext>
            </a:extLst>
          </p:cNvPr>
          <p:cNvSpPr txBox="1"/>
          <p:nvPr/>
        </p:nvSpPr>
        <p:spPr>
          <a:xfrm>
            <a:off x="3274638" y="5457292"/>
            <a:ext cx="23920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2000" dirty="0">
                <a:latin typeface="+mn-lt"/>
              </a:rPr>
              <a:t>m. </a:t>
            </a:r>
            <a:r>
              <a:rPr lang="cs-CZ" sz="2000" dirty="0" err="1">
                <a:latin typeface="+mn-lt"/>
              </a:rPr>
              <a:t>gluteus</a:t>
            </a:r>
            <a:r>
              <a:rPr lang="cs-CZ" sz="2000" dirty="0">
                <a:latin typeface="+mn-lt"/>
              </a:rPr>
              <a:t> </a:t>
            </a:r>
            <a:r>
              <a:rPr lang="cs-CZ" sz="2000" dirty="0" err="1">
                <a:latin typeface="+mn-lt"/>
              </a:rPr>
              <a:t>minimus</a:t>
            </a:r>
            <a:endParaRPr lang="cs-CZ" sz="2000" dirty="0">
              <a:latin typeface="+mn-lt"/>
            </a:endParaRP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B68CCDBE-38F7-939E-E02F-BCE59B0A8BF4}"/>
              </a:ext>
            </a:extLst>
          </p:cNvPr>
          <p:cNvSpPr txBox="1"/>
          <p:nvPr/>
        </p:nvSpPr>
        <p:spPr>
          <a:xfrm>
            <a:off x="2021765" y="6480000"/>
            <a:ext cx="691856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100" dirty="0"/>
              <a:t>Zdroje obrázků: https://</a:t>
            </a:r>
            <a:r>
              <a:rPr lang="cs-CZ" sz="1100" dirty="0" err="1"/>
              <a:t>www.kenhub.com</a:t>
            </a:r>
            <a:r>
              <a:rPr lang="cs-CZ" sz="1100" dirty="0"/>
              <a:t>/en/</a:t>
            </a:r>
            <a:r>
              <a:rPr lang="cs-CZ" sz="1100" dirty="0" err="1"/>
              <a:t>library</a:t>
            </a:r>
            <a:r>
              <a:rPr lang="cs-CZ" sz="1100" dirty="0"/>
              <a:t>/anatomy/</a:t>
            </a:r>
          </a:p>
        </p:txBody>
      </p:sp>
      <p:pic>
        <p:nvPicPr>
          <p:cNvPr id="2050" name="Picture 2" descr="Gluteus medius: Origin, insertion, innervation, function | Kenhub">
            <a:extLst>
              <a:ext uri="{FF2B5EF4-FFF2-40B4-BE49-F238E27FC236}">
                <a16:creationId xmlns:a16="http://schemas.microsoft.com/office/drawing/2014/main" id="{230ED590-F89A-1222-397F-1F83EBBEB4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058" y="2375385"/>
            <a:ext cx="2777047" cy="2790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Anatomie lidského těla - Gluteus minimus &amp; medius / malý a střední sval  hýžďový - Kulturistika.com">
            <a:extLst>
              <a:ext uri="{FF2B5EF4-FFF2-40B4-BE49-F238E27FC236}">
                <a16:creationId xmlns:a16="http://schemas.microsoft.com/office/drawing/2014/main" id="{11C6E8A5-3947-9A0C-78E5-034559DEAD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3082450" y="2449906"/>
            <a:ext cx="2584190" cy="2716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Tensor fasciae latae muscle: Anatomy and function | Kenhub">
            <a:extLst>
              <a:ext uri="{FF2B5EF4-FFF2-40B4-BE49-F238E27FC236}">
                <a16:creationId xmlns:a16="http://schemas.microsoft.com/office/drawing/2014/main" id="{AE985F43-91B5-3CFF-1474-9BDA38DA69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4730" y="2485578"/>
            <a:ext cx="2716092" cy="2716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65085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D947EFF-FBB5-9C89-BC93-AE9EE2EEA15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00EBF72-A61D-5D53-2CD8-E395AE365E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Addukce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795BF68E-4B98-0415-1D9E-726192C3FA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692002"/>
            <a:ext cx="1751938" cy="451576"/>
          </a:xfrm>
        </p:spPr>
        <p:txBody>
          <a:bodyPr/>
          <a:lstStyle/>
          <a:p>
            <a:pPr marL="54000" indent="0">
              <a:buNone/>
            </a:pPr>
            <a:r>
              <a:rPr lang="cs-CZ" dirty="0"/>
              <a:t>ROM: 15-25</a:t>
            </a:r>
            <a:r>
              <a:rPr lang="cs-CZ" kern="0" dirty="0"/>
              <a:t>°</a:t>
            </a:r>
            <a:endParaRPr lang="cs-CZ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3DB55EFE-9884-2FDA-1B14-314AA6C079AC}"/>
              </a:ext>
            </a:extLst>
          </p:cNvPr>
          <p:cNvSpPr txBox="1"/>
          <p:nvPr/>
        </p:nvSpPr>
        <p:spPr>
          <a:xfrm>
            <a:off x="540000" y="5151017"/>
            <a:ext cx="44697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2000" dirty="0">
                <a:latin typeface="+mn-lt"/>
              </a:rPr>
              <a:t>m. </a:t>
            </a:r>
            <a:r>
              <a:rPr lang="cs-CZ" sz="2000" dirty="0" err="1">
                <a:latin typeface="+mn-lt"/>
              </a:rPr>
              <a:t>adductor</a:t>
            </a:r>
            <a:r>
              <a:rPr lang="cs-CZ" sz="2000" dirty="0">
                <a:latin typeface="+mn-lt"/>
              </a:rPr>
              <a:t> </a:t>
            </a:r>
            <a:r>
              <a:rPr lang="cs-CZ" sz="2000" dirty="0" err="1">
                <a:latin typeface="+mn-lt"/>
              </a:rPr>
              <a:t>magnus</a:t>
            </a:r>
            <a:r>
              <a:rPr lang="cs-CZ" sz="2000" dirty="0">
                <a:latin typeface="+mn-lt"/>
              </a:rPr>
              <a:t>, </a:t>
            </a:r>
            <a:r>
              <a:rPr lang="cs-CZ" sz="2000" dirty="0" err="1">
                <a:latin typeface="+mn-lt"/>
              </a:rPr>
              <a:t>longus</a:t>
            </a:r>
            <a:r>
              <a:rPr lang="cs-CZ" sz="2000" dirty="0">
                <a:latin typeface="+mn-lt"/>
              </a:rPr>
              <a:t> et brevis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31DCB0F6-C50E-6DAC-973B-A842FCC5A366}"/>
              </a:ext>
            </a:extLst>
          </p:cNvPr>
          <p:cNvSpPr txBox="1"/>
          <p:nvPr/>
        </p:nvSpPr>
        <p:spPr>
          <a:xfrm>
            <a:off x="5860145" y="5151017"/>
            <a:ext cx="13388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2000" dirty="0">
                <a:latin typeface="+mn-lt"/>
              </a:rPr>
              <a:t>m. </a:t>
            </a:r>
            <a:r>
              <a:rPr lang="cs-CZ" sz="2000" dirty="0" err="1">
                <a:latin typeface="+mn-lt"/>
              </a:rPr>
              <a:t>gracilis</a:t>
            </a:r>
            <a:endParaRPr lang="cs-CZ" sz="2000" dirty="0">
              <a:latin typeface="+mn-lt"/>
            </a:endParaRPr>
          </a:p>
        </p:txBody>
      </p:sp>
      <p:pic>
        <p:nvPicPr>
          <p:cNvPr id="5122" name="Picture 2" descr="Adductor Magnus Muscle | GetBodySmart">
            <a:extLst>
              <a:ext uri="{FF2B5EF4-FFF2-40B4-BE49-F238E27FC236}">
                <a16:creationId xmlns:a16="http://schemas.microsoft.com/office/drawing/2014/main" id="{D3819341-0E7E-646A-B4DD-7836D04CAC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532" y="198119"/>
            <a:ext cx="4672987" cy="4672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7B6B976D-F8E6-E338-5FBD-2732E909CFB3}"/>
              </a:ext>
            </a:extLst>
          </p:cNvPr>
          <p:cNvSpPr txBox="1"/>
          <p:nvPr/>
        </p:nvSpPr>
        <p:spPr>
          <a:xfrm>
            <a:off x="1264920" y="6283060"/>
            <a:ext cx="661416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200" dirty="0"/>
              <a:t>https://</a:t>
            </a:r>
            <a:r>
              <a:rPr lang="cs-CZ" sz="1200" dirty="0" err="1"/>
              <a:t>www.getbodysmart.com</a:t>
            </a:r>
            <a:r>
              <a:rPr lang="cs-CZ" sz="1200" dirty="0"/>
              <a:t>/</a:t>
            </a:r>
            <a:r>
              <a:rPr lang="cs-CZ" sz="1200" dirty="0" err="1"/>
              <a:t>anterior-thigh-muscles</a:t>
            </a:r>
            <a:r>
              <a:rPr lang="cs-CZ" sz="1200" dirty="0"/>
              <a:t>/</a:t>
            </a:r>
            <a:r>
              <a:rPr lang="cs-CZ" sz="1200" dirty="0" err="1"/>
              <a:t>adductor-magnus-muscle</a:t>
            </a:r>
            <a:r>
              <a:rPr lang="cs-CZ" sz="1200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831360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E4A8C24-9B54-C843-C3F3-622311834C8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5DA7A307-8A5E-E63F-455D-0B962A1C7A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Vnitřní rotace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EA47F39-F905-CB96-B7F0-82B5B8A744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692002"/>
            <a:ext cx="3307605" cy="408447"/>
          </a:xfrm>
        </p:spPr>
        <p:txBody>
          <a:bodyPr/>
          <a:lstStyle/>
          <a:p>
            <a:pPr marL="54000" indent="0">
              <a:buNone/>
            </a:pPr>
            <a:r>
              <a:rPr lang="cs-CZ" dirty="0"/>
              <a:t>ROM: 35° (ve flexi až 40°)</a:t>
            </a:r>
          </a:p>
          <a:p>
            <a:pPr marL="54000" indent="0">
              <a:buNone/>
            </a:pPr>
            <a:endParaRPr lang="cs-CZ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C1829737-B8A8-51B5-E431-302FE9178D25}"/>
              </a:ext>
            </a:extLst>
          </p:cNvPr>
          <p:cNvSpPr txBox="1"/>
          <p:nvPr/>
        </p:nvSpPr>
        <p:spPr>
          <a:xfrm>
            <a:off x="825764" y="5151017"/>
            <a:ext cx="23920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2000" dirty="0">
                <a:latin typeface="+mn-lt"/>
              </a:rPr>
              <a:t>m. </a:t>
            </a:r>
            <a:r>
              <a:rPr lang="cs-CZ" sz="2000" dirty="0" err="1">
                <a:latin typeface="+mn-lt"/>
              </a:rPr>
              <a:t>gluteus</a:t>
            </a:r>
            <a:r>
              <a:rPr lang="cs-CZ" sz="2000" dirty="0">
                <a:latin typeface="+mn-lt"/>
              </a:rPr>
              <a:t> </a:t>
            </a:r>
            <a:r>
              <a:rPr lang="cs-CZ" sz="2000" dirty="0" err="1">
                <a:latin typeface="+mn-lt"/>
              </a:rPr>
              <a:t>minimus</a:t>
            </a:r>
            <a:endParaRPr lang="cs-CZ" sz="2000" dirty="0">
              <a:latin typeface="+mn-lt"/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F132504F-10E5-AEDB-89C4-A60EED96B309}"/>
              </a:ext>
            </a:extLst>
          </p:cNvPr>
          <p:cNvSpPr txBox="1"/>
          <p:nvPr/>
        </p:nvSpPr>
        <p:spPr>
          <a:xfrm>
            <a:off x="5481045" y="5151017"/>
            <a:ext cx="26180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2000" dirty="0">
                <a:latin typeface="+mn-lt"/>
              </a:rPr>
              <a:t>m. tensor fascie </a:t>
            </a:r>
            <a:r>
              <a:rPr lang="cs-CZ" sz="2000" dirty="0" err="1">
                <a:latin typeface="+mn-lt"/>
              </a:rPr>
              <a:t>latea</a:t>
            </a:r>
            <a:endParaRPr lang="cs-CZ" sz="2000" dirty="0">
              <a:latin typeface="+mn-lt"/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42EEAD3E-56E0-6140-D82D-27426126A632}"/>
              </a:ext>
            </a:extLst>
          </p:cNvPr>
          <p:cNvSpPr txBox="1"/>
          <p:nvPr/>
        </p:nvSpPr>
        <p:spPr>
          <a:xfrm>
            <a:off x="2021765" y="6480000"/>
            <a:ext cx="691856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100" dirty="0"/>
              <a:t>Zdroje obrázků: https://</a:t>
            </a:r>
            <a:r>
              <a:rPr lang="cs-CZ" sz="1100" dirty="0" err="1"/>
              <a:t>www.kenhub.com</a:t>
            </a:r>
            <a:r>
              <a:rPr lang="cs-CZ" sz="1100" dirty="0"/>
              <a:t>/en/</a:t>
            </a:r>
            <a:r>
              <a:rPr lang="cs-CZ" sz="1100" dirty="0" err="1"/>
              <a:t>library</a:t>
            </a:r>
            <a:r>
              <a:rPr lang="cs-CZ" sz="1100" dirty="0"/>
              <a:t>/anatomy/</a:t>
            </a:r>
          </a:p>
        </p:txBody>
      </p:sp>
      <p:pic>
        <p:nvPicPr>
          <p:cNvPr id="9" name="Picture 4" descr="Anatomie lidského těla - Gluteus minimus &amp; medius / malý a střední sval  hýžďový - Kulturistika.com">
            <a:extLst>
              <a:ext uri="{FF2B5EF4-FFF2-40B4-BE49-F238E27FC236}">
                <a16:creationId xmlns:a16="http://schemas.microsoft.com/office/drawing/2014/main" id="{06392303-77C9-8871-2082-44D87A7033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633575" y="2399253"/>
            <a:ext cx="2584190" cy="2716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Tensor fasciae latae muscle: Anatomy and function | Kenhub">
            <a:extLst>
              <a:ext uri="{FF2B5EF4-FFF2-40B4-BE49-F238E27FC236}">
                <a16:creationId xmlns:a16="http://schemas.microsoft.com/office/drawing/2014/main" id="{B3A5A8EF-E01C-A0BA-A151-DBADD5B604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2977" y="2267285"/>
            <a:ext cx="2716092" cy="2716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41798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87B8B7B-04DB-9886-D021-E4E35C35047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532D737-A001-92CF-676B-B085D8F43F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Zevní rotace </a:t>
            </a:r>
          </a:p>
        </p:txBody>
      </p:sp>
      <p:sp>
        <p:nvSpPr>
          <p:cNvPr id="6" name="Zástupný obsah 4">
            <a:extLst>
              <a:ext uri="{FF2B5EF4-FFF2-40B4-BE49-F238E27FC236}">
                <a16:creationId xmlns:a16="http://schemas.microsoft.com/office/drawing/2014/main" id="{BF8D6863-FB94-0987-94A4-E1020CFDB873}"/>
              </a:ext>
            </a:extLst>
          </p:cNvPr>
          <p:cNvSpPr txBox="1">
            <a:spLocks/>
          </p:cNvSpPr>
          <p:nvPr/>
        </p:nvSpPr>
        <p:spPr>
          <a:xfrm>
            <a:off x="540000" y="1692002"/>
            <a:ext cx="3307605" cy="40844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89000" marR="0" indent="-135000" algn="l" defTabSz="914400" rtl="0" eaLnBrk="1" fontAlgn="base" latinLnBrk="0" hangingPunct="1">
              <a:lnSpc>
                <a:spcPts val="27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tabLst/>
              <a:defRPr sz="21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78000" indent="-1350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1500" b="0">
                <a:solidFill>
                  <a:schemeClr val="tx1"/>
                </a:solidFill>
                <a:latin typeface="+mn-lt"/>
              </a:defRPr>
            </a:lvl2pPr>
            <a:lvl3pPr marL="68580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200" b="0">
                <a:solidFill>
                  <a:schemeClr val="tx1"/>
                </a:solidFill>
                <a:latin typeface="+mn-lt"/>
              </a:defRPr>
            </a:lvl3pPr>
            <a:lvl4pPr marL="10287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125" b="0">
                <a:solidFill>
                  <a:schemeClr val="tx1"/>
                </a:solidFill>
                <a:latin typeface="+mn-lt"/>
              </a:defRPr>
            </a:lvl4pPr>
            <a:lvl5pPr marL="13716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125" b="0">
                <a:solidFill>
                  <a:schemeClr val="tx1"/>
                </a:solidFill>
                <a:latin typeface="+mn-lt"/>
              </a:defRPr>
            </a:lvl5pPr>
            <a:lvl6pPr marL="18859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2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0574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24003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27432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54000" indent="0">
              <a:buFont typeface="Arial" panose="020B0604020202020204" pitchFamily="34" charset="0"/>
              <a:buNone/>
            </a:pPr>
            <a:r>
              <a:rPr lang="cs-CZ" kern="0" dirty="0"/>
              <a:t>ROM: 45° (ve flexi až 60°)</a:t>
            </a:r>
          </a:p>
          <a:p>
            <a:pPr marL="54000" indent="0">
              <a:buFont typeface="Arial" panose="020B0604020202020204" pitchFamily="34" charset="0"/>
              <a:buNone/>
            </a:pPr>
            <a:endParaRPr lang="cs-CZ" kern="0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A3711A89-A6DD-516E-3B75-700672655A82}"/>
              </a:ext>
            </a:extLst>
          </p:cNvPr>
          <p:cNvSpPr txBox="1"/>
          <p:nvPr/>
        </p:nvSpPr>
        <p:spPr>
          <a:xfrm>
            <a:off x="5378619" y="5248894"/>
            <a:ext cx="24625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2000" dirty="0">
                <a:latin typeface="+mn-lt"/>
              </a:rPr>
              <a:t>m. </a:t>
            </a:r>
            <a:r>
              <a:rPr lang="cs-CZ" sz="2000" dirty="0" err="1">
                <a:latin typeface="+mn-lt"/>
              </a:rPr>
              <a:t>gluteus</a:t>
            </a:r>
            <a:r>
              <a:rPr lang="cs-CZ" sz="2000" dirty="0">
                <a:latin typeface="+mn-lt"/>
              </a:rPr>
              <a:t> </a:t>
            </a:r>
            <a:r>
              <a:rPr lang="cs-CZ" sz="2000" dirty="0" err="1">
                <a:latin typeface="+mn-lt"/>
              </a:rPr>
              <a:t>maximus</a:t>
            </a:r>
            <a:endParaRPr lang="cs-CZ" sz="2000" dirty="0">
              <a:latin typeface="+mn-lt"/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BB83FED2-DCB5-1F44-D923-4C4F26163F85}"/>
              </a:ext>
            </a:extLst>
          </p:cNvPr>
          <p:cNvSpPr txBox="1"/>
          <p:nvPr/>
        </p:nvSpPr>
        <p:spPr>
          <a:xfrm>
            <a:off x="787135" y="5248894"/>
            <a:ext cx="4303849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2000" dirty="0" err="1">
                <a:latin typeface="+mn-lt"/>
              </a:rPr>
              <a:t>Pelvi-femorické</a:t>
            </a:r>
            <a:r>
              <a:rPr lang="cs-CZ" sz="2000" dirty="0">
                <a:latin typeface="+mn-lt"/>
              </a:rPr>
              <a:t> svaly: 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m. 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piriformis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m. 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gemelus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superior et 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inferior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m. 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obturatorius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externus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et 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internus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m. 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quadratus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femoris</a:t>
            </a:r>
            <a:r>
              <a:rPr lang="cs-CZ" sz="1600" dirty="0">
                <a:effectLst/>
              </a:rPr>
              <a:t> </a:t>
            </a:r>
            <a:endParaRPr lang="cs-CZ" sz="2000" dirty="0">
              <a:latin typeface="+mn-lt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575F5E50-DAF3-7FE7-E73B-93582BBF19F6}"/>
              </a:ext>
            </a:extLst>
          </p:cNvPr>
          <p:cNvSpPr txBox="1"/>
          <p:nvPr/>
        </p:nvSpPr>
        <p:spPr>
          <a:xfrm>
            <a:off x="2021765" y="6480000"/>
            <a:ext cx="691856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100" dirty="0"/>
              <a:t>Zdroje obrázků: </a:t>
            </a:r>
            <a:r>
              <a:rPr lang="cs-CZ" sz="1100" dirty="0">
                <a:hlinkClick r:id="rId3"/>
              </a:rPr>
              <a:t>https://www.kenhub.com/en/library/anatomy/</a:t>
            </a:r>
            <a:endParaRPr lang="cs-CZ" sz="1100" dirty="0"/>
          </a:p>
          <a:p>
            <a:endParaRPr lang="cs-CZ" sz="1100" dirty="0"/>
          </a:p>
        </p:txBody>
      </p:sp>
      <p:grpSp>
        <p:nvGrpSpPr>
          <p:cNvPr id="10" name="Skupina 9">
            <a:extLst>
              <a:ext uri="{FF2B5EF4-FFF2-40B4-BE49-F238E27FC236}">
                <a16:creationId xmlns:a16="http://schemas.microsoft.com/office/drawing/2014/main" id="{492E9CD5-5FEC-7FEE-EBC4-FF83FCE20E55}"/>
              </a:ext>
            </a:extLst>
          </p:cNvPr>
          <p:cNvGrpSpPr/>
          <p:nvPr/>
        </p:nvGrpSpPr>
        <p:grpSpPr>
          <a:xfrm>
            <a:off x="1740660" y="2100449"/>
            <a:ext cx="5635500" cy="4662824"/>
            <a:chOff x="0" y="0"/>
            <a:chExt cx="3911600" cy="3142014"/>
          </a:xfrm>
        </p:grpSpPr>
        <p:pic>
          <p:nvPicPr>
            <p:cNvPr id="11" name="Obrázek 10" descr="Hýžďové svaly – Wikipedie">
              <a:extLst>
                <a:ext uri="{FF2B5EF4-FFF2-40B4-BE49-F238E27FC236}">
                  <a16:creationId xmlns:a16="http://schemas.microsoft.com/office/drawing/2014/main" id="{38D15338-CE09-A3CC-BCE7-0A8F4FBD3B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879"/>
            <a:stretch/>
          </p:blipFill>
          <p:spPr bwMode="auto">
            <a:xfrm>
              <a:off x="0" y="0"/>
              <a:ext cx="2077085" cy="209423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2" name="Obrázek 11" descr="Hýžďové svaly – Wikipedie">
              <a:extLst>
                <a:ext uri="{FF2B5EF4-FFF2-40B4-BE49-F238E27FC236}">
                  <a16:creationId xmlns:a16="http://schemas.microsoft.com/office/drawing/2014/main" id="{080DFC6D-18BC-95CD-AE54-99B1859C14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053" b="6582"/>
            <a:stretch/>
          </p:blipFill>
          <p:spPr bwMode="auto">
            <a:xfrm>
              <a:off x="2171700" y="0"/>
              <a:ext cx="1739900" cy="192278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4" name="Textové pole 18">
              <a:extLst>
                <a:ext uri="{FF2B5EF4-FFF2-40B4-BE49-F238E27FC236}">
                  <a16:creationId xmlns:a16="http://schemas.microsoft.com/office/drawing/2014/main" id="{8D16324C-7728-624A-6DD1-906068DF2A3A}"/>
                </a:ext>
              </a:extLst>
            </p:cNvPr>
            <p:cNvSpPr txBox="1"/>
            <p:nvPr/>
          </p:nvSpPr>
          <p:spPr>
            <a:xfrm>
              <a:off x="924247" y="2991806"/>
              <a:ext cx="2811104" cy="150208"/>
            </a:xfrm>
            <a:prstGeom prst="rect">
              <a:avLst/>
            </a:prstGeom>
            <a:solidFill>
              <a:prstClr val="white"/>
            </a:solidFill>
            <a:ln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1000"/>
                </a:spcAft>
              </a:pPr>
              <a:r>
                <a:rPr lang="cs-CZ" sz="900" i="1" dirty="0">
                  <a:solidFill>
                    <a:srgbClr val="44546A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https://</a:t>
              </a:r>
              <a:r>
                <a:rPr lang="cs-CZ" sz="900" i="1" dirty="0" err="1">
                  <a:solidFill>
                    <a:srgbClr val="44546A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cs.wikipedia.org</a:t>
              </a:r>
              <a:r>
                <a:rPr lang="cs-CZ" sz="900" i="1" dirty="0">
                  <a:solidFill>
                    <a:srgbClr val="44546A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/wiki/H%C3%BD%C5%BE%C4%8Fov%C3%A9_svaly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420994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FFD657A-6D53-F7E8-A6D0-6B5511BCCD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734D66BF-5A1E-A26A-C84C-142AD9F410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m. </a:t>
            </a:r>
            <a:r>
              <a:rPr lang="cs-CZ" dirty="0" err="1"/>
              <a:t>piriformis</a:t>
            </a:r>
            <a:r>
              <a:rPr lang="cs-CZ" dirty="0"/>
              <a:t> </a:t>
            </a:r>
          </a:p>
        </p:txBody>
      </p:sp>
      <p:pic>
        <p:nvPicPr>
          <p:cNvPr id="1026" name="Picture 2" descr="Piriformis Syndrome | Local Physio">
            <a:extLst>
              <a:ext uri="{FF2B5EF4-FFF2-40B4-BE49-F238E27FC236}">
                <a16:creationId xmlns:a16="http://schemas.microsoft.com/office/drawing/2014/main" id="{EE467988-2C06-FECA-A7B7-620CF27FEB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1149350"/>
            <a:ext cx="8763000" cy="455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6D81DEA7-F50B-1E36-7952-6A5579173A7A}"/>
              </a:ext>
            </a:extLst>
          </p:cNvPr>
          <p:cNvSpPr txBox="1"/>
          <p:nvPr/>
        </p:nvSpPr>
        <p:spPr>
          <a:xfrm>
            <a:off x="1440180" y="5984111"/>
            <a:ext cx="626364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400" dirty="0"/>
              <a:t>https://</a:t>
            </a:r>
            <a:r>
              <a:rPr lang="cs-CZ" sz="1400" dirty="0" err="1"/>
              <a:t>www.local-physio.co.uk</a:t>
            </a:r>
            <a:r>
              <a:rPr lang="cs-CZ" sz="1400" dirty="0"/>
              <a:t>/</a:t>
            </a:r>
            <a:r>
              <a:rPr lang="cs-CZ" sz="1400" dirty="0" err="1"/>
              <a:t>articles</a:t>
            </a:r>
            <a:r>
              <a:rPr lang="cs-CZ" sz="1400" dirty="0"/>
              <a:t>/</a:t>
            </a:r>
            <a:r>
              <a:rPr lang="cs-CZ" sz="1400" dirty="0" err="1"/>
              <a:t>buttock-pain</a:t>
            </a:r>
            <a:r>
              <a:rPr lang="cs-CZ" sz="1400" dirty="0"/>
              <a:t>/</a:t>
            </a:r>
            <a:r>
              <a:rPr lang="cs-CZ" sz="1400" dirty="0" err="1"/>
              <a:t>piriformis</a:t>
            </a:r>
            <a:r>
              <a:rPr lang="cs-CZ" sz="1400" dirty="0"/>
              <a:t>-syndrome/</a:t>
            </a:r>
          </a:p>
        </p:txBody>
      </p:sp>
    </p:spTree>
    <p:extLst>
      <p:ext uri="{BB962C8B-B14F-4D97-AF65-F5344CB8AC3E}">
        <p14:creationId xmlns:p14="http://schemas.microsoft.com/office/powerpoint/2010/main" val="39866698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0926CAF-B876-4775-12C7-F2A31A52EF5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27</a:t>
            </a:fld>
            <a:endParaRPr lang="cs-CZ" altLang="cs-CZ" dirty="0"/>
          </a:p>
        </p:txBody>
      </p:sp>
      <p:pic>
        <p:nvPicPr>
          <p:cNvPr id="6" name="Online médium 5" descr="Piriformis Medially Rotates">
            <a:hlinkClick r:id="" action="ppaction://media"/>
            <a:extLst>
              <a:ext uri="{FF2B5EF4-FFF2-40B4-BE49-F238E27FC236}">
                <a16:creationId xmlns:a16="http://schemas.microsoft.com/office/drawing/2014/main" id="{A5987468-68AC-1168-2583-3050FECF48EE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54495" y="1098550"/>
            <a:ext cx="8249505" cy="4660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591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5D6EDD2-CE98-6960-6629-5F2DB39A397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C4ACEA5-1274-6AD7-44EA-8D14C1494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Centrované </a:t>
            </a:r>
            <a:r>
              <a:rPr lang="cs-CZ" dirty="0" err="1"/>
              <a:t>x</a:t>
            </a:r>
            <a:r>
              <a:rPr lang="cs-CZ" dirty="0"/>
              <a:t> decentrované postavení </a:t>
            </a:r>
            <a:br>
              <a:rPr lang="cs-CZ" dirty="0"/>
            </a:br>
            <a:r>
              <a:rPr lang="cs-CZ" dirty="0"/>
              <a:t>aneb HSS kyčelního kloubu 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07E7265F-324B-752F-1130-AD19143359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Podle </a:t>
            </a:r>
            <a:r>
              <a:rPr lang="cs-CZ" dirty="0" err="1"/>
              <a:t>Kapandjiho</a:t>
            </a:r>
            <a:r>
              <a:rPr lang="cs-CZ" dirty="0"/>
              <a:t> jde </a:t>
            </a:r>
            <a:r>
              <a:rPr lang="cs-CZ" dirty="0" err="1"/>
              <a:t>hlavne</a:t>
            </a:r>
            <a:r>
              <a:rPr lang="cs-CZ" dirty="0"/>
              <a:t>̌ o abduktory </a:t>
            </a:r>
          </a:p>
          <a:p>
            <a:pPr lvl="1"/>
            <a:r>
              <a:rPr lang="cs-CZ" dirty="0"/>
              <a:t>m. </a:t>
            </a:r>
            <a:r>
              <a:rPr lang="cs-CZ" dirty="0" err="1"/>
              <a:t>piriformis</a:t>
            </a:r>
            <a:r>
              <a:rPr lang="cs-CZ" dirty="0"/>
              <a:t> , </a:t>
            </a:r>
          </a:p>
          <a:p>
            <a:pPr lvl="1"/>
            <a:r>
              <a:rPr lang="cs-CZ" dirty="0"/>
              <a:t>m. </a:t>
            </a:r>
            <a:r>
              <a:rPr lang="cs-CZ" dirty="0" err="1"/>
              <a:t>obturatorius</a:t>
            </a:r>
            <a:r>
              <a:rPr lang="cs-CZ" dirty="0"/>
              <a:t> </a:t>
            </a:r>
            <a:r>
              <a:rPr lang="cs-CZ" dirty="0" err="1"/>
              <a:t>externus</a:t>
            </a:r>
            <a:endParaRPr lang="cs-CZ" dirty="0"/>
          </a:p>
          <a:p>
            <a:pPr lvl="1"/>
            <a:r>
              <a:rPr lang="cs-CZ" dirty="0"/>
              <a:t>m. </a:t>
            </a:r>
            <a:r>
              <a:rPr lang="cs-CZ" dirty="0" err="1"/>
              <a:t>gluteus</a:t>
            </a:r>
            <a:r>
              <a:rPr lang="cs-CZ" dirty="0"/>
              <a:t> </a:t>
            </a:r>
            <a:r>
              <a:rPr lang="cs-CZ" dirty="0" err="1"/>
              <a:t>medius</a:t>
            </a:r>
            <a:r>
              <a:rPr lang="cs-CZ" dirty="0"/>
              <a:t> a </a:t>
            </a:r>
            <a:r>
              <a:rPr lang="cs-CZ" dirty="0" err="1"/>
              <a:t>minimus</a:t>
            </a:r>
            <a:r>
              <a:rPr lang="cs-CZ" dirty="0"/>
              <a:t> </a:t>
            </a:r>
          </a:p>
          <a:p>
            <a:pPr lvl="1"/>
            <a:endParaRPr lang="cs-CZ" dirty="0"/>
          </a:p>
          <a:p>
            <a:pPr marL="54000" indent="0">
              <a:buNone/>
            </a:pPr>
            <a:r>
              <a:rPr lang="cs-CZ" dirty="0"/>
              <a:t>Tyto svaly se </a:t>
            </a:r>
            <a:r>
              <a:rPr lang="cs-CZ" dirty="0" err="1"/>
              <a:t>podílí</a:t>
            </a:r>
            <a:r>
              <a:rPr lang="cs-CZ" dirty="0"/>
              <a:t> na </a:t>
            </a:r>
            <a:r>
              <a:rPr lang="cs-CZ" dirty="0" err="1"/>
              <a:t>pevném</a:t>
            </a:r>
            <a:r>
              <a:rPr lang="cs-CZ" dirty="0"/>
              <a:t> </a:t>
            </a:r>
            <a:r>
              <a:rPr lang="cs-CZ" dirty="0" err="1"/>
              <a:t>připojení</a:t>
            </a:r>
            <a:r>
              <a:rPr lang="cs-CZ" dirty="0"/>
              <a:t> femuru k </a:t>
            </a:r>
            <a:r>
              <a:rPr lang="cs-CZ" dirty="0" err="1"/>
              <a:t>pánvi</a:t>
            </a:r>
            <a:r>
              <a:rPr lang="cs-CZ" dirty="0"/>
              <a:t>. </a:t>
            </a:r>
          </a:p>
          <a:p>
            <a:pPr marL="243000" lvl="1" indent="0">
              <a:buNone/>
            </a:pPr>
            <a:endParaRPr lang="cs-CZ" dirty="0"/>
          </a:p>
          <a:p>
            <a:pPr marL="54000" indent="0">
              <a:buNone/>
            </a:pPr>
            <a:r>
              <a:rPr lang="cs-CZ" dirty="0"/>
              <a:t>Další autoři přidávají krátké </a:t>
            </a:r>
            <a:r>
              <a:rPr lang="cs-CZ" dirty="0" err="1"/>
              <a:t>pelvi-femorické</a:t>
            </a:r>
            <a:r>
              <a:rPr lang="cs-CZ" dirty="0"/>
              <a:t> svaly:</a:t>
            </a:r>
          </a:p>
          <a:p>
            <a:pPr marL="243000" lvl="1" indent="0">
              <a:buNone/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m. 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gemelus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superior et 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inferior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m. 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obturatorius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externus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et 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internus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m. 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quadratus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femoris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cs-CZ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492921D0-BEBA-2D7B-BB05-C19CE54E3520}"/>
              </a:ext>
            </a:extLst>
          </p:cNvPr>
          <p:cNvSpPr txBox="1"/>
          <p:nvPr/>
        </p:nvSpPr>
        <p:spPr>
          <a:xfrm>
            <a:off x="499500" y="5056788"/>
            <a:ext cx="7538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1800" i="1" dirty="0">
                <a:latin typeface="+mn-lt"/>
              </a:rPr>
              <a:t>Naopak svaly, které mají tendenci “tahat hlavici směrem z jamky“ – adduktory (průběh v podélné ose femuru)</a:t>
            </a:r>
          </a:p>
        </p:txBody>
      </p:sp>
    </p:spTree>
    <p:extLst>
      <p:ext uri="{BB962C8B-B14F-4D97-AF65-F5344CB8AC3E}">
        <p14:creationId xmlns:p14="http://schemas.microsoft.com/office/powerpoint/2010/main" val="17688897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80C95BA-E863-7E66-A9C0-23866A785C0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1763D21-2858-11F0-5A11-FC0D636A44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HSS kyčelního kloubu </a:t>
            </a:r>
          </a:p>
        </p:txBody>
      </p:sp>
      <p:pic>
        <p:nvPicPr>
          <p:cNvPr id="6" name="Obrázek 5" descr="Hýžďové svaly – Wikipedie">
            <a:extLst>
              <a:ext uri="{FF2B5EF4-FFF2-40B4-BE49-F238E27FC236}">
                <a16:creationId xmlns:a16="http://schemas.microsoft.com/office/drawing/2014/main" id="{B30AF256-27F0-6E00-3E23-114FA38F2A5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79"/>
          <a:stretch/>
        </p:blipFill>
        <p:spPr bwMode="auto">
          <a:xfrm>
            <a:off x="499500" y="1618614"/>
            <a:ext cx="3720231" cy="386369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Obrázek 6" descr="Hýžďové svaly – Wikipedie">
            <a:extLst>
              <a:ext uri="{FF2B5EF4-FFF2-40B4-BE49-F238E27FC236}">
                <a16:creationId xmlns:a16="http://schemas.microsoft.com/office/drawing/2014/main" id="{8684D3F5-3073-8B66-16F5-C9A143B3735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53" b="6582"/>
          <a:stretch/>
        </p:blipFill>
        <p:spPr bwMode="auto">
          <a:xfrm>
            <a:off x="4924271" y="1740076"/>
            <a:ext cx="3287477" cy="374223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extové pole 18">
            <a:extLst>
              <a:ext uri="{FF2B5EF4-FFF2-40B4-BE49-F238E27FC236}">
                <a16:creationId xmlns:a16="http://schemas.microsoft.com/office/drawing/2014/main" id="{DCE20519-4B60-B811-9AA3-0DA1ED3994BF}"/>
              </a:ext>
            </a:extLst>
          </p:cNvPr>
          <p:cNvSpPr txBox="1"/>
          <p:nvPr/>
        </p:nvSpPr>
        <p:spPr>
          <a:xfrm>
            <a:off x="2682240" y="6228000"/>
            <a:ext cx="4439995" cy="535273"/>
          </a:xfrm>
          <a:prstGeom prst="rect">
            <a:avLst/>
          </a:prstGeom>
          <a:solidFill>
            <a:prstClr val="white"/>
          </a:solidFill>
          <a:ln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1000"/>
              </a:spcAft>
            </a:pPr>
            <a:r>
              <a:rPr lang="cs-CZ" sz="1050" i="1" dirty="0">
                <a:solidFill>
                  <a:srgbClr val="44546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https://</a:t>
            </a:r>
            <a:r>
              <a:rPr lang="cs-CZ" sz="1050" i="1" dirty="0" err="1">
                <a:solidFill>
                  <a:srgbClr val="44546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cs.wikipedia.org</a:t>
            </a:r>
            <a:r>
              <a:rPr lang="cs-CZ" sz="1050" i="1" dirty="0">
                <a:solidFill>
                  <a:srgbClr val="44546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/wiki/H%C3%BD%C5%BE%C4%8Fov%C3%A9_svaly</a:t>
            </a:r>
          </a:p>
        </p:txBody>
      </p:sp>
    </p:spTree>
    <p:extLst>
      <p:ext uri="{BB962C8B-B14F-4D97-AF65-F5344CB8AC3E}">
        <p14:creationId xmlns:p14="http://schemas.microsoft.com/office/powerpoint/2010/main" val="1676246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53993C5-3660-8D4D-6AFF-CD474E0677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3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9BE4D321-53FA-371A-F29D-275BC50457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Kineziologie pánve</a:t>
            </a:r>
          </a:p>
        </p:txBody>
      </p:sp>
      <p:sp>
        <p:nvSpPr>
          <p:cNvPr id="8" name="Zástupný obsah 7">
            <a:extLst>
              <a:ext uri="{FF2B5EF4-FFF2-40B4-BE49-F238E27FC236}">
                <a16:creationId xmlns:a16="http://schemas.microsoft.com/office/drawing/2014/main" id="{F72C7FFD-6CAF-BA85-B6C7-C129D527D1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Viz. trup </a:t>
            </a:r>
          </a:p>
          <a:p>
            <a:pPr marL="54000" indent="0">
              <a:buNone/>
            </a:pPr>
            <a:endParaRPr lang="cs-CZ" dirty="0"/>
          </a:p>
          <a:p>
            <a:r>
              <a:rPr lang="cs-CZ" dirty="0"/>
              <a:t>Anatomický popis </a:t>
            </a:r>
          </a:p>
          <a:p>
            <a:r>
              <a:rPr lang="cs-CZ" dirty="0"/>
              <a:t>Klouby a pohyby v nich </a:t>
            </a:r>
          </a:p>
          <a:p>
            <a:r>
              <a:rPr lang="cs-CZ" dirty="0"/>
              <a:t>Sklon pánve </a:t>
            </a:r>
          </a:p>
          <a:p>
            <a:r>
              <a:rPr lang="cs-CZ" dirty="0"/>
              <a:t>Pohyby pánve </a:t>
            </a:r>
          </a:p>
          <a:p>
            <a:r>
              <a:rPr lang="cs-CZ" dirty="0"/>
              <a:t>Kineziologické vyšetření pánve </a:t>
            </a:r>
          </a:p>
          <a:p>
            <a:r>
              <a:rPr lang="cs-CZ" dirty="0"/>
              <a:t>Sklon a postavení acetabula </a:t>
            </a:r>
          </a:p>
        </p:txBody>
      </p:sp>
      <p:grpSp>
        <p:nvGrpSpPr>
          <p:cNvPr id="9" name="Skupina 8">
            <a:extLst>
              <a:ext uri="{FF2B5EF4-FFF2-40B4-BE49-F238E27FC236}">
                <a16:creationId xmlns:a16="http://schemas.microsoft.com/office/drawing/2014/main" id="{E76398D4-3F77-C29C-4E61-E7215AFDE8C3}"/>
              </a:ext>
            </a:extLst>
          </p:cNvPr>
          <p:cNvGrpSpPr/>
          <p:nvPr/>
        </p:nvGrpSpPr>
        <p:grpSpPr>
          <a:xfrm>
            <a:off x="5169469" y="2093731"/>
            <a:ext cx="3309514" cy="3738269"/>
            <a:chOff x="0" y="0"/>
            <a:chExt cx="2391410" cy="2649223"/>
          </a:xfrm>
        </p:grpSpPr>
        <p:pic>
          <p:nvPicPr>
            <p:cNvPr id="10" name="obrázek 2" descr="Pelvis anatomy scheme Royalty Free Vector Image">
              <a:extLst>
                <a:ext uri="{FF2B5EF4-FFF2-40B4-BE49-F238E27FC236}">
                  <a16:creationId xmlns:a16="http://schemas.microsoft.com/office/drawing/2014/main" id="{E3E19990-BA32-72D1-ABC9-8225033E1D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2" t="10604" r="8610" b="16536"/>
            <a:stretch/>
          </p:blipFill>
          <p:spPr bwMode="auto">
            <a:xfrm>
              <a:off x="0" y="0"/>
              <a:ext cx="2391410" cy="226822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1" name="Textové pole 1">
              <a:extLst>
                <a:ext uri="{FF2B5EF4-FFF2-40B4-BE49-F238E27FC236}">
                  <a16:creationId xmlns:a16="http://schemas.microsoft.com/office/drawing/2014/main" id="{25CA29F8-F272-0320-9867-201FBCC0DE69}"/>
                </a:ext>
              </a:extLst>
            </p:cNvPr>
            <p:cNvSpPr txBox="1"/>
            <p:nvPr/>
          </p:nvSpPr>
          <p:spPr>
            <a:xfrm>
              <a:off x="0" y="2243458"/>
              <a:ext cx="2391410" cy="405765"/>
            </a:xfrm>
            <a:prstGeom prst="rect">
              <a:avLst/>
            </a:prstGeom>
            <a:solidFill>
              <a:prstClr val="white"/>
            </a:solidFill>
            <a:ln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>
                <a:spcAft>
                  <a:spcPts val="1000"/>
                </a:spcAft>
              </a:pPr>
              <a:r>
                <a:rPr lang="cs-CZ" sz="900" i="1">
                  <a:solidFill>
                    <a:srgbClr val="44546A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https://www.vectorstock.com/royalty-free-vector/pelvis-anatomy-scheme-vector-19388066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113760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A358560-38BC-48AF-6F12-D0FCB8DE1A8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30</a:t>
            </a:fld>
            <a:endParaRPr lang="cs-CZ" alt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02E4802-BB12-3415-2142-1034EB039C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926523"/>
            <a:ext cx="7772400" cy="5004954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9F3479B3-9CB8-BF58-1EE8-21F5BDEED5BF}"/>
              </a:ext>
            </a:extLst>
          </p:cNvPr>
          <p:cNvSpPr txBox="1"/>
          <p:nvPr/>
        </p:nvSpPr>
        <p:spPr>
          <a:xfrm>
            <a:off x="1508760" y="6326111"/>
            <a:ext cx="54559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1400" dirty="0">
                <a:latin typeface="+mn-lt"/>
              </a:rPr>
              <a:t>Zdroj: </a:t>
            </a:r>
            <a:r>
              <a:rPr lang="cs-CZ" sz="1400" dirty="0" err="1">
                <a:latin typeface="+mn-lt"/>
              </a:rPr>
              <a:t>Kapandji</a:t>
            </a:r>
            <a:r>
              <a:rPr lang="cs-CZ" sz="1400" dirty="0">
                <a:latin typeface="+mn-lt"/>
              </a:rPr>
              <a:t> – </a:t>
            </a:r>
            <a:r>
              <a:rPr lang="cs-CZ" sz="1400" dirty="0" err="1">
                <a:latin typeface="+mn-lt"/>
              </a:rPr>
              <a:t>The</a:t>
            </a:r>
            <a:r>
              <a:rPr lang="cs-CZ" sz="1400" dirty="0">
                <a:latin typeface="+mn-lt"/>
              </a:rPr>
              <a:t> </a:t>
            </a:r>
            <a:r>
              <a:rPr lang="cs-CZ" sz="1400" dirty="0" err="1">
                <a:latin typeface="+mn-lt"/>
              </a:rPr>
              <a:t>physiology</a:t>
            </a:r>
            <a:r>
              <a:rPr lang="cs-CZ" sz="1400" dirty="0">
                <a:latin typeface="+mn-lt"/>
              </a:rPr>
              <a:t> </a:t>
            </a:r>
            <a:r>
              <a:rPr lang="cs-CZ" sz="1400" dirty="0" err="1">
                <a:latin typeface="+mn-lt"/>
              </a:rPr>
              <a:t>of</a:t>
            </a:r>
            <a:r>
              <a:rPr lang="cs-CZ" sz="1400" dirty="0">
                <a:latin typeface="+mn-lt"/>
              </a:rPr>
              <a:t> </a:t>
            </a:r>
            <a:r>
              <a:rPr lang="cs-CZ" sz="1400" dirty="0" err="1">
                <a:latin typeface="+mn-lt"/>
              </a:rPr>
              <a:t>the</a:t>
            </a:r>
            <a:r>
              <a:rPr lang="cs-CZ" sz="1400" dirty="0">
                <a:latin typeface="+mn-lt"/>
              </a:rPr>
              <a:t> </a:t>
            </a:r>
            <a:r>
              <a:rPr lang="cs-CZ" sz="1400" dirty="0" err="1">
                <a:latin typeface="+mn-lt"/>
              </a:rPr>
              <a:t>joins</a:t>
            </a:r>
            <a:r>
              <a:rPr lang="cs-CZ" sz="1400" dirty="0">
                <a:latin typeface="+mn-lt"/>
              </a:rPr>
              <a:t> – </a:t>
            </a:r>
            <a:r>
              <a:rPr lang="cs-CZ" sz="1400" dirty="0" err="1">
                <a:latin typeface="+mn-lt"/>
              </a:rPr>
              <a:t>the</a:t>
            </a:r>
            <a:r>
              <a:rPr lang="cs-CZ" sz="1400" dirty="0">
                <a:latin typeface="+mn-lt"/>
              </a:rPr>
              <a:t> </a:t>
            </a:r>
            <a:r>
              <a:rPr lang="cs-CZ" sz="1400" dirty="0" err="1">
                <a:latin typeface="+mn-lt"/>
              </a:rPr>
              <a:t>lower</a:t>
            </a:r>
            <a:r>
              <a:rPr lang="cs-CZ" sz="1400" dirty="0">
                <a:latin typeface="+mn-lt"/>
              </a:rPr>
              <a:t> limb</a:t>
            </a:r>
          </a:p>
        </p:txBody>
      </p:sp>
    </p:spTree>
    <p:extLst>
      <p:ext uri="{BB962C8B-B14F-4D97-AF65-F5344CB8AC3E}">
        <p14:creationId xmlns:p14="http://schemas.microsoft.com/office/powerpoint/2010/main" val="36829882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7EB6636-0387-D2FB-2F8B-352255FB9AF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99752B08-7A17-49A0-2079-51F5B4C24E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Vyšetření KYK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A173A634-9354-3D82-9361-9CF09CE4FE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Anamnéza – bolest – popis, lokalizace, přenášení bolesti, faktory</a:t>
            </a:r>
          </a:p>
          <a:p>
            <a:r>
              <a:rPr lang="cs-CZ" dirty="0"/>
              <a:t>Aspekce – pánev, symetrie svalových skupin, osa DK </a:t>
            </a:r>
          </a:p>
          <a:p>
            <a:r>
              <a:rPr lang="cs-CZ" dirty="0"/>
              <a:t>Vyšetření pánve </a:t>
            </a:r>
          </a:p>
          <a:p>
            <a:r>
              <a:rPr lang="cs-CZ" dirty="0"/>
              <a:t>Pohyby – pasivní i aktivní </a:t>
            </a:r>
          </a:p>
          <a:p>
            <a:pPr lvl="1"/>
            <a:r>
              <a:rPr lang="cs-CZ" dirty="0"/>
              <a:t>Pasivní pohyb – FLE, ADD, VR – </a:t>
            </a:r>
            <a:r>
              <a:rPr lang="cs-CZ" dirty="0" err="1"/>
              <a:t>coxartróza</a:t>
            </a:r>
            <a:r>
              <a:rPr lang="cs-CZ" dirty="0"/>
              <a:t> </a:t>
            </a:r>
          </a:p>
          <a:p>
            <a:pPr lvl="1"/>
            <a:r>
              <a:rPr lang="cs-CZ" dirty="0"/>
              <a:t>Napínací manévry – </a:t>
            </a:r>
            <a:r>
              <a:rPr lang="cs-CZ" dirty="0" err="1"/>
              <a:t>Lassegue</a:t>
            </a:r>
            <a:r>
              <a:rPr lang="cs-CZ" dirty="0"/>
              <a:t>, obrácený </a:t>
            </a:r>
            <a:r>
              <a:rPr lang="cs-CZ" dirty="0" err="1"/>
              <a:t>Lassegue</a:t>
            </a:r>
            <a:endParaRPr lang="cs-CZ" dirty="0"/>
          </a:p>
          <a:p>
            <a:pPr marL="243000" lvl="1" indent="0">
              <a:buNone/>
            </a:pPr>
            <a:endParaRPr lang="cs-CZ" dirty="0"/>
          </a:p>
          <a:p>
            <a:r>
              <a:rPr lang="cs-CZ" dirty="0"/>
              <a:t>Chůze </a:t>
            </a:r>
          </a:p>
          <a:p>
            <a:r>
              <a:rPr lang="cs-CZ" dirty="0"/>
              <a:t>Stoj na 1 DK – </a:t>
            </a:r>
            <a:r>
              <a:rPr lang="cs-CZ" dirty="0" err="1"/>
              <a:t>Trendelenburg-Duchenova</a:t>
            </a:r>
            <a:r>
              <a:rPr lang="cs-CZ" dirty="0"/>
              <a:t> zkouška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1975778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3CB7B0F-7BFA-47A7-F3A2-4D7F043357D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32</a:t>
            </a:fld>
            <a:endParaRPr lang="cs-CZ" altLang="cs-CZ" dirty="0"/>
          </a:p>
        </p:txBody>
      </p:sp>
      <p:pic>
        <p:nvPicPr>
          <p:cNvPr id="6146" name="Picture 2" descr="Trendelenburgův příznak – WikiSkripta">
            <a:extLst>
              <a:ext uri="{FF2B5EF4-FFF2-40B4-BE49-F238E27FC236}">
                <a16:creationId xmlns:a16="http://schemas.microsoft.com/office/drawing/2014/main" id="{D4F88540-9868-4002-5F66-845E7D9D103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000" y="1430655"/>
            <a:ext cx="3749040" cy="4321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366B14D7-5B37-871D-EB5C-0CFA561D804F}"/>
              </a:ext>
            </a:extLst>
          </p:cNvPr>
          <p:cNvSpPr txBox="1"/>
          <p:nvPr/>
        </p:nvSpPr>
        <p:spPr>
          <a:xfrm>
            <a:off x="670560" y="6123167"/>
            <a:ext cx="38252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200" dirty="0"/>
              <a:t>https://</a:t>
            </a:r>
            <a:r>
              <a:rPr lang="cs-CZ" sz="1200" dirty="0" err="1"/>
              <a:t>www.wikiskripta.eu</a:t>
            </a:r>
            <a:r>
              <a:rPr lang="cs-CZ" sz="1200" dirty="0"/>
              <a:t>/</a:t>
            </a:r>
            <a:r>
              <a:rPr lang="cs-CZ" sz="1200" dirty="0" err="1"/>
              <a:t>w</a:t>
            </a:r>
            <a:r>
              <a:rPr lang="cs-CZ" sz="1200" dirty="0"/>
              <a:t>/Soubor:Trendelenburg-př%C3%ADznak.png</a:t>
            </a:r>
          </a:p>
        </p:txBody>
      </p:sp>
      <p:pic>
        <p:nvPicPr>
          <p:cNvPr id="6148" name="Picture 4" descr="Lasegueův příznak – WikiSkripta">
            <a:extLst>
              <a:ext uri="{FF2B5EF4-FFF2-40B4-BE49-F238E27FC236}">
                <a16:creationId xmlns:a16="http://schemas.microsoft.com/office/drawing/2014/main" id="{44326A66-3335-E8B7-CC8D-67087ABA6A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3940" y="2473960"/>
            <a:ext cx="3733800" cy="248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3E3F4893-DCF0-434B-5D64-5639F22FD537}"/>
              </a:ext>
            </a:extLst>
          </p:cNvPr>
          <p:cNvSpPr txBox="1"/>
          <p:nvPr/>
        </p:nvSpPr>
        <p:spPr>
          <a:xfrm>
            <a:off x="5005200" y="5229245"/>
            <a:ext cx="37338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400" dirty="0"/>
              <a:t>https://</a:t>
            </a:r>
            <a:r>
              <a:rPr lang="cs-CZ" sz="1400" dirty="0" err="1"/>
              <a:t>www.wikiskripta.eu</a:t>
            </a:r>
            <a:r>
              <a:rPr lang="cs-CZ" sz="1400" dirty="0"/>
              <a:t>/</a:t>
            </a:r>
            <a:r>
              <a:rPr lang="cs-CZ" sz="1400" dirty="0" err="1"/>
              <a:t>w</a:t>
            </a:r>
            <a:r>
              <a:rPr lang="cs-CZ" sz="1400" dirty="0"/>
              <a:t>/Lasegueův_př%C3%ADznak</a:t>
            </a:r>
          </a:p>
        </p:txBody>
      </p:sp>
    </p:spTree>
    <p:extLst>
      <p:ext uri="{BB962C8B-B14F-4D97-AF65-F5344CB8AC3E}">
        <p14:creationId xmlns:p14="http://schemas.microsoft.com/office/powerpoint/2010/main" val="349756192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192B06F-B8C9-6AA4-DD97-DAA318D4393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F3C548B-BF27-AA7A-DA20-0C0445948C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Klinické poznámky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B709A691-2590-8EA1-0AA8-8E904C6606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VVV – </a:t>
            </a:r>
            <a:r>
              <a:rPr lang="cs-CZ" dirty="0" err="1"/>
              <a:t>Morbus</a:t>
            </a:r>
            <a:r>
              <a:rPr lang="cs-CZ" dirty="0"/>
              <a:t> </a:t>
            </a:r>
            <a:r>
              <a:rPr lang="cs-CZ" dirty="0" err="1"/>
              <a:t>Perthes</a:t>
            </a:r>
            <a:r>
              <a:rPr lang="cs-CZ" dirty="0"/>
              <a:t>, VDK</a:t>
            </a:r>
          </a:p>
          <a:p>
            <a:r>
              <a:rPr lang="cs-CZ" dirty="0"/>
              <a:t>Traumatické změny – luxace, fraktury </a:t>
            </a:r>
          </a:p>
          <a:p>
            <a:r>
              <a:rPr lang="cs-CZ" dirty="0"/>
              <a:t>Postoperační stavy – TEP KYK </a:t>
            </a:r>
          </a:p>
          <a:p>
            <a:r>
              <a:rPr lang="cs-CZ" dirty="0"/>
              <a:t>Degenerativní změny</a:t>
            </a:r>
          </a:p>
          <a:p>
            <a:r>
              <a:rPr lang="cs-CZ" dirty="0"/>
              <a:t>Patologie MT </a:t>
            </a:r>
          </a:p>
          <a:p>
            <a:pPr lvl="1"/>
            <a:r>
              <a:rPr lang="cs-CZ" dirty="0"/>
              <a:t>Burzy </a:t>
            </a:r>
          </a:p>
          <a:p>
            <a:pPr lvl="1"/>
            <a:r>
              <a:rPr lang="cs-CZ" dirty="0" err="1"/>
              <a:t>Impingement</a:t>
            </a:r>
            <a:r>
              <a:rPr lang="cs-CZ" dirty="0"/>
              <a:t> syndrom </a:t>
            </a:r>
          </a:p>
          <a:p>
            <a:pPr lvl="1"/>
            <a:r>
              <a:rPr lang="cs-CZ" dirty="0" err="1"/>
              <a:t>Entezopatie</a:t>
            </a:r>
            <a:r>
              <a:rPr lang="cs-CZ" dirty="0"/>
              <a:t> </a:t>
            </a:r>
          </a:p>
          <a:p>
            <a:r>
              <a:rPr lang="cs-CZ" dirty="0"/>
              <a:t>Přenesená bolest – </a:t>
            </a:r>
            <a:r>
              <a:rPr lang="cs-CZ" dirty="0" err="1"/>
              <a:t>Lp</a:t>
            </a:r>
            <a:r>
              <a:rPr lang="cs-CZ" dirty="0"/>
              <a:t>, LS syndrom </a:t>
            </a:r>
          </a:p>
          <a:p>
            <a:r>
              <a:rPr lang="cs-CZ" dirty="0"/>
              <a:t>Funkční problematika </a:t>
            </a:r>
          </a:p>
        </p:txBody>
      </p:sp>
    </p:spTree>
    <p:extLst>
      <p:ext uri="{BB962C8B-B14F-4D97-AF65-F5344CB8AC3E}">
        <p14:creationId xmlns:p14="http://schemas.microsoft.com/office/powerpoint/2010/main" val="18216311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7D5EDC4-FBAE-AABA-717A-9DFF2D7AE23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5D422282-5BED-2BB7-D116-6B73B80BBD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Vývojová kyčelní </a:t>
            </a:r>
            <a:r>
              <a:rPr lang="cs-CZ" dirty="0" err="1"/>
              <a:t>dysplázie</a:t>
            </a:r>
            <a:r>
              <a:rPr lang="cs-CZ" dirty="0"/>
              <a:t> 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1093BEDF-D3FB-4911-3C7E-F73C99EFF5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692002"/>
            <a:ext cx="4685143" cy="4139998"/>
          </a:xfrm>
        </p:spPr>
        <p:txBody>
          <a:bodyPr/>
          <a:lstStyle/>
          <a:p>
            <a:r>
              <a:rPr lang="cs-CZ" dirty="0"/>
              <a:t>nejčastější vrozená vada u dětí</a:t>
            </a:r>
          </a:p>
          <a:p>
            <a:r>
              <a:rPr lang="cs-CZ" dirty="0"/>
              <a:t>výskyt v naší populaci – 3 %, častější u dívek</a:t>
            </a:r>
          </a:p>
          <a:p>
            <a:pPr marL="54000" indent="0">
              <a:buNone/>
            </a:pPr>
            <a:endParaRPr lang="cs-CZ" dirty="0"/>
          </a:p>
          <a:p>
            <a:r>
              <a:rPr lang="cs-CZ" dirty="0"/>
              <a:t>Etiologie – multifaktoriální: </a:t>
            </a:r>
          </a:p>
          <a:p>
            <a:pPr lvl="1"/>
            <a:r>
              <a:rPr lang="cs-CZ" dirty="0"/>
              <a:t>vývoj acetabula - natočení</a:t>
            </a:r>
          </a:p>
          <a:p>
            <a:pPr lvl="1"/>
            <a:r>
              <a:rPr lang="cs-CZ" dirty="0"/>
              <a:t>vývoj proximálního femuru – KDU, AKF</a:t>
            </a:r>
          </a:p>
          <a:p>
            <a:pPr lvl="1"/>
            <a:r>
              <a:rPr lang="cs-CZ" dirty="0" err="1"/>
              <a:t>laxicita</a:t>
            </a:r>
            <a:r>
              <a:rPr lang="cs-CZ" dirty="0"/>
              <a:t> kloubního pouzdra (tj. kloubní hypermobilita)</a:t>
            </a:r>
          </a:p>
          <a:p>
            <a:pPr marL="243000" lvl="1" indent="0">
              <a:buNone/>
            </a:pPr>
            <a:endParaRPr lang="cs-CZ" dirty="0"/>
          </a:p>
          <a:p>
            <a:r>
              <a:rPr lang="cs-CZ" dirty="0"/>
              <a:t>Různé stupnice a škály pro hodnocení </a:t>
            </a:r>
          </a:p>
          <a:p>
            <a:r>
              <a:rPr lang="cs-CZ" dirty="0"/>
              <a:t>Diagnostika: UZ, RTG, klinické vyšetření </a:t>
            </a:r>
          </a:p>
          <a:p>
            <a:endParaRPr lang="cs-CZ" dirty="0"/>
          </a:p>
          <a:p>
            <a:endParaRPr lang="cs-CZ" dirty="0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C85DD1C5-2E36-025C-2143-5467E9B126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7421" y="2472687"/>
            <a:ext cx="4145279" cy="3331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D2CE6B6B-8ABC-B3D0-ECF1-15725D0109B8}"/>
              </a:ext>
            </a:extLst>
          </p:cNvPr>
          <p:cNvSpPr txBox="1"/>
          <p:nvPr/>
        </p:nvSpPr>
        <p:spPr>
          <a:xfrm>
            <a:off x="3782291" y="5904799"/>
            <a:ext cx="380604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/>
              <a:t>Autor: </a:t>
            </a:r>
            <a:r>
              <a:rPr lang="cs-CZ" sz="1000" dirty="0" err="1"/>
              <a:t>Heather</a:t>
            </a:r>
            <a:r>
              <a:rPr lang="cs-CZ" sz="1000" dirty="0"/>
              <a:t> (</a:t>
            </a:r>
            <a:r>
              <a:rPr lang="cs-CZ" sz="1000" dirty="0" err="1"/>
              <a:t>The</a:t>
            </a:r>
            <a:r>
              <a:rPr lang="cs-CZ" sz="1000" dirty="0"/>
              <a:t> </a:t>
            </a:r>
            <a:r>
              <a:rPr lang="cs-CZ" sz="1000" dirty="0" err="1"/>
              <a:t>original</a:t>
            </a:r>
            <a:r>
              <a:rPr lang="cs-CZ" sz="1000" dirty="0"/>
              <a:t> </a:t>
            </a:r>
            <a:r>
              <a:rPr lang="cs-CZ" sz="1000" dirty="0" err="1"/>
              <a:t>uploader</a:t>
            </a:r>
            <a:r>
              <a:rPr lang="cs-CZ" sz="1000" dirty="0"/>
              <a:t> </a:t>
            </a:r>
            <a:r>
              <a:rPr lang="cs-CZ" sz="1000" dirty="0" err="1"/>
              <a:t>was</a:t>
            </a:r>
            <a:r>
              <a:rPr lang="cs-CZ" sz="1000" dirty="0"/>
              <a:t> </a:t>
            </a:r>
            <a:r>
              <a:rPr lang="cs-CZ" sz="1000" dirty="0" err="1"/>
              <a:t>Glitzy</a:t>
            </a:r>
            <a:r>
              <a:rPr lang="cs-CZ" sz="1000" dirty="0"/>
              <a:t> queen00 </a:t>
            </a:r>
            <a:r>
              <a:rPr lang="cs-CZ" sz="1000" dirty="0" err="1"/>
              <a:t>at</a:t>
            </a:r>
            <a:r>
              <a:rPr lang="cs-CZ" sz="1000" dirty="0"/>
              <a:t> </a:t>
            </a:r>
            <a:r>
              <a:rPr lang="cs-CZ" sz="1000" dirty="0" err="1"/>
              <a:t>English</a:t>
            </a:r>
            <a:r>
              <a:rPr lang="cs-CZ" sz="1000" dirty="0"/>
              <a:t> Wikipedia.) – </a:t>
            </a:r>
            <a:r>
              <a:rPr lang="cs-CZ" sz="1000" dirty="0" err="1"/>
              <a:t>Own</a:t>
            </a:r>
            <a:r>
              <a:rPr lang="cs-CZ" sz="1000" dirty="0"/>
              <a:t> </a:t>
            </a:r>
            <a:r>
              <a:rPr lang="cs-CZ" sz="1000" dirty="0" err="1"/>
              <a:t>work</a:t>
            </a:r>
            <a:r>
              <a:rPr lang="cs-CZ" sz="1000" dirty="0"/>
              <a:t> (</a:t>
            </a:r>
            <a:r>
              <a:rPr lang="cs-CZ" sz="1000" dirty="0" err="1"/>
              <a:t>Transferred</a:t>
            </a:r>
            <a:r>
              <a:rPr lang="cs-CZ" sz="1000" dirty="0"/>
              <a:t> by </a:t>
            </a:r>
            <a:r>
              <a:rPr lang="cs-CZ" sz="1000" dirty="0" err="1"/>
              <a:t>hellerhoff</a:t>
            </a:r>
            <a:r>
              <a:rPr lang="cs-CZ" sz="1000" dirty="0"/>
              <a:t>), Volné dílo, https://</a:t>
            </a:r>
            <a:r>
              <a:rPr lang="cs-CZ" sz="1000" dirty="0" err="1"/>
              <a:t>commons.wikimedia.org</a:t>
            </a:r>
            <a:r>
              <a:rPr lang="cs-CZ" sz="1000" dirty="0"/>
              <a:t>/</a:t>
            </a:r>
            <a:r>
              <a:rPr lang="cs-CZ" sz="1000" dirty="0" err="1"/>
              <a:t>w</a:t>
            </a:r>
            <a:r>
              <a:rPr lang="cs-CZ" sz="1000" dirty="0"/>
              <a:t>/</a:t>
            </a:r>
            <a:r>
              <a:rPr lang="cs-CZ" sz="1000" dirty="0" err="1"/>
              <a:t>index.php?curid</a:t>
            </a:r>
            <a:r>
              <a:rPr lang="cs-CZ" sz="1000" dirty="0"/>
              <a:t>=14631661</a:t>
            </a:r>
          </a:p>
        </p:txBody>
      </p:sp>
    </p:spTree>
    <p:extLst>
      <p:ext uri="{BB962C8B-B14F-4D97-AF65-F5344CB8AC3E}">
        <p14:creationId xmlns:p14="http://schemas.microsoft.com/office/powerpoint/2010/main" val="170847097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CCEDF2F-8458-818C-3E51-02F14834128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A66FAD0-39C0-87FC-F3BC-FAF3EF8B60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Vývojová kyčelní </a:t>
            </a:r>
            <a:r>
              <a:rPr lang="cs-CZ" dirty="0" err="1"/>
              <a:t>dysplázie</a:t>
            </a:r>
            <a:r>
              <a:rPr lang="cs-CZ" dirty="0"/>
              <a:t> 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B80E79D1-2C30-82F6-194B-FDF4B9B100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500" y="2250142"/>
            <a:ext cx="8064900" cy="2632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9736B1FB-CA21-BCF5-9FC3-E4E1655A7F7F}"/>
              </a:ext>
            </a:extLst>
          </p:cNvPr>
          <p:cNvSpPr txBox="1"/>
          <p:nvPr/>
        </p:nvSpPr>
        <p:spPr>
          <a:xfrm>
            <a:off x="2179122" y="5998483"/>
            <a:ext cx="4572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/>
              <a:t>Autor: </a:t>
            </a:r>
            <a:r>
              <a:rPr lang="cs-CZ" sz="1000" dirty="0" err="1"/>
              <a:t>Original</a:t>
            </a:r>
            <a:r>
              <a:rPr lang="cs-CZ" sz="1000" dirty="0"/>
              <a:t> </a:t>
            </a:r>
            <a:r>
              <a:rPr lang="cs-CZ" sz="1000" dirty="0" err="1"/>
              <a:t>uploader</a:t>
            </a:r>
            <a:r>
              <a:rPr lang="cs-CZ" sz="1000" dirty="0"/>
              <a:t> </a:t>
            </a:r>
            <a:r>
              <a:rPr lang="cs-CZ" sz="1000" dirty="0" err="1"/>
              <a:t>was</a:t>
            </a:r>
            <a:r>
              <a:rPr lang="cs-CZ" sz="1000" dirty="0"/>
              <a:t> </a:t>
            </a:r>
            <a:r>
              <a:rPr lang="cs-CZ" sz="1000" dirty="0" err="1"/>
              <a:t>Londenp</a:t>
            </a:r>
            <a:r>
              <a:rPr lang="cs-CZ" sz="1000" dirty="0"/>
              <a:t> </a:t>
            </a:r>
            <a:r>
              <a:rPr lang="cs-CZ" sz="1000" dirty="0" err="1"/>
              <a:t>at</a:t>
            </a:r>
            <a:r>
              <a:rPr lang="cs-CZ" sz="1000" dirty="0"/>
              <a:t> </a:t>
            </a:r>
            <a:r>
              <a:rPr lang="cs-CZ" sz="1000" dirty="0" err="1"/>
              <a:t>nl.wikipedia</a:t>
            </a:r>
            <a:r>
              <a:rPr lang="cs-CZ" sz="1000" dirty="0"/>
              <a:t> – </a:t>
            </a:r>
            <a:r>
              <a:rPr lang="cs-CZ" sz="1000" dirty="0" err="1"/>
              <a:t>Taken</a:t>
            </a:r>
            <a:r>
              <a:rPr lang="cs-CZ" sz="1000" dirty="0"/>
              <a:t> </a:t>
            </a:r>
            <a:r>
              <a:rPr lang="cs-CZ" sz="1000" dirty="0" err="1"/>
              <a:t>from</a:t>
            </a:r>
            <a:r>
              <a:rPr lang="cs-CZ" sz="1000" dirty="0"/>
              <a:t> NL Wikipedia (</a:t>
            </a:r>
            <a:r>
              <a:rPr lang="cs-CZ" sz="1000" dirty="0" err="1"/>
              <a:t>original</a:t>
            </a:r>
            <a:r>
              <a:rPr lang="cs-CZ" sz="1000" dirty="0"/>
              <a:t> </a:t>
            </a:r>
            <a:r>
              <a:rPr lang="cs-CZ" sz="1000" dirty="0" err="1"/>
              <a:t>file</a:t>
            </a:r>
            <a:r>
              <a:rPr lang="cs-CZ" sz="1000" dirty="0"/>
              <a:t> </a:t>
            </a:r>
            <a:r>
              <a:rPr lang="cs-CZ" sz="1000" dirty="0" err="1"/>
              <a:t>Heupdysplasie.jpg</a:t>
            </a:r>
            <a:r>
              <a:rPr lang="cs-CZ" sz="1000" dirty="0"/>
              <a:t>) and </a:t>
            </a:r>
            <a:r>
              <a:rPr lang="cs-CZ" sz="1000" dirty="0" err="1"/>
              <a:t>uploaded</a:t>
            </a:r>
            <a:r>
              <a:rPr lang="cs-CZ" sz="1000" dirty="0"/>
              <a:t> in </a:t>
            </a:r>
            <a:r>
              <a:rPr lang="cs-CZ" sz="1000" dirty="0" err="1"/>
              <a:t>Wikicommons</a:t>
            </a:r>
            <a:r>
              <a:rPr lang="cs-CZ" sz="1000" dirty="0"/>
              <a:t> </a:t>
            </a:r>
            <a:r>
              <a:rPr lang="cs-CZ" sz="1000" dirty="0" err="1"/>
              <a:t>unchanged</a:t>
            </a:r>
            <a:r>
              <a:rPr lang="cs-CZ" sz="1000" dirty="0"/>
              <a:t>, CC BY-SA 3.0, https://</a:t>
            </a:r>
            <a:r>
              <a:rPr lang="cs-CZ" sz="1000" dirty="0" err="1"/>
              <a:t>commons.wikimedia.org</a:t>
            </a:r>
            <a:r>
              <a:rPr lang="cs-CZ" sz="1000" dirty="0"/>
              <a:t>/</a:t>
            </a:r>
            <a:r>
              <a:rPr lang="cs-CZ" sz="1000" dirty="0" err="1"/>
              <a:t>w</a:t>
            </a:r>
            <a:r>
              <a:rPr lang="cs-CZ" sz="1000" dirty="0"/>
              <a:t>/</a:t>
            </a:r>
            <a:r>
              <a:rPr lang="cs-CZ" sz="1000" dirty="0" err="1"/>
              <a:t>index.php?curid</a:t>
            </a:r>
            <a:r>
              <a:rPr lang="cs-CZ" sz="1000" dirty="0"/>
              <a:t>=1257863</a:t>
            </a:r>
          </a:p>
        </p:txBody>
      </p:sp>
    </p:spTree>
    <p:extLst>
      <p:ext uri="{BB962C8B-B14F-4D97-AF65-F5344CB8AC3E}">
        <p14:creationId xmlns:p14="http://schemas.microsoft.com/office/powerpoint/2010/main" val="40640907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1486923-960C-DEA0-3C22-60A613AA9D9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8607C28-CDED-1A6A-F84F-48D5C9A035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Vývojová kyčelní </a:t>
            </a:r>
            <a:r>
              <a:rPr lang="cs-CZ" dirty="0" err="1"/>
              <a:t>dysplázie</a:t>
            </a:r>
            <a:r>
              <a:rPr lang="cs-CZ" dirty="0"/>
              <a:t> 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ABC27D1C-E318-D231-30B9-73116B3840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692002"/>
            <a:ext cx="9145116" cy="4139998"/>
          </a:xfrm>
        </p:spPr>
        <p:txBody>
          <a:bodyPr/>
          <a:lstStyle/>
          <a:p>
            <a:pPr marL="54000" indent="0">
              <a:buNone/>
            </a:pPr>
            <a:r>
              <a:rPr lang="cs-CZ" dirty="0"/>
              <a:t>     </a:t>
            </a:r>
            <a:r>
              <a:rPr lang="cs-CZ" dirty="0" err="1"/>
              <a:t>Frejkova</a:t>
            </a:r>
            <a:r>
              <a:rPr lang="cs-CZ" dirty="0"/>
              <a:t> peřinka 			   Pavlíkovy třmeny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E1918731-CCB0-C72D-3BF3-F34872C91D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100" y="2702852"/>
            <a:ext cx="2812612" cy="3129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12420FB9-780E-3F0C-2608-4920BCCAC2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9477" y="2702852"/>
            <a:ext cx="2812612" cy="3129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0F43A21D-0EA4-D3F5-EFC3-591E6D680D78}"/>
              </a:ext>
            </a:extLst>
          </p:cNvPr>
          <p:cNvSpPr txBox="1"/>
          <p:nvPr/>
        </p:nvSpPr>
        <p:spPr>
          <a:xfrm>
            <a:off x="2446012" y="5983094"/>
            <a:ext cx="4845132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400" dirty="0"/>
              <a:t>Autor: </a:t>
            </a:r>
            <a:r>
              <a:rPr lang="cs-CZ" sz="1400" dirty="0" err="1"/>
              <a:t>Icewalker</a:t>
            </a:r>
            <a:r>
              <a:rPr lang="cs-CZ" sz="1400" dirty="0"/>
              <a:t> cs – </a:t>
            </a:r>
            <a:r>
              <a:rPr lang="cs-CZ" sz="1400" dirty="0" err="1"/>
              <a:t>Own</a:t>
            </a:r>
            <a:r>
              <a:rPr lang="cs-CZ" sz="1400" dirty="0"/>
              <a:t> </a:t>
            </a:r>
            <a:r>
              <a:rPr lang="cs-CZ" sz="1400" dirty="0" err="1"/>
              <a:t>work</a:t>
            </a:r>
            <a:r>
              <a:rPr lang="cs-CZ" sz="1400" dirty="0"/>
              <a:t>, CC BY 3.0, https://</a:t>
            </a:r>
            <a:r>
              <a:rPr lang="cs-CZ" sz="1400" dirty="0" err="1"/>
              <a:t>commons.wikimedia.org</a:t>
            </a:r>
            <a:r>
              <a:rPr lang="cs-CZ" sz="1400" dirty="0"/>
              <a:t>/</a:t>
            </a:r>
            <a:r>
              <a:rPr lang="cs-CZ" sz="1400" dirty="0" err="1"/>
              <a:t>w</a:t>
            </a:r>
            <a:r>
              <a:rPr lang="cs-CZ" sz="1400" dirty="0"/>
              <a:t>/</a:t>
            </a:r>
            <a:r>
              <a:rPr lang="cs-CZ" sz="1400" dirty="0" err="1"/>
              <a:t>index.php?curid</a:t>
            </a:r>
            <a:r>
              <a:rPr lang="cs-CZ" sz="1400" dirty="0"/>
              <a:t>=15206030</a:t>
            </a:r>
          </a:p>
        </p:txBody>
      </p:sp>
    </p:spTree>
    <p:extLst>
      <p:ext uri="{BB962C8B-B14F-4D97-AF65-F5344CB8AC3E}">
        <p14:creationId xmlns:p14="http://schemas.microsoft.com/office/powerpoint/2010/main" val="156201888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41BCE23-F956-F106-6C92-280A8AB8DA4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10500" y="6228000"/>
            <a:ext cx="189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970407D-EE58-4A0B-824B-1D3AE42DD9CF}" type="slidenum">
              <a:rPr lang="cs-CZ" altLang="cs-CZ" smtClean="0"/>
              <a:pPr>
                <a:spcAft>
                  <a:spcPts val="600"/>
                </a:spcAft>
              </a:pPr>
              <a:t>37</a:t>
            </a:fld>
            <a:endParaRPr lang="cs-CZ" altLang="cs-CZ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CB51091-5E73-2915-F26E-B5B7948D96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720000"/>
            <a:ext cx="8064900" cy="451576"/>
          </a:xfrm>
        </p:spPr>
        <p:txBody>
          <a:bodyPr anchor="t">
            <a:normAutofit/>
          </a:bodyPr>
          <a:lstStyle/>
          <a:p>
            <a:r>
              <a:rPr lang="cs-CZ" dirty="0" err="1"/>
              <a:t>Morbus</a:t>
            </a:r>
            <a:r>
              <a:rPr lang="cs-CZ" dirty="0"/>
              <a:t> </a:t>
            </a:r>
            <a:r>
              <a:rPr lang="cs-CZ" dirty="0" err="1"/>
              <a:t>Perthes</a:t>
            </a:r>
            <a:r>
              <a:rPr lang="cs-CZ" dirty="0"/>
              <a:t> 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D616B7C4-658C-DF05-9333-3250FE1A37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516" r="28216" b="-1"/>
          <a:stretch/>
        </p:blipFill>
        <p:spPr bwMode="auto">
          <a:xfrm>
            <a:off x="4049486" y="1701505"/>
            <a:ext cx="4553973" cy="4139998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2A51C0E7-0AC3-5C5A-B5D3-9F554B857372}"/>
              </a:ext>
            </a:extLst>
          </p:cNvPr>
          <p:cNvSpPr>
            <a:spLocks noGrp="1"/>
          </p:cNvSpPr>
          <p:nvPr>
            <p:ph idx="29"/>
          </p:nvPr>
        </p:nvSpPr>
        <p:spPr>
          <a:xfrm>
            <a:off x="540000" y="1701505"/>
            <a:ext cx="3914999" cy="4139998"/>
          </a:xfrm>
        </p:spPr>
        <p:txBody>
          <a:bodyPr>
            <a:normAutofit/>
          </a:bodyPr>
          <a:lstStyle/>
          <a:p>
            <a:pPr marL="54000" indent="0">
              <a:spcAft>
                <a:spcPts val="600"/>
              </a:spcAft>
              <a:buNone/>
            </a:pPr>
            <a:r>
              <a:rPr lang="cs-CZ" dirty="0"/>
              <a:t>Avaskulární nekróza hlavice femuru </a:t>
            </a:r>
          </a:p>
          <a:p>
            <a:pPr marL="54000" indent="0">
              <a:spcAft>
                <a:spcPts val="600"/>
              </a:spcAft>
              <a:buNone/>
            </a:pPr>
            <a:endParaRPr lang="cs-CZ" dirty="0"/>
          </a:p>
          <a:p>
            <a:pPr marL="54000" indent="0">
              <a:spcAft>
                <a:spcPts val="600"/>
              </a:spcAft>
              <a:buNone/>
            </a:pPr>
            <a:r>
              <a:rPr lang="cs-CZ" dirty="0"/>
              <a:t>Nejčastěji u chlapců – 8-12 let</a:t>
            </a:r>
          </a:p>
          <a:p>
            <a:pPr marL="54000" indent="0">
              <a:spcAft>
                <a:spcPts val="600"/>
              </a:spcAft>
              <a:buNone/>
            </a:pPr>
            <a:r>
              <a:rPr lang="cs-CZ" dirty="0"/>
              <a:t> </a:t>
            </a:r>
          </a:p>
          <a:p>
            <a:pPr marL="54000" indent="0">
              <a:spcAft>
                <a:spcPts val="600"/>
              </a:spcAft>
              <a:buNone/>
            </a:pPr>
            <a:r>
              <a:rPr lang="cs-CZ" dirty="0"/>
              <a:t>Základní příznak – bolest (KYK, KOK), která se výrazně zhoršuje během dne + kulhání dítěte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EB49394-5868-E917-A7AE-CFCE56ADBA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8" r="20169" b="-1"/>
          <a:stretch/>
        </p:blipFill>
        <p:spPr bwMode="auto">
          <a:xfrm>
            <a:off x="4688460" y="1701505"/>
            <a:ext cx="3914999" cy="4139998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2B4DF2F8-654B-61F8-C948-927C486D5C33}"/>
              </a:ext>
            </a:extLst>
          </p:cNvPr>
          <p:cNvSpPr txBox="1"/>
          <p:nvPr/>
        </p:nvSpPr>
        <p:spPr>
          <a:xfrm>
            <a:off x="4454999" y="5841503"/>
            <a:ext cx="318867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200" dirty="0"/>
              <a:t>Autor: </a:t>
            </a:r>
            <a:r>
              <a:rPr lang="cs-CZ" sz="1200" dirty="0" err="1"/>
              <a:t>Jfrolick</a:t>
            </a:r>
            <a:r>
              <a:rPr lang="cs-CZ" sz="1200" dirty="0"/>
              <a:t> – </a:t>
            </a:r>
            <a:r>
              <a:rPr lang="cs-CZ" sz="1200" dirty="0" err="1"/>
              <a:t>Own</a:t>
            </a:r>
            <a:r>
              <a:rPr lang="cs-CZ" sz="1200" dirty="0"/>
              <a:t> </a:t>
            </a:r>
            <a:r>
              <a:rPr lang="cs-CZ" sz="1200" dirty="0" err="1"/>
              <a:t>work</a:t>
            </a:r>
            <a:r>
              <a:rPr lang="cs-CZ" sz="1200" dirty="0"/>
              <a:t>, CC BY 3.0, https://</a:t>
            </a:r>
            <a:r>
              <a:rPr lang="cs-CZ" sz="1200" dirty="0" err="1"/>
              <a:t>commons.wikimedia.org</a:t>
            </a:r>
            <a:r>
              <a:rPr lang="cs-CZ" sz="1200" dirty="0"/>
              <a:t>/</a:t>
            </a:r>
            <a:r>
              <a:rPr lang="cs-CZ" sz="1200" dirty="0" err="1"/>
              <a:t>w</a:t>
            </a:r>
            <a:r>
              <a:rPr lang="cs-CZ" sz="1200" dirty="0"/>
              <a:t>/</a:t>
            </a:r>
            <a:r>
              <a:rPr lang="cs-CZ" sz="1200" dirty="0" err="1"/>
              <a:t>index.php?curid</a:t>
            </a:r>
            <a:r>
              <a:rPr lang="cs-CZ" sz="1200" dirty="0"/>
              <a:t>=5772794</a:t>
            </a:r>
          </a:p>
        </p:txBody>
      </p:sp>
    </p:spTree>
    <p:extLst>
      <p:ext uri="{BB962C8B-B14F-4D97-AF65-F5344CB8AC3E}">
        <p14:creationId xmlns:p14="http://schemas.microsoft.com/office/powerpoint/2010/main" val="100405933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00A58AF-CECB-0881-08F7-8E1FACA5C0E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38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66D3AE0A-07CB-7019-62B7-58B9254D11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Luxace KYK</a:t>
            </a:r>
          </a:p>
        </p:txBody>
      </p:sp>
      <p:pic>
        <p:nvPicPr>
          <p:cNvPr id="2050" name="Picture 2" descr="Hip Dislocation – Core EM">
            <a:extLst>
              <a:ext uri="{FF2B5EF4-FFF2-40B4-BE49-F238E27FC236}">
                <a16:creationId xmlns:a16="http://schemas.microsoft.com/office/drawing/2014/main" id="{4E62524C-2E95-3C5F-5E7E-435E4F0801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156" y="1448182"/>
            <a:ext cx="5840894" cy="4779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397593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B50B2F5-E475-D194-F2AF-7F4A2A3A735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39</a:t>
            </a:fld>
            <a:endParaRPr lang="cs-CZ" altLang="cs-CZ" dirty="0"/>
          </a:p>
        </p:txBody>
      </p:sp>
      <p:pic>
        <p:nvPicPr>
          <p:cNvPr id="3074" name="Picture 2" descr="Femoral Neck Fractures">
            <a:extLst>
              <a:ext uri="{FF2B5EF4-FFF2-40B4-BE49-F238E27FC236}">
                <a16:creationId xmlns:a16="http://schemas.microsoft.com/office/drawing/2014/main" id="{2762D96B-50F3-1FD5-22B0-FD6D6AAA3D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00" y="720000"/>
            <a:ext cx="3320036" cy="4934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B51C013A-079C-59FC-C540-EA6E0466A36D}"/>
              </a:ext>
            </a:extLst>
          </p:cNvPr>
          <p:cNvSpPr txBox="1"/>
          <p:nvPr/>
        </p:nvSpPr>
        <p:spPr>
          <a:xfrm>
            <a:off x="310500" y="5738974"/>
            <a:ext cx="332003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200" dirty="0"/>
              <a:t>https://</a:t>
            </a:r>
            <a:r>
              <a:rPr lang="cs-CZ" sz="1200" dirty="0" err="1"/>
              <a:t>www.joionline.net</a:t>
            </a:r>
            <a:r>
              <a:rPr lang="cs-CZ" sz="1200" dirty="0"/>
              <a:t>/</a:t>
            </a:r>
            <a:r>
              <a:rPr lang="cs-CZ" sz="1200" dirty="0" err="1"/>
              <a:t>trending</a:t>
            </a:r>
            <a:r>
              <a:rPr lang="cs-CZ" sz="1200" dirty="0"/>
              <a:t>/</a:t>
            </a:r>
            <a:r>
              <a:rPr lang="cs-CZ" sz="1200" dirty="0" err="1"/>
              <a:t>content</a:t>
            </a:r>
            <a:r>
              <a:rPr lang="cs-CZ" sz="1200" dirty="0"/>
              <a:t>/</a:t>
            </a:r>
            <a:r>
              <a:rPr lang="cs-CZ" sz="1200" dirty="0" err="1"/>
              <a:t>femoral-neck-fractures</a:t>
            </a:r>
            <a:endParaRPr lang="cs-CZ" sz="1200" dirty="0"/>
          </a:p>
        </p:txBody>
      </p:sp>
      <p:pic>
        <p:nvPicPr>
          <p:cNvPr id="3076" name="Picture 4" descr="Endoprotéza neznamená konec sportování | Outfanatic.com">
            <a:extLst>
              <a:ext uri="{FF2B5EF4-FFF2-40B4-BE49-F238E27FC236}">
                <a16:creationId xmlns:a16="http://schemas.microsoft.com/office/drawing/2014/main" id="{0B668C60-DA17-B081-327A-9A066184C7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2760" y="1615043"/>
            <a:ext cx="4554087" cy="3443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8B7DD5CE-29CE-F89D-1F36-61C3FE0EA831}"/>
              </a:ext>
            </a:extLst>
          </p:cNvPr>
          <p:cNvSpPr txBox="1"/>
          <p:nvPr/>
        </p:nvSpPr>
        <p:spPr>
          <a:xfrm>
            <a:off x="4261500" y="5110453"/>
            <a:ext cx="457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600" dirty="0"/>
              <a:t>https://</a:t>
            </a:r>
            <a:r>
              <a:rPr lang="cs-CZ" sz="1600" dirty="0" err="1"/>
              <a:t>www.outfanatic.com</a:t>
            </a:r>
            <a:r>
              <a:rPr lang="cs-CZ" sz="1600" dirty="0"/>
              <a:t>/clanek-1051-Endoproteza-neznamena-konec-sportovani</a:t>
            </a:r>
          </a:p>
        </p:txBody>
      </p:sp>
    </p:spTree>
    <p:extLst>
      <p:ext uri="{BB962C8B-B14F-4D97-AF65-F5344CB8AC3E}">
        <p14:creationId xmlns:p14="http://schemas.microsoft.com/office/powerpoint/2010/main" val="31303867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FA3C8C2-2595-CA2C-F9DD-EAB7B36E1FB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10500" y="6228000"/>
            <a:ext cx="189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970407D-EE58-4A0B-824B-1D3AE42DD9CF}" type="slidenum">
              <a:rPr lang="cs-CZ" altLang="cs-CZ" smtClean="0"/>
              <a:pPr>
                <a:spcAft>
                  <a:spcPts val="600"/>
                </a:spcAft>
              </a:pPr>
              <a:t>4</a:t>
            </a:fld>
            <a:endParaRPr lang="cs-CZ" altLang="cs-CZ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50A2EBB6-45EE-D4BE-9615-9A3FD3FF64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876" y="2888490"/>
            <a:ext cx="3584355" cy="1873516"/>
          </a:xfrm>
        </p:spPr>
        <p:txBody>
          <a:bodyPr anchor="t">
            <a:normAutofit/>
          </a:bodyPr>
          <a:lstStyle/>
          <a:p>
            <a:r>
              <a:rPr lang="cs-CZ" sz="4000" dirty="0"/>
              <a:t>Kyčelní kloub</a:t>
            </a:r>
            <a:br>
              <a:rPr lang="cs-CZ" sz="4000" dirty="0"/>
            </a:br>
            <a:br>
              <a:rPr lang="cs-CZ" sz="4000" dirty="0"/>
            </a:br>
            <a:r>
              <a:rPr lang="cs-CZ" sz="4000" dirty="0"/>
              <a:t>(art. </a:t>
            </a:r>
            <a:r>
              <a:rPr lang="cs-CZ" sz="4000" dirty="0" err="1"/>
              <a:t>coxae</a:t>
            </a:r>
            <a:r>
              <a:rPr lang="cs-CZ" sz="4000" dirty="0"/>
              <a:t>)</a:t>
            </a:r>
          </a:p>
        </p:txBody>
      </p:sp>
      <p:pic>
        <p:nvPicPr>
          <p:cNvPr id="2050" name="Picture 2" descr="The Hip Joint - Articulations - Movements - TeachMeAnatomy">
            <a:extLst>
              <a:ext uri="{FF2B5EF4-FFF2-40B4-BE49-F238E27FC236}">
                <a16:creationId xmlns:a16="http://schemas.microsoft.com/office/drawing/2014/main" id="{C4142693-0553-D161-04DC-0B552E69FD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39491" y="2096575"/>
            <a:ext cx="4572000" cy="406908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135464D4-6259-AF6A-81DF-EC123FC3BC31}"/>
              </a:ext>
            </a:extLst>
          </p:cNvPr>
          <p:cNvSpPr txBox="1"/>
          <p:nvPr/>
        </p:nvSpPr>
        <p:spPr>
          <a:xfrm>
            <a:off x="4406751" y="6165655"/>
            <a:ext cx="457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600" dirty="0"/>
              <a:t>https://</a:t>
            </a:r>
            <a:r>
              <a:rPr lang="cs-CZ" sz="1600" dirty="0" err="1"/>
              <a:t>teachmeanatomy.info</a:t>
            </a:r>
            <a:r>
              <a:rPr lang="cs-CZ" sz="1600" dirty="0"/>
              <a:t>/</a:t>
            </a:r>
            <a:r>
              <a:rPr lang="cs-CZ" sz="1600" dirty="0" err="1"/>
              <a:t>lower</a:t>
            </a:r>
            <a:r>
              <a:rPr lang="cs-CZ" sz="1600" dirty="0"/>
              <a:t>-limb/</a:t>
            </a:r>
            <a:r>
              <a:rPr lang="cs-CZ" sz="1600" dirty="0" err="1"/>
              <a:t>joints</a:t>
            </a:r>
            <a:r>
              <a:rPr lang="cs-CZ" sz="1600" dirty="0"/>
              <a:t>/hip-joint/</a:t>
            </a:r>
          </a:p>
        </p:txBody>
      </p:sp>
    </p:spTree>
    <p:extLst>
      <p:ext uri="{BB962C8B-B14F-4D97-AF65-F5344CB8AC3E}">
        <p14:creationId xmlns:p14="http://schemas.microsoft.com/office/powerpoint/2010/main" val="335141018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5536429-39AC-616C-54AA-79C9D6380A7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61FFFAA-87BE-693F-9265-78CA38966E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720000"/>
            <a:ext cx="8064900" cy="871294"/>
          </a:xfrm>
        </p:spPr>
        <p:txBody>
          <a:bodyPr/>
          <a:lstStyle/>
          <a:p>
            <a:r>
              <a:rPr lang="cs-CZ" dirty="0" err="1"/>
              <a:t>Antiluxační</a:t>
            </a:r>
            <a:r>
              <a:rPr lang="cs-CZ" dirty="0"/>
              <a:t> zásady pro pacienty po TEP KYK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1B767463-D678-DC72-B3F8-F432A2C98A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500" y="1973356"/>
            <a:ext cx="7772400" cy="3219000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9A0F7F2E-8324-BF3D-274D-28904E8C9876}"/>
              </a:ext>
            </a:extLst>
          </p:cNvPr>
          <p:cNvSpPr txBox="1"/>
          <p:nvPr/>
        </p:nvSpPr>
        <p:spPr>
          <a:xfrm>
            <a:off x="685800" y="5984668"/>
            <a:ext cx="777240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400" dirty="0"/>
              <a:t>Převzato z materiálu pro pacienty nemocnice Břeclav – dostupné na: https://</a:t>
            </a:r>
            <a:r>
              <a:rPr lang="cs-CZ" sz="1400" dirty="0" err="1"/>
              <a:t>www.nembv.cz</a:t>
            </a:r>
            <a:r>
              <a:rPr lang="cs-CZ" sz="1400" dirty="0"/>
              <a:t>/</a:t>
            </a:r>
            <a:r>
              <a:rPr lang="cs-CZ" sz="1400" dirty="0" err="1"/>
              <a:t>obrazky</a:t>
            </a:r>
            <a:r>
              <a:rPr lang="cs-CZ" sz="1400" dirty="0"/>
              <a:t>-soubory/instrukce-pro-pacienty-tep-kycelniho-kloubu-fc939.pdf?redir</a:t>
            </a:r>
          </a:p>
        </p:txBody>
      </p:sp>
    </p:spTree>
    <p:extLst>
      <p:ext uri="{BB962C8B-B14F-4D97-AF65-F5344CB8AC3E}">
        <p14:creationId xmlns:p14="http://schemas.microsoft.com/office/powerpoint/2010/main" val="275816746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AA2BEF3-E15E-4788-C6D5-3E5C6E37ED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41</a:t>
            </a:fld>
            <a:endParaRPr lang="cs-CZ" alt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AC644F64-DBE3-F520-67D1-0A9F312755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0" y="2088002"/>
            <a:ext cx="8064900" cy="4139998"/>
          </a:xfrm>
        </p:spPr>
        <p:txBody>
          <a:bodyPr/>
          <a:lstStyle/>
          <a:p>
            <a:pPr marL="54000" indent="0">
              <a:buNone/>
            </a:pPr>
            <a:r>
              <a:rPr lang="cs-CZ" dirty="0"/>
              <a:t>FAI (FAS) - je dán zvýšeným mechanickým napětím mezi hlavicí a jamkou kyčelního kloubu. Dochází k poškození labra a chrupavek v kyčelním kloubu a tím k rozvoji degenerativních změn, který doprovází bolestivost v kyčelním kloubu s postupným omezením pohybu.</a:t>
            </a:r>
          </a:p>
          <a:p>
            <a:pPr marL="54000" indent="0">
              <a:buNone/>
            </a:pPr>
            <a:endParaRPr lang="cs-CZ" dirty="0"/>
          </a:p>
          <a:p>
            <a:pPr marL="54000" indent="0">
              <a:buNone/>
            </a:pPr>
            <a:r>
              <a:rPr lang="cs-CZ" dirty="0"/>
              <a:t>Příznak: bolest – často vázáno na pohybovou aktivitu (někdy konkrétní pohyb, ROM a směr pohybu)</a:t>
            </a:r>
          </a:p>
          <a:p>
            <a:pPr marL="54000" indent="0">
              <a:buNone/>
            </a:pPr>
            <a:endParaRPr lang="cs-CZ" dirty="0"/>
          </a:p>
          <a:p>
            <a:r>
              <a:rPr lang="cs-CZ" dirty="0"/>
              <a:t>nevhodný tvar a orientace jamky </a:t>
            </a:r>
          </a:p>
          <a:p>
            <a:r>
              <a:rPr lang="cs-CZ" dirty="0"/>
              <a:t>nesprávný tvar hlavice a krčku (poúrazové stavy, VVV)</a:t>
            </a:r>
          </a:p>
          <a:p>
            <a:pPr marL="54000" indent="0">
              <a:buNone/>
            </a:pPr>
            <a:endParaRPr lang="cs-CZ" dirty="0"/>
          </a:p>
        </p:txBody>
      </p:sp>
      <p:pic>
        <p:nvPicPr>
          <p:cNvPr id="1026" name="Picture 2" descr="FEMOROACETABULÁRNÍ SYNDROM | painGURU">
            <a:extLst>
              <a:ext uri="{FF2B5EF4-FFF2-40B4-BE49-F238E27FC236}">
                <a16:creationId xmlns:a16="http://schemas.microsoft.com/office/drawing/2014/main" id="{8E2B9EC3-F0FE-DDE8-F03A-E27498E603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443"/>
            <a:ext cx="9144000" cy="159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3E4C04C4-22DC-2A0D-52EC-FCA7DD0EAD51}"/>
              </a:ext>
            </a:extLst>
          </p:cNvPr>
          <p:cNvSpPr txBox="1"/>
          <p:nvPr/>
        </p:nvSpPr>
        <p:spPr>
          <a:xfrm>
            <a:off x="539550" y="6354000"/>
            <a:ext cx="4572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50" dirty="0"/>
              <a:t>https://</a:t>
            </a:r>
            <a:r>
              <a:rPr lang="cs-CZ" sz="1050" dirty="0" err="1"/>
              <a:t>www.painguru.cz</a:t>
            </a:r>
            <a:r>
              <a:rPr lang="cs-CZ" sz="1050" dirty="0"/>
              <a:t>/</a:t>
            </a:r>
            <a:r>
              <a:rPr lang="cs-CZ" sz="1050" dirty="0" err="1"/>
              <a:t>gurupedia</a:t>
            </a:r>
            <a:r>
              <a:rPr lang="cs-CZ" sz="1050" dirty="0"/>
              <a:t>/</a:t>
            </a:r>
            <a:r>
              <a:rPr lang="cs-CZ" sz="1050" dirty="0" err="1"/>
              <a:t>femoroacetabularni</a:t>
            </a:r>
            <a:r>
              <a:rPr lang="cs-CZ" sz="1050" dirty="0"/>
              <a:t>-syndrom/</a:t>
            </a:r>
          </a:p>
        </p:txBody>
      </p:sp>
    </p:spTree>
    <p:extLst>
      <p:ext uri="{BB962C8B-B14F-4D97-AF65-F5344CB8AC3E}">
        <p14:creationId xmlns:p14="http://schemas.microsoft.com/office/powerpoint/2010/main" val="165523930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433B64B-FAA8-F9EA-1C9E-D332793B666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C7984C25-BC6E-1DDF-A7B0-BAE243B06A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FAI</a:t>
            </a:r>
          </a:p>
        </p:txBody>
      </p:sp>
      <p:pic>
        <p:nvPicPr>
          <p:cNvPr id="4098" name="Picture 2" descr="Femoroacetabular Impingement - OrthoInfo - AAOS">
            <a:extLst>
              <a:ext uri="{FF2B5EF4-FFF2-40B4-BE49-F238E27FC236}">
                <a16:creationId xmlns:a16="http://schemas.microsoft.com/office/drawing/2014/main" id="{714A30DB-72D6-9F02-7EAE-91C1C0A29F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41475"/>
            <a:ext cx="9144000" cy="357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670282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2AB3118-6A25-A46B-AECD-309965FBE46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10500" y="6228000"/>
            <a:ext cx="189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970407D-EE58-4A0B-824B-1D3AE42DD9CF}" type="slidenum">
              <a:rPr lang="cs-CZ" altLang="cs-CZ" smtClean="0"/>
              <a:pPr>
                <a:spcAft>
                  <a:spcPts val="600"/>
                </a:spcAft>
              </a:pPr>
              <a:t>43</a:t>
            </a:fld>
            <a:endParaRPr lang="cs-CZ" altLang="cs-CZ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0BA3960-9FA1-7A70-BF8D-6BDEA159F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720000"/>
            <a:ext cx="8064900" cy="451576"/>
          </a:xfrm>
        </p:spPr>
        <p:txBody>
          <a:bodyPr anchor="t">
            <a:normAutofit/>
          </a:bodyPr>
          <a:lstStyle/>
          <a:p>
            <a:r>
              <a:rPr lang="cs-CZ" dirty="0" err="1"/>
              <a:t>Entezopatie</a:t>
            </a:r>
            <a:r>
              <a:rPr lang="cs-CZ" dirty="0"/>
              <a:t>/ tendinitidy adduktorů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7EF901B4-A2DF-2B87-CD75-6E4BB00F57B3}"/>
              </a:ext>
            </a:extLst>
          </p:cNvPr>
          <p:cNvSpPr>
            <a:spLocks noGrp="1"/>
          </p:cNvSpPr>
          <p:nvPr>
            <p:ph idx="29"/>
          </p:nvPr>
        </p:nvSpPr>
        <p:spPr>
          <a:xfrm>
            <a:off x="540000" y="1701505"/>
            <a:ext cx="3914999" cy="4139998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cs-CZ" dirty="0"/>
              <a:t>Bolestivý úpon na symfýze </a:t>
            </a:r>
            <a:endParaRPr lang="cs-CZ"/>
          </a:p>
          <a:p>
            <a:pPr>
              <a:spcAft>
                <a:spcPts val="600"/>
              </a:spcAft>
            </a:pPr>
            <a:r>
              <a:rPr lang="cs-CZ" dirty="0"/>
              <a:t>Bolest se může přenášet do </a:t>
            </a:r>
            <a:r>
              <a:rPr lang="cs-CZ" dirty="0" err="1"/>
              <a:t>podbříšku</a:t>
            </a:r>
            <a:r>
              <a:rPr lang="cs-CZ" dirty="0"/>
              <a:t> nebo po vnitřní straně stehna směrem ke koleni </a:t>
            </a:r>
            <a:endParaRPr lang="cs-CZ"/>
          </a:p>
          <a:p>
            <a:pPr>
              <a:spcAft>
                <a:spcPts val="600"/>
              </a:spcAft>
            </a:pPr>
            <a:r>
              <a:rPr lang="cs-CZ" dirty="0"/>
              <a:t>Bolestivá addukce proti odporu, často omezená ZR</a:t>
            </a:r>
            <a:endParaRPr lang="cs-CZ"/>
          </a:p>
          <a:p>
            <a:pPr>
              <a:spcAft>
                <a:spcPts val="600"/>
              </a:spcAft>
            </a:pPr>
            <a:r>
              <a:rPr lang="cs-CZ" dirty="0"/>
              <a:t>Posturálně často spojeno s </a:t>
            </a:r>
            <a:r>
              <a:rPr lang="cs-CZ" dirty="0" err="1"/>
              <a:t>anteverzí</a:t>
            </a:r>
            <a:r>
              <a:rPr lang="cs-CZ" dirty="0"/>
              <a:t> pánve, valgozitou kolen i kotníků </a:t>
            </a:r>
            <a:endParaRPr lang="cs-CZ"/>
          </a:p>
        </p:txBody>
      </p:sp>
      <p:pic>
        <p:nvPicPr>
          <p:cNvPr id="8194" name="Picture 2" descr="What Causes Adductor Tendinitis?">
            <a:extLst>
              <a:ext uri="{FF2B5EF4-FFF2-40B4-BE49-F238E27FC236}">
                <a16:creationId xmlns:a16="http://schemas.microsoft.com/office/drawing/2014/main" id="{D4940CB1-9703-49B1-87BC-A45B7F1570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34957" y="544468"/>
            <a:ext cx="3769043" cy="5297035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FD7CAA97-6F46-873C-5AF0-EC958EFE74D0}"/>
              </a:ext>
            </a:extLst>
          </p:cNvPr>
          <p:cNvSpPr txBox="1"/>
          <p:nvPr/>
        </p:nvSpPr>
        <p:spPr>
          <a:xfrm>
            <a:off x="550504" y="5788384"/>
            <a:ext cx="7517080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cs-CZ" sz="1800" dirty="0">
                <a:latin typeface="+mn-lt"/>
              </a:rPr>
              <a:t>Při dlouhodobém přetěžování úponů adduktorů, pak vlivem kumulace </a:t>
            </a:r>
            <a:r>
              <a:rPr lang="cs-CZ" sz="1800" dirty="0" err="1">
                <a:latin typeface="+mn-lt"/>
              </a:rPr>
              <a:t>mikrotraumat</a:t>
            </a:r>
            <a:r>
              <a:rPr lang="cs-CZ" sz="1800" dirty="0">
                <a:latin typeface="+mn-lt"/>
              </a:rPr>
              <a:t> může dojít až k poranění měkkého třísla – traumatická etiologie </a:t>
            </a:r>
          </a:p>
        </p:txBody>
      </p:sp>
    </p:spTree>
    <p:extLst>
      <p:ext uri="{BB962C8B-B14F-4D97-AF65-F5344CB8AC3E}">
        <p14:creationId xmlns:p14="http://schemas.microsoft.com/office/powerpoint/2010/main" val="102865032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A1CB760-930F-4E11-23EC-44D858D3F41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10500" y="6228000"/>
            <a:ext cx="189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D6D6C118-631F-4A80-9886-907009361577}" type="slidenum">
              <a:rPr lang="cs-CZ" altLang="cs-CZ" smtClean="0"/>
              <a:pPr>
                <a:spcAft>
                  <a:spcPts val="600"/>
                </a:spcAft>
              </a:pPr>
              <a:t>44</a:t>
            </a:fld>
            <a:endParaRPr lang="cs-CZ" altLang="cs-CZ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1B8F56BC-0778-6B39-1240-8F92A9085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720000"/>
            <a:ext cx="8064900" cy="451576"/>
          </a:xfrm>
        </p:spPr>
        <p:txBody>
          <a:bodyPr anchor="t">
            <a:normAutofit/>
          </a:bodyPr>
          <a:lstStyle/>
          <a:p>
            <a:r>
              <a:rPr lang="cs-CZ" dirty="0" err="1"/>
              <a:t>Entezopatie</a:t>
            </a:r>
            <a:r>
              <a:rPr lang="cs-CZ" dirty="0"/>
              <a:t>  m. </a:t>
            </a:r>
            <a:r>
              <a:rPr lang="cs-CZ" dirty="0" err="1"/>
              <a:t>rectus</a:t>
            </a:r>
            <a:r>
              <a:rPr lang="cs-CZ" dirty="0"/>
              <a:t> </a:t>
            </a:r>
            <a:r>
              <a:rPr lang="cs-CZ" dirty="0" err="1"/>
              <a:t>femoris</a:t>
            </a:r>
            <a:r>
              <a:rPr lang="cs-CZ" dirty="0"/>
              <a:t> </a:t>
            </a:r>
          </a:p>
        </p:txBody>
      </p:sp>
      <p:pic>
        <p:nvPicPr>
          <p:cNvPr id="9218" name="Picture 2" descr="Rectus Femoris Tendon Strain - Symptoms, Causes, Treatment &amp; Rehab">
            <a:extLst>
              <a:ext uri="{FF2B5EF4-FFF2-40B4-BE49-F238E27FC236}">
                <a16:creationId xmlns:a16="http://schemas.microsoft.com/office/drawing/2014/main" id="{A6B419C5-EF43-2193-56FF-571F9DBE24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5128" y="1692002"/>
            <a:ext cx="7774644" cy="4139998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A86CAC1F-D11C-DE4F-2FD0-0320F99A3038}"/>
              </a:ext>
            </a:extLst>
          </p:cNvPr>
          <p:cNvSpPr txBox="1"/>
          <p:nvPr/>
        </p:nvSpPr>
        <p:spPr>
          <a:xfrm>
            <a:off x="540000" y="6399055"/>
            <a:ext cx="777464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400" dirty="0"/>
              <a:t>https://</a:t>
            </a:r>
            <a:r>
              <a:rPr lang="cs-CZ" sz="1400" dirty="0" err="1"/>
              <a:t>www.sportsinjuryclinic.net</a:t>
            </a:r>
            <a:r>
              <a:rPr lang="cs-CZ" sz="1400" dirty="0"/>
              <a:t>/sport-</a:t>
            </a:r>
            <a:r>
              <a:rPr lang="cs-CZ" sz="1400" dirty="0" err="1"/>
              <a:t>injuries</a:t>
            </a:r>
            <a:r>
              <a:rPr lang="cs-CZ" sz="1400" dirty="0"/>
              <a:t>/hip-</a:t>
            </a:r>
            <a:r>
              <a:rPr lang="cs-CZ" sz="1400" dirty="0" err="1"/>
              <a:t>groin</a:t>
            </a:r>
            <a:r>
              <a:rPr lang="cs-CZ" sz="1400" dirty="0"/>
              <a:t>/hip-</a:t>
            </a:r>
            <a:r>
              <a:rPr lang="cs-CZ" sz="1400" dirty="0" err="1"/>
              <a:t>pain</a:t>
            </a:r>
            <a:r>
              <a:rPr lang="cs-CZ" sz="1400" dirty="0"/>
              <a:t>/</a:t>
            </a:r>
            <a:r>
              <a:rPr lang="cs-CZ" sz="1400" dirty="0" err="1"/>
              <a:t>rupture-rectus-femoris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381427962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6DB1BB4-8420-5CB9-6F90-9F372F301F0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10500" y="6228000"/>
            <a:ext cx="189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970407D-EE58-4A0B-824B-1D3AE42DD9CF}" type="slidenum">
              <a:rPr lang="cs-CZ" altLang="cs-CZ" smtClean="0"/>
              <a:pPr>
                <a:spcAft>
                  <a:spcPts val="600"/>
                </a:spcAft>
              </a:pPr>
              <a:t>45</a:t>
            </a:fld>
            <a:endParaRPr lang="cs-CZ" altLang="cs-CZ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CA622B0B-9410-93F8-4BC2-1445378FB2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720000"/>
            <a:ext cx="8064900" cy="451576"/>
          </a:xfrm>
        </p:spPr>
        <p:txBody>
          <a:bodyPr anchor="t">
            <a:normAutofit/>
          </a:bodyPr>
          <a:lstStyle/>
          <a:p>
            <a:r>
              <a:rPr lang="cs-CZ" dirty="0" err="1"/>
              <a:t>Entezopatie</a:t>
            </a:r>
            <a:r>
              <a:rPr lang="cs-CZ" dirty="0"/>
              <a:t> </a:t>
            </a:r>
            <a:r>
              <a:rPr lang="cs-CZ" dirty="0" err="1"/>
              <a:t>ischiokrurálních</a:t>
            </a:r>
            <a:r>
              <a:rPr lang="cs-CZ" dirty="0"/>
              <a:t> svalů </a:t>
            </a:r>
          </a:p>
        </p:txBody>
      </p:sp>
      <p:pic>
        <p:nvPicPr>
          <p:cNvPr id="10242" name="Picture 2" descr="Proximal hamstring tendinopathy - Ultrasound Guided Injections">
            <a:extLst>
              <a:ext uri="{FF2B5EF4-FFF2-40B4-BE49-F238E27FC236}">
                <a16:creationId xmlns:a16="http://schemas.microsoft.com/office/drawing/2014/main" id="{5B8F92B2-3042-07E6-71A0-0490FC4BAD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94" r="-1" b="12309"/>
          <a:stretch/>
        </p:blipFill>
        <p:spPr bwMode="auto">
          <a:xfrm>
            <a:off x="540000" y="1692002"/>
            <a:ext cx="8064900" cy="4139998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BA8A5D39-CF3F-734F-5B55-C874448B4801}"/>
              </a:ext>
            </a:extLst>
          </p:cNvPr>
          <p:cNvSpPr txBox="1"/>
          <p:nvPr/>
        </p:nvSpPr>
        <p:spPr>
          <a:xfrm>
            <a:off x="1695202" y="6329751"/>
            <a:ext cx="575359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100" dirty="0"/>
              <a:t>https://</a:t>
            </a:r>
            <a:r>
              <a:rPr lang="cs-CZ" sz="1100" dirty="0" err="1"/>
              <a:t>www.ultrasound-guided-injections.co.uk</a:t>
            </a:r>
            <a:r>
              <a:rPr lang="cs-CZ" sz="1100" dirty="0"/>
              <a:t>/</a:t>
            </a:r>
            <a:r>
              <a:rPr lang="cs-CZ" sz="1100" dirty="0" err="1"/>
              <a:t>proximal-hamstring-tendinopathy</a:t>
            </a:r>
            <a:r>
              <a:rPr lang="cs-CZ" sz="1100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75792324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7DC113C5-94C7-21DF-4283-7247F0D3480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0B14B5F-C440-5918-60D9-489CBA0AD44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9F725E02-20C3-8EFD-6887-7732CA17D4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Funkční problematika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64885461-CD01-7FA4-2D37-390E3DFA41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1345" y="1330239"/>
            <a:ext cx="6281310" cy="4897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10432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0392D29-77AD-05BA-65C9-FACFA5EF0BF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10500" y="6228000"/>
            <a:ext cx="189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970407D-EE58-4A0B-824B-1D3AE42DD9CF}" type="slidenum">
              <a:rPr lang="cs-CZ" altLang="cs-CZ" smtClean="0"/>
              <a:pPr>
                <a:spcAft>
                  <a:spcPts val="600"/>
                </a:spcAft>
              </a:pPr>
              <a:t>47</a:t>
            </a:fld>
            <a:endParaRPr lang="cs-CZ" altLang="cs-CZ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611B0B5C-D4EC-991A-9E7C-30532A2268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720000"/>
            <a:ext cx="8064900" cy="451576"/>
          </a:xfrm>
        </p:spPr>
        <p:txBody>
          <a:bodyPr anchor="t">
            <a:normAutofit/>
          </a:bodyPr>
          <a:lstStyle/>
          <a:p>
            <a:r>
              <a:rPr lang="cs-CZ" dirty="0"/>
              <a:t>m. </a:t>
            </a:r>
            <a:r>
              <a:rPr lang="cs-CZ" dirty="0" err="1"/>
              <a:t>Quadriceps</a:t>
            </a:r>
            <a:r>
              <a:rPr lang="cs-CZ" dirty="0"/>
              <a:t> </a:t>
            </a:r>
            <a:r>
              <a:rPr lang="cs-CZ" dirty="0" err="1"/>
              <a:t>femoris</a:t>
            </a:r>
            <a:endParaRPr lang="cs-CZ" dirty="0"/>
          </a:p>
        </p:txBody>
      </p:sp>
      <p:pic>
        <p:nvPicPr>
          <p:cNvPr id="5122" name="Picture 2" descr="Musculus quadriceps femoris - Anatomie und Funktion | Kenhub">
            <a:extLst>
              <a:ext uri="{FF2B5EF4-FFF2-40B4-BE49-F238E27FC236}">
                <a16:creationId xmlns:a16="http://schemas.microsoft.com/office/drawing/2014/main" id="{8475C6F2-1772-30E0-4FBF-373E89B620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0000" y="1814004"/>
            <a:ext cx="3914999" cy="3914999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60317C4C-8CF0-C937-27FF-12DBAE5E09D0}"/>
              </a:ext>
            </a:extLst>
          </p:cNvPr>
          <p:cNvSpPr>
            <a:spLocks noGrp="1"/>
          </p:cNvSpPr>
          <p:nvPr>
            <p:ph idx="30"/>
          </p:nvPr>
        </p:nvSpPr>
        <p:spPr>
          <a:xfrm>
            <a:off x="4688460" y="1701505"/>
            <a:ext cx="3914999" cy="4139998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cs-CZ" dirty="0" err="1"/>
              <a:t>Buckling</a:t>
            </a:r>
            <a:r>
              <a:rPr lang="cs-CZ" dirty="0"/>
              <a:t> </a:t>
            </a:r>
            <a:r>
              <a:rPr lang="cs-CZ" dirty="0" err="1"/>
              <a:t>knee</a:t>
            </a:r>
            <a:r>
              <a:rPr lang="cs-CZ" dirty="0"/>
              <a:t> – </a:t>
            </a:r>
            <a:r>
              <a:rPr lang="cs-CZ" dirty="0" err="1"/>
              <a:t>podlamujíci</a:t>
            </a:r>
            <a:r>
              <a:rPr lang="cs-CZ" dirty="0"/>
              <a:t>́ se koleno </a:t>
            </a:r>
            <a:r>
              <a:rPr lang="cs-CZ" dirty="0" err="1"/>
              <a:t>při</a:t>
            </a:r>
            <a:r>
              <a:rPr lang="cs-CZ" dirty="0"/>
              <a:t> </a:t>
            </a:r>
            <a:r>
              <a:rPr lang="cs-CZ" dirty="0" err="1"/>
              <a:t>posbženi</a:t>
            </a:r>
            <a:r>
              <a:rPr lang="cs-CZ" dirty="0"/>
              <a:t>́ </a:t>
            </a:r>
            <a:r>
              <a:rPr lang="cs-CZ" dirty="0" err="1"/>
              <a:t>vastus</a:t>
            </a:r>
            <a:r>
              <a:rPr lang="cs-CZ" dirty="0"/>
              <a:t> </a:t>
            </a:r>
            <a:r>
              <a:rPr lang="cs-CZ" dirty="0" err="1"/>
              <a:t>medialis</a:t>
            </a:r>
            <a:r>
              <a:rPr lang="cs-CZ" dirty="0"/>
              <a:t> </a:t>
            </a:r>
          </a:p>
          <a:p>
            <a:pPr>
              <a:spcAft>
                <a:spcPts val="600"/>
              </a:spcAft>
            </a:pPr>
            <a:r>
              <a:rPr lang="cs-CZ" dirty="0"/>
              <a:t>Syndrom </a:t>
            </a:r>
            <a:r>
              <a:rPr lang="cs-CZ" dirty="0" err="1"/>
              <a:t>uzamčene</a:t>
            </a:r>
            <a:r>
              <a:rPr lang="cs-CZ" dirty="0"/>
              <a:t>́ pately – dysfunkce </a:t>
            </a:r>
            <a:r>
              <a:rPr lang="cs-CZ" dirty="0" err="1"/>
              <a:t>vastus</a:t>
            </a:r>
            <a:r>
              <a:rPr lang="cs-CZ" dirty="0"/>
              <a:t> </a:t>
            </a:r>
            <a:r>
              <a:rPr lang="cs-CZ" dirty="0" err="1"/>
              <a:t>latralis</a:t>
            </a:r>
            <a:r>
              <a:rPr lang="cs-CZ" dirty="0"/>
              <a:t> </a:t>
            </a:r>
          </a:p>
          <a:p>
            <a:pPr>
              <a:spcAft>
                <a:spcPts val="600"/>
              </a:spcAft>
            </a:pPr>
            <a:r>
              <a:rPr lang="cs-CZ" dirty="0"/>
              <a:t>U pacientů s </a:t>
            </a:r>
            <a:r>
              <a:rPr lang="cs-CZ" dirty="0" err="1"/>
              <a:t>Trps</a:t>
            </a:r>
            <a:r>
              <a:rPr lang="cs-CZ" dirty="0"/>
              <a:t> ve </a:t>
            </a:r>
            <a:r>
              <a:rPr lang="cs-CZ" dirty="0" err="1"/>
              <a:t>vastus</a:t>
            </a:r>
            <a:r>
              <a:rPr lang="cs-CZ" dirty="0"/>
              <a:t> </a:t>
            </a:r>
            <a:r>
              <a:rPr lang="cs-CZ" dirty="0" err="1"/>
              <a:t>lateralis</a:t>
            </a:r>
            <a:r>
              <a:rPr lang="cs-CZ" dirty="0"/>
              <a:t> – „</a:t>
            </a:r>
            <a:r>
              <a:rPr lang="cs-CZ" dirty="0" err="1"/>
              <a:t>Mortonova</a:t>
            </a:r>
            <a:r>
              <a:rPr lang="cs-CZ" dirty="0"/>
              <a:t> noha“ </a:t>
            </a:r>
          </a:p>
          <a:p>
            <a:pPr>
              <a:spcAft>
                <a:spcPts val="600"/>
              </a:spcAft>
            </a:pPr>
            <a:endParaRPr lang="cs-CZ" dirty="0"/>
          </a:p>
        </p:txBody>
      </p:sp>
      <p:pic>
        <p:nvPicPr>
          <p:cNvPr id="5124" name="Picture 4" descr="Morton's Neuroma | We specialize in treating Morton's neuroma foot pain">
            <a:extLst>
              <a:ext uri="{FF2B5EF4-FFF2-40B4-BE49-F238E27FC236}">
                <a16:creationId xmlns:a16="http://schemas.microsoft.com/office/drawing/2014/main" id="{5EA2D703-5D2F-9AE9-C809-4F2C5486D1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2520" y="4264223"/>
            <a:ext cx="2292680" cy="2215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79D305CA-A878-7F02-A0EB-DCF6ED22E8C7}"/>
              </a:ext>
            </a:extLst>
          </p:cNvPr>
          <p:cNvSpPr txBox="1"/>
          <p:nvPr/>
        </p:nvSpPr>
        <p:spPr>
          <a:xfrm>
            <a:off x="3481754" y="6480000"/>
            <a:ext cx="7080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200" dirty="0"/>
              <a:t>https://</a:t>
            </a:r>
            <a:r>
              <a:rPr lang="cs-CZ" sz="1200" dirty="0" err="1"/>
              <a:t>www.mortonsneuroma.com</a:t>
            </a:r>
            <a:r>
              <a:rPr lang="cs-CZ" sz="1200" dirty="0"/>
              <a:t>/</a:t>
            </a:r>
            <a:r>
              <a:rPr lang="cs-CZ" sz="1200" dirty="0" err="1"/>
              <a:t>mortons-neuroma</a:t>
            </a:r>
            <a:r>
              <a:rPr lang="cs-CZ" sz="1200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42163555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20FAA66-554A-71C5-0340-27B39990239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48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5163EAD0-EA21-F76A-5D0E-7903A3024A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m. </a:t>
            </a:r>
            <a:r>
              <a:rPr lang="cs-CZ" dirty="0" err="1"/>
              <a:t>Piriformis</a:t>
            </a:r>
            <a:r>
              <a:rPr lang="cs-CZ" dirty="0"/>
              <a:t> </a:t>
            </a:r>
          </a:p>
        </p:txBody>
      </p:sp>
      <p:sp>
        <p:nvSpPr>
          <p:cNvPr id="8" name="Zástupný obsah 7">
            <a:extLst>
              <a:ext uri="{FF2B5EF4-FFF2-40B4-BE49-F238E27FC236}">
                <a16:creationId xmlns:a16="http://schemas.microsoft.com/office/drawing/2014/main" id="{FAED35BE-E4AB-6FA0-AF69-AC24DE8623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9" name="Picture 2" descr="Piriformis Syndrome | Local Physio">
            <a:extLst>
              <a:ext uri="{FF2B5EF4-FFF2-40B4-BE49-F238E27FC236}">
                <a16:creationId xmlns:a16="http://schemas.microsoft.com/office/drawing/2014/main" id="{21B49670-9F38-AC09-956E-9C6ECD1DEB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1149350"/>
            <a:ext cx="8763000" cy="455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F98227C0-D726-B50A-9953-837BDFF2E731}"/>
              </a:ext>
            </a:extLst>
          </p:cNvPr>
          <p:cNvSpPr txBox="1"/>
          <p:nvPr/>
        </p:nvSpPr>
        <p:spPr>
          <a:xfrm>
            <a:off x="1440180" y="5984111"/>
            <a:ext cx="626364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400" dirty="0"/>
              <a:t>https://</a:t>
            </a:r>
            <a:r>
              <a:rPr lang="cs-CZ" sz="1400" dirty="0" err="1"/>
              <a:t>www.local-physio.co.uk</a:t>
            </a:r>
            <a:r>
              <a:rPr lang="cs-CZ" sz="1400" dirty="0"/>
              <a:t>/</a:t>
            </a:r>
            <a:r>
              <a:rPr lang="cs-CZ" sz="1400" dirty="0" err="1"/>
              <a:t>articles</a:t>
            </a:r>
            <a:r>
              <a:rPr lang="cs-CZ" sz="1400" dirty="0"/>
              <a:t>/</a:t>
            </a:r>
            <a:r>
              <a:rPr lang="cs-CZ" sz="1400" dirty="0" err="1"/>
              <a:t>buttock-pain</a:t>
            </a:r>
            <a:r>
              <a:rPr lang="cs-CZ" sz="1400" dirty="0"/>
              <a:t>/</a:t>
            </a:r>
            <a:r>
              <a:rPr lang="cs-CZ" sz="1400" dirty="0" err="1"/>
              <a:t>piriformis</a:t>
            </a:r>
            <a:r>
              <a:rPr lang="cs-CZ" sz="1400" dirty="0"/>
              <a:t>-syndrome/</a:t>
            </a:r>
          </a:p>
        </p:txBody>
      </p:sp>
    </p:spTree>
    <p:extLst>
      <p:ext uri="{BB962C8B-B14F-4D97-AF65-F5344CB8AC3E}">
        <p14:creationId xmlns:p14="http://schemas.microsoft.com/office/powerpoint/2010/main" val="341837464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D65D479-D571-7E61-5C73-A04790CFE1F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A06A56D-7C51-E295-1DF0-A32BA27BCD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m. </a:t>
            </a:r>
            <a:r>
              <a:rPr lang="cs-CZ" dirty="0" err="1"/>
              <a:t>Gluteus</a:t>
            </a:r>
            <a:r>
              <a:rPr lang="cs-CZ" dirty="0"/>
              <a:t> </a:t>
            </a:r>
            <a:r>
              <a:rPr lang="cs-CZ" dirty="0" err="1"/>
              <a:t>medius</a:t>
            </a:r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0C560D27-4AE5-FB2E-870C-901A233111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Při</a:t>
            </a:r>
            <a:r>
              <a:rPr lang="cs-CZ" dirty="0"/>
              <a:t> patologii </a:t>
            </a:r>
            <a:r>
              <a:rPr lang="cs-CZ" dirty="0" err="1"/>
              <a:t>nemožnost</a:t>
            </a:r>
            <a:r>
              <a:rPr lang="cs-CZ" dirty="0"/>
              <a:t> </a:t>
            </a:r>
            <a:r>
              <a:rPr lang="cs-CZ" dirty="0" err="1"/>
              <a:t>spát</a:t>
            </a:r>
            <a:r>
              <a:rPr lang="cs-CZ" dirty="0"/>
              <a:t> na </a:t>
            </a:r>
            <a:r>
              <a:rPr lang="cs-CZ" dirty="0" err="1"/>
              <a:t>postiženém</a:t>
            </a:r>
            <a:r>
              <a:rPr lang="cs-CZ" dirty="0"/>
              <a:t> boku </a:t>
            </a:r>
          </a:p>
          <a:p>
            <a:r>
              <a:rPr lang="cs-CZ" dirty="0"/>
              <a:t>Bolestivý sed ve zhroucené pozici, retroverze </a:t>
            </a:r>
            <a:r>
              <a:rPr lang="cs-CZ" dirty="0" err="1"/>
              <a:t>pánve</a:t>
            </a:r>
            <a:r>
              <a:rPr lang="cs-CZ" dirty="0"/>
              <a:t> tak, </a:t>
            </a:r>
            <a:r>
              <a:rPr lang="cs-CZ" dirty="0" err="1"/>
              <a:t>že</a:t>
            </a:r>
            <a:r>
              <a:rPr lang="cs-CZ" dirty="0"/>
              <a:t> </a:t>
            </a:r>
            <a:r>
              <a:rPr lang="cs-CZ" dirty="0" err="1"/>
              <a:t>váha</a:t>
            </a:r>
            <a:r>
              <a:rPr lang="cs-CZ" dirty="0"/>
              <a:t> </a:t>
            </a:r>
            <a:r>
              <a:rPr lang="cs-CZ" dirty="0" err="1"/>
              <a:t>těla</a:t>
            </a:r>
            <a:r>
              <a:rPr lang="cs-CZ" dirty="0"/>
              <a:t>  komprimuje </a:t>
            </a:r>
            <a:r>
              <a:rPr lang="cs-CZ" dirty="0" err="1"/>
              <a:t>trps</a:t>
            </a:r>
            <a:r>
              <a:rPr lang="cs-CZ" dirty="0"/>
              <a:t> </a:t>
            </a:r>
          </a:p>
          <a:p>
            <a:r>
              <a:rPr lang="cs-CZ" dirty="0"/>
              <a:t>Aktivace </a:t>
            </a:r>
            <a:r>
              <a:rPr lang="cs-CZ" dirty="0" err="1"/>
              <a:t>TrPs</a:t>
            </a:r>
            <a:r>
              <a:rPr lang="cs-CZ" dirty="0"/>
              <a:t> – sezení na </a:t>
            </a:r>
            <a:r>
              <a:rPr lang="cs-CZ" dirty="0" err="1"/>
              <a:t>peněžence</a:t>
            </a:r>
            <a:r>
              <a:rPr lang="cs-CZ" dirty="0"/>
              <a:t> </a:t>
            </a:r>
          </a:p>
          <a:p>
            <a:r>
              <a:rPr lang="cs-CZ" dirty="0"/>
              <a:t>Vztah k SI kloubu </a:t>
            </a:r>
          </a:p>
          <a:p>
            <a:endParaRPr lang="cs-CZ" dirty="0"/>
          </a:p>
        </p:txBody>
      </p:sp>
      <p:pic>
        <p:nvPicPr>
          <p:cNvPr id="6146" name="Picture 2" descr="Gluteus Medius | The Trigger Point &amp; Referred Pain Guide">
            <a:extLst>
              <a:ext uri="{FF2B5EF4-FFF2-40B4-BE49-F238E27FC236}">
                <a16:creationId xmlns:a16="http://schemas.microsoft.com/office/drawing/2014/main" id="{955C331D-9998-D066-C8D1-9599E32E51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3997" y="3502615"/>
            <a:ext cx="5101788" cy="2725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7DEDDE6B-82C4-EC98-6AA1-D73B8BEB7C01}"/>
              </a:ext>
            </a:extLst>
          </p:cNvPr>
          <p:cNvSpPr txBox="1"/>
          <p:nvPr/>
        </p:nvSpPr>
        <p:spPr>
          <a:xfrm>
            <a:off x="2158215" y="6228000"/>
            <a:ext cx="4572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100" dirty="0"/>
              <a:t>http://</a:t>
            </a:r>
            <a:r>
              <a:rPr lang="cs-CZ" sz="1100" dirty="0" err="1"/>
              <a:t>www.triggerpoints.net</a:t>
            </a:r>
            <a:r>
              <a:rPr lang="cs-CZ" sz="1100" dirty="0"/>
              <a:t>/</a:t>
            </a:r>
            <a:r>
              <a:rPr lang="cs-CZ" sz="1100" dirty="0" err="1"/>
              <a:t>muscle</a:t>
            </a:r>
            <a:r>
              <a:rPr lang="cs-CZ" sz="1100" dirty="0"/>
              <a:t>/</a:t>
            </a:r>
            <a:r>
              <a:rPr lang="cs-CZ" sz="1100" dirty="0" err="1"/>
              <a:t>gluteus-medius</a:t>
            </a:r>
            <a:endParaRPr lang="cs-CZ" sz="1100" dirty="0"/>
          </a:p>
        </p:txBody>
      </p:sp>
    </p:spTree>
    <p:extLst>
      <p:ext uri="{BB962C8B-B14F-4D97-AF65-F5344CB8AC3E}">
        <p14:creationId xmlns:p14="http://schemas.microsoft.com/office/powerpoint/2010/main" val="13317603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9CA241AA-D87F-454E-6227-309FB20D55A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5</a:t>
            </a:fld>
            <a:endParaRPr lang="cs-CZ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ABD820A6-012B-A7C7-2E23-9685C75ED0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Anatomické poznámky</a:t>
            </a:r>
          </a:p>
        </p:txBody>
      </p:sp>
      <p:sp>
        <p:nvSpPr>
          <p:cNvPr id="8" name="Zástupný obsah 7">
            <a:extLst>
              <a:ext uri="{FF2B5EF4-FFF2-40B4-BE49-F238E27FC236}">
                <a16:creationId xmlns:a16="http://schemas.microsoft.com/office/drawing/2014/main" id="{DEC719A3-69EC-9965-F26D-DC62205DB6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Kloubní plochy </a:t>
            </a:r>
          </a:p>
          <a:p>
            <a:pPr lvl="1"/>
            <a:r>
              <a:rPr lang="cs-CZ" dirty="0"/>
              <a:t>Hlavice femuru </a:t>
            </a:r>
          </a:p>
          <a:p>
            <a:pPr lvl="1"/>
            <a:r>
              <a:rPr lang="cs-CZ" dirty="0"/>
              <a:t>Acetabulum </a:t>
            </a:r>
          </a:p>
          <a:p>
            <a:pPr lvl="1"/>
            <a:endParaRPr lang="cs-CZ" dirty="0"/>
          </a:p>
          <a:p>
            <a:r>
              <a:rPr lang="cs-CZ" dirty="0"/>
              <a:t>Typ kloubu: kulový (omezený)</a:t>
            </a:r>
          </a:p>
          <a:p>
            <a:pPr marL="54000" indent="0">
              <a:buNone/>
            </a:pPr>
            <a:endParaRPr lang="cs-CZ" dirty="0"/>
          </a:p>
          <a:p>
            <a:r>
              <a:rPr lang="cs-CZ" dirty="0"/>
              <a:t>Anatomická stabilita kloubu </a:t>
            </a:r>
          </a:p>
          <a:p>
            <a:pPr lvl="1"/>
            <a:r>
              <a:rPr lang="cs-CZ" dirty="0"/>
              <a:t>Chrupavčité </a:t>
            </a:r>
            <a:r>
              <a:rPr lang="cs-CZ" dirty="0" err="1"/>
              <a:t>lábrum</a:t>
            </a:r>
            <a:r>
              <a:rPr lang="cs-CZ" dirty="0"/>
              <a:t> </a:t>
            </a:r>
          </a:p>
          <a:p>
            <a:pPr lvl="1"/>
            <a:r>
              <a:rPr lang="cs-CZ" dirty="0"/>
              <a:t>Vazivový aparát </a:t>
            </a:r>
          </a:p>
          <a:p>
            <a:pPr lvl="2"/>
            <a:r>
              <a:rPr lang="cs-CZ" dirty="0" err="1"/>
              <a:t>Intrakapsulární</a:t>
            </a:r>
            <a:r>
              <a:rPr lang="cs-CZ" dirty="0"/>
              <a:t> </a:t>
            </a:r>
          </a:p>
          <a:p>
            <a:pPr lvl="2"/>
            <a:r>
              <a:rPr lang="cs-CZ" dirty="0"/>
              <a:t>Extrakapsulární </a:t>
            </a:r>
          </a:p>
          <a:p>
            <a:pPr lvl="1"/>
            <a:endParaRPr lang="cs-CZ" dirty="0"/>
          </a:p>
        </p:txBody>
      </p:sp>
      <p:pic>
        <p:nvPicPr>
          <p:cNvPr id="9" name="Picture 2" descr="The Hip Joint - Articulations - Movements - TeachMeAnatomy">
            <a:extLst>
              <a:ext uri="{FF2B5EF4-FFF2-40B4-BE49-F238E27FC236}">
                <a16:creationId xmlns:a16="http://schemas.microsoft.com/office/drawing/2014/main" id="{8B082190-CA21-EB71-61F5-31426E33AD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04740" y="1178145"/>
            <a:ext cx="4572000" cy="406908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37763128-7A76-03B6-4890-287C9E280B28}"/>
              </a:ext>
            </a:extLst>
          </p:cNvPr>
          <p:cNvSpPr txBox="1"/>
          <p:nvPr/>
        </p:nvSpPr>
        <p:spPr>
          <a:xfrm>
            <a:off x="4572000" y="5247225"/>
            <a:ext cx="457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600" dirty="0"/>
              <a:t>https://</a:t>
            </a:r>
            <a:r>
              <a:rPr lang="cs-CZ" sz="1600" dirty="0" err="1"/>
              <a:t>teachmeanatomy.info</a:t>
            </a:r>
            <a:r>
              <a:rPr lang="cs-CZ" sz="1600" dirty="0"/>
              <a:t>/</a:t>
            </a:r>
            <a:r>
              <a:rPr lang="cs-CZ" sz="1600" dirty="0" err="1"/>
              <a:t>lower</a:t>
            </a:r>
            <a:r>
              <a:rPr lang="cs-CZ" sz="1600" dirty="0"/>
              <a:t>-limb/</a:t>
            </a:r>
            <a:r>
              <a:rPr lang="cs-CZ" sz="1600" dirty="0" err="1"/>
              <a:t>joints</a:t>
            </a:r>
            <a:r>
              <a:rPr lang="cs-CZ" sz="1600" dirty="0"/>
              <a:t>/hip-joint/</a:t>
            </a:r>
          </a:p>
        </p:txBody>
      </p:sp>
    </p:spTree>
    <p:extLst>
      <p:ext uri="{BB962C8B-B14F-4D97-AF65-F5344CB8AC3E}">
        <p14:creationId xmlns:p14="http://schemas.microsoft.com/office/powerpoint/2010/main" val="376788587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4F00351-2E38-AE1B-6AFD-9B0CAA22150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829BFE43-2469-A23F-E71F-3049E35E25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m. Tensor </a:t>
            </a:r>
            <a:r>
              <a:rPr lang="cs-CZ" dirty="0" err="1"/>
              <a:t>fasciae</a:t>
            </a:r>
            <a:r>
              <a:rPr lang="cs-CZ" dirty="0"/>
              <a:t> </a:t>
            </a:r>
            <a:r>
              <a:rPr lang="cs-CZ" dirty="0" err="1"/>
              <a:t>latae</a:t>
            </a:r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87B06C8A-05B0-51FC-C7A5-AA76762FDB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692002"/>
            <a:ext cx="4851397" cy="4139998"/>
          </a:xfrm>
        </p:spPr>
        <p:txBody>
          <a:bodyPr/>
          <a:lstStyle/>
          <a:p>
            <a:r>
              <a:rPr lang="cs-CZ" dirty="0" err="1"/>
              <a:t>Pseudo</a:t>
            </a:r>
            <a:r>
              <a:rPr lang="cs-CZ" dirty="0"/>
              <a:t> “</a:t>
            </a:r>
            <a:r>
              <a:rPr lang="cs-CZ" dirty="0" err="1"/>
              <a:t>trochanterická</a:t>
            </a:r>
            <a:r>
              <a:rPr lang="cs-CZ" dirty="0"/>
              <a:t> burza“ </a:t>
            </a:r>
          </a:p>
          <a:p>
            <a:r>
              <a:rPr lang="cs-CZ" dirty="0"/>
              <a:t>Omezená addukce (někdy bývá popisován diskomfort při spaní na boku)</a:t>
            </a:r>
          </a:p>
        </p:txBody>
      </p:sp>
      <p:pic>
        <p:nvPicPr>
          <p:cNvPr id="7170" name="Picture 2" descr="Tensor Fasciae Latae | The Trigger Point &amp; Referred Pain Guide">
            <a:extLst>
              <a:ext uri="{FF2B5EF4-FFF2-40B4-BE49-F238E27FC236}">
                <a16:creationId xmlns:a16="http://schemas.microsoft.com/office/drawing/2014/main" id="{83E0DFED-DC81-C642-0CFE-939FEBC191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9903" y="3283295"/>
            <a:ext cx="2438400" cy="332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Tensor Fascia Lata - Physiopedia">
            <a:extLst>
              <a:ext uri="{FF2B5EF4-FFF2-40B4-BE49-F238E27FC236}">
                <a16:creationId xmlns:a16="http://schemas.microsoft.com/office/drawing/2014/main" id="{91A81B3B-EEF7-EDB8-7F04-5AA90BADB3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7428" y="544977"/>
            <a:ext cx="3175000" cy="5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73583977-B7A3-049D-0921-65F31437634F}"/>
              </a:ext>
            </a:extLst>
          </p:cNvPr>
          <p:cNvSpPr txBox="1"/>
          <p:nvPr/>
        </p:nvSpPr>
        <p:spPr>
          <a:xfrm>
            <a:off x="2526350" y="6499823"/>
            <a:ext cx="4572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100" dirty="0"/>
              <a:t>http://</a:t>
            </a:r>
            <a:r>
              <a:rPr lang="cs-CZ" sz="1100" dirty="0" err="1"/>
              <a:t>www.triggerpoints.net</a:t>
            </a:r>
            <a:r>
              <a:rPr lang="cs-CZ" sz="1100" dirty="0"/>
              <a:t>/</a:t>
            </a:r>
            <a:r>
              <a:rPr lang="cs-CZ" sz="1100" dirty="0" err="1"/>
              <a:t>muscle</a:t>
            </a:r>
            <a:r>
              <a:rPr lang="cs-CZ" sz="1100" dirty="0"/>
              <a:t>/tensor-</a:t>
            </a:r>
            <a:r>
              <a:rPr lang="cs-CZ" sz="1100" dirty="0" err="1"/>
              <a:t>fasciae</a:t>
            </a:r>
            <a:r>
              <a:rPr lang="cs-CZ" sz="1100" dirty="0"/>
              <a:t>-</a:t>
            </a:r>
            <a:r>
              <a:rPr lang="cs-CZ" sz="1100" dirty="0" err="1"/>
              <a:t>latae</a:t>
            </a:r>
            <a:endParaRPr lang="cs-CZ" sz="1100" dirty="0"/>
          </a:p>
        </p:txBody>
      </p:sp>
    </p:spTree>
    <p:extLst>
      <p:ext uri="{BB962C8B-B14F-4D97-AF65-F5344CB8AC3E}">
        <p14:creationId xmlns:p14="http://schemas.microsoft.com/office/powerpoint/2010/main" val="269910495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43818FDF-8B06-E52B-52A1-B9B34CC77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720000"/>
            <a:ext cx="8064900" cy="451576"/>
          </a:xfrm>
        </p:spPr>
        <p:txBody>
          <a:bodyPr anchor="t">
            <a:normAutofit/>
          </a:bodyPr>
          <a:lstStyle/>
          <a:p>
            <a:r>
              <a:rPr lang="cs-CZ" dirty="0"/>
              <a:t>Přenesená bolest - </a:t>
            </a:r>
            <a:r>
              <a:rPr lang="cs-CZ" dirty="0" err="1"/>
              <a:t>Lp</a:t>
            </a:r>
            <a:endParaRPr lang="cs-CZ" dirty="0"/>
          </a:p>
        </p:txBody>
      </p:sp>
      <p:pic>
        <p:nvPicPr>
          <p:cNvPr id="2050" name="Picture 2" descr="Jaké jsou příčiny bolesti bederní páteře a kříže? Jak se jich zbavit?">
            <a:extLst>
              <a:ext uri="{FF2B5EF4-FFF2-40B4-BE49-F238E27FC236}">
                <a16:creationId xmlns:a16="http://schemas.microsoft.com/office/drawing/2014/main" id="{B83D9400-E41A-4E32-F239-6C83EC2EF4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0500" y="1719788"/>
            <a:ext cx="4645161" cy="396000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8E0BBEC-8AC3-3B17-21C0-848948054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0000" y="6228000"/>
            <a:ext cx="5940000" cy="252000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cs-CZ"/>
              <a:t>zápatí prezentace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7F00602-F608-CD18-7F58-D2CC619F9D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10500" y="6228000"/>
            <a:ext cx="189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970407D-EE58-4A0B-824B-1D3AE42DD9CF}" type="slidenum">
              <a:rPr lang="cs-CZ" altLang="cs-CZ" smtClean="0"/>
              <a:pPr>
                <a:spcAft>
                  <a:spcPts val="600"/>
                </a:spcAft>
              </a:pPr>
              <a:t>51</a:t>
            </a:fld>
            <a:endParaRPr lang="cs-CZ" altLang="cs-CZ"/>
          </a:p>
        </p:txBody>
      </p:sp>
      <p:pic>
        <p:nvPicPr>
          <p:cNvPr id="2052" name="Picture 4" descr="Kořenové nervy jako častá příčina bolesti zad - EuroPainClinics">
            <a:extLst>
              <a:ext uri="{FF2B5EF4-FFF2-40B4-BE49-F238E27FC236}">
                <a16:creationId xmlns:a16="http://schemas.microsoft.com/office/drawing/2014/main" id="{4437C45F-BA54-3358-B397-A385E30DDA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4274" y="1365047"/>
            <a:ext cx="3920455" cy="3021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9A1EC346-EB73-C9FA-E253-524CC258ACCB}"/>
              </a:ext>
            </a:extLst>
          </p:cNvPr>
          <p:cNvSpPr txBox="1"/>
          <p:nvPr/>
        </p:nvSpPr>
        <p:spPr>
          <a:xfrm>
            <a:off x="1619337" y="6228000"/>
            <a:ext cx="406846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100" dirty="0"/>
              <a:t>https://</a:t>
            </a:r>
            <a:r>
              <a:rPr lang="cs-CZ" sz="1100" dirty="0" err="1"/>
              <a:t>www.europainclinics.cz</a:t>
            </a:r>
            <a:r>
              <a:rPr lang="cs-CZ" sz="1100" dirty="0"/>
              <a:t>/</a:t>
            </a:r>
            <a:r>
              <a:rPr lang="cs-CZ" sz="1100" dirty="0" err="1"/>
              <a:t>korenove</a:t>
            </a:r>
            <a:r>
              <a:rPr lang="cs-CZ" sz="1100" dirty="0"/>
              <a:t>-nervy-jako-</a:t>
            </a:r>
            <a:r>
              <a:rPr lang="cs-CZ" sz="1100" dirty="0" err="1"/>
              <a:t>casta</a:t>
            </a:r>
            <a:r>
              <a:rPr lang="cs-CZ" sz="1100" dirty="0"/>
              <a:t>-</a:t>
            </a:r>
            <a:r>
              <a:rPr lang="cs-CZ" sz="1100" dirty="0" err="1"/>
              <a:t>pricina</a:t>
            </a:r>
            <a:r>
              <a:rPr lang="cs-CZ" sz="1100" dirty="0"/>
              <a:t>-bolesti-zad/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9C1815E6-B378-AA96-0876-71B80FA73412}"/>
              </a:ext>
            </a:extLst>
          </p:cNvPr>
          <p:cNvSpPr txBox="1"/>
          <p:nvPr/>
        </p:nvSpPr>
        <p:spPr>
          <a:xfrm>
            <a:off x="5467564" y="6081806"/>
            <a:ext cx="3557165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50" dirty="0"/>
              <a:t>https://</a:t>
            </a:r>
            <a:r>
              <a:rPr lang="cs-CZ" sz="1050" dirty="0" err="1"/>
              <a:t>www.herbatica.cz</a:t>
            </a:r>
            <a:r>
              <a:rPr lang="cs-CZ" sz="1050" dirty="0"/>
              <a:t>/blog/pomoz-si-s-fyzioterapeutem-</a:t>
            </a:r>
            <a:r>
              <a:rPr lang="cs-CZ" sz="1050" dirty="0" err="1"/>
              <a:t>filipem</a:t>
            </a:r>
            <a:r>
              <a:rPr lang="cs-CZ" sz="1050" dirty="0"/>
              <a:t>--bolesti-</a:t>
            </a:r>
            <a:r>
              <a:rPr lang="cs-CZ" sz="1050" dirty="0" err="1"/>
              <a:t>krizove</a:t>
            </a:r>
            <a:r>
              <a:rPr lang="cs-CZ" sz="1050" dirty="0"/>
              <a:t>-</a:t>
            </a:r>
            <a:r>
              <a:rPr lang="cs-CZ" sz="1050" dirty="0" err="1"/>
              <a:t>patere</a:t>
            </a:r>
            <a:r>
              <a:rPr lang="cs-CZ" sz="1050" dirty="0"/>
              <a:t>---vznik--</a:t>
            </a:r>
            <a:r>
              <a:rPr lang="cs-CZ" sz="1050" dirty="0" err="1"/>
              <a:t>priciny</a:t>
            </a:r>
            <a:r>
              <a:rPr lang="cs-CZ" sz="1050" dirty="0"/>
              <a:t>--</a:t>
            </a:r>
            <a:r>
              <a:rPr lang="cs-CZ" sz="1050" dirty="0" err="1"/>
              <a:t>lecba</a:t>
            </a:r>
            <a:r>
              <a:rPr lang="cs-CZ" sz="1050" dirty="0"/>
              <a:t>--prevence-cviky/</a:t>
            </a:r>
          </a:p>
        </p:txBody>
      </p:sp>
    </p:spTree>
    <p:extLst>
      <p:ext uri="{BB962C8B-B14F-4D97-AF65-F5344CB8AC3E}">
        <p14:creationId xmlns:p14="http://schemas.microsoft.com/office/powerpoint/2010/main" val="243220790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864E16D-80D3-1304-B8FF-ECC9CECF5C1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52</a:t>
            </a:fld>
            <a:endParaRPr lang="cs-CZ" altLang="cs-CZ" dirty="0"/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C14A4FB6-8327-8952-54A4-260E14A55A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1931283"/>
            <a:ext cx="8064900" cy="451576"/>
          </a:xfrm>
        </p:spPr>
        <p:txBody>
          <a:bodyPr/>
          <a:lstStyle/>
          <a:p>
            <a:r>
              <a:rPr lang="cs-CZ" dirty="0"/>
              <a:t>Kolenní kloub </a:t>
            </a:r>
          </a:p>
        </p:txBody>
      </p:sp>
      <p:grpSp>
        <p:nvGrpSpPr>
          <p:cNvPr id="7" name="Skupina 6">
            <a:extLst>
              <a:ext uri="{FF2B5EF4-FFF2-40B4-BE49-F238E27FC236}">
                <a16:creationId xmlns:a16="http://schemas.microsoft.com/office/drawing/2014/main" id="{307FEA14-FE55-DD8F-2F36-63EB858B0C67}"/>
              </a:ext>
            </a:extLst>
          </p:cNvPr>
          <p:cNvGrpSpPr/>
          <p:nvPr/>
        </p:nvGrpSpPr>
        <p:grpSpPr>
          <a:xfrm>
            <a:off x="4232472" y="1297810"/>
            <a:ext cx="3617117" cy="4262380"/>
            <a:chOff x="0" y="0"/>
            <a:chExt cx="1955800" cy="2681544"/>
          </a:xfrm>
        </p:grpSpPr>
        <p:pic>
          <p:nvPicPr>
            <p:cNvPr id="8" name="obrázek 8" descr="Anterior Cruciate Ligament Injuries">
              <a:extLst>
                <a:ext uri="{FF2B5EF4-FFF2-40B4-BE49-F238E27FC236}">
                  <a16:creationId xmlns:a16="http://schemas.microsoft.com/office/drawing/2014/main" id="{1A4DBDFB-632A-971E-99C1-67D5640298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955800" cy="22682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" name="Textové pole 33">
              <a:extLst>
                <a:ext uri="{FF2B5EF4-FFF2-40B4-BE49-F238E27FC236}">
                  <a16:creationId xmlns:a16="http://schemas.microsoft.com/office/drawing/2014/main" id="{F04DABA7-7C20-770C-9590-CFDD7530BD9C}"/>
                </a:ext>
              </a:extLst>
            </p:cNvPr>
            <p:cNvSpPr txBox="1"/>
            <p:nvPr/>
          </p:nvSpPr>
          <p:spPr>
            <a:xfrm>
              <a:off x="0" y="2268220"/>
              <a:ext cx="1955800" cy="413324"/>
            </a:xfrm>
            <a:prstGeom prst="rect">
              <a:avLst/>
            </a:prstGeom>
            <a:solidFill>
              <a:prstClr val="white"/>
            </a:solidFill>
            <a:ln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1000"/>
                </a:spcAft>
              </a:pPr>
              <a:r>
                <a:rPr lang="cs-CZ" sz="900" i="1">
                  <a:solidFill>
                    <a:srgbClr val="44546A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https://www.cbdwellnesscentre.com.au/post/anterior-cruciate-ligament-injuries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6771831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2E92843-9963-CDCE-8974-006A582941B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53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F1FB6498-A1B4-614E-7256-2F9477AA54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Kolenní kloub</a:t>
            </a:r>
          </a:p>
        </p:txBody>
      </p:sp>
      <p:grpSp>
        <p:nvGrpSpPr>
          <p:cNvPr id="5" name="Skupina 4">
            <a:extLst>
              <a:ext uri="{FF2B5EF4-FFF2-40B4-BE49-F238E27FC236}">
                <a16:creationId xmlns:a16="http://schemas.microsoft.com/office/drawing/2014/main" id="{1FCD9DF9-5D84-DBE8-22E2-FDC7C1864026}"/>
              </a:ext>
            </a:extLst>
          </p:cNvPr>
          <p:cNvGrpSpPr/>
          <p:nvPr/>
        </p:nvGrpSpPr>
        <p:grpSpPr>
          <a:xfrm>
            <a:off x="5134997" y="1568598"/>
            <a:ext cx="3617117" cy="4262380"/>
            <a:chOff x="0" y="0"/>
            <a:chExt cx="1955800" cy="2681544"/>
          </a:xfrm>
        </p:grpSpPr>
        <p:pic>
          <p:nvPicPr>
            <p:cNvPr id="6" name="obrázek 8" descr="Anterior Cruciate Ligament Injuries">
              <a:extLst>
                <a:ext uri="{FF2B5EF4-FFF2-40B4-BE49-F238E27FC236}">
                  <a16:creationId xmlns:a16="http://schemas.microsoft.com/office/drawing/2014/main" id="{D43BD482-9714-F216-B503-AABA8829263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955800" cy="22682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" name="Textové pole 33">
              <a:extLst>
                <a:ext uri="{FF2B5EF4-FFF2-40B4-BE49-F238E27FC236}">
                  <a16:creationId xmlns:a16="http://schemas.microsoft.com/office/drawing/2014/main" id="{D6D2C285-C608-0032-64E1-C86BB658594D}"/>
                </a:ext>
              </a:extLst>
            </p:cNvPr>
            <p:cNvSpPr txBox="1"/>
            <p:nvPr/>
          </p:nvSpPr>
          <p:spPr>
            <a:xfrm>
              <a:off x="0" y="2268220"/>
              <a:ext cx="1955800" cy="413324"/>
            </a:xfrm>
            <a:prstGeom prst="rect">
              <a:avLst/>
            </a:prstGeom>
            <a:solidFill>
              <a:prstClr val="white"/>
            </a:solidFill>
            <a:ln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1000"/>
                </a:spcAft>
              </a:pPr>
              <a:r>
                <a:rPr lang="cs-CZ" sz="900" i="1">
                  <a:solidFill>
                    <a:srgbClr val="44546A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https://www.cbdwellnesscentre.com.au/post/anterior-cruciate-ligament-injuries</a:t>
              </a:r>
            </a:p>
          </p:txBody>
        </p:sp>
      </p:grp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26E29330-0901-89AD-3C41-DD5260943A4E}"/>
              </a:ext>
            </a:extLst>
          </p:cNvPr>
          <p:cNvSpPr txBox="1"/>
          <p:nvPr/>
        </p:nvSpPr>
        <p:spPr>
          <a:xfrm>
            <a:off x="540000" y="1971303"/>
            <a:ext cx="361711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2000" dirty="0">
                <a:latin typeface="+mn-lt"/>
              </a:rPr>
              <a:t>Největší a nejsložitější kloub v lidském těle </a:t>
            </a:r>
          </a:p>
          <a:p>
            <a:pPr algn="l"/>
            <a:endParaRPr lang="cs-CZ" sz="2000" dirty="0">
              <a:latin typeface="+mn-lt"/>
            </a:endParaRPr>
          </a:p>
          <a:p>
            <a:pPr algn="l"/>
            <a:r>
              <a:rPr lang="cs-CZ" sz="2000" dirty="0">
                <a:latin typeface="+mn-lt"/>
              </a:rPr>
              <a:t>Složený kloub </a:t>
            </a:r>
          </a:p>
          <a:p>
            <a:pPr algn="l"/>
            <a:endParaRPr lang="cs-CZ" sz="2000" dirty="0">
              <a:latin typeface="+mn-lt"/>
            </a:endParaRPr>
          </a:p>
          <a:p>
            <a:pPr algn="l"/>
            <a:r>
              <a:rPr lang="cs-CZ" sz="2000" dirty="0">
                <a:latin typeface="+mn-lt"/>
              </a:rPr>
              <a:t>3 kosti: femur, </a:t>
            </a:r>
            <a:r>
              <a:rPr lang="cs-CZ" sz="2000" dirty="0" err="1">
                <a:latin typeface="+mn-lt"/>
              </a:rPr>
              <a:t>tibie</a:t>
            </a:r>
            <a:r>
              <a:rPr lang="cs-CZ" sz="2000" dirty="0">
                <a:latin typeface="+mn-lt"/>
              </a:rPr>
              <a:t>, </a:t>
            </a:r>
            <a:r>
              <a:rPr lang="cs-CZ" sz="2000" dirty="0" err="1">
                <a:latin typeface="+mn-lt"/>
              </a:rPr>
              <a:t>patella</a:t>
            </a:r>
            <a:r>
              <a:rPr lang="cs-CZ" sz="2000" dirty="0">
                <a:latin typeface="+mn-lt"/>
              </a:rPr>
              <a:t> </a:t>
            </a:r>
          </a:p>
          <a:p>
            <a:pPr algn="l"/>
            <a:endParaRPr lang="cs-CZ" sz="2000" dirty="0">
              <a:latin typeface="+mn-lt"/>
            </a:endParaRPr>
          </a:p>
          <a:p>
            <a:pPr algn="l"/>
            <a:r>
              <a:rPr lang="cs-CZ" sz="2000" dirty="0">
                <a:latin typeface="+mn-lt"/>
              </a:rPr>
              <a:t>Menisky </a:t>
            </a:r>
          </a:p>
          <a:p>
            <a:pPr algn="l"/>
            <a:endParaRPr lang="cs-CZ" sz="2000" dirty="0">
              <a:latin typeface="+mn-lt"/>
            </a:endParaRPr>
          </a:p>
          <a:p>
            <a:pPr algn="l"/>
            <a:r>
              <a:rPr lang="cs-CZ" sz="2000" dirty="0">
                <a:latin typeface="+mn-lt"/>
              </a:rPr>
              <a:t>Zkřížené vazy</a:t>
            </a:r>
          </a:p>
        </p:txBody>
      </p:sp>
    </p:spTree>
    <p:extLst>
      <p:ext uri="{BB962C8B-B14F-4D97-AF65-F5344CB8AC3E}">
        <p14:creationId xmlns:p14="http://schemas.microsoft.com/office/powerpoint/2010/main" val="264739151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C936C81-6770-E3EE-AB6D-672E5C05174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54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86F9E48E-C35B-B435-5119-08590FE586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Menisky 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37146EE6-E029-6AD6-27CC-B833D9973C49}"/>
              </a:ext>
            </a:extLst>
          </p:cNvPr>
          <p:cNvSpPr txBox="1"/>
          <p:nvPr/>
        </p:nvSpPr>
        <p:spPr>
          <a:xfrm>
            <a:off x="540000" y="1744614"/>
            <a:ext cx="45720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Funkce: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vyrovnávání inkongruence kloubních ploch</a:t>
            </a:r>
            <a:endParaRPr lang="cs-CZ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rozložení váhy</a:t>
            </a:r>
            <a:endParaRPr lang="cs-CZ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tlumení nárazů</a:t>
            </a:r>
            <a:endParaRPr lang="cs-CZ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větší pohyblivost kloubů </a:t>
            </a:r>
            <a:endParaRPr lang="cs-CZ" dirty="0"/>
          </a:p>
        </p:txBody>
      </p:sp>
      <p:pic>
        <p:nvPicPr>
          <p:cNvPr id="11266" name="Picture 2" descr="Meniscal Tears | Brisbane Knee and Shoulder Clinic | Dr MacgroartyBrisbane  Knee and Shoulder Clinic">
            <a:extLst>
              <a:ext uri="{FF2B5EF4-FFF2-40B4-BE49-F238E27FC236}">
                <a16:creationId xmlns:a16="http://schemas.microsoft.com/office/drawing/2014/main" id="{F1507624-9F1F-D56F-AA8D-DA47BDDB4D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609106"/>
            <a:ext cx="4516032" cy="3639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866411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6AF89C3-36BF-773F-B0D0-DA46A6AACFD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10500" y="6228000"/>
            <a:ext cx="189000" cy="252000"/>
          </a:xfrm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normAutofit/>
          </a:bodyPr>
          <a:lstStyle/>
          <a:p>
            <a:pPr>
              <a:spcAft>
                <a:spcPts val="600"/>
              </a:spcAft>
            </a:pPr>
            <a:fld id="{D6D6C118-631F-4A80-9886-907009361577}" type="slidenum">
              <a:rPr lang="cs-CZ" altLang="cs-CZ" b="0" kern="1200">
                <a:latin typeface="+mj-lt"/>
                <a:ea typeface="+mn-ea"/>
                <a:cs typeface="+mn-cs"/>
              </a:rPr>
              <a:pPr>
                <a:spcAft>
                  <a:spcPts val="600"/>
                </a:spcAft>
              </a:pPr>
              <a:t>55</a:t>
            </a:fld>
            <a:endParaRPr lang="cs-CZ" altLang="cs-CZ" b="0" kern="1200">
              <a:latin typeface="+mj-lt"/>
              <a:ea typeface="+mn-ea"/>
              <a:cs typeface="+mn-cs"/>
            </a:endParaRPr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EBDCB7B-29A2-CB07-3AA6-04E182EA0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720000"/>
            <a:ext cx="8064900" cy="451576"/>
          </a:xfr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cs-CZ" b="1">
                <a:latin typeface="+mj-lt"/>
                <a:ea typeface="+mj-ea"/>
                <a:cs typeface="+mj-cs"/>
              </a:rPr>
              <a:t>Zkřížené vazy </a:t>
            </a:r>
          </a:p>
        </p:txBody>
      </p:sp>
      <p:pic>
        <p:nvPicPr>
          <p:cNvPr id="12290" name="Picture 2" descr="Přední zkřížený vaz aneb Malý velký ďábel - Fyzio pro život -  Fyzioterapeut, Letkovská 2, 664 12 Oslavany">
            <a:extLst>
              <a:ext uri="{FF2B5EF4-FFF2-40B4-BE49-F238E27FC236}">
                <a16:creationId xmlns:a16="http://schemas.microsoft.com/office/drawing/2014/main" id="{77F5120C-CA55-F996-A5C2-49FC81E73E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985614"/>
            <a:ext cx="5201392" cy="2886772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4296FA5D-7D6C-A7E9-6D49-8C43F90619E0}"/>
              </a:ext>
            </a:extLst>
          </p:cNvPr>
          <p:cNvSpPr txBox="1"/>
          <p:nvPr/>
        </p:nvSpPr>
        <p:spPr>
          <a:xfrm>
            <a:off x="4688460" y="1701505"/>
            <a:ext cx="3914999" cy="413999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marL="742950" lvl="1" indent="-285750"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cs-CZ" sz="1900" b="1" dirty="0">
                <a:effectLst/>
                <a:latin typeface="+mn-lt"/>
              </a:rPr>
              <a:t>Přední zkřížený vaz (</a:t>
            </a:r>
            <a:r>
              <a:rPr lang="cs-CZ" sz="1900" b="1" dirty="0" err="1">
                <a:effectLst/>
                <a:latin typeface="+mn-lt"/>
              </a:rPr>
              <a:t>ligamentum</a:t>
            </a:r>
            <a:r>
              <a:rPr lang="cs-CZ" sz="1900" b="1" dirty="0">
                <a:effectLst/>
                <a:latin typeface="+mn-lt"/>
              </a:rPr>
              <a:t> </a:t>
            </a:r>
            <a:r>
              <a:rPr lang="cs-CZ" sz="1900" b="1" dirty="0" err="1">
                <a:effectLst/>
                <a:latin typeface="+mn-lt"/>
              </a:rPr>
              <a:t>cruciatum</a:t>
            </a:r>
            <a:r>
              <a:rPr lang="cs-CZ" sz="1900" b="1" dirty="0">
                <a:effectLst/>
                <a:latin typeface="+mn-lt"/>
              </a:rPr>
              <a:t> </a:t>
            </a:r>
            <a:r>
              <a:rPr lang="cs-CZ" sz="1900" b="1" dirty="0" err="1">
                <a:effectLst/>
                <a:latin typeface="+mn-lt"/>
              </a:rPr>
              <a:t>anterius</a:t>
            </a:r>
            <a:r>
              <a:rPr lang="cs-CZ" sz="1900" b="1" dirty="0">
                <a:effectLst/>
                <a:latin typeface="+mn-lt"/>
              </a:rPr>
              <a:t>, LCA) </a:t>
            </a:r>
            <a:r>
              <a:rPr lang="cs-CZ" sz="1900" dirty="0">
                <a:effectLst/>
                <a:latin typeface="+mn-lt"/>
              </a:rPr>
              <a:t>– začíná na vnitřní ploše zevního kondylu </a:t>
            </a:r>
            <a:r>
              <a:rPr lang="cs-CZ" sz="1900" dirty="0" err="1">
                <a:effectLst/>
                <a:latin typeface="+mn-lt"/>
              </a:rPr>
              <a:t>femeru</a:t>
            </a:r>
            <a:r>
              <a:rPr lang="cs-CZ" sz="1900" dirty="0">
                <a:effectLst/>
                <a:latin typeface="+mn-lt"/>
              </a:rPr>
              <a:t> a končí na area </a:t>
            </a:r>
            <a:r>
              <a:rPr lang="cs-CZ" sz="1900" dirty="0" err="1">
                <a:effectLst/>
                <a:latin typeface="+mn-lt"/>
              </a:rPr>
              <a:t>intercondylaris</a:t>
            </a:r>
            <a:r>
              <a:rPr lang="cs-CZ" sz="1900" dirty="0">
                <a:effectLst/>
                <a:latin typeface="+mn-lt"/>
              </a:rPr>
              <a:t> </a:t>
            </a:r>
            <a:r>
              <a:rPr lang="cs-CZ" sz="1900" dirty="0" err="1">
                <a:effectLst/>
                <a:latin typeface="+mn-lt"/>
              </a:rPr>
              <a:t>anterius</a:t>
            </a:r>
            <a:endParaRPr lang="cs-CZ" sz="1900" dirty="0">
              <a:effectLst/>
              <a:latin typeface="+mn-lt"/>
            </a:endParaRPr>
          </a:p>
          <a:p>
            <a:pPr marL="742950" lvl="1" indent="-285750"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endParaRPr lang="cs-CZ" sz="1900" dirty="0">
              <a:effectLst/>
              <a:latin typeface="+mn-lt"/>
            </a:endParaRPr>
          </a:p>
          <a:p>
            <a:pPr marL="742950" lvl="1" indent="-285750"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cs-CZ" sz="1900" b="1" dirty="0">
                <a:effectLst/>
                <a:latin typeface="+mn-lt"/>
              </a:rPr>
              <a:t>Zadní zkřížený vaz (</a:t>
            </a:r>
            <a:r>
              <a:rPr lang="cs-CZ" sz="1900" b="1" dirty="0" err="1">
                <a:effectLst/>
                <a:latin typeface="+mn-lt"/>
              </a:rPr>
              <a:t>ligamentum</a:t>
            </a:r>
            <a:r>
              <a:rPr lang="cs-CZ" sz="1900" b="1" dirty="0">
                <a:effectLst/>
                <a:latin typeface="+mn-lt"/>
              </a:rPr>
              <a:t> </a:t>
            </a:r>
            <a:r>
              <a:rPr lang="cs-CZ" sz="1900" b="1" dirty="0" err="1">
                <a:effectLst/>
                <a:latin typeface="+mn-lt"/>
              </a:rPr>
              <a:t>cruciatum</a:t>
            </a:r>
            <a:r>
              <a:rPr lang="cs-CZ" sz="1900" b="1" dirty="0">
                <a:effectLst/>
                <a:latin typeface="+mn-lt"/>
              </a:rPr>
              <a:t> </a:t>
            </a:r>
            <a:r>
              <a:rPr lang="cs-CZ" sz="1900" b="1" dirty="0" err="1">
                <a:effectLst/>
                <a:latin typeface="+mn-lt"/>
              </a:rPr>
              <a:t>posterius</a:t>
            </a:r>
            <a:r>
              <a:rPr lang="cs-CZ" sz="1900" b="1" dirty="0">
                <a:effectLst/>
                <a:latin typeface="+mn-lt"/>
              </a:rPr>
              <a:t>, LCP)</a:t>
            </a:r>
            <a:r>
              <a:rPr lang="cs-CZ" sz="1900" dirty="0">
                <a:effectLst/>
                <a:latin typeface="+mn-lt"/>
              </a:rPr>
              <a:t> – začíná na vnitřní ploše vnitřního kondylu femuru a končí na area </a:t>
            </a:r>
            <a:r>
              <a:rPr lang="cs-CZ" sz="1900" dirty="0" err="1">
                <a:effectLst/>
                <a:latin typeface="+mn-lt"/>
              </a:rPr>
              <a:t>intercondylaris</a:t>
            </a:r>
            <a:r>
              <a:rPr lang="cs-CZ" sz="1900" dirty="0">
                <a:effectLst/>
                <a:latin typeface="+mn-lt"/>
              </a:rPr>
              <a:t> </a:t>
            </a:r>
            <a:r>
              <a:rPr lang="cs-CZ" sz="1900" dirty="0" err="1">
                <a:effectLst/>
                <a:latin typeface="+mn-lt"/>
              </a:rPr>
              <a:t>posterius</a:t>
            </a:r>
            <a:endParaRPr lang="cs-CZ" sz="1900" dirty="0">
              <a:effectLst/>
              <a:latin typeface="+mn-lt"/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D9FADEE5-A4C2-5B0F-DE4D-93FF01F144BD}"/>
              </a:ext>
            </a:extLst>
          </p:cNvPr>
          <p:cNvSpPr txBox="1"/>
          <p:nvPr/>
        </p:nvSpPr>
        <p:spPr>
          <a:xfrm>
            <a:off x="1151906" y="6424551"/>
            <a:ext cx="5270995" cy="33855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l"/>
            <a:r>
              <a:rPr lang="cs-CZ" sz="1600" dirty="0">
                <a:latin typeface="+mn-lt"/>
              </a:rPr>
              <a:t>https://</a:t>
            </a:r>
            <a:r>
              <a:rPr lang="cs-CZ" sz="1600" dirty="0" err="1">
                <a:latin typeface="+mn-lt"/>
              </a:rPr>
              <a:t>www.youtube.com</a:t>
            </a:r>
            <a:r>
              <a:rPr lang="cs-CZ" sz="1600" dirty="0">
                <a:latin typeface="+mn-lt"/>
              </a:rPr>
              <a:t>/</a:t>
            </a:r>
            <a:r>
              <a:rPr lang="cs-CZ" sz="1600" dirty="0" err="1">
                <a:latin typeface="+mn-lt"/>
              </a:rPr>
              <a:t>watch?v</a:t>
            </a:r>
            <a:r>
              <a:rPr lang="cs-CZ" sz="1600" dirty="0">
                <a:latin typeface="+mn-lt"/>
              </a:rPr>
              <a:t>=_q-Jxj5sT0g&amp;t=522s</a:t>
            </a:r>
          </a:p>
        </p:txBody>
      </p:sp>
    </p:spTree>
    <p:extLst>
      <p:ext uri="{BB962C8B-B14F-4D97-AF65-F5344CB8AC3E}">
        <p14:creationId xmlns:p14="http://schemas.microsoft.com/office/powerpoint/2010/main" val="157485044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27F89AD-85A7-D532-EEE4-E32939DC9A1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56</a:t>
            </a:fld>
            <a:endParaRPr lang="cs-CZ" altLang="cs-CZ" dirty="0"/>
          </a:p>
        </p:txBody>
      </p:sp>
      <p:pic>
        <p:nvPicPr>
          <p:cNvPr id="10" name="RPReplay_Final1667476851.mov">
            <a:hlinkClick r:id="" action="ppaction://media"/>
            <a:extLst>
              <a:ext uri="{FF2B5EF4-FFF2-40B4-BE49-F238E27FC236}">
                <a16:creationId xmlns:a16="http://schemas.microsoft.com/office/drawing/2014/main" id="{9D2729EF-4FFA-0501-446F-1C1C5364385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92114" y="378000"/>
            <a:ext cx="3559772" cy="5457900"/>
          </a:xfr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8B991C0F-9965-6DD6-1B25-59B7E0F83256}"/>
              </a:ext>
            </a:extLst>
          </p:cNvPr>
          <p:cNvSpPr txBox="1"/>
          <p:nvPr/>
        </p:nvSpPr>
        <p:spPr>
          <a:xfrm>
            <a:off x="2792114" y="6295334"/>
            <a:ext cx="3672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1800" dirty="0">
                <a:latin typeface="+mn-lt"/>
              </a:rPr>
              <a:t>Zdroj: IG </a:t>
            </a:r>
            <a:r>
              <a:rPr lang="cs-CZ" sz="1800" dirty="0" err="1">
                <a:latin typeface="+mn-lt"/>
              </a:rPr>
              <a:t>Rethinkingphysiotherapy</a:t>
            </a:r>
            <a:endParaRPr lang="cs-CZ" sz="1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06713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6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48BD405-A806-5EEE-42D5-32FE3C5916F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57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06E999C7-56D2-1E18-4C47-179E824378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Stabilizátory KOK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A8802DE0-BC87-72D3-24AC-03753DA6E9B4}"/>
              </a:ext>
            </a:extLst>
          </p:cNvPr>
          <p:cNvSpPr>
            <a:spLocks noGrp="1"/>
          </p:cNvSpPr>
          <p:nvPr>
            <p:ph idx="29"/>
          </p:nvPr>
        </p:nvSpPr>
        <p:spPr/>
        <p:txBody>
          <a:bodyPr/>
          <a:lstStyle/>
          <a:p>
            <a:pPr marL="54000" indent="0">
              <a:buNone/>
            </a:pPr>
            <a:r>
              <a:rPr lang="cs-CZ" b="1" u="sng" dirty="0"/>
              <a:t>Statické stabilizátory</a:t>
            </a:r>
          </a:p>
          <a:p>
            <a:pPr marL="54000" indent="0">
              <a:buNone/>
            </a:pPr>
            <a:endParaRPr lang="cs-CZ" b="1" u="sng" dirty="0"/>
          </a:p>
          <a:p>
            <a:r>
              <a:rPr lang="cs-CZ" dirty="0"/>
              <a:t>tvar kloubních ploch</a:t>
            </a:r>
          </a:p>
          <a:p>
            <a:r>
              <a:rPr lang="cs-CZ" dirty="0"/>
              <a:t>vazy - postranní vazy, zkřížené vazy </a:t>
            </a:r>
          </a:p>
          <a:p>
            <a:r>
              <a:rPr lang="cs-CZ" dirty="0"/>
              <a:t>kloubní pouzdro / kloubní pouzdra </a:t>
            </a:r>
          </a:p>
          <a:p>
            <a:r>
              <a:rPr lang="cs-CZ" dirty="0"/>
              <a:t>menisky </a:t>
            </a:r>
          </a:p>
          <a:p>
            <a:endParaRPr lang="cs-CZ" dirty="0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4589D3F9-C65E-3C32-915D-DF44B2DB3871}"/>
              </a:ext>
            </a:extLst>
          </p:cNvPr>
          <p:cNvSpPr>
            <a:spLocks noGrp="1"/>
          </p:cNvSpPr>
          <p:nvPr>
            <p:ph idx="30"/>
          </p:nvPr>
        </p:nvSpPr>
        <p:spPr/>
        <p:txBody>
          <a:bodyPr/>
          <a:lstStyle/>
          <a:p>
            <a:pPr marL="54000" indent="0">
              <a:buNone/>
            </a:pPr>
            <a:r>
              <a:rPr lang="cs-CZ" b="1" u="sng" dirty="0"/>
              <a:t>Dynamické stabilizátory</a:t>
            </a:r>
          </a:p>
          <a:p>
            <a:pPr marL="54000" indent="0">
              <a:buNone/>
            </a:pPr>
            <a:endParaRPr lang="cs-CZ" b="1" u="sng" dirty="0"/>
          </a:p>
          <a:p>
            <a:r>
              <a:rPr lang="cs-CZ" dirty="0"/>
              <a:t>Svaly, které mají úponové místo v blízkosti KOK </a:t>
            </a:r>
          </a:p>
          <a:p>
            <a:r>
              <a:rPr lang="cs-CZ" dirty="0"/>
              <a:t>(m. QF, m. BF, m. ST, m. SM, m. TS (</a:t>
            </a:r>
            <a:r>
              <a:rPr lang="cs-CZ" dirty="0" err="1"/>
              <a:t>m.GC</a:t>
            </a:r>
            <a:r>
              <a:rPr lang="cs-CZ" dirty="0"/>
              <a:t>), m. </a:t>
            </a:r>
            <a:r>
              <a:rPr lang="cs-CZ" dirty="0" err="1"/>
              <a:t>popliteus</a:t>
            </a:r>
            <a:r>
              <a:rPr lang="cs-CZ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08281950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DD1E335-D7FB-68D5-3BD7-48E930CA20F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58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5191E315-F76A-6461-9452-BA98234246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Patela </a:t>
            </a:r>
          </a:p>
        </p:txBody>
      </p:sp>
      <p:pic>
        <p:nvPicPr>
          <p:cNvPr id="13314" name="Picture 2" descr="Structure and Function of the Knee | Musculoskeletal Key">
            <a:extLst>
              <a:ext uri="{FF2B5EF4-FFF2-40B4-BE49-F238E27FC236}">
                <a16:creationId xmlns:a16="http://schemas.microsoft.com/office/drawing/2014/main" id="{EA21CEEE-D09C-D1A5-14E9-ACC6F9EFB9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127" y="1285477"/>
            <a:ext cx="5940000" cy="4852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7C009E7A-8D2C-081A-5B53-2C7D174AF997}"/>
              </a:ext>
            </a:extLst>
          </p:cNvPr>
          <p:cNvSpPr txBox="1"/>
          <p:nvPr/>
        </p:nvSpPr>
        <p:spPr>
          <a:xfrm>
            <a:off x="4032900" y="4322757"/>
            <a:ext cx="4572000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cs-CZ" dirty="0"/>
              <a:t>https://</a:t>
            </a:r>
            <a:r>
              <a:rPr lang="cs-CZ" dirty="0" err="1"/>
              <a:t>www.youtube.com</a:t>
            </a:r>
            <a:r>
              <a:rPr lang="cs-CZ" dirty="0"/>
              <a:t>/</a:t>
            </a:r>
            <a:r>
              <a:rPr lang="cs-CZ" dirty="0" err="1"/>
              <a:t>watch?v</a:t>
            </a:r>
            <a:r>
              <a:rPr lang="cs-CZ" dirty="0"/>
              <a:t>=XnYO4TnpTCo</a:t>
            </a:r>
          </a:p>
        </p:txBody>
      </p:sp>
    </p:spTree>
    <p:extLst>
      <p:ext uri="{BB962C8B-B14F-4D97-AF65-F5344CB8AC3E}">
        <p14:creationId xmlns:p14="http://schemas.microsoft.com/office/powerpoint/2010/main" val="112964498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FAFF23E0-8FE2-F8F8-CE63-BE3BC173360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FD599A2-A949-4BAC-BA45-8304F4E661C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59</a:t>
            </a:fld>
            <a:endParaRPr lang="cs-CZ" altLang="cs-CZ" dirty="0"/>
          </a:p>
        </p:txBody>
      </p:sp>
      <p:pic>
        <p:nvPicPr>
          <p:cNvPr id="6" name="Online médium 5" descr="What Are Kneecaps For? | Discover How Crucial It Is For Kneecap Mobilization">
            <a:hlinkClick r:id="" action="ppaction://media"/>
            <a:extLst>
              <a:ext uri="{FF2B5EF4-FFF2-40B4-BE49-F238E27FC236}">
                <a16:creationId xmlns:a16="http://schemas.microsoft.com/office/drawing/2014/main" id="{B5543C9B-7FB3-86B8-EDFB-0A6BCDF252D7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499500" y="1171576"/>
            <a:ext cx="8249505" cy="4660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859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30506CD-E1B7-8FAF-BE38-3AFF2CF1285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7027CEA0-4AD6-E2F1-FCE8-09BB2D26D6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2BBC2B4A-076F-2AF3-2C59-13CD33E368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29D20078-78AB-8CB2-70DF-554C700665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100" y="720000"/>
            <a:ext cx="8204380" cy="4787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811D22D7-90F1-B43E-B3B2-CB839AC56A2E}"/>
              </a:ext>
            </a:extLst>
          </p:cNvPr>
          <p:cNvSpPr txBox="1"/>
          <p:nvPr/>
        </p:nvSpPr>
        <p:spPr>
          <a:xfrm>
            <a:off x="2861953" y="5935612"/>
            <a:ext cx="457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600" dirty="0"/>
              <a:t>https://</a:t>
            </a:r>
            <a:r>
              <a:rPr lang="cs-CZ" sz="1600" dirty="0" err="1"/>
              <a:t>teachmeanatomy.info</a:t>
            </a:r>
            <a:r>
              <a:rPr lang="cs-CZ" sz="1600" dirty="0"/>
              <a:t>/</a:t>
            </a:r>
            <a:r>
              <a:rPr lang="cs-CZ" sz="1600" dirty="0" err="1"/>
              <a:t>lower</a:t>
            </a:r>
            <a:r>
              <a:rPr lang="cs-CZ" sz="1600" dirty="0"/>
              <a:t>-limb/</a:t>
            </a:r>
            <a:r>
              <a:rPr lang="cs-CZ" sz="1600" dirty="0" err="1"/>
              <a:t>joints</a:t>
            </a:r>
            <a:r>
              <a:rPr lang="cs-CZ" sz="1600" dirty="0"/>
              <a:t>/hip-joint/</a:t>
            </a:r>
          </a:p>
        </p:txBody>
      </p:sp>
    </p:spTree>
    <p:extLst>
      <p:ext uri="{BB962C8B-B14F-4D97-AF65-F5344CB8AC3E}">
        <p14:creationId xmlns:p14="http://schemas.microsoft.com/office/powerpoint/2010/main" val="127306018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BFBCA19-1109-81F2-28D0-6CE36D3FA92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5AA00BBC-BFF1-3CD3-0654-F78E255259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Q</a:t>
            </a:r>
            <a:r>
              <a:rPr lang="cs-CZ" dirty="0"/>
              <a:t> úhel  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69336B0F-CD5B-ED02-D0AA-E2726F14B9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692002"/>
            <a:ext cx="3545112" cy="4139998"/>
          </a:xfrm>
        </p:spPr>
        <p:txBody>
          <a:bodyPr/>
          <a:lstStyle/>
          <a:p>
            <a:r>
              <a:rPr lang="cs-CZ" dirty="0"/>
              <a:t>Úhel mezi spojnicí:</a:t>
            </a:r>
          </a:p>
          <a:p>
            <a:pPr marL="54000" indent="0">
              <a:buNone/>
            </a:pPr>
            <a:endParaRPr lang="cs-CZ" dirty="0"/>
          </a:p>
          <a:p>
            <a:r>
              <a:rPr lang="cs-CZ" dirty="0"/>
              <a:t>A: SIAS a středem </a:t>
            </a:r>
            <a:r>
              <a:rPr lang="cs-CZ" dirty="0" err="1"/>
              <a:t>patelly</a:t>
            </a:r>
            <a:r>
              <a:rPr lang="cs-CZ" dirty="0"/>
              <a:t> </a:t>
            </a:r>
          </a:p>
          <a:p>
            <a:r>
              <a:rPr lang="cs-CZ" dirty="0"/>
              <a:t>B: střed </a:t>
            </a:r>
            <a:r>
              <a:rPr lang="cs-CZ" dirty="0" err="1"/>
              <a:t>patelly</a:t>
            </a:r>
            <a:r>
              <a:rPr lang="cs-CZ" dirty="0"/>
              <a:t> a </a:t>
            </a:r>
            <a:r>
              <a:rPr lang="cs-CZ" dirty="0" err="1"/>
              <a:t>tuberositas</a:t>
            </a:r>
            <a:r>
              <a:rPr lang="cs-CZ" dirty="0"/>
              <a:t> </a:t>
            </a:r>
            <a:r>
              <a:rPr lang="cs-CZ" dirty="0" err="1"/>
              <a:t>tibiae</a:t>
            </a:r>
            <a:r>
              <a:rPr lang="cs-CZ" dirty="0"/>
              <a:t> </a:t>
            </a:r>
          </a:p>
          <a:p>
            <a:endParaRPr lang="cs-CZ" dirty="0"/>
          </a:p>
          <a:p>
            <a:r>
              <a:rPr lang="cs-CZ" dirty="0"/>
              <a:t>Norma u žen: 13-18 stupňů</a:t>
            </a:r>
          </a:p>
        </p:txBody>
      </p:sp>
      <p:pic>
        <p:nvPicPr>
          <p:cNvPr id="9218" name="Picture 2" descr="Q' Angle - Physiopedia">
            <a:extLst>
              <a:ext uri="{FF2B5EF4-FFF2-40B4-BE49-F238E27FC236}">
                <a16:creationId xmlns:a16="http://schemas.microsoft.com/office/drawing/2014/main" id="{1A5A6299-0331-6565-6836-FBAD48FFD2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2775" y="327530"/>
            <a:ext cx="2207689" cy="5468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6104C82C-9123-CAFC-A331-4D17426CDAAF}"/>
              </a:ext>
            </a:extLst>
          </p:cNvPr>
          <p:cNvSpPr txBox="1"/>
          <p:nvPr/>
        </p:nvSpPr>
        <p:spPr>
          <a:xfrm>
            <a:off x="5660174" y="5850065"/>
            <a:ext cx="2772890" cy="4125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/>
              <a:t>https://</a:t>
            </a:r>
            <a:r>
              <a:rPr lang="cs-CZ" sz="1000" dirty="0" err="1"/>
              <a:t>www.physio-pedia.com</a:t>
            </a:r>
            <a:r>
              <a:rPr lang="cs-CZ" sz="1000" dirty="0"/>
              <a:t>/%27Q%27_Angle</a:t>
            </a:r>
          </a:p>
        </p:txBody>
      </p:sp>
    </p:spTree>
    <p:extLst>
      <p:ext uri="{BB962C8B-B14F-4D97-AF65-F5344CB8AC3E}">
        <p14:creationId xmlns:p14="http://schemas.microsoft.com/office/powerpoint/2010/main" val="259044013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6AF3BAC-9F6F-84D8-8FF5-4D202684371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E24CC119-0ACA-7482-095B-8A8D073DF2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Genua</a:t>
            </a:r>
            <a:r>
              <a:rPr lang="cs-CZ" dirty="0"/>
              <a:t> </a:t>
            </a:r>
            <a:r>
              <a:rPr lang="cs-CZ" dirty="0" err="1"/>
              <a:t>valgum</a:t>
            </a:r>
            <a:r>
              <a:rPr lang="cs-CZ" dirty="0"/>
              <a:t> </a:t>
            </a:r>
            <a:r>
              <a:rPr lang="cs-CZ" dirty="0" err="1"/>
              <a:t>x</a:t>
            </a:r>
            <a:r>
              <a:rPr lang="cs-CZ" dirty="0"/>
              <a:t> </a:t>
            </a:r>
            <a:r>
              <a:rPr lang="cs-CZ" dirty="0" err="1"/>
              <a:t>genua</a:t>
            </a:r>
            <a:r>
              <a:rPr lang="cs-CZ" dirty="0"/>
              <a:t> </a:t>
            </a:r>
            <a:r>
              <a:rPr lang="cs-CZ" dirty="0" err="1"/>
              <a:t>varum</a:t>
            </a:r>
            <a:r>
              <a:rPr lang="cs-CZ" dirty="0"/>
              <a:t> </a:t>
            </a:r>
          </a:p>
        </p:txBody>
      </p:sp>
      <p:pic>
        <p:nvPicPr>
          <p:cNvPr id="6146" name="Picture 2" descr="Biomechanics Flashcards | Quizlet">
            <a:extLst>
              <a:ext uri="{FF2B5EF4-FFF2-40B4-BE49-F238E27FC236}">
                <a16:creationId xmlns:a16="http://schemas.microsoft.com/office/drawing/2014/main" id="{0A0D70C7-310B-A55A-9503-26D63E78E8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0" y="1171576"/>
            <a:ext cx="6350000" cy="477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218291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4F80EAE-14FC-A146-A797-1725D3B1D79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E390B7CC-9B74-6D3C-2CFB-6D31C5ECCF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Genua</a:t>
            </a:r>
            <a:r>
              <a:rPr lang="cs-CZ" dirty="0"/>
              <a:t> </a:t>
            </a:r>
            <a:r>
              <a:rPr lang="cs-CZ" dirty="0" err="1"/>
              <a:t>varum</a:t>
            </a:r>
            <a:r>
              <a:rPr lang="cs-CZ" dirty="0"/>
              <a:t> 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C1665243-82D6-B024-C7D5-77E7CACC8D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692002"/>
            <a:ext cx="4245756" cy="4139998"/>
          </a:xfrm>
        </p:spPr>
        <p:txBody>
          <a:bodyPr/>
          <a:lstStyle/>
          <a:p>
            <a:r>
              <a:rPr lang="cs-CZ" b="0" i="0" u="none" strike="noStrike" dirty="0">
                <a:solidFill>
                  <a:srgbClr val="212529"/>
                </a:solidFill>
                <a:effectLst/>
                <a:latin typeface="-apple-system"/>
              </a:rPr>
              <a:t>U dětí do 2–3 let věku je varózní postavení kolen považováno za fyziologické. </a:t>
            </a:r>
          </a:p>
          <a:p>
            <a:endParaRPr lang="cs-CZ" b="0" i="0" u="none" strike="noStrike" dirty="0">
              <a:solidFill>
                <a:srgbClr val="212529"/>
              </a:solidFill>
              <a:effectLst/>
              <a:latin typeface="-apple-system"/>
            </a:endParaRPr>
          </a:p>
          <a:p>
            <a:r>
              <a:rPr lang="cs-CZ" b="0" i="0" u="none" strike="noStrike" dirty="0">
                <a:solidFill>
                  <a:srgbClr val="212529"/>
                </a:solidFill>
                <a:effectLst/>
                <a:latin typeface="-apple-system"/>
              </a:rPr>
              <a:t>K úpravě většinou dojde spontánně</a:t>
            </a:r>
          </a:p>
          <a:p>
            <a:pPr marL="54000" indent="0">
              <a:buNone/>
            </a:pPr>
            <a:endParaRPr lang="cs-CZ" baseline="30000" dirty="0">
              <a:solidFill>
                <a:srgbClr val="007BFF"/>
              </a:solidFill>
              <a:latin typeface="-apple-system"/>
            </a:endParaRPr>
          </a:p>
          <a:p>
            <a:r>
              <a:rPr lang="cs-CZ" b="0" i="0" u="none" strike="noStrike" dirty="0">
                <a:solidFill>
                  <a:srgbClr val="212529"/>
                </a:solidFill>
                <a:effectLst/>
                <a:latin typeface="-apple-system"/>
              </a:rPr>
              <a:t>U těžších deformit (</a:t>
            </a:r>
            <a:r>
              <a:rPr lang="cs-CZ" b="0" i="0" u="none" strike="noStrike" dirty="0" err="1">
                <a:solidFill>
                  <a:srgbClr val="212529"/>
                </a:solidFill>
                <a:effectLst/>
                <a:latin typeface="-apple-system"/>
              </a:rPr>
              <a:t>interkondylární</a:t>
            </a:r>
            <a:r>
              <a:rPr lang="cs-CZ" b="0" i="0" u="none" strike="noStrike" dirty="0">
                <a:solidFill>
                  <a:srgbClr val="212529"/>
                </a:solidFill>
                <a:effectLst/>
                <a:latin typeface="-apple-system"/>
              </a:rPr>
              <a:t> </a:t>
            </a:r>
            <a:r>
              <a:rPr lang="cs-CZ" b="0" i="0" u="none" strike="noStrike" dirty="0" err="1">
                <a:solidFill>
                  <a:srgbClr val="212529"/>
                </a:solidFill>
                <a:effectLst/>
                <a:latin typeface="-apple-system"/>
              </a:rPr>
              <a:t>vzálenost</a:t>
            </a:r>
            <a:r>
              <a:rPr lang="cs-CZ" b="0" i="0" u="none" strike="noStrike" dirty="0">
                <a:solidFill>
                  <a:srgbClr val="212529"/>
                </a:solidFill>
                <a:effectLst/>
                <a:latin typeface="-apple-system"/>
              </a:rPr>
              <a:t> kolem 10 cm) se provádí úprava botiček (zvýšení zevní hrany podrážky). Na spaní se přikládají noční korekční dlahy.</a:t>
            </a:r>
            <a:endParaRPr lang="cs-CZ" dirty="0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771B9FD3-7039-5665-95F6-7E50D60FD0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7709" y="675800"/>
            <a:ext cx="3251200" cy="515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5DA5AD80-E410-12EA-7B16-75FCFBB12790}"/>
              </a:ext>
            </a:extLst>
          </p:cNvPr>
          <p:cNvSpPr txBox="1"/>
          <p:nvPr/>
        </p:nvSpPr>
        <p:spPr>
          <a:xfrm>
            <a:off x="5107709" y="5812868"/>
            <a:ext cx="28217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900" b="0" i="0" u="none" strike="noStrike" dirty="0">
                <a:solidFill>
                  <a:srgbClr val="54595D"/>
                </a:solidFill>
                <a:effectLst/>
                <a:latin typeface="-apple-system"/>
              </a:rPr>
              <a:t>Image </a:t>
            </a:r>
            <a:r>
              <a:rPr lang="cs-CZ" sz="900" b="0" i="0" u="none" strike="noStrike" dirty="0" err="1">
                <a:solidFill>
                  <a:srgbClr val="54595D"/>
                </a:solidFill>
                <a:effectLst/>
                <a:latin typeface="-apple-system"/>
              </a:rPr>
              <a:t>created</a:t>
            </a:r>
            <a:r>
              <a:rPr lang="cs-CZ" sz="900" b="0" i="0" u="none" strike="noStrike" dirty="0">
                <a:solidFill>
                  <a:srgbClr val="54595D"/>
                </a:solidFill>
                <a:effectLst/>
                <a:latin typeface="-apple-system"/>
              </a:rPr>
              <a:t> by Michael L. </a:t>
            </a:r>
            <a:r>
              <a:rPr lang="cs-CZ" sz="900" b="0" i="0" u="none" strike="noStrike" dirty="0" err="1">
                <a:solidFill>
                  <a:srgbClr val="54595D"/>
                </a:solidFill>
                <a:effectLst/>
                <a:latin typeface="-apple-system"/>
              </a:rPr>
              <a:t>Richardson</a:t>
            </a:r>
            <a:r>
              <a:rPr lang="cs-CZ" sz="900" b="0" i="0" u="none" strike="noStrike" dirty="0">
                <a:solidFill>
                  <a:srgbClr val="54595D"/>
                </a:solidFill>
                <a:effectLst/>
                <a:latin typeface="-apple-system"/>
              </a:rPr>
              <a:t>, M.D. Sept 28th, 2004 </a:t>
            </a:r>
            <a:r>
              <a:rPr lang="cs-CZ" sz="900" b="0" i="0" u="none" strike="noStrike" dirty="0">
                <a:solidFill>
                  <a:srgbClr val="0B0080"/>
                </a:solidFill>
                <a:effectLst/>
                <a:latin typeface="-apple-system"/>
                <a:hlinkClick r:id="rId3" tooltip="de:Bild:Rachitis.jpg"/>
              </a:rPr>
              <a:t>de:Bild:Rachitis.jpg</a:t>
            </a:r>
            <a:r>
              <a:rPr lang="cs-CZ" sz="900" b="0" i="0" u="none" strike="noStrike" dirty="0">
                <a:solidFill>
                  <a:srgbClr val="54595D"/>
                </a:solidFill>
                <a:effectLst/>
                <a:latin typeface="-apple-system"/>
              </a:rPr>
              <a:t> </a:t>
            </a:r>
            <a:r>
              <a:rPr lang="cs-CZ" sz="900" b="0" i="0" u="none" strike="noStrike" dirty="0" err="1">
                <a:solidFill>
                  <a:srgbClr val="54595D"/>
                </a:solidFill>
                <a:effectLst/>
                <a:latin typeface="-apple-system"/>
              </a:rPr>
              <a:t>Originally</a:t>
            </a:r>
            <a:r>
              <a:rPr lang="cs-CZ" sz="900" b="0" i="0" u="none" strike="noStrike" dirty="0">
                <a:solidFill>
                  <a:srgbClr val="54595D"/>
                </a:solidFill>
                <a:effectLst/>
                <a:latin typeface="-apple-system"/>
              </a:rPr>
              <a:t> </a:t>
            </a:r>
            <a:r>
              <a:rPr lang="cs-CZ" sz="900" b="0" i="0" u="none" strike="noStrike" dirty="0" err="1">
                <a:solidFill>
                  <a:srgbClr val="54595D"/>
                </a:solidFill>
                <a:effectLst/>
                <a:latin typeface="-apple-system"/>
              </a:rPr>
              <a:t>from</a:t>
            </a:r>
            <a:r>
              <a:rPr lang="cs-CZ" sz="900" b="0" i="0" u="none" strike="noStrike" dirty="0">
                <a:solidFill>
                  <a:srgbClr val="54595D"/>
                </a:solidFill>
                <a:effectLst/>
                <a:latin typeface="-apple-system"/>
              </a:rPr>
              <a:t> </a:t>
            </a:r>
            <a:r>
              <a:rPr lang="cs-CZ" sz="900" b="0" i="0" u="none" strike="noStrike" dirty="0">
                <a:solidFill>
                  <a:srgbClr val="0B0080"/>
                </a:solidFill>
                <a:effectLst/>
                <a:latin typeface="-apple-system"/>
                <a:hlinkClick r:id="rId4"/>
              </a:rPr>
              <a:t>en.wikipedia</a:t>
            </a:r>
            <a:r>
              <a:rPr lang="cs-CZ" sz="900" b="0" i="0" u="none" strike="noStrike" dirty="0">
                <a:solidFill>
                  <a:srgbClr val="54595D"/>
                </a:solidFill>
                <a:effectLst/>
                <a:latin typeface="-apple-system"/>
              </a:rPr>
              <a:t>;</a:t>
            </a:r>
            <a:endParaRPr lang="cs-CZ" sz="900" dirty="0"/>
          </a:p>
        </p:txBody>
      </p:sp>
    </p:spTree>
    <p:extLst>
      <p:ext uri="{BB962C8B-B14F-4D97-AF65-F5344CB8AC3E}">
        <p14:creationId xmlns:p14="http://schemas.microsoft.com/office/powerpoint/2010/main" val="39653221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F08DB70-17FA-D56B-4C60-7D5F1DD469F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0D2B196-01B1-FDC2-5BFE-4C1F66B830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Genua</a:t>
            </a:r>
            <a:r>
              <a:rPr lang="cs-CZ" dirty="0"/>
              <a:t> </a:t>
            </a:r>
            <a:r>
              <a:rPr lang="cs-CZ" dirty="0" err="1"/>
              <a:t>recurvatum</a:t>
            </a:r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48EB9068-3687-047E-C947-1FC2BFA3D4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2558901"/>
            <a:ext cx="3758868" cy="2131853"/>
          </a:xfrm>
        </p:spPr>
        <p:txBody>
          <a:bodyPr/>
          <a:lstStyle/>
          <a:p>
            <a:r>
              <a:rPr lang="cs-CZ" dirty="0"/>
              <a:t>Poúrazové stavy </a:t>
            </a:r>
          </a:p>
          <a:p>
            <a:r>
              <a:rPr lang="cs-CZ" dirty="0"/>
              <a:t>Anatomické nastavení kloubu </a:t>
            </a:r>
          </a:p>
          <a:p>
            <a:r>
              <a:rPr lang="cs-CZ" dirty="0"/>
              <a:t>Hypermobilita</a:t>
            </a:r>
          </a:p>
          <a:p>
            <a:pPr marL="54000" indent="0">
              <a:buNone/>
            </a:pPr>
            <a:endParaRPr lang="cs-CZ" dirty="0"/>
          </a:p>
        </p:txBody>
      </p:sp>
      <p:pic>
        <p:nvPicPr>
          <p:cNvPr id="8194" name="Picture 2" descr="Das Genu recurvatum | SpringerLink">
            <a:extLst>
              <a:ext uri="{FF2B5EF4-FFF2-40B4-BE49-F238E27FC236}">
                <a16:creationId xmlns:a16="http://schemas.microsoft.com/office/drawing/2014/main" id="{49DC8F27-B5C7-4722-E7A8-9108EDAC31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945788"/>
            <a:ext cx="2889158" cy="5349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374BD5EE-F21F-3337-6368-617BB9F95FA5}"/>
              </a:ext>
            </a:extLst>
          </p:cNvPr>
          <p:cNvSpPr txBox="1"/>
          <p:nvPr/>
        </p:nvSpPr>
        <p:spPr>
          <a:xfrm>
            <a:off x="4665761" y="6228000"/>
            <a:ext cx="270163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/>
              <a:t>https://</a:t>
            </a:r>
            <a:r>
              <a:rPr lang="cs-CZ" sz="1000" dirty="0" err="1"/>
              <a:t>link.springer.com</a:t>
            </a:r>
            <a:r>
              <a:rPr lang="cs-CZ" sz="1000" dirty="0"/>
              <a:t>/</a:t>
            </a:r>
            <a:r>
              <a:rPr lang="cs-CZ" sz="1000" dirty="0" err="1"/>
              <a:t>chapter</a:t>
            </a:r>
            <a:r>
              <a:rPr lang="cs-CZ" sz="1000" dirty="0"/>
              <a:t>/10.1007/978-3-662-29985-2_39</a:t>
            </a:r>
          </a:p>
        </p:txBody>
      </p:sp>
    </p:spTree>
    <p:extLst>
      <p:ext uri="{BB962C8B-B14F-4D97-AF65-F5344CB8AC3E}">
        <p14:creationId xmlns:p14="http://schemas.microsoft.com/office/powerpoint/2010/main" val="184827272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5FE8698-102E-6681-0C47-45EFA821DDC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64</a:t>
            </a:fld>
            <a:endParaRPr lang="cs-CZ" altLang="cs-CZ" dirty="0"/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D52A813C-8F12-14A6-3C4F-D0925797A0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3028" y="795647"/>
            <a:ext cx="8537939" cy="4834948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7AEE812D-CE26-084B-1EAE-1482EACC389B}"/>
              </a:ext>
            </a:extLst>
          </p:cNvPr>
          <p:cNvSpPr txBox="1"/>
          <p:nvPr/>
        </p:nvSpPr>
        <p:spPr>
          <a:xfrm>
            <a:off x="1475508" y="5951001"/>
            <a:ext cx="619298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200" dirty="0"/>
              <a:t>https://</a:t>
            </a:r>
            <a:r>
              <a:rPr lang="cs-CZ" sz="1200" dirty="0" err="1"/>
              <a:t>is.muni.cz</a:t>
            </a:r>
            <a:r>
              <a:rPr lang="cs-CZ" sz="1200" dirty="0"/>
              <a:t>/</a:t>
            </a:r>
            <a:r>
              <a:rPr lang="cs-CZ" sz="1200" dirty="0" err="1"/>
              <a:t>auth</a:t>
            </a:r>
            <a:r>
              <a:rPr lang="cs-CZ" sz="1200" dirty="0"/>
              <a:t>/el/</a:t>
            </a:r>
            <a:r>
              <a:rPr lang="cs-CZ" sz="1200" dirty="0" err="1"/>
              <a:t>fsps</a:t>
            </a:r>
            <a:r>
              <a:rPr lang="cs-CZ" sz="1200" dirty="0"/>
              <a:t>/podzim2021/nk4052/um/7._Kineziologie_art._genus.pdf</a:t>
            </a:r>
          </a:p>
        </p:txBody>
      </p:sp>
    </p:spTree>
    <p:extLst>
      <p:ext uri="{BB962C8B-B14F-4D97-AF65-F5344CB8AC3E}">
        <p14:creationId xmlns:p14="http://schemas.microsoft.com/office/powerpoint/2010/main" val="271778432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F8B4690-D4A7-A281-4725-4111E0AA793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E1E735F7-C86A-AFA8-AD52-EDF8B928E9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Uzamknuté koleno – „</a:t>
            </a:r>
            <a:r>
              <a:rPr lang="cs-CZ" dirty="0" err="1"/>
              <a:t>screw</a:t>
            </a:r>
            <a:r>
              <a:rPr lang="cs-CZ" dirty="0"/>
              <a:t> </a:t>
            </a:r>
            <a:r>
              <a:rPr lang="cs-CZ" dirty="0" err="1"/>
              <a:t>home</a:t>
            </a:r>
            <a:r>
              <a:rPr lang="cs-CZ" dirty="0"/>
              <a:t> </a:t>
            </a:r>
            <a:r>
              <a:rPr lang="cs-CZ" dirty="0" err="1"/>
              <a:t>rotation</a:t>
            </a:r>
            <a:r>
              <a:rPr lang="cs-CZ" dirty="0"/>
              <a:t>“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EC7FA8C8-E22A-3367-B2DB-FA386B4C33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692002"/>
            <a:ext cx="4032000" cy="4139998"/>
          </a:xfrm>
        </p:spPr>
        <p:txBody>
          <a:bodyPr/>
          <a:lstStyle/>
          <a:p>
            <a:r>
              <a:rPr lang="cs-CZ" dirty="0"/>
              <a:t>Při nulové flexi / extenzi – dochází k napnutí postranních vazů a napnutí zkřížených vazů </a:t>
            </a:r>
          </a:p>
          <a:p>
            <a:r>
              <a:rPr lang="cs-CZ" dirty="0"/>
              <a:t> Posledních 15-20 stupňů extenze – dochází k zevní rotaci </a:t>
            </a:r>
            <a:r>
              <a:rPr lang="cs-CZ" dirty="0" err="1"/>
              <a:t>tibie</a:t>
            </a:r>
            <a:endParaRPr lang="cs-CZ" dirty="0"/>
          </a:p>
          <a:p>
            <a:r>
              <a:rPr lang="cs-CZ" dirty="0"/>
              <a:t>Oba tyto mechanismy napomáhají „uzamknutí kolene“</a:t>
            </a:r>
          </a:p>
        </p:txBody>
      </p:sp>
      <p:pic>
        <p:nvPicPr>
          <p:cNvPr id="5122" name="Picture 2" descr="Knee locking and unlocking mechanism - Screw home mechanism">
            <a:extLst>
              <a:ext uri="{FF2B5EF4-FFF2-40B4-BE49-F238E27FC236}">
                <a16:creationId xmlns:a16="http://schemas.microsoft.com/office/drawing/2014/main" id="{EE9C40EF-065B-FBBB-71E6-9DDFB08A1A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256" y="1768928"/>
            <a:ext cx="4150179" cy="3320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058949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00ED6D8-7DBF-9E9E-D258-A4BF61CC654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10500" y="6228000"/>
            <a:ext cx="189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970407D-EE58-4A0B-824B-1D3AE42DD9CF}" type="slidenum">
              <a:rPr lang="cs-CZ" altLang="cs-CZ" smtClean="0"/>
              <a:pPr>
                <a:spcAft>
                  <a:spcPts val="600"/>
                </a:spcAft>
              </a:pPr>
              <a:t>66</a:t>
            </a:fld>
            <a:endParaRPr lang="cs-CZ" altLang="cs-CZ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E523978-5A5F-A6DE-BE42-3FD4501C95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720000"/>
            <a:ext cx="8064900" cy="451576"/>
          </a:xfrm>
        </p:spPr>
        <p:txBody>
          <a:bodyPr anchor="t">
            <a:normAutofit/>
          </a:bodyPr>
          <a:lstStyle/>
          <a:p>
            <a:r>
              <a:rPr lang="cs-CZ" dirty="0"/>
              <a:t>Pohyby v kolenním kloubu </a:t>
            </a:r>
          </a:p>
        </p:txBody>
      </p:sp>
      <p:pic>
        <p:nvPicPr>
          <p:cNvPr id="14338" name="Picture 2" descr="Knee Anatomy (Knee Structure and Function) - My Chirocare">
            <a:extLst>
              <a:ext uri="{FF2B5EF4-FFF2-40B4-BE49-F238E27FC236}">
                <a16:creationId xmlns:a16="http://schemas.microsoft.com/office/drawing/2014/main" id="{E8AC68EF-CADD-7083-1C33-857CD92E44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0000" y="1856668"/>
            <a:ext cx="8064900" cy="3810665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06A21F2A-E0C1-83F6-DEA5-30BCF3625666}"/>
              </a:ext>
            </a:extLst>
          </p:cNvPr>
          <p:cNvSpPr txBox="1"/>
          <p:nvPr/>
        </p:nvSpPr>
        <p:spPr>
          <a:xfrm>
            <a:off x="2118004" y="6075426"/>
            <a:ext cx="671549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200" dirty="0"/>
              <a:t>https://</a:t>
            </a:r>
            <a:r>
              <a:rPr lang="cs-CZ" sz="1200" dirty="0" err="1"/>
              <a:t>mychirocare.sg</a:t>
            </a:r>
            <a:r>
              <a:rPr lang="cs-CZ" sz="1200" dirty="0"/>
              <a:t>/</a:t>
            </a:r>
            <a:r>
              <a:rPr lang="cs-CZ" sz="1200" dirty="0" err="1"/>
              <a:t>knee</a:t>
            </a:r>
            <a:r>
              <a:rPr lang="cs-CZ" sz="1200" dirty="0"/>
              <a:t>-anatomy-</a:t>
            </a:r>
            <a:r>
              <a:rPr lang="cs-CZ" sz="1200" dirty="0" err="1"/>
              <a:t>knee</a:t>
            </a:r>
            <a:r>
              <a:rPr lang="cs-CZ" sz="1200" dirty="0"/>
              <a:t>-</a:t>
            </a:r>
            <a:r>
              <a:rPr lang="cs-CZ" sz="1200" dirty="0" err="1"/>
              <a:t>structure</a:t>
            </a:r>
            <a:r>
              <a:rPr lang="cs-CZ" sz="1200" dirty="0"/>
              <a:t>-and-</a:t>
            </a:r>
            <a:r>
              <a:rPr lang="cs-CZ" sz="1200" dirty="0" err="1"/>
              <a:t>function</a:t>
            </a:r>
            <a:r>
              <a:rPr lang="cs-CZ" sz="1200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415197821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F2F8E4F-21E0-6D65-FCAF-9BB36506BDA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C0C4AAB5-EB71-6877-05E2-F1E910038A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Flekčně – extenční pohyb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BDFFF2A2-64D0-C211-857A-DAABA36FCA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9418" y="1692002"/>
            <a:ext cx="6626431" cy="4203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75B752D9-DD22-AB33-CE34-4EB7B1CF5FE9}"/>
              </a:ext>
            </a:extLst>
          </p:cNvPr>
          <p:cNvSpPr txBox="1"/>
          <p:nvPr/>
        </p:nvSpPr>
        <p:spPr>
          <a:xfrm>
            <a:off x="2511631" y="5923322"/>
            <a:ext cx="4572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200" dirty="0"/>
              <a:t>https://</a:t>
            </a:r>
            <a:r>
              <a:rPr lang="cs-CZ" sz="1200" dirty="0" err="1"/>
              <a:t>movementum.co.uk</a:t>
            </a:r>
            <a:r>
              <a:rPr lang="cs-CZ" sz="1200" dirty="0"/>
              <a:t>/</a:t>
            </a:r>
            <a:r>
              <a:rPr lang="cs-CZ" sz="1200" dirty="0" err="1"/>
              <a:t>journal</a:t>
            </a:r>
            <a:r>
              <a:rPr lang="cs-CZ" sz="1200" dirty="0"/>
              <a:t>/</a:t>
            </a:r>
            <a:r>
              <a:rPr lang="cs-CZ" sz="1200" dirty="0" err="1"/>
              <a:t>screw-home-mechanism</a:t>
            </a:r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val="195428348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E3B72BC-F0C5-50D7-6BB3-CFC6B3B62C3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C9E79C48-F086-8679-9AC1-37A67E3A40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Flexe 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C198A331-DD2A-49B1-FD8D-42F3EF4EDB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Prvních 5</a:t>
            </a:r>
            <a:r>
              <a:rPr lang="cs-CZ" kern="0" dirty="0"/>
              <a:t>° flexe  </a:t>
            </a:r>
            <a:r>
              <a:rPr lang="cs-CZ" dirty="0"/>
              <a:t>– iniciální rotace VR </a:t>
            </a:r>
            <a:r>
              <a:rPr lang="cs-CZ" dirty="0" err="1"/>
              <a:t>tibie</a:t>
            </a:r>
            <a:r>
              <a:rPr lang="cs-CZ" dirty="0"/>
              <a:t> </a:t>
            </a:r>
            <a:r>
              <a:rPr lang="cs-CZ" dirty="0" err="1"/>
              <a:t>x</a:t>
            </a:r>
            <a:r>
              <a:rPr lang="cs-CZ" dirty="0"/>
              <a:t> ZR femuru (OKŘ X UKŘ)  - /uvolnění LCA/ - </a:t>
            </a:r>
          </a:p>
          <a:p>
            <a:pPr lvl="1"/>
            <a:r>
              <a:rPr lang="cs-CZ" dirty="0"/>
              <a:t>zevní kondyl femuru se otáčí</a:t>
            </a:r>
          </a:p>
          <a:p>
            <a:pPr lvl="1"/>
            <a:r>
              <a:rPr lang="cs-CZ" dirty="0"/>
              <a:t>vnitřní kondyl femuru – posun </a:t>
            </a:r>
          </a:p>
          <a:p>
            <a:pPr marL="54000" indent="0">
              <a:buNone/>
            </a:pPr>
            <a:r>
              <a:rPr lang="cs-CZ" dirty="0"/>
              <a:t>		</a:t>
            </a:r>
          </a:p>
          <a:p>
            <a:r>
              <a:rPr lang="cs-CZ" dirty="0"/>
              <a:t>Další flexe – valivý pohyb kondylů femuru (</a:t>
            </a:r>
            <a:r>
              <a:rPr lang="cs-CZ" dirty="0" err="1"/>
              <a:t>meniskofemorální</a:t>
            </a:r>
            <a:r>
              <a:rPr lang="cs-CZ" dirty="0"/>
              <a:t> spojení) </a:t>
            </a:r>
          </a:p>
          <a:p>
            <a:endParaRPr lang="cs-CZ" dirty="0"/>
          </a:p>
          <a:p>
            <a:r>
              <a:rPr lang="cs-CZ" dirty="0"/>
              <a:t>V konečné fázi flexe – posuvný pohyb kondylů po </a:t>
            </a:r>
            <a:r>
              <a:rPr lang="cs-CZ" dirty="0" err="1"/>
              <a:t>tibii</a:t>
            </a:r>
            <a:r>
              <a:rPr lang="cs-CZ" dirty="0"/>
              <a:t> vzad (</a:t>
            </a:r>
            <a:r>
              <a:rPr lang="cs-CZ" dirty="0" err="1"/>
              <a:t>meniskotibiální</a:t>
            </a:r>
            <a:r>
              <a:rPr lang="cs-CZ" dirty="0"/>
              <a:t> spojení) </a:t>
            </a:r>
          </a:p>
        </p:txBody>
      </p:sp>
    </p:spTree>
    <p:extLst>
      <p:ext uri="{BB962C8B-B14F-4D97-AF65-F5344CB8AC3E}">
        <p14:creationId xmlns:p14="http://schemas.microsoft.com/office/powerpoint/2010/main" val="386420714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B79302F-6ADB-5F92-4408-CEA5A8A77D5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FA14DA5B-95B9-07EC-CA79-32EEF6AE3E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B9F5E7C9-A335-0F96-1AF0-0DD7A8E606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074" name="Picture 2" descr="Knee | Clinical Gate">
            <a:extLst>
              <a:ext uri="{FF2B5EF4-FFF2-40B4-BE49-F238E27FC236}">
                <a16:creationId xmlns:a16="http://schemas.microsoft.com/office/drawing/2014/main" id="{0E637328-F597-49E7-A739-B40418C004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20000"/>
            <a:ext cx="8629278" cy="523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49750836-2A4B-8367-9740-F6E56368687A}"/>
              </a:ext>
            </a:extLst>
          </p:cNvPr>
          <p:cNvSpPr txBox="1"/>
          <p:nvPr/>
        </p:nvSpPr>
        <p:spPr>
          <a:xfrm>
            <a:off x="2192667" y="6228000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400" dirty="0"/>
              <a:t>https://</a:t>
            </a:r>
            <a:r>
              <a:rPr lang="cs-CZ" sz="1400" dirty="0" err="1"/>
              <a:t>clinicalgate.com</a:t>
            </a:r>
            <a:r>
              <a:rPr lang="cs-CZ" sz="1400" dirty="0"/>
              <a:t>/knee-5/</a:t>
            </a:r>
          </a:p>
        </p:txBody>
      </p:sp>
    </p:spTree>
    <p:extLst>
      <p:ext uri="{BB962C8B-B14F-4D97-AF65-F5344CB8AC3E}">
        <p14:creationId xmlns:p14="http://schemas.microsoft.com/office/powerpoint/2010/main" val="35671629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DBF2EE0-6448-B861-23BA-0B6EE24BB45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E0767A0-9CB0-D5FC-587F-48C26BAE792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C768CC23-F1B1-D2EB-C453-28C920F5AE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7985DA17-D511-BE45-AF88-A12E2AAA67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122" name="Picture 2" descr="Kostra dolní končetiny - ppt stáhnout">
            <a:extLst>
              <a:ext uri="{FF2B5EF4-FFF2-40B4-BE49-F238E27FC236}">
                <a16:creationId xmlns:a16="http://schemas.microsoft.com/office/drawing/2014/main" id="{99EBD647-9019-4271-18B0-F481021F3E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395906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3C70E31-7D3F-39B7-5BA8-1C25C8F1DC5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70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C55A2820-EF95-26C7-AE30-97BFEFBA9B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Flekčně – extenční pohyb</a:t>
            </a:r>
          </a:p>
        </p:txBody>
      </p:sp>
      <p:pic>
        <p:nvPicPr>
          <p:cNvPr id="1026" name="Picture 2" descr="JaypeeDigital | eBook Reader">
            <a:extLst>
              <a:ext uri="{FF2B5EF4-FFF2-40B4-BE49-F238E27FC236}">
                <a16:creationId xmlns:a16="http://schemas.microsoft.com/office/drawing/2014/main" id="{4DDEFD3C-B2F9-09EE-5091-657492C9E4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871" y="1783676"/>
            <a:ext cx="7726258" cy="3832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4F9E6F07-444E-254E-EFFC-E924D969FB7C}"/>
              </a:ext>
            </a:extLst>
          </p:cNvPr>
          <p:cNvSpPr txBox="1"/>
          <p:nvPr/>
        </p:nvSpPr>
        <p:spPr>
          <a:xfrm>
            <a:off x="1475509" y="6183465"/>
            <a:ext cx="619298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400" dirty="0"/>
              <a:t>https://</a:t>
            </a:r>
            <a:r>
              <a:rPr lang="cs-CZ" sz="1400" dirty="0" err="1"/>
              <a:t>www.jaypeedigital.com</a:t>
            </a:r>
            <a:r>
              <a:rPr lang="cs-CZ" sz="1400" dirty="0"/>
              <a:t>/</a:t>
            </a:r>
            <a:r>
              <a:rPr lang="cs-CZ" sz="1400" dirty="0" err="1"/>
              <a:t>eReader</a:t>
            </a:r>
            <a:r>
              <a:rPr lang="cs-CZ" sz="1400" dirty="0"/>
              <a:t>/</a:t>
            </a:r>
            <a:r>
              <a:rPr lang="cs-CZ" sz="1400" dirty="0" err="1"/>
              <a:t>chapter</a:t>
            </a:r>
            <a:r>
              <a:rPr lang="cs-CZ" sz="1400" dirty="0"/>
              <a:t>/9789352703487/ch1</a:t>
            </a:r>
          </a:p>
        </p:txBody>
      </p:sp>
    </p:spTree>
    <p:extLst>
      <p:ext uri="{BB962C8B-B14F-4D97-AF65-F5344CB8AC3E}">
        <p14:creationId xmlns:p14="http://schemas.microsoft.com/office/powerpoint/2010/main" val="76955026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829554A-8F17-3560-1189-D947D194843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71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AAEFE82-3C2D-E85D-0CEA-AECAC88EAD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Flexe                              Extenze  </a:t>
            </a:r>
          </a:p>
        </p:txBody>
      </p:sp>
      <p:pic>
        <p:nvPicPr>
          <p:cNvPr id="6" name="Picture 4" descr="Posterior thigh muscles (Hamstring muscles): Biceps femoris, semimembranosus, semitendinosus">
            <a:extLst>
              <a:ext uri="{FF2B5EF4-FFF2-40B4-BE49-F238E27FC236}">
                <a16:creationId xmlns:a16="http://schemas.microsoft.com/office/drawing/2014/main" id="{04BE1661-F18D-1D3C-A53C-62B6C83D49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00" y="1324005"/>
            <a:ext cx="3952567" cy="3952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4D5A004C-FE4E-A79A-DB68-E271A7A466F7}"/>
              </a:ext>
            </a:extLst>
          </p:cNvPr>
          <p:cNvSpPr txBox="1"/>
          <p:nvPr/>
        </p:nvSpPr>
        <p:spPr>
          <a:xfrm>
            <a:off x="1534540" y="5276572"/>
            <a:ext cx="14382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2000" dirty="0" err="1">
                <a:latin typeface="+mn-lt"/>
              </a:rPr>
              <a:t>hamstringy</a:t>
            </a:r>
            <a:endParaRPr lang="cs-CZ" sz="2000" dirty="0">
              <a:latin typeface="+mn-lt"/>
            </a:endParaRPr>
          </a:p>
        </p:txBody>
      </p:sp>
      <p:pic>
        <p:nvPicPr>
          <p:cNvPr id="8" name="Picture 4" descr="Quadriceps femoris muscle: Anatomy, innervation, function | Kenhub">
            <a:extLst>
              <a:ext uri="{FF2B5EF4-FFF2-40B4-BE49-F238E27FC236}">
                <a16:creationId xmlns:a16="http://schemas.microsoft.com/office/drawing/2014/main" id="{5787AB4B-1D04-4553-67F1-0A7C6A14A5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7834" y="1362157"/>
            <a:ext cx="1155700" cy="3876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2F2B74A5-52B9-24C9-5BF4-FAF329BC8B8E}"/>
              </a:ext>
            </a:extLst>
          </p:cNvPr>
          <p:cNvSpPr txBox="1"/>
          <p:nvPr/>
        </p:nvSpPr>
        <p:spPr>
          <a:xfrm>
            <a:off x="5095344" y="5367130"/>
            <a:ext cx="27606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2000" dirty="0">
                <a:latin typeface="+mn-lt"/>
              </a:rPr>
              <a:t>m. </a:t>
            </a:r>
            <a:r>
              <a:rPr lang="cs-CZ" sz="2000" dirty="0" err="1">
                <a:latin typeface="+mn-lt"/>
              </a:rPr>
              <a:t>Quadriceps</a:t>
            </a:r>
            <a:r>
              <a:rPr lang="cs-CZ" sz="2000" dirty="0">
                <a:latin typeface="+mn-lt"/>
              </a:rPr>
              <a:t> </a:t>
            </a:r>
            <a:r>
              <a:rPr lang="cs-CZ" sz="2000" dirty="0" err="1">
                <a:latin typeface="+mn-lt"/>
              </a:rPr>
              <a:t>femoris</a:t>
            </a:r>
            <a:endParaRPr lang="cs-CZ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35909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4141556-D8D1-8344-9013-21625841F6A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72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0CF5ABCF-A66E-69B1-7850-A895B7B96F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Lombardův paradox 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EB803660-745F-7947-5B24-84949410F9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Pohyby v KOK a KYK kloubu v sagitální rovině jsou ovládány </a:t>
            </a:r>
            <a:r>
              <a:rPr lang="cs-CZ" dirty="0" err="1"/>
              <a:t>dvoukloubovými</a:t>
            </a:r>
            <a:r>
              <a:rPr lang="cs-CZ" dirty="0"/>
              <a:t> svaly: </a:t>
            </a:r>
          </a:p>
          <a:p>
            <a:endParaRPr lang="cs-CZ" dirty="0"/>
          </a:p>
          <a:p>
            <a:r>
              <a:rPr lang="cs-CZ" dirty="0" err="1"/>
              <a:t>Hamstringy</a:t>
            </a:r>
            <a:r>
              <a:rPr lang="cs-CZ" dirty="0"/>
              <a:t> – FLE KOK, EXT KYK</a:t>
            </a:r>
          </a:p>
          <a:p>
            <a:r>
              <a:rPr lang="cs-CZ" dirty="0"/>
              <a:t>M. QF – EXT KOK, FLE KYK </a:t>
            </a:r>
          </a:p>
          <a:p>
            <a:endParaRPr lang="cs-CZ" dirty="0"/>
          </a:p>
          <a:p>
            <a:r>
              <a:rPr lang="cs-CZ" dirty="0"/>
              <a:t>Navzdory tomu, </a:t>
            </a:r>
            <a:r>
              <a:rPr lang="cs-CZ" dirty="0" err="1"/>
              <a:t>že</a:t>
            </a:r>
            <a:r>
              <a:rPr lang="cs-CZ" dirty="0"/>
              <a:t> by se </a:t>
            </a:r>
            <a:r>
              <a:rPr lang="cs-CZ" dirty="0" err="1"/>
              <a:t>měly</a:t>
            </a:r>
            <a:r>
              <a:rPr lang="cs-CZ" dirty="0"/>
              <a:t> funkce </a:t>
            </a:r>
            <a:r>
              <a:rPr lang="cs-CZ" dirty="0" err="1"/>
              <a:t>těchto</a:t>
            </a:r>
            <a:r>
              <a:rPr lang="cs-CZ" dirty="0"/>
              <a:t> </a:t>
            </a:r>
            <a:r>
              <a:rPr lang="cs-CZ" dirty="0" err="1"/>
              <a:t>svalových</a:t>
            </a:r>
            <a:r>
              <a:rPr lang="cs-CZ" dirty="0"/>
              <a:t> skupin </a:t>
            </a:r>
            <a:r>
              <a:rPr lang="cs-CZ" dirty="0" err="1"/>
              <a:t>vyrušit</a:t>
            </a:r>
            <a:r>
              <a:rPr lang="cs-CZ" dirty="0"/>
              <a:t>, </a:t>
            </a:r>
            <a:r>
              <a:rPr lang="cs-CZ" dirty="0" err="1"/>
              <a:t>docházi</a:t>
            </a:r>
            <a:r>
              <a:rPr lang="cs-CZ" dirty="0"/>
              <a:t>́ ke </a:t>
            </a:r>
            <a:r>
              <a:rPr lang="cs-CZ" dirty="0" err="1"/>
              <a:t>kokontrakci</a:t>
            </a:r>
            <a:r>
              <a:rPr lang="cs-CZ" dirty="0"/>
              <a:t> extenzorů a flexorů a </a:t>
            </a:r>
            <a:r>
              <a:rPr lang="cs-CZ" dirty="0" err="1"/>
              <a:t>docházi</a:t>
            </a:r>
            <a:r>
              <a:rPr lang="cs-CZ" dirty="0"/>
              <a:t>́ ke </a:t>
            </a:r>
            <a:r>
              <a:rPr lang="cs-CZ" dirty="0" err="1"/>
              <a:t>vzpřímeni</a:t>
            </a:r>
            <a:r>
              <a:rPr lang="cs-CZ" dirty="0"/>
              <a:t>́ postavy, stabilizace KOK. </a:t>
            </a:r>
            <a:r>
              <a:rPr lang="cs-CZ" sz="1600" dirty="0"/>
              <a:t>(Kdyby tento paradox </a:t>
            </a:r>
            <a:r>
              <a:rPr lang="cs-CZ" sz="1600" dirty="0" err="1"/>
              <a:t>nefunguval</a:t>
            </a:r>
            <a:r>
              <a:rPr lang="cs-CZ" sz="1600" dirty="0"/>
              <a:t> – podlamování kolen v chůzi). (koncentricko-excentrická </a:t>
            </a:r>
            <a:r>
              <a:rPr lang="cs-CZ" sz="1600" dirty="0" err="1"/>
              <a:t>kotrakce</a:t>
            </a:r>
            <a:r>
              <a:rPr lang="cs-CZ" sz="1600" dirty="0"/>
              <a:t>)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0612168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852BE71-94AF-823B-C0F9-F261DE9434B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73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B339E4B8-258D-BD47-C4AE-15953402BC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Rotační pohyby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59E68654-003C-8403-F149-F9B27E3CD0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941384"/>
            <a:ext cx="8064900" cy="1736998"/>
          </a:xfrm>
        </p:spPr>
        <p:txBody>
          <a:bodyPr/>
          <a:lstStyle/>
          <a:p>
            <a:r>
              <a:rPr lang="cs-CZ" dirty="0"/>
              <a:t>Rotační pohyby – rozsah pohybů je proměnlivý s mírou flexe, největší rozsahy při flexi v kolenním kloubu 45°- 90°</a:t>
            </a:r>
          </a:p>
          <a:p>
            <a:pPr marL="54000" indent="0">
              <a:buNone/>
            </a:pPr>
            <a:endParaRPr lang="cs-CZ" dirty="0"/>
          </a:p>
          <a:p>
            <a:pPr marL="54000" indent="0">
              <a:buNone/>
            </a:pPr>
            <a:endParaRPr lang="cs-CZ" dirty="0"/>
          </a:p>
          <a:p>
            <a:pPr marL="54000" indent="0">
              <a:buNone/>
            </a:pPr>
            <a:endParaRPr lang="cs-CZ" dirty="0"/>
          </a:p>
          <a:p>
            <a:r>
              <a:rPr lang="cs-CZ" b="1" u="sng" dirty="0"/>
              <a:t>Zevní rotace: </a:t>
            </a:r>
            <a:r>
              <a:rPr lang="cs-CZ" dirty="0"/>
              <a:t>m. biceps </a:t>
            </a:r>
            <a:r>
              <a:rPr lang="cs-CZ" dirty="0" err="1"/>
              <a:t>femoris</a:t>
            </a:r>
            <a:r>
              <a:rPr lang="cs-CZ" dirty="0"/>
              <a:t>, m. tensor fascie </a:t>
            </a:r>
            <a:r>
              <a:rPr lang="cs-CZ" dirty="0" err="1"/>
              <a:t>latae</a:t>
            </a:r>
            <a:r>
              <a:rPr lang="cs-CZ" dirty="0"/>
              <a:t> </a:t>
            </a:r>
          </a:p>
          <a:p>
            <a:pPr marL="54000" indent="0">
              <a:buNone/>
            </a:pPr>
            <a:endParaRPr lang="cs-CZ" dirty="0"/>
          </a:p>
          <a:p>
            <a:r>
              <a:rPr lang="cs-CZ" b="1" u="sng" dirty="0"/>
              <a:t>Vnitřní rotace: </a:t>
            </a:r>
            <a:r>
              <a:rPr lang="cs-CZ" dirty="0"/>
              <a:t>m. </a:t>
            </a:r>
            <a:r>
              <a:rPr lang="cs-CZ" dirty="0" err="1"/>
              <a:t>semitendinosus</a:t>
            </a:r>
            <a:r>
              <a:rPr lang="cs-CZ" dirty="0"/>
              <a:t>, m. </a:t>
            </a:r>
            <a:r>
              <a:rPr lang="cs-CZ" dirty="0" err="1"/>
              <a:t>semimembranosus</a:t>
            </a:r>
            <a:r>
              <a:rPr lang="cs-CZ" dirty="0"/>
              <a:t>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2301366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EE53BDC-5185-061C-8215-9EAAD2D0E94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74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50A99A2E-AF5F-14B7-E5C2-FF47FE598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Rotační pohyby</a:t>
            </a:r>
          </a:p>
        </p:txBody>
      </p:sp>
      <p:pic>
        <p:nvPicPr>
          <p:cNvPr id="6" name="Picture 4" descr="Posterior thigh muscles (Hamstring muscles): Biceps femoris, semimembranosus, semitendinosus">
            <a:extLst>
              <a:ext uri="{FF2B5EF4-FFF2-40B4-BE49-F238E27FC236}">
                <a16:creationId xmlns:a16="http://schemas.microsoft.com/office/drawing/2014/main" id="{1A71E2CB-733C-2403-F171-E31C45BFEE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00" y="1324005"/>
            <a:ext cx="3952567" cy="3952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FE29096E-5E5E-9664-0FAB-BB2B2B4DA5A6}"/>
              </a:ext>
            </a:extLst>
          </p:cNvPr>
          <p:cNvSpPr txBox="1"/>
          <p:nvPr/>
        </p:nvSpPr>
        <p:spPr>
          <a:xfrm>
            <a:off x="1534540" y="5276572"/>
            <a:ext cx="14382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2000" dirty="0" err="1">
                <a:latin typeface="+mn-lt"/>
              </a:rPr>
              <a:t>hamstringy</a:t>
            </a:r>
            <a:endParaRPr lang="cs-CZ" sz="2000" dirty="0">
              <a:latin typeface="+mn-lt"/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C301E440-D9A5-8002-8817-F2BF1AF41D69}"/>
              </a:ext>
            </a:extLst>
          </p:cNvPr>
          <p:cNvSpPr txBox="1"/>
          <p:nvPr/>
        </p:nvSpPr>
        <p:spPr>
          <a:xfrm>
            <a:off x="4857769" y="5276572"/>
            <a:ext cx="40174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2000" dirty="0">
                <a:latin typeface="+mn-lt"/>
              </a:rPr>
              <a:t>m. tensor </a:t>
            </a:r>
            <a:r>
              <a:rPr lang="cs-CZ" sz="2000" dirty="0" err="1">
                <a:latin typeface="+mn-lt"/>
              </a:rPr>
              <a:t>fasciae</a:t>
            </a:r>
            <a:r>
              <a:rPr lang="cs-CZ" sz="2000" dirty="0">
                <a:latin typeface="+mn-lt"/>
              </a:rPr>
              <a:t> </a:t>
            </a:r>
            <a:r>
              <a:rPr lang="cs-CZ" sz="2000" dirty="0" err="1">
                <a:latin typeface="+mn-lt"/>
              </a:rPr>
              <a:t>latae</a:t>
            </a:r>
            <a:endParaRPr lang="cs-CZ" sz="2000" dirty="0">
              <a:latin typeface="+mn-lt"/>
            </a:endParaRPr>
          </a:p>
        </p:txBody>
      </p:sp>
      <p:pic>
        <p:nvPicPr>
          <p:cNvPr id="9" name="Picture 6" descr="Tensor fasciae latae muscle: Anatomy and function | Kenhub">
            <a:extLst>
              <a:ext uri="{FF2B5EF4-FFF2-40B4-BE49-F238E27FC236}">
                <a16:creationId xmlns:a16="http://schemas.microsoft.com/office/drawing/2014/main" id="{D6ACC5E8-A5E1-C010-DEA7-FA61DAE0C8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8255" y="1249103"/>
            <a:ext cx="3952567" cy="3952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094634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6190157-33AD-ABA6-3774-EF071207B69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75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37811E8-713D-08F1-D73B-A396C95050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Kineziologické vyšetření KOK 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695F7171-B4D7-08E8-6690-1A6F1D2705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Anamnéza – vývoj (noha, KYK), úrazy, bolest – faktory, popis</a:t>
            </a:r>
          </a:p>
          <a:p>
            <a:r>
              <a:rPr lang="cs-CZ" dirty="0"/>
              <a:t>Aspekce – osa DK, konfigurace a symetrie svalových skupin, otoky </a:t>
            </a:r>
          </a:p>
          <a:p>
            <a:endParaRPr lang="cs-CZ" dirty="0"/>
          </a:p>
        </p:txBody>
      </p:sp>
      <p:pic>
        <p:nvPicPr>
          <p:cNvPr id="10242" name="Picture 2" descr="Bakerova cysta kolene - příznaky a léčba">
            <a:extLst>
              <a:ext uri="{FF2B5EF4-FFF2-40B4-BE49-F238E27FC236}">
                <a16:creationId xmlns:a16="http://schemas.microsoft.com/office/drawing/2014/main" id="{2028BCAE-E972-15BB-2FC0-07077F0E4B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995" y="2795096"/>
            <a:ext cx="3448144" cy="3342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EF8D793B-7668-26F7-D4E5-321D09A888DF}"/>
              </a:ext>
            </a:extLst>
          </p:cNvPr>
          <p:cNvSpPr txBox="1"/>
          <p:nvPr/>
        </p:nvSpPr>
        <p:spPr>
          <a:xfrm>
            <a:off x="405000" y="6138000"/>
            <a:ext cx="4572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100" dirty="0"/>
              <a:t>https://</a:t>
            </a:r>
            <a:r>
              <a:rPr lang="cs-CZ" sz="1100" dirty="0" err="1"/>
              <a:t>www.symptomy.cz</a:t>
            </a:r>
            <a:r>
              <a:rPr lang="cs-CZ" sz="1100" dirty="0"/>
              <a:t>/nemoc/</a:t>
            </a:r>
            <a:r>
              <a:rPr lang="cs-CZ" sz="1100" dirty="0" err="1"/>
              <a:t>bakerova</a:t>
            </a:r>
            <a:r>
              <a:rPr lang="cs-CZ" sz="1100" dirty="0"/>
              <a:t>-cysta-kolene</a:t>
            </a:r>
          </a:p>
        </p:txBody>
      </p:sp>
      <p:pic>
        <p:nvPicPr>
          <p:cNvPr id="10244" name="Picture 4" descr="Burzitida, zánět kloubní burzy - příznaky, projevy, symptomy - Příznaky a  projevy nemocí">
            <a:extLst>
              <a:ext uri="{FF2B5EF4-FFF2-40B4-BE49-F238E27FC236}">
                <a16:creationId xmlns:a16="http://schemas.microsoft.com/office/drawing/2014/main" id="{A64D28D8-5C34-32D0-BAFA-5A0934068C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7772" y="2502147"/>
            <a:ext cx="3943770" cy="3460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07EF9FF3-86F3-DAD5-9D8B-37CBD69C82EF}"/>
              </a:ext>
            </a:extLst>
          </p:cNvPr>
          <p:cNvSpPr txBox="1"/>
          <p:nvPr/>
        </p:nvSpPr>
        <p:spPr>
          <a:xfrm>
            <a:off x="4385706" y="5991806"/>
            <a:ext cx="3247901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/>
              <a:t>https://</a:t>
            </a:r>
            <a:r>
              <a:rPr lang="cs-CZ" sz="1000" dirty="0" err="1"/>
              <a:t>www.priznaky-projevy.cz</a:t>
            </a:r>
            <a:r>
              <a:rPr lang="cs-CZ" sz="1000" dirty="0"/>
              <a:t>/ortopedie/546-burzitida-zanet-kloubni-burzy-priznaky-projevy-symptomy</a:t>
            </a:r>
          </a:p>
        </p:txBody>
      </p:sp>
    </p:spTree>
    <p:extLst>
      <p:ext uri="{BB962C8B-B14F-4D97-AF65-F5344CB8AC3E}">
        <p14:creationId xmlns:p14="http://schemas.microsoft.com/office/powerpoint/2010/main" val="346988482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314C963-8554-2C54-90AD-A1AFD5A5355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76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57A91EA3-539E-2BD8-2DE2-C1BBB4E1A6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Kineziologické vyšetření KOK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57DF82F-1574-F0C1-C53F-80E681530E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Pohyby – aktivní, pasivní a proti odporu </a:t>
            </a:r>
          </a:p>
          <a:p>
            <a:r>
              <a:rPr lang="cs-CZ" dirty="0"/>
              <a:t>Stoj na 1 DK, dřep, výpad (SEBT, </a:t>
            </a:r>
            <a:r>
              <a:rPr lang="cs-CZ" dirty="0" err="1"/>
              <a:t>Y</a:t>
            </a:r>
            <a:r>
              <a:rPr lang="cs-CZ" dirty="0"/>
              <a:t> balance test)</a:t>
            </a:r>
          </a:p>
          <a:p>
            <a:r>
              <a:rPr lang="cs-CZ" dirty="0"/>
              <a:t>Funkční testy: </a:t>
            </a:r>
          </a:p>
          <a:p>
            <a:pPr lvl="1"/>
            <a:r>
              <a:rPr lang="cs-CZ" dirty="0"/>
              <a:t>Lachmanův test </a:t>
            </a:r>
          </a:p>
          <a:p>
            <a:pPr lvl="1"/>
            <a:r>
              <a:rPr lang="cs-CZ" dirty="0"/>
              <a:t>Přední zásuvkový test </a:t>
            </a:r>
          </a:p>
          <a:p>
            <a:pPr lvl="1"/>
            <a:r>
              <a:rPr lang="cs-CZ" dirty="0"/>
              <a:t>Zadní zásuvkový test </a:t>
            </a:r>
          </a:p>
          <a:p>
            <a:pPr lvl="1"/>
            <a:r>
              <a:rPr lang="cs-CZ" dirty="0" err="1"/>
              <a:t>Femoropatelární</a:t>
            </a:r>
            <a:r>
              <a:rPr lang="cs-CZ" dirty="0"/>
              <a:t> bolest </a:t>
            </a:r>
          </a:p>
          <a:p>
            <a:pPr lvl="1"/>
            <a:r>
              <a:rPr lang="cs-CZ" dirty="0" err="1"/>
              <a:t>Apleyeův</a:t>
            </a:r>
            <a:r>
              <a:rPr lang="cs-CZ" dirty="0"/>
              <a:t> test </a:t>
            </a:r>
          </a:p>
          <a:p>
            <a:pPr lvl="1"/>
            <a:r>
              <a:rPr lang="cs-CZ" dirty="0"/>
              <a:t>Chůze ve dřepu/turecký sed </a:t>
            </a:r>
          </a:p>
        </p:txBody>
      </p:sp>
      <p:pic>
        <p:nvPicPr>
          <p:cNvPr id="11266" name="Picture 2" descr="Univerzita Palackého v Olomouci">
            <a:extLst>
              <a:ext uri="{FF2B5EF4-FFF2-40B4-BE49-F238E27FC236}">
                <a16:creationId xmlns:a16="http://schemas.microsoft.com/office/drawing/2014/main" id="{DA908139-671F-F627-CCBB-1E91C3F44E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3709" y="4346400"/>
            <a:ext cx="335280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4C086007-7B87-23B9-592A-F34280D62656}"/>
              </a:ext>
            </a:extLst>
          </p:cNvPr>
          <p:cNvSpPr txBox="1"/>
          <p:nvPr/>
        </p:nvSpPr>
        <p:spPr>
          <a:xfrm>
            <a:off x="2286000" y="6480000"/>
            <a:ext cx="45720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/>
              <a:t>Zdroje: https://</a:t>
            </a:r>
            <a:r>
              <a:rPr lang="cs-CZ" sz="1000" dirty="0" err="1"/>
              <a:t>www.hc-vsetin.cz</a:t>
            </a:r>
            <a:r>
              <a:rPr lang="cs-CZ" sz="1000" dirty="0"/>
              <a:t>/</a:t>
            </a:r>
            <a:r>
              <a:rPr lang="cs-CZ" sz="1000" dirty="0" err="1"/>
              <a:t>ftk</a:t>
            </a:r>
            <a:r>
              <a:rPr lang="cs-CZ" sz="1000" dirty="0"/>
              <a:t>/</a:t>
            </a:r>
            <a:r>
              <a:rPr lang="cs-CZ" sz="1000" dirty="0" err="1"/>
              <a:t>semi</a:t>
            </a:r>
            <a:r>
              <a:rPr lang="cs-CZ" sz="1000" dirty="0"/>
              <a:t>/</a:t>
            </a:r>
            <a:r>
              <a:rPr lang="cs-CZ" sz="1000" dirty="0" err="1"/>
              <a:t>baka_marta.htm</a:t>
            </a:r>
            <a:endParaRPr lang="cs-CZ" sz="1000" dirty="0"/>
          </a:p>
        </p:txBody>
      </p:sp>
      <p:pic>
        <p:nvPicPr>
          <p:cNvPr id="11268" name="Picture 4">
            <a:extLst>
              <a:ext uri="{FF2B5EF4-FFF2-40B4-BE49-F238E27FC236}">
                <a16:creationId xmlns:a16="http://schemas.microsoft.com/office/drawing/2014/main" id="{777F4905-1205-F05B-3179-996FEC64C4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9100" y="2406650"/>
            <a:ext cx="2717800" cy="204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CE4FF105-97CD-83BC-2F1A-B8974BEA00B2}"/>
              </a:ext>
            </a:extLst>
          </p:cNvPr>
          <p:cNvSpPr txBox="1"/>
          <p:nvPr/>
        </p:nvSpPr>
        <p:spPr>
          <a:xfrm>
            <a:off x="5763817" y="4674536"/>
            <a:ext cx="3352801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400" dirty="0">
                <a:hlinkClick r:id="rId4"/>
              </a:rPr>
              <a:t>Lachman https://www.youtube.com/watch?v=8maLLODKJwk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218152643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85DDDA9-B11C-530E-79A2-9EA538A461D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77</a:t>
            </a:fld>
            <a:endParaRPr lang="cs-CZ" altLang="cs-CZ" dirty="0"/>
          </a:p>
        </p:txBody>
      </p:sp>
      <p:pic>
        <p:nvPicPr>
          <p:cNvPr id="12290" name="Picture 2" descr="Koleno- vyšetření a měkké techniky. Mgr. Vojtěch Šenkýř - PDF Free Download">
            <a:extLst>
              <a:ext uri="{FF2B5EF4-FFF2-40B4-BE49-F238E27FC236}">
                <a16:creationId xmlns:a16="http://schemas.microsoft.com/office/drawing/2014/main" id="{0E397FD3-F812-E43A-F882-7206AE4C98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000" y="261869"/>
            <a:ext cx="5080000" cy="307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15736946-30D0-3BAF-FBDD-A32A93FAA6ED}"/>
              </a:ext>
            </a:extLst>
          </p:cNvPr>
          <p:cNvSpPr txBox="1"/>
          <p:nvPr/>
        </p:nvSpPr>
        <p:spPr>
          <a:xfrm>
            <a:off x="659000" y="3335269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200" dirty="0"/>
              <a:t>https://</a:t>
            </a:r>
            <a:r>
              <a:rPr lang="cs-CZ" sz="1200" dirty="0" err="1"/>
              <a:t>docplayer.cz</a:t>
            </a:r>
            <a:r>
              <a:rPr lang="cs-CZ" sz="1200" dirty="0"/>
              <a:t>/113752340-Koleno-vysetreni-a-mekke-techniky-mgr-vojtech-senkyr.html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5CD03732-2D5B-D791-8990-5D78133A3829}"/>
              </a:ext>
            </a:extLst>
          </p:cNvPr>
          <p:cNvSpPr txBox="1"/>
          <p:nvPr/>
        </p:nvSpPr>
        <p:spPr>
          <a:xfrm>
            <a:off x="633849" y="4726518"/>
            <a:ext cx="45720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>
                <a:hlinkClick r:id="rId3"/>
              </a:rPr>
              <a:t>Příznak hoblíku: https://www.youtube.com/watch?v=x3Ep9_rw5UU</a:t>
            </a:r>
            <a:endParaRPr lang="cs-CZ" dirty="0"/>
          </a:p>
          <a:p>
            <a:endParaRPr lang="cs-CZ" dirty="0"/>
          </a:p>
        </p:txBody>
      </p:sp>
      <p:pic>
        <p:nvPicPr>
          <p:cNvPr id="12" name="Picture 4" descr="Obohať svůj trénink, inspiruj se zvířecí říší - STREETWORKOUT.cz">
            <a:extLst>
              <a:ext uri="{FF2B5EF4-FFF2-40B4-BE49-F238E27FC236}">
                <a16:creationId xmlns:a16="http://schemas.microsoft.com/office/drawing/2014/main" id="{A3EE4E05-1525-9E95-0585-CC09294D83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9000" y="1546900"/>
            <a:ext cx="3179618" cy="3179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6CB149F6-48E6-3E75-5E1B-1B77F127872B}"/>
              </a:ext>
            </a:extLst>
          </p:cNvPr>
          <p:cNvSpPr txBox="1"/>
          <p:nvPr/>
        </p:nvSpPr>
        <p:spPr>
          <a:xfrm>
            <a:off x="5739000" y="4636854"/>
            <a:ext cx="317961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200" dirty="0"/>
              <a:t>https://</a:t>
            </a:r>
            <a:r>
              <a:rPr lang="cs-CZ" sz="1200" dirty="0" err="1"/>
              <a:t>streetworkout.cz</a:t>
            </a:r>
            <a:r>
              <a:rPr lang="cs-CZ" sz="1200" dirty="0"/>
              <a:t>/</a:t>
            </a:r>
            <a:r>
              <a:rPr lang="cs-CZ" sz="1200" dirty="0" err="1"/>
              <a:t>treninky</a:t>
            </a:r>
            <a:r>
              <a:rPr lang="cs-CZ" sz="1200" dirty="0"/>
              <a:t>/</a:t>
            </a:r>
            <a:r>
              <a:rPr lang="cs-CZ" sz="1200" dirty="0" err="1"/>
              <a:t>obohat</a:t>
            </a:r>
            <a:r>
              <a:rPr lang="cs-CZ" sz="1200" dirty="0"/>
              <a:t>-</a:t>
            </a:r>
            <a:r>
              <a:rPr lang="cs-CZ" sz="1200" dirty="0" err="1"/>
              <a:t>svuj</a:t>
            </a:r>
            <a:r>
              <a:rPr lang="cs-CZ" sz="1200" dirty="0"/>
              <a:t>-</a:t>
            </a:r>
            <a:r>
              <a:rPr lang="cs-CZ" sz="1200" dirty="0" err="1"/>
              <a:t>trenink</a:t>
            </a:r>
            <a:r>
              <a:rPr lang="cs-CZ" sz="1200" dirty="0"/>
              <a:t>-</a:t>
            </a:r>
            <a:r>
              <a:rPr lang="cs-CZ" sz="1200" dirty="0" err="1"/>
              <a:t>zarad</a:t>
            </a:r>
            <a:r>
              <a:rPr lang="cs-CZ" sz="1200" dirty="0"/>
              <a:t>-do-nej-</a:t>
            </a:r>
            <a:r>
              <a:rPr lang="cs-CZ" sz="1200" dirty="0" err="1"/>
              <a:t>zvireci</a:t>
            </a:r>
            <a:r>
              <a:rPr lang="cs-CZ" sz="1200" dirty="0"/>
              <a:t>-cviky</a:t>
            </a:r>
          </a:p>
        </p:txBody>
      </p:sp>
    </p:spTree>
    <p:extLst>
      <p:ext uri="{BB962C8B-B14F-4D97-AF65-F5344CB8AC3E}">
        <p14:creationId xmlns:p14="http://schemas.microsoft.com/office/powerpoint/2010/main" val="373624791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72A6B16-ABCA-165F-5A0B-17C00D33952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78</a:t>
            </a:fld>
            <a:endParaRPr lang="cs-CZ" altLang="cs-CZ" dirty="0"/>
          </a:p>
        </p:txBody>
      </p:sp>
      <p:pic>
        <p:nvPicPr>
          <p:cNvPr id="20482" name="Picture 2" descr="Knee Effusion Tests • Easy Explained - OrthoFixar 2022">
            <a:extLst>
              <a:ext uri="{FF2B5EF4-FFF2-40B4-BE49-F238E27FC236}">
                <a16:creationId xmlns:a16="http://schemas.microsoft.com/office/drawing/2014/main" id="{C10B11B3-753A-8AB4-E72F-9EBAF131F8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09" y="1098342"/>
            <a:ext cx="8286782" cy="4661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142626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A9E8CA2-F61D-65C7-187C-00FD795EA18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79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69A403A2-0D4A-3E6B-C23C-95E2C8A4B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Klinické poznámky 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6410ABF2-A94C-F659-F44B-DDE595F480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Vrozené vývojové vady </a:t>
            </a:r>
          </a:p>
          <a:p>
            <a:r>
              <a:rPr lang="cs-CZ" dirty="0"/>
              <a:t>Traumata – fraktury, luxace čéšky</a:t>
            </a:r>
          </a:p>
          <a:p>
            <a:r>
              <a:rPr lang="cs-CZ" dirty="0"/>
              <a:t>Traumata měkkých tkání</a:t>
            </a:r>
          </a:p>
          <a:p>
            <a:pPr lvl="1"/>
            <a:r>
              <a:rPr lang="cs-CZ" dirty="0"/>
              <a:t>LCL, LCM, LCA, LCP, menisky</a:t>
            </a:r>
          </a:p>
          <a:p>
            <a:r>
              <a:rPr lang="cs-CZ" dirty="0"/>
              <a:t>Poranění měkkých tkání z přetížení: </a:t>
            </a:r>
          </a:p>
          <a:p>
            <a:pPr lvl="1"/>
            <a:r>
              <a:rPr lang="cs-CZ" dirty="0"/>
              <a:t>Skokanské koleno, běžecké koleno</a:t>
            </a:r>
          </a:p>
          <a:p>
            <a:pPr lvl="1"/>
            <a:r>
              <a:rPr lang="cs-CZ" dirty="0" err="1"/>
              <a:t>Entezopatie</a:t>
            </a:r>
            <a:r>
              <a:rPr lang="cs-CZ" dirty="0"/>
              <a:t> adduktory KYK, m. biceps </a:t>
            </a:r>
            <a:r>
              <a:rPr lang="cs-CZ" dirty="0" err="1"/>
              <a:t>femoris</a:t>
            </a:r>
            <a:r>
              <a:rPr lang="cs-CZ" dirty="0"/>
              <a:t> </a:t>
            </a:r>
          </a:p>
          <a:p>
            <a:pPr lvl="1"/>
            <a:r>
              <a:rPr lang="cs-CZ" dirty="0"/>
              <a:t>Bursitidy </a:t>
            </a:r>
          </a:p>
          <a:p>
            <a:r>
              <a:rPr lang="cs-CZ" dirty="0"/>
              <a:t>Degenerativní onemocnění</a:t>
            </a:r>
          </a:p>
          <a:p>
            <a:r>
              <a:rPr lang="cs-CZ" dirty="0"/>
              <a:t>Stav po totální endoprotéze kolenního kloubu</a:t>
            </a:r>
          </a:p>
          <a:p>
            <a:r>
              <a:rPr lang="cs-CZ" dirty="0"/>
              <a:t>Přenesená bolest </a:t>
            </a:r>
          </a:p>
          <a:p>
            <a:r>
              <a:rPr lang="cs-CZ" dirty="0"/>
              <a:t>Funkční problematika </a:t>
            </a:r>
          </a:p>
        </p:txBody>
      </p:sp>
    </p:spTree>
    <p:extLst>
      <p:ext uri="{BB962C8B-B14F-4D97-AF65-F5344CB8AC3E}">
        <p14:creationId xmlns:p14="http://schemas.microsoft.com/office/powerpoint/2010/main" val="19497283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55124FA-C83F-94EE-DA7D-6E5C6CD0291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8</a:t>
            </a:fld>
            <a:endParaRPr lang="cs-CZ" altLang="cs-CZ" dirty="0"/>
          </a:p>
        </p:txBody>
      </p:sp>
      <p:pic>
        <p:nvPicPr>
          <p:cNvPr id="6146" name="Picture 2" descr="Aus der. Klinik für Orthopädie und Unfallchirurgie der Universität zu  Lübeck. Direktor: Prof. Dr. med. Christian Jürgens. und dem - PDF  Kostenfreier Download">
            <a:extLst>
              <a:ext uri="{FF2B5EF4-FFF2-40B4-BE49-F238E27FC236}">
                <a16:creationId xmlns:a16="http://schemas.microsoft.com/office/drawing/2014/main" id="{228A6E66-EB4C-0D6F-8D07-A9379AFF72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60512"/>
            <a:ext cx="9144000" cy="373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C62BBA18-CC56-3C2F-2C75-AB81CFDA1CF0}"/>
              </a:ext>
            </a:extLst>
          </p:cNvPr>
          <p:cNvSpPr txBox="1"/>
          <p:nvPr/>
        </p:nvSpPr>
        <p:spPr>
          <a:xfrm>
            <a:off x="1905989" y="6030834"/>
            <a:ext cx="550421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200" dirty="0"/>
              <a:t>https://</a:t>
            </a:r>
            <a:r>
              <a:rPr lang="cs-CZ" sz="1200" dirty="0" err="1"/>
              <a:t>docplayer.org</a:t>
            </a:r>
            <a:r>
              <a:rPr lang="cs-CZ" sz="1200" dirty="0"/>
              <a:t>/177150515-Aus-der-klinik-fuer-orthopaedie-und-unfallchirurgie-der-universitaet-zu-luebeck-direktor-prof-dr-med-christian-juergens-und-dem.html</a:t>
            </a:r>
          </a:p>
        </p:txBody>
      </p:sp>
    </p:spTree>
    <p:extLst>
      <p:ext uri="{BB962C8B-B14F-4D97-AF65-F5344CB8AC3E}">
        <p14:creationId xmlns:p14="http://schemas.microsoft.com/office/powerpoint/2010/main" val="274679346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48635FD-B065-213A-A329-6BC6F8DC14E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80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C087A6D-0D52-1E20-5D65-FCE5F84A2F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Luxace čéšky</a:t>
            </a:r>
          </a:p>
        </p:txBody>
      </p:sp>
      <p:pic>
        <p:nvPicPr>
          <p:cNvPr id="6" name="Picture 2" descr="Luxace pately (vykloubení čéšky) | MUDr. Libor Paša">
            <a:extLst>
              <a:ext uri="{FF2B5EF4-FFF2-40B4-BE49-F238E27FC236}">
                <a16:creationId xmlns:a16="http://schemas.microsoft.com/office/drawing/2014/main" id="{C1E0E639-6FFD-D338-7049-FCD17F7E4A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6706" y="1465060"/>
            <a:ext cx="6230587" cy="4672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1188C046-A151-1B39-9730-46AF6CBB250F}"/>
              </a:ext>
            </a:extLst>
          </p:cNvPr>
          <p:cNvSpPr txBox="1"/>
          <p:nvPr/>
        </p:nvSpPr>
        <p:spPr>
          <a:xfrm>
            <a:off x="2285999" y="6169874"/>
            <a:ext cx="4572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100" dirty="0"/>
              <a:t>https://</a:t>
            </a:r>
            <a:r>
              <a:rPr lang="cs-CZ" sz="1100" dirty="0" err="1"/>
              <a:t>www.pasa.cz</a:t>
            </a:r>
            <a:r>
              <a:rPr lang="cs-CZ" sz="1100" dirty="0"/>
              <a:t>/</a:t>
            </a:r>
            <a:r>
              <a:rPr lang="cs-CZ" sz="1100" dirty="0" err="1"/>
              <a:t>stranka</a:t>
            </a:r>
            <a:r>
              <a:rPr lang="cs-CZ" sz="1100" dirty="0"/>
              <a:t>/26/luxace-pately-vykloubeni-</a:t>
            </a:r>
            <a:r>
              <a:rPr lang="cs-CZ" sz="1100" dirty="0" err="1"/>
              <a:t>cesky</a:t>
            </a:r>
            <a:r>
              <a:rPr lang="cs-CZ" sz="1100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91323183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5EFA28D-A8A2-3CD1-2696-576329A5B9D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81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CA67890E-46EB-C838-AA98-DA5FC3CE33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Unhappy</a:t>
            </a:r>
            <a:r>
              <a:rPr lang="cs-CZ" dirty="0"/>
              <a:t> trias (</a:t>
            </a:r>
            <a:r>
              <a:rPr lang="cs-CZ" dirty="0" err="1"/>
              <a:t>unhappy</a:t>
            </a:r>
            <a:r>
              <a:rPr lang="cs-CZ" dirty="0"/>
              <a:t> </a:t>
            </a:r>
            <a:r>
              <a:rPr lang="cs-CZ" dirty="0" err="1"/>
              <a:t>triad</a:t>
            </a:r>
            <a:r>
              <a:rPr lang="cs-CZ" dirty="0"/>
              <a:t>)</a:t>
            </a:r>
          </a:p>
        </p:txBody>
      </p:sp>
      <p:pic>
        <p:nvPicPr>
          <p:cNvPr id="14338" name="Picture 2" descr="Unhappy Triad - Motion Health Centre">
            <a:extLst>
              <a:ext uri="{FF2B5EF4-FFF2-40B4-BE49-F238E27FC236}">
                <a16:creationId xmlns:a16="http://schemas.microsoft.com/office/drawing/2014/main" id="{5619B4EE-41A7-445F-5049-0FC5E4E517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103" y="1692002"/>
            <a:ext cx="5573074" cy="4139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702A1F89-A7AF-0CB5-21F9-5498996FEEE6}"/>
              </a:ext>
            </a:extLst>
          </p:cNvPr>
          <p:cNvSpPr txBox="1"/>
          <p:nvPr/>
        </p:nvSpPr>
        <p:spPr>
          <a:xfrm>
            <a:off x="2416628" y="5570390"/>
            <a:ext cx="4572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100" dirty="0"/>
              <a:t>https://</a:t>
            </a:r>
            <a:r>
              <a:rPr lang="cs-CZ" sz="1100" dirty="0" err="1"/>
              <a:t>motionhealth.com.au</a:t>
            </a:r>
            <a:r>
              <a:rPr lang="cs-CZ" sz="1100" dirty="0"/>
              <a:t>/</a:t>
            </a:r>
            <a:r>
              <a:rPr lang="cs-CZ" sz="1100" dirty="0" err="1"/>
              <a:t>common-conditions</a:t>
            </a:r>
            <a:r>
              <a:rPr lang="cs-CZ" sz="1100" dirty="0"/>
              <a:t>/</a:t>
            </a:r>
            <a:r>
              <a:rPr lang="cs-CZ" sz="1100" dirty="0" err="1"/>
              <a:t>knee</a:t>
            </a:r>
            <a:r>
              <a:rPr lang="cs-CZ" sz="1100" dirty="0"/>
              <a:t>/</a:t>
            </a:r>
            <a:r>
              <a:rPr lang="cs-CZ" sz="1100" dirty="0" err="1"/>
              <a:t>unhappy-triad</a:t>
            </a:r>
            <a:r>
              <a:rPr lang="cs-CZ" sz="1100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36152141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F47499D-A053-425C-E9E4-B3BAD358B16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82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534AEEC1-92BF-8EC1-0ADF-0EA12CC0C8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63D4A586-51B6-530E-9071-5802740117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Picture 2" descr="Meniscus Tears: Symptoms, Causes, Diagnosis, and Treatment">
            <a:extLst>
              <a:ext uri="{FF2B5EF4-FFF2-40B4-BE49-F238E27FC236}">
                <a16:creationId xmlns:a16="http://schemas.microsoft.com/office/drawing/2014/main" id="{FCAD4123-4303-2C94-5602-B14DA9BFCA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00" y="195179"/>
            <a:ext cx="8455231" cy="5636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864A31A7-020F-56C3-13D6-8C95CDA50E25}"/>
              </a:ext>
            </a:extLst>
          </p:cNvPr>
          <p:cNvSpPr txBox="1"/>
          <p:nvPr/>
        </p:nvSpPr>
        <p:spPr>
          <a:xfrm>
            <a:off x="2252115" y="6097195"/>
            <a:ext cx="4572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100" dirty="0"/>
              <a:t>https://</a:t>
            </a:r>
            <a:r>
              <a:rPr lang="cs-CZ" sz="1100" dirty="0" err="1"/>
              <a:t>www.verywellhealth.com</a:t>
            </a:r>
            <a:r>
              <a:rPr lang="cs-CZ" sz="1100" dirty="0"/>
              <a:t>/meniscus-tear-treatment-2549649</a:t>
            </a:r>
          </a:p>
        </p:txBody>
      </p:sp>
    </p:spTree>
    <p:extLst>
      <p:ext uri="{BB962C8B-B14F-4D97-AF65-F5344CB8AC3E}">
        <p14:creationId xmlns:p14="http://schemas.microsoft.com/office/powerpoint/2010/main" val="345197205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CEFB0F1-89F7-0FF0-7403-766CDB7CACB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83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5DA60E9A-3DCA-99F9-F473-7A6B453B8A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100540E3-2C28-4A1D-C4CF-0C1A47629F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9819D2E5-CA3D-99BD-13E5-E512B59C0442}"/>
              </a:ext>
            </a:extLst>
          </p:cNvPr>
          <p:cNvSpPr txBox="1"/>
          <p:nvPr/>
        </p:nvSpPr>
        <p:spPr>
          <a:xfrm>
            <a:off x="2286000" y="6480000"/>
            <a:ext cx="4572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50" dirty="0"/>
              <a:t>https://</a:t>
            </a:r>
            <a:r>
              <a:rPr lang="cs-CZ" sz="1050" dirty="0" err="1"/>
              <a:t>www.scottsdalesportsmedicine.com</a:t>
            </a:r>
            <a:r>
              <a:rPr lang="cs-CZ" sz="1050" dirty="0"/>
              <a:t>/</a:t>
            </a:r>
            <a:r>
              <a:rPr lang="cs-CZ" sz="1050" dirty="0" err="1"/>
              <a:t>meniscus-injury</a:t>
            </a:r>
            <a:r>
              <a:rPr lang="cs-CZ" sz="1050" dirty="0"/>
              <a:t>/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1A3122F4-2C00-91BC-1391-07FBAFD9D1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00" y="571500"/>
            <a:ext cx="8416800" cy="526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694516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0CACB41-F3E4-DD17-2C6B-70907EDD591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84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0785F3A-586B-FC14-5E73-EA491D7847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Skokanské koleno </a:t>
            </a:r>
          </a:p>
        </p:txBody>
      </p:sp>
      <p:pic>
        <p:nvPicPr>
          <p:cNvPr id="17410" name="Picture 2" descr="Dr David Samra | Sports Medicine Sydney | Jumpers Knees">
            <a:extLst>
              <a:ext uri="{FF2B5EF4-FFF2-40B4-BE49-F238E27FC236}">
                <a16:creationId xmlns:a16="http://schemas.microsoft.com/office/drawing/2014/main" id="{02672D5B-83E9-D5D6-4B33-11913567F7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1752600"/>
            <a:ext cx="812800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3ADBF937-76AB-F226-3CED-3040D5263BDF}"/>
              </a:ext>
            </a:extLst>
          </p:cNvPr>
          <p:cNvSpPr txBox="1"/>
          <p:nvPr/>
        </p:nvSpPr>
        <p:spPr>
          <a:xfrm>
            <a:off x="2404753" y="6341500"/>
            <a:ext cx="4572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200" dirty="0"/>
              <a:t>https://</a:t>
            </a:r>
            <a:r>
              <a:rPr lang="cs-CZ" sz="1200" dirty="0" err="1"/>
              <a:t>www.drdavidsamra.com.au</a:t>
            </a:r>
            <a:r>
              <a:rPr lang="cs-CZ" sz="1200" dirty="0"/>
              <a:t>/</a:t>
            </a:r>
            <a:r>
              <a:rPr lang="cs-CZ" sz="1200" dirty="0" err="1"/>
              <a:t>jumpers-knee</a:t>
            </a:r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val="366515743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020B0B0-5ACC-7A21-329E-78697D38D75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85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706A7FFA-B49D-188B-8F00-BB3E18B0CB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Běžecké koleno / syndrom IT traktu </a:t>
            </a:r>
          </a:p>
        </p:txBody>
      </p:sp>
      <p:pic>
        <p:nvPicPr>
          <p:cNvPr id="18434" name="Picture 2" descr="Runner's knee:causes, symptoms, and treatment">
            <a:extLst>
              <a:ext uri="{FF2B5EF4-FFF2-40B4-BE49-F238E27FC236}">
                <a16:creationId xmlns:a16="http://schemas.microsoft.com/office/drawing/2014/main" id="{7364F3F8-9272-B27D-F97E-F6852DCA40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8029" y="1998001"/>
            <a:ext cx="4139999" cy="4139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896092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08E0BF9-74F7-7C5E-FD0B-E2D330503D8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86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4B39F01-50D4-A504-62DC-C162DB4098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Patelofemorální</a:t>
            </a:r>
            <a:r>
              <a:rPr lang="cs-CZ" dirty="0"/>
              <a:t> syndrom </a:t>
            </a:r>
          </a:p>
        </p:txBody>
      </p:sp>
      <p:pic>
        <p:nvPicPr>
          <p:cNvPr id="19458" name="Picture 2" descr="FEMOROPATELÁRNÍ SYNDROM JAKO NÁSLEDEK PŘETĚŽOVÁNÍ U AKTIVNÍCH CYKLISTŮ">
            <a:extLst>
              <a:ext uri="{FF2B5EF4-FFF2-40B4-BE49-F238E27FC236}">
                <a16:creationId xmlns:a16="http://schemas.microsoft.com/office/drawing/2014/main" id="{0C12234F-DF2C-914E-CD66-B3CFBBD113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00" y="1529596"/>
            <a:ext cx="3015094" cy="4392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65EFA6C1-6A2A-36F8-3A6F-D6A487D5D4D0}"/>
              </a:ext>
            </a:extLst>
          </p:cNvPr>
          <p:cNvSpPr txBox="1"/>
          <p:nvPr/>
        </p:nvSpPr>
        <p:spPr>
          <a:xfrm>
            <a:off x="2389250" y="5971720"/>
            <a:ext cx="285634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100" dirty="0"/>
              <a:t>https://</a:t>
            </a:r>
            <a:r>
              <a:rPr lang="cs-CZ" sz="1100" dirty="0" err="1"/>
              <a:t>theses.cz</a:t>
            </a:r>
            <a:r>
              <a:rPr lang="cs-CZ" sz="1100" dirty="0"/>
              <a:t>/id/lmu6k0/7602994</a:t>
            </a:r>
          </a:p>
        </p:txBody>
      </p:sp>
      <p:pic>
        <p:nvPicPr>
          <p:cNvPr id="19460" name="Picture 4" descr="FEMOROPATELÁRNÍ SYNDROM JAKO NÁSLEDEK PŘETĚŽOVÁNÍ U AKTIVNÍCH CYKLISTŮ">
            <a:extLst>
              <a:ext uri="{FF2B5EF4-FFF2-40B4-BE49-F238E27FC236}">
                <a16:creationId xmlns:a16="http://schemas.microsoft.com/office/drawing/2014/main" id="{CA523BD0-D9F2-0E22-0194-9E06586787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1983" y="2540565"/>
            <a:ext cx="4055918" cy="3379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Q' Angle - Physiopedia">
            <a:extLst>
              <a:ext uri="{FF2B5EF4-FFF2-40B4-BE49-F238E27FC236}">
                <a16:creationId xmlns:a16="http://schemas.microsoft.com/office/drawing/2014/main" id="{326D5788-BA39-674B-B315-7AB61EF6EB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4291" y="645972"/>
            <a:ext cx="1529709" cy="3789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8D0D0D8C-CD3B-D81A-6394-18D6C6D21FD0}"/>
              </a:ext>
            </a:extLst>
          </p:cNvPr>
          <p:cNvSpPr txBox="1"/>
          <p:nvPr/>
        </p:nvSpPr>
        <p:spPr>
          <a:xfrm>
            <a:off x="7805880" y="4545514"/>
            <a:ext cx="133812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/>
              <a:t>https://</a:t>
            </a:r>
            <a:r>
              <a:rPr lang="cs-CZ" sz="1000" dirty="0" err="1"/>
              <a:t>www.physio-pedia.com</a:t>
            </a:r>
            <a:r>
              <a:rPr lang="cs-CZ" sz="1000" dirty="0"/>
              <a:t>/%27Q%27_Angle</a:t>
            </a:r>
          </a:p>
        </p:txBody>
      </p:sp>
    </p:spTree>
    <p:extLst>
      <p:ext uri="{BB962C8B-B14F-4D97-AF65-F5344CB8AC3E}">
        <p14:creationId xmlns:p14="http://schemas.microsoft.com/office/powerpoint/2010/main" val="850014766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5CD32F7-301B-18EB-394D-2194FDEFD0F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87</a:t>
            </a:fld>
            <a:endParaRPr lang="cs-CZ" alt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76E1FC0B-23C6-E065-8E14-D3E2923B95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8068" y="378000"/>
            <a:ext cx="6247864" cy="58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31521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0E96941-EB89-9216-DAB5-AC6EC95BAA3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88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F2821B4-18AC-2554-5758-59692DCD8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000" y="2133164"/>
            <a:ext cx="8064900" cy="451576"/>
          </a:xfrm>
        </p:spPr>
        <p:txBody>
          <a:bodyPr/>
          <a:lstStyle/>
          <a:p>
            <a:r>
              <a:rPr lang="cs-CZ" dirty="0"/>
              <a:t>NOHA</a:t>
            </a:r>
          </a:p>
        </p:txBody>
      </p:sp>
      <p:grpSp>
        <p:nvGrpSpPr>
          <p:cNvPr id="6" name="Skupina 5">
            <a:extLst>
              <a:ext uri="{FF2B5EF4-FFF2-40B4-BE49-F238E27FC236}">
                <a16:creationId xmlns:a16="http://schemas.microsoft.com/office/drawing/2014/main" id="{0AF70EEB-A740-5E3B-AC40-5AA70CA0D135}"/>
              </a:ext>
            </a:extLst>
          </p:cNvPr>
          <p:cNvGrpSpPr/>
          <p:nvPr/>
        </p:nvGrpSpPr>
        <p:grpSpPr>
          <a:xfrm>
            <a:off x="3718947" y="615200"/>
            <a:ext cx="3833759" cy="6242800"/>
            <a:chOff x="0" y="0"/>
            <a:chExt cx="1896110" cy="3042920"/>
          </a:xfrm>
        </p:grpSpPr>
        <p:pic>
          <p:nvPicPr>
            <p:cNvPr id="7" name="obrázek 9" descr="Kvantifikace distribuce plantárních tlaků a geometrie přednoží v závislosti  na charakteru obuvi - PDF Free Download">
              <a:extLst>
                <a:ext uri="{FF2B5EF4-FFF2-40B4-BE49-F238E27FC236}">
                  <a16:creationId xmlns:a16="http://schemas.microsoft.com/office/drawing/2014/main" id="{CCF38A2F-1D7F-094A-5167-DC87A5AA8A2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896110" cy="229997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" name="Textové pole 36">
              <a:extLst>
                <a:ext uri="{FF2B5EF4-FFF2-40B4-BE49-F238E27FC236}">
                  <a16:creationId xmlns:a16="http://schemas.microsoft.com/office/drawing/2014/main" id="{1C61793F-7E8B-2BCE-849D-A7E94C3BCA24}"/>
                </a:ext>
              </a:extLst>
            </p:cNvPr>
            <p:cNvSpPr txBox="1"/>
            <p:nvPr/>
          </p:nvSpPr>
          <p:spPr>
            <a:xfrm>
              <a:off x="0" y="2357755"/>
              <a:ext cx="1896110" cy="685165"/>
            </a:xfrm>
            <a:prstGeom prst="rect">
              <a:avLst/>
            </a:prstGeom>
            <a:solidFill>
              <a:prstClr val="white"/>
            </a:solidFill>
            <a:ln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>
                <a:spcAft>
                  <a:spcPts val="1000"/>
                </a:spcAft>
              </a:pPr>
              <a:r>
                <a:rPr lang="cs-CZ" sz="900" i="1">
                  <a:solidFill>
                    <a:srgbClr val="44546A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https://docplayer.cz/106396556-Kvantifikace-distribuce-plantarnich-tlaku-a-geometrie-prednozi-v-zavislosti-na-charakteru-obuvi.html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71809266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774612E-AADD-1300-C554-FE29BCF9946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89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2922D89-9E9F-9A15-04F6-3E55521B50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Kvíz – noha 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529DE6C4-8C1D-FEE4-14E6-7F5A2C651656}"/>
              </a:ext>
            </a:extLst>
          </p:cNvPr>
          <p:cNvSpPr txBox="1"/>
          <p:nvPr/>
        </p:nvSpPr>
        <p:spPr>
          <a:xfrm>
            <a:off x="642004" y="1490574"/>
            <a:ext cx="8064899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>
              <a:spcBef>
                <a:spcPts val="0"/>
              </a:spcBef>
              <a:spcAft>
                <a:spcPts val="0"/>
              </a:spcAft>
            </a:pPr>
            <a:br>
              <a:rPr lang="cs-CZ" sz="4000" b="1" i="0" u="none" strike="noStrike" dirty="0">
                <a:effectLst/>
              </a:rPr>
            </a:br>
            <a:r>
              <a:rPr lang="cs-CZ" sz="3200" b="1" i="0" u="none" strike="noStrike" dirty="0">
                <a:effectLst/>
                <a:latin typeface="Century Gothic" panose="020B0502020202020204" pitchFamily="34" charset="0"/>
              </a:rPr>
              <a:t>3</a:t>
            </a:r>
            <a:r>
              <a:rPr lang="cs-CZ" sz="4000" b="1" dirty="0"/>
              <a:t>                                   </a:t>
            </a:r>
            <a:r>
              <a:rPr lang="cs-CZ" sz="3200" b="1" i="0" u="none" strike="noStrike" dirty="0">
                <a:effectLst/>
                <a:latin typeface="Century Gothic" panose="020B0502020202020204" pitchFamily="34" charset="0"/>
              </a:rPr>
              <a:t>26</a:t>
            </a:r>
            <a:endParaRPr lang="cs-CZ" sz="4000" b="1" i="0" u="none" strike="noStrike" dirty="0">
              <a:effectLst/>
            </a:endParaRPr>
          </a:p>
          <a:p>
            <a:pPr algn="l" rtl="0">
              <a:spcBef>
                <a:spcPts val="0"/>
              </a:spcBef>
              <a:spcAft>
                <a:spcPts val="0"/>
              </a:spcAft>
            </a:pPr>
            <a:br>
              <a:rPr lang="cs-CZ" sz="4000" b="1" i="0" u="none" strike="noStrike" dirty="0">
                <a:effectLst/>
              </a:rPr>
            </a:br>
            <a:r>
              <a:rPr lang="cs-CZ" sz="4000" b="1" i="0" u="none" strike="noStrike" dirty="0">
                <a:effectLst/>
              </a:rPr>
              <a:t>               </a:t>
            </a:r>
            <a:r>
              <a:rPr lang="cs-CZ" sz="3200" b="1" i="0" u="none" strike="noStrike" dirty="0">
                <a:effectLst/>
                <a:latin typeface="Century Gothic" panose="020B0502020202020204" pitchFamily="34" charset="0"/>
              </a:rPr>
              <a:t>107</a:t>
            </a:r>
            <a:r>
              <a:rPr lang="cs-CZ" sz="4000" b="1" dirty="0"/>
              <a:t>                           </a:t>
            </a:r>
            <a:r>
              <a:rPr lang="cs-CZ" sz="3200" b="1" i="0" u="none" strike="noStrike" dirty="0">
                <a:effectLst/>
                <a:latin typeface="Century Gothic" panose="020B0502020202020204" pitchFamily="34" charset="0"/>
              </a:rPr>
              <a:t>33</a:t>
            </a:r>
            <a:endParaRPr lang="cs-CZ" sz="4000" b="1" i="0" u="none" strike="noStrike" dirty="0">
              <a:effectLst/>
            </a:endParaRPr>
          </a:p>
          <a:p>
            <a:pPr algn="l" rtl="0">
              <a:spcBef>
                <a:spcPts val="0"/>
              </a:spcBef>
              <a:spcAft>
                <a:spcPts val="0"/>
              </a:spcAft>
            </a:pPr>
            <a:br>
              <a:rPr lang="cs-CZ" sz="4000" b="1" i="0" u="none" strike="noStrike" dirty="0">
                <a:effectLst/>
              </a:rPr>
            </a:br>
            <a:r>
              <a:rPr lang="cs-CZ" sz="3200" b="1" i="0" u="none" strike="noStrike" dirty="0">
                <a:effectLst/>
                <a:latin typeface="Century Gothic" panose="020B0502020202020204" pitchFamily="34" charset="0"/>
              </a:rPr>
              <a:t>200 000</a:t>
            </a:r>
            <a:r>
              <a:rPr lang="cs-CZ" sz="4000" b="1" dirty="0"/>
              <a:t>                            </a:t>
            </a:r>
            <a:r>
              <a:rPr lang="cs-CZ" sz="3200" b="1" i="0" u="none" strike="noStrike" dirty="0">
                <a:effectLst/>
                <a:latin typeface="Century Gothic" panose="020B0502020202020204" pitchFamily="34" charset="0"/>
              </a:rPr>
              <a:t>19</a:t>
            </a:r>
            <a:endParaRPr lang="cs-CZ" sz="4000" b="1" i="0" u="none" strike="noStrike" dirty="0">
              <a:effectLst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880642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677A7C2-89B9-8672-E588-BD08A474A39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10500" y="6228000"/>
            <a:ext cx="189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970407D-EE58-4A0B-824B-1D3AE42DD9CF}" type="slidenum">
              <a:rPr lang="cs-CZ" altLang="cs-CZ" smtClean="0"/>
              <a:pPr>
                <a:spcAft>
                  <a:spcPts val="600"/>
                </a:spcAft>
              </a:pPr>
              <a:t>9</a:t>
            </a:fld>
            <a:endParaRPr lang="cs-CZ" altLang="cs-CZ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807FCBC7-0F27-A3AC-0717-ED7DDEB4AB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720000"/>
            <a:ext cx="8064900" cy="451576"/>
          </a:xfrm>
        </p:spPr>
        <p:txBody>
          <a:bodyPr anchor="t">
            <a:normAutofit/>
          </a:bodyPr>
          <a:lstStyle/>
          <a:p>
            <a:r>
              <a:rPr lang="cs-CZ" dirty="0" err="1"/>
              <a:t>Kolodiafyzární</a:t>
            </a:r>
            <a:r>
              <a:rPr lang="cs-CZ" dirty="0"/>
              <a:t> úhel </a:t>
            </a:r>
          </a:p>
        </p:txBody>
      </p:sp>
      <p:sp>
        <p:nvSpPr>
          <p:cNvPr id="13" name="Content Placeholder 4">
            <a:extLst>
              <a:ext uri="{FF2B5EF4-FFF2-40B4-BE49-F238E27FC236}">
                <a16:creationId xmlns:a16="http://schemas.microsoft.com/office/drawing/2014/main" id="{8875794B-6B80-FD94-3ECA-120CFCEDED6A}"/>
              </a:ext>
            </a:extLst>
          </p:cNvPr>
          <p:cNvSpPr>
            <a:spLocks noGrp="1"/>
          </p:cNvSpPr>
          <p:nvPr>
            <p:ph idx="29"/>
          </p:nvPr>
        </p:nvSpPr>
        <p:spPr>
          <a:xfrm>
            <a:off x="540000" y="1701505"/>
            <a:ext cx="3914999" cy="4139998"/>
          </a:xfrm>
        </p:spPr>
        <p:txBody>
          <a:bodyPr/>
          <a:lstStyle/>
          <a:p>
            <a:r>
              <a:rPr lang="en-US" sz="2000" dirty="0" err="1"/>
              <a:t>Úhel</a:t>
            </a:r>
            <a:r>
              <a:rPr lang="en-US" sz="2000" dirty="0"/>
              <a:t> </a:t>
            </a:r>
            <a:r>
              <a:rPr lang="en-US" sz="2000" dirty="0" err="1"/>
              <a:t>mezi</a:t>
            </a:r>
            <a:r>
              <a:rPr lang="en-US" sz="2000" dirty="0"/>
              <a:t> </a:t>
            </a:r>
            <a:r>
              <a:rPr lang="en-US" sz="2000" dirty="0" err="1"/>
              <a:t>osou</a:t>
            </a:r>
            <a:r>
              <a:rPr lang="en-US" sz="2000" dirty="0"/>
              <a:t> </a:t>
            </a:r>
            <a:r>
              <a:rPr lang="en-US" sz="2000" dirty="0" err="1"/>
              <a:t>krčku</a:t>
            </a:r>
            <a:r>
              <a:rPr lang="en-US" sz="2000" dirty="0"/>
              <a:t> </a:t>
            </a:r>
            <a:r>
              <a:rPr lang="en-US" sz="2000" dirty="0" err="1"/>
              <a:t>femuru</a:t>
            </a:r>
            <a:r>
              <a:rPr lang="en-US" sz="2000" dirty="0"/>
              <a:t> a </a:t>
            </a:r>
            <a:r>
              <a:rPr lang="en-US" sz="2000" dirty="0" err="1"/>
              <a:t>osou</a:t>
            </a:r>
            <a:r>
              <a:rPr lang="en-US" sz="2000" dirty="0"/>
              <a:t> </a:t>
            </a:r>
            <a:r>
              <a:rPr lang="en-US" sz="2000" dirty="0" err="1"/>
              <a:t>diafýzy</a:t>
            </a:r>
            <a:r>
              <a:rPr lang="en-US" sz="2000" dirty="0"/>
              <a:t> </a:t>
            </a:r>
            <a:r>
              <a:rPr lang="en-US" sz="2000" dirty="0" err="1"/>
              <a:t>stehenní</a:t>
            </a:r>
            <a:r>
              <a:rPr lang="en-US" sz="2000" dirty="0"/>
              <a:t> </a:t>
            </a:r>
            <a:r>
              <a:rPr lang="en-US" sz="2000" dirty="0" err="1"/>
              <a:t>kosti</a:t>
            </a:r>
            <a:r>
              <a:rPr lang="en-US" sz="2000" dirty="0"/>
              <a:t> </a:t>
            </a:r>
          </a:p>
          <a:p>
            <a:pPr marL="54000" indent="0">
              <a:buNone/>
            </a:pPr>
            <a:endParaRPr lang="en-US" sz="2000" dirty="0"/>
          </a:p>
          <a:p>
            <a:r>
              <a:rPr lang="en-US" sz="2000" dirty="0" err="1"/>
              <a:t>Při</a:t>
            </a:r>
            <a:r>
              <a:rPr lang="en-US" sz="2000" dirty="0"/>
              <a:t> </a:t>
            </a:r>
            <a:r>
              <a:rPr lang="en-US" sz="2000" dirty="0" err="1"/>
              <a:t>narození</a:t>
            </a:r>
            <a:r>
              <a:rPr lang="en-US" sz="2000" dirty="0"/>
              <a:t> – 150-160</a:t>
            </a:r>
            <a:r>
              <a:rPr lang="cs-CZ" sz="2000" dirty="0"/>
              <a:t>° </a:t>
            </a:r>
          </a:p>
          <a:p>
            <a:pPr marL="54000" indent="0">
              <a:buNone/>
            </a:pPr>
            <a:endParaRPr lang="cs-CZ" sz="2000" dirty="0"/>
          </a:p>
          <a:p>
            <a:r>
              <a:rPr lang="cs-CZ" sz="2000" dirty="0"/>
              <a:t>Dospělost – 120-135 °</a:t>
            </a:r>
            <a:endParaRPr lang="en-US" sz="200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35377CBF-A8C8-93A3-4781-3B71D4B177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4655" y="3138294"/>
            <a:ext cx="4979345" cy="282577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1431015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0E96941-EB89-9216-DAB5-AC6EC95BAA3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90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F2821B4-18AC-2554-5758-59692DCD8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000" y="2133164"/>
            <a:ext cx="8064900" cy="451576"/>
          </a:xfrm>
        </p:spPr>
        <p:txBody>
          <a:bodyPr/>
          <a:lstStyle/>
          <a:p>
            <a:r>
              <a:rPr lang="cs-CZ" dirty="0"/>
              <a:t>Kostra nohy</a:t>
            </a:r>
          </a:p>
        </p:txBody>
      </p:sp>
      <p:grpSp>
        <p:nvGrpSpPr>
          <p:cNvPr id="6" name="Skupina 5">
            <a:extLst>
              <a:ext uri="{FF2B5EF4-FFF2-40B4-BE49-F238E27FC236}">
                <a16:creationId xmlns:a16="http://schemas.microsoft.com/office/drawing/2014/main" id="{0AF70EEB-A740-5E3B-AC40-5AA70CA0D135}"/>
              </a:ext>
            </a:extLst>
          </p:cNvPr>
          <p:cNvGrpSpPr/>
          <p:nvPr/>
        </p:nvGrpSpPr>
        <p:grpSpPr>
          <a:xfrm>
            <a:off x="3718947" y="615200"/>
            <a:ext cx="3833759" cy="6242800"/>
            <a:chOff x="0" y="0"/>
            <a:chExt cx="1896110" cy="3042920"/>
          </a:xfrm>
        </p:grpSpPr>
        <p:pic>
          <p:nvPicPr>
            <p:cNvPr id="7" name="obrázek 9" descr="Kvantifikace distribuce plantárních tlaků a geometrie přednoží v závislosti  na charakteru obuvi - PDF Free Download">
              <a:extLst>
                <a:ext uri="{FF2B5EF4-FFF2-40B4-BE49-F238E27FC236}">
                  <a16:creationId xmlns:a16="http://schemas.microsoft.com/office/drawing/2014/main" id="{CCF38A2F-1D7F-094A-5167-DC87A5AA8A2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896110" cy="229997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" name="Textové pole 36">
              <a:extLst>
                <a:ext uri="{FF2B5EF4-FFF2-40B4-BE49-F238E27FC236}">
                  <a16:creationId xmlns:a16="http://schemas.microsoft.com/office/drawing/2014/main" id="{1C61793F-7E8B-2BCE-849D-A7E94C3BCA24}"/>
                </a:ext>
              </a:extLst>
            </p:cNvPr>
            <p:cNvSpPr txBox="1"/>
            <p:nvPr/>
          </p:nvSpPr>
          <p:spPr>
            <a:xfrm>
              <a:off x="0" y="2357755"/>
              <a:ext cx="1896110" cy="685165"/>
            </a:xfrm>
            <a:prstGeom prst="rect">
              <a:avLst/>
            </a:prstGeom>
            <a:solidFill>
              <a:prstClr val="white"/>
            </a:solidFill>
            <a:ln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>
                <a:spcAft>
                  <a:spcPts val="1000"/>
                </a:spcAft>
              </a:pPr>
              <a:r>
                <a:rPr lang="cs-CZ" sz="900" i="1">
                  <a:solidFill>
                    <a:srgbClr val="44546A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https://docplayer.cz/106396556-Kvantifikace-distribuce-plantarnich-tlaku-a-geometrie-prednozi-v-zavislosti-na-charakteru-obuvi.html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23126220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A0CB932-D2C8-F088-A3ED-AB9E978B04D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91</a:t>
            </a:fld>
            <a:endParaRPr lang="cs-CZ" altLang="cs-CZ" dirty="0"/>
          </a:p>
        </p:txBody>
      </p:sp>
      <p:pic>
        <p:nvPicPr>
          <p:cNvPr id="21506" name="Picture 2" descr="Bones and Joints of the Foot and Ankle Overview - FootEducation">
            <a:extLst>
              <a:ext uri="{FF2B5EF4-FFF2-40B4-BE49-F238E27FC236}">
                <a16:creationId xmlns:a16="http://schemas.microsoft.com/office/drawing/2014/main" id="{A8183AE2-BF0C-B8E2-FF79-F6FE92928B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00" y="219750"/>
            <a:ext cx="7747000" cy="581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9508124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774B9D7-F391-8812-0EDE-5FF1558E883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92</a:t>
            </a:fld>
            <a:endParaRPr lang="cs-CZ" altLang="cs-CZ" dirty="0"/>
          </a:p>
        </p:txBody>
      </p:sp>
      <p:pic>
        <p:nvPicPr>
          <p:cNvPr id="22530" name="Picture 2" descr="Univerzita Palackého v Olomouci Fakulta tělesné kultury RIGORÓZNÍ PRÁCE  Tereza Rezková - PDF Stažení zdarma">
            <a:extLst>
              <a:ext uri="{FF2B5EF4-FFF2-40B4-BE49-F238E27FC236}">
                <a16:creationId xmlns:a16="http://schemas.microsoft.com/office/drawing/2014/main" id="{DC82ADE2-CBC7-D0CA-FFA8-FF32BAC099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500" y="1365662"/>
            <a:ext cx="3731217" cy="3958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F14CFD0B-E2C8-0CDD-7B7F-EC9C02C824F8}"/>
              </a:ext>
            </a:extLst>
          </p:cNvPr>
          <p:cNvSpPr txBox="1"/>
          <p:nvPr/>
        </p:nvSpPr>
        <p:spPr>
          <a:xfrm>
            <a:off x="499500" y="5492338"/>
            <a:ext cx="3731217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/>
              <a:t>https://</a:t>
            </a:r>
            <a:r>
              <a:rPr lang="cs-CZ" sz="1000" dirty="0" err="1"/>
              <a:t>docplayer.cz</a:t>
            </a:r>
            <a:r>
              <a:rPr lang="cs-CZ" sz="1000" dirty="0"/>
              <a:t>/68603955-Univerzita-palackeho-v-olomouci-fakulta-telesne-kultury-rigorozni-prace-tereza-rezkova.html</a:t>
            </a:r>
          </a:p>
        </p:txBody>
      </p:sp>
      <p:pic>
        <p:nvPicPr>
          <p:cNvPr id="22532" name="Picture 4" descr="MASARYKOVA UNIVERZITA Fakulta sportovních studií Katedra kineziologie">
            <a:extLst>
              <a:ext uri="{FF2B5EF4-FFF2-40B4-BE49-F238E27FC236}">
                <a16:creationId xmlns:a16="http://schemas.microsoft.com/office/drawing/2014/main" id="{4C5D785B-9266-133D-0240-9B1E03F958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3285" y="1868037"/>
            <a:ext cx="4022238" cy="2735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899ECE94-181A-D4F5-C5F3-E30881763D3F}"/>
              </a:ext>
            </a:extLst>
          </p:cNvPr>
          <p:cNvSpPr txBox="1"/>
          <p:nvPr/>
        </p:nvSpPr>
        <p:spPr>
          <a:xfrm>
            <a:off x="5265970" y="5046998"/>
            <a:ext cx="337853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200" dirty="0"/>
              <a:t>https://</a:t>
            </a:r>
            <a:r>
              <a:rPr lang="cs-CZ" sz="1200" dirty="0" err="1"/>
              <a:t>is.muni.cz</a:t>
            </a:r>
            <a:r>
              <a:rPr lang="cs-CZ" sz="1200" dirty="0"/>
              <a:t>/</a:t>
            </a:r>
            <a:r>
              <a:rPr lang="cs-CZ" sz="1200" dirty="0" err="1"/>
              <a:t>th</a:t>
            </a:r>
            <a:r>
              <a:rPr lang="cs-CZ" sz="1200" dirty="0"/>
              <a:t>/ii3v2/Bakalarka_2.pdf</a:t>
            </a:r>
          </a:p>
        </p:txBody>
      </p:sp>
    </p:spTree>
    <p:extLst>
      <p:ext uri="{BB962C8B-B14F-4D97-AF65-F5344CB8AC3E}">
        <p14:creationId xmlns:p14="http://schemas.microsoft.com/office/powerpoint/2010/main" val="1080733940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5E5ACA7-92A2-E98D-68D1-479EF60988A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93</a:t>
            </a:fld>
            <a:endParaRPr lang="cs-CZ" altLang="cs-CZ" dirty="0"/>
          </a:p>
        </p:txBody>
      </p:sp>
      <p:pic>
        <p:nvPicPr>
          <p:cNvPr id="25602" name="Picture 2" descr="Oberes Sprunggelenk: Anatomie der unteren Extremität">
            <a:extLst>
              <a:ext uri="{FF2B5EF4-FFF2-40B4-BE49-F238E27FC236}">
                <a16:creationId xmlns:a16="http://schemas.microsoft.com/office/drawing/2014/main" id="{2BF16FFB-5FAF-A8CA-0732-EE2819C523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3055" y="396000"/>
            <a:ext cx="5151600" cy="58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84E6B750-F79F-744F-43C5-DE8CEA9D01E4}"/>
              </a:ext>
            </a:extLst>
          </p:cNvPr>
          <p:cNvSpPr txBox="1"/>
          <p:nvPr/>
        </p:nvSpPr>
        <p:spPr>
          <a:xfrm>
            <a:off x="2312655" y="6462000"/>
            <a:ext cx="4572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200" dirty="0"/>
              <a:t>https://</a:t>
            </a:r>
            <a:r>
              <a:rPr lang="cs-CZ" sz="1200" dirty="0" err="1"/>
              <a:t>www.lecturio.de</a:t>
            </a:r>
            <a:r>
              <a:rPr lang="cs-CZ" sz="1200" dirty="0"/>
              <a:t>/</a:t>
            </a:r>
            <a:r>
              <a:rPr lang="cs-CZ" sz="1200" dirty="0" err="1"/>
              <a:t>magazin</a:t>
            </a:r>
            <a:r>
              <a:rPr lang="cs-CZ" sz="1200" dirty="0"/>
              <a:t>/</a:t>
            </a:r>
            <a:r>
              <a:rPr lang="cs-CZ" sz="1200" dirty="0" err="1"/>
              <a:t>oberes-sprunggelenk</a:t>
            </a:r>
            <a:r>
              <a:rPr lang="cs-CZ" sz="1200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989078421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8CF7165-D68D-A3D4-CB7E-BF1E99ABC21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94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9F23DE3-F656-F1B9-85A8-7C1636A3D3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Svaly nohy – „dlouhé svaly“</a:t>
            </a:r>
          </a:p>
        </p:txBody>
      </p:sp>
      <p:grpSp>
        <p:nvGrpSpPr>
          <p:cNvPr id="6" name="Skupina 5">
            <a:extLst>
              <a:ext uri="{FF2B5EF4-FFF2-40B4-BE49-F238E27FC236}">
                <a16:creationId xmlns:a16="http://schemas.microsoft.com/office/drawing/2014/main" id="{AE805200-67E1-7202-4723-3C7F381D6EDD}"/>
              </a:ext>
            </a:extLst>
          </p:cNvPr>
          <p:cNvGrpSpPr/>
          <p:nvPr/>
        </p:nvGrpSpPr>
        <p:grpSpPr>
          <a:xfrm>
            <a:off x="1314087" y="1448789"/>
            <a:ext cx="6048614" cy="5313342"/>
            <a:chOff x="0" y="0"/>
            <a:chExt cx="3380740" cy="2533650"/>
          </a:xfrm>
        </p:grpSpPr>
        <p:pic>
          <p:nvPicPr>
            <p:cNvPr id="7" name="obrázek 10" descr="How strong is the core of your foot?">
              <a:extLst>
                <a:ext uri="{FF2B5EF4-FFF2-40B4-BE49-F238E27FC236}">
                  <a16:creationId xmlns:a16="http://schemas.microsoft.com/office/drawing/2014/main" id="{48B05CE8-ECFC-9539-3B70-1D47F9C0A1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98" t="18011" r="6560" b="5941"/>
            <a:stretch/>
          </p:blipFill>
          <p:spPr bwMode="auto">
            <a:xfrm>
              <a:off x="0" y="0"/>
              <a:ext cx="3380740" cy="221361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8" name="Textové pole 39">
              <a:extLst>
                <a:ext uri="{FF2B5EF4-FFF2-40B4-BE49-F238E27FC236}">
                  <a16:creationId xmlns:a16="http://schemas.microsoft.com/office/drawing/2014/main" id="{0275EC9D-10CB-2246-B3E1-F4AE1D70FA6D}"/>
                </a:ext>
              </a:extLst>
            </p:cNvPr>
            <p:cNvSpPr txBox="1"/>
            <p:nvPr/>
          </p:nvSpPr>
          <p:spPr>
            <a:xfrm>
              <a:off x="0" y="2266950"/>
              <a:ext cx="3380740" cy="266700"/>
            </a:xfrm>
            <a:prstGeom prst="rect">
              <a:avLst/>
            </a:prstGeom>
            <a:solidFill>
              <a:prstClr val="white"/>
            </a:solidFill>
            <a:ln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>
                <a:spcAft>
                  <a:spcPts val="1000"/>
                </a:spcAft>
              </a:pPr>
              <a:r>
                <a:rPr lang="cs-CZ" sz="900" i="1">
                  <a:solidFill>
                    <a:srgbClr val="44546A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https://befitglitz.com/how-strong-is-the-core-of-your-foot/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24968832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CE0DBED-E642-C424-77A6-6C9B82170AE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95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F7EFDC66-FFEB-A2CB-8EEA-3412911E89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Svaly nohy – „krátké svaly“</a:t>
            </a:r>
          </a:p>
        </p:txBody>
      </p:sp>
      <p:grpSp>
        <p:nvGrpSpPr>
          <p:cNvPr id="6" name="Skupina 5">
            <a:extLst>
              <a:ext uri="{FF2B5EF4-FFF2-40B4-BE49-F238E27FC236}">
                <a16:creationId xmlns:a16="http://schemas.microsoft.com/office/drawing/2014/main" id="{124CDC92-7E2D-B3E7-147A-97A2283799A8}"/>
              </a:ext>
            </a:extLst>
          </p:cNvPr>
          <p:cNvGrpSpPr/>
          <p:nvPr/>
        </p:nvGrpSpPr>
        <p:grpSpPr>
          <a:xfrm>
            <a:off x="792158" y="1270659"/>
            <a:ext cx="6752161" cy="5316447"/>
            <a:chOff x="0" y="0"/>
            <a:chExt cx="3909060" cy="2729865"/>
          </a:xfrm>
        </p:grpSpPr>
        <p:pic>
          <p:nvPicPr>
            <p:cNvPr id="7" name="Obrázek 6" descr="LL - Foot Peal Muscles Diagram | Quizlet">
              <a:extLst>
                <a:ext uri="{FF2B5EF4-FFF2-40B4-BE49-F238E27FC236}">
                  <a16:creationId xmlns:a16="http://schemas.microsoft.com/office/drawing/2014/main" id="{D89FA098-0C03-4368-0B60-5A37FF86BD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3909060" cy="241046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" name="Textové pole 42">
              <a:extLst>
                <a:ext uri="{FF2B5EF4-FFF2-40B4-BE49-F238E27FC236}">
                  <a16:creationId xmlns:a16="http://schemas.microsoft.com/office/drawing/2014/main" id="{F3DD4032-F2D1-AE5B-871A-50216706FB68}"/>
                </a:ext>
              </a:extLst>
            </p:cNvPr>
            <p:cNvSpPr txBox="1"/>
            <p:nvPr/>
          </p:nvSpPr>
          <p:spPr>
            <a:xfrm>
              <a:off x="0" y="2463165"/>
              <a:ext cx="3909060" cy="266700"/>
            </a:xfrm>
            <a:prstGeom prst="rect">
              <a:avLst/>
            </a:prstGeom>
            <a:solidFill>
              <a:prstClr val="white"/>
            </a:solidFill>
            <a:ln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>
                <a:spcAft>
                  <a:spcPts val="1000"/>
                </a:spcAft>
              </a:pPr>
              <a:r>
                <a:rPr lang="cs-CZ" sz="900" i="1">
                  <a:solidFill>
                    <a:srgbClr val="44546A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https://quizlet.com/348866935/ll-foot-peal-muscles-diagram/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87158484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3F48A9D-CD7C-3057-69BC-A4F5896275E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96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B15D8F79-3449-2C03-29FB-23457A5DBB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Pohyby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CE315873-9847-A47C-03B7-CD49AA8D0C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Hlezenní kloub </a:t>
            </a:r>
          </a:p>
          <a:p>
            <a:pPr lvl="1"/>
            <a:r>
              <a:rPr lang="cs-CZ" dirty="0"/>
              <a:t>Flexe, extenze </a:t>
            </a:r>
          </a:p>
          <a:p>
            <a:pPr lvl="1"/>
            <a:r>
              <a:rPr lang="cs-CZ" dirty="0"/>
              <a:t>Abdukce, addukce </a:t>
            </a:r>
          </a:p>
          <a:p>
            <a:pPr lvl="1"/>
            <a:r>
              <a:rPr lang="cs-CZ" dirty="0"/>
              <a:t>Pronace, supinace </a:t>
            </a:r>
          </a:p>
          <a:p>
            <a:pPr lvl="1"/>
            <a:r>
              <a:rPr lang="cs-CZ" dirty="0"/>
              <a:t>Inverze, everze </a:t>
            </a:r>
          </a:p>
          <a:p>
            <a:pPr lvl="1"/>
            <a:endParaRPr lang="cs-CZ" dirty="0"/>
          </a:p>
          <a:p>
            <a:r>
              <a:rPr lang="cs-CZ" dirty="0"/>
              <a:t>Prsty </a:t>
            </a:r>
          </a:p>
          <a:p>
            <a:pPr lvl="1"/>
            <a:r>
              <a:rPr lang="cs-CZ" dirty="0"/>
              <a:t>Flexe, extenze </a:t>
            </a:r>
          </a:p>
          <a:p>
            <a:pPr lvl="1"/>
            <a:r>
              <a:rPr lang="cs-CZ" dirty="0"/>
              <a:t>Addukce, abdukce </a:t>
            </a:r>
          </a:p>
        </p:txBody>
      </p:sp>
      <p:pic>
        <p:nvPicPr>
          <p:cNvPr id="26626" name="Picture 2" descr="Normal ankle movements. | Download Scientific Diagram">
            <a:extLst>
              <a:ext uri="{FF2B5EF4-FFF2-40B4-BE49-F238E27FC236}">
                <a16:creationId xmlns:a16="http://schemas.microsoft.com/office/drawing/2014/main" id="{B5349660-E3F6-DF61-40EC-80012F97B9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7594" y="1845613"/>
            <a:ext cx="4858982" cy="3166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8FF47C94-61CE-4510-4D66-0A34E88B1A67}"/>
              </a:ext>
            </a:extLst>
          </p:cNvPr>
          <p:cNvSpPr txBox="1"/>
          <p:nvPr/>
        </p:nvSpPr>
        <p:spPr>
          <a:xfrm>
            <a:off x="3754576" y="5165998"/>
            <a:ext cx="45720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50" dirty="0"/>
              <a:t>https://</a:t>
            </a:r>
            <a:r>
              <a:rPr lang="cs-CZ" sz="1050" dirty="0" err="1"/>
              <a:t>www.researchgate.net</a:t>
            </a:r>
            <a:r>
              <a:rPr lang="cs-CZ" sz="1050" dirty="0"/>
              <a:t>/</a:t>
            </a:r>
            <a:r>
              <a:rPr lang="cs-CZ" sz="1050" dirty="0" err="1"/>
              <a:t>figure</a:t>
            </a:r>
            <a:r>
              <a:rPr lang="cs-CZ" sz="1050" dirty="0"/>
              <a:t>/Normal-ankle-movements_fig1_282655858</a:t>
            </a:r>
          </a:p>
        </p:txBody>
      </p:sp>
    </p:spTree>
    <p:extLst>
      <p:ext uri="{BB962C8B-B14F-4D97-AF65-F5344CB8AC3E}">
        <p14:creationId xmlns:p14="http://schemas.microsoft.com/office/powerpoint/2010/main" val="1351323508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F4E7D22-9A66-651F-0F36-AF0DDB0F261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97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F25296A-F28D-9BD2-F414-FCBD1E23E9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Extenze = plantární flexe 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8ED3543C-CA6D-2993-C2CD-7CFCBD0F9F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ROM = 40–55°</a:t>
            </a:r>
          </a:p>
          <a:p>
            <a:r>
              <a:rPr lang="cs-CZ" dirty="0" err="1"/>
              <a:t>Největší</a:t>
            </a:r>
            <a:r>
              <a:rPr lang="cs-CZ" dirty="0"/>
              <a:t> rozsah pohybu je v </a:t>
            </a:r>
            <a:r>
              <a:rPr lang="cs-CZ" dirty="0" err="1"/>
              <a:t>hlezenním</a:t>
            </a:r>
            <a:r>
              <a:rPr lang="cs-CZ" dirty="0"/>
              <a:t> kloubu (horní kloub </a:t>
            </a:r>
            <a:r>
              <a:rPr lang="cs-CZ" dirty="0" err="1"/>
              <a:t>zánártni</a:t>
            </a:r>
            <a:r>
              <a:rPr lang="cs-CZ" dirty="0"/>
              <a:t>́), </a:t>
            </a:r>
            <a:r>
              <a:rPr lang="cs-CZ" dirty="0" err="1"/>
              <a:t>dále</a:t>
            </a:r>
            <a:r>
              <a:rPr lang="cs-CZ" dirty="0"/>
              <a:t> asi 20° v </a:t>
            </a:r>
            <a:r>
              <a:rPr lang="cs-CZ" dirty="0" err="1"/>
              <a:t>subtalárním</a:t>
            </a:r>
            <a:r>
              <a:rPr lang="cs-CZ" dirty="0"/>
              <a:t> kloubu. </a:t>
            </a:r>
          </a:p>
          <a:p>
            <a:r>
              <a:rPr lang="cs-CZ" dirty="0"/>
              <a:t>Fibula se posunuje </a:t>
            </a:r>
            <a:r>
              <a:rPr lang="cs-CZ" dirty="0" err="1"/>
              <a:t>směrem</a:t>
            </a:r>
            <a:r>
              <a:rPr lang="cs-CZ" dirty="0"/>
              <a:t> dolů a rotuje </a:t>
            </a:r>
            <a:r>
              <a:rPr lang="cs-CZ" dirty="0" err="1"/>
              <a:t>laterálne</a:t>
            </a:r>
            <a:r>
              <a:rPr lang="cs-CZ" dirty="0"/>
              <a:t>̌ </a:t>
            </a:r>
          </a:p>
          <a:p>
            <a:endParaRPr lang="cs-CZ" dirty="0"/>
          </a:p>
        </p:txBody>
      </p:sp>
      <p:pic>
        <p:nvPicPr>
          <p:cNvPr id="27650" name="Picture 2" descr="Triceps surae muscle - Wikipedia">
            <a:extLst>
              <a:ext uri="{FF2B5EF4-FFF2-40B4-BE49-F238E27FC236}">
                <a16:creationId xmlns:a16="http://schemas.microsoft.com/office/drawing/2014/main" id="{C7DC544B-D8AE-6A38-4DB2-F5DDEAD28D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8631" y="3429000"/>
            <a:ext cx="3438401" cy="2865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2D9D986B-85E8-6B5B-2FA2-D9B61CDC954A}"/>
              </a:ext>
            </a:extLst>
          </p:cNvPr>
          <p:cNvSpPr txBox="1"/>
          <p:nvPr/>
        </p:nvSpPr>
        <p:spPr>
          <a:xfrm>
            <a:off x="2286000" y="6294334"/>
            <a:ext cx="4572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200" dirty="0"/>
              <a:t>https://</a:t>
            </a:r>
            <a:r>
              <a:rPr lang="cs-CZ" sz="1200" dirty="0" err="1"/>
              <a:t>en.wikipedia.org</a:t>
            </a:r>
            <a:r>
              <a:rPr lang="cs-CZ" sz="1200" dirty="0"/>
              <a:t>/wiki/</a:t>
            </a:r>
            <a:r>
              <a:rPr lang="cs-CZ" sz="1200" dirty="0" err="1"/>
              <a:t>Triceps_surae_muscle</a:t>
            </a:r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val="1848517271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5AA5287-B8F5-0D86-27B2-8455A9DDDAB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98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1687C09-D29E-4745-4ACB-61B3C0AF8C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Flexe = dorsální flexe 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4B232FBF-665B-4E84-9EE7-CDEDAAEC36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0500" y="1436533"/>
            <a:ext cx="8833500" cy="4139998"/>
          </a:xfrm>
        </p:spPr>
        <p:txBody>
          <a:bodyPr/>
          <a:lstStyle/>
          <a:p>
            <a:r>
              <a:rPr lang="cs-CZ" dirty="0"/>
              <a:t>ROM: 25–30°, (omezený ROM – zkrácení m. TS) </a:t>
            </a:r>
          </a:p>
          <a:p>
            <a:r>
              <a:rPr lang="cs-CZ" dirty="0" err="1"/>
              <a:t>Tibiofibulární</a:t>
            </a:r>
            <a:r>
              <a:rPr lang="cs-CZ" dirty="0"/>
              <a:t> vidlice se </a:t>
            </a:r>
            <a:r>
              <a:rPr lang="cs-CZ" dirty="0" err="1"/>
              <a:t>rozšiřuje</a:t>
            </a:r>
            <a:r>
              <a:rPr lang="cs-CZ" dirty="0"/>
              <a:t> a lýtková́ kost rotuje směrem dovnitř a posouvá se mírně nahoru. </a:t>
            </a:r>
          </a:p>
          <a:p>
            <a:endParaRPr lang="cs-CZ" dirty="0"/>
          </a:p>
          <a:p>
            <a:pPr marL="54000" indent="0">
              <a:buNone/>
            </a:pPr>
            <a:r>
              <a:rPr lang="cs-CZ" sz="1800" dirty="0"/>
              <a:t>m. extensor </a:t>
            </a:r>
            <a:r>
              <a:rPr lang="cs-CZ" sz="1800" dirty="0" err="1"/>
              <a:t>hallucis</a:t>
            </a:r>
            <a:r>
              <a:rPr lang="cs-CZ" sz="1800" dirty="0"/>
              <a:t> </a:t>
            </a:r>
            <a:r>
              <a:rPr lang="cs-CZ" sz="1800" dirty="0" err="1"/>
              <a:t>longus</a:t>
            </a:r>
            <a:r>
              <a:rPr lang="cs-CZ" sz="1800" dirty="0"/>
              <a:t>        m. </a:t>
            </a:r>
            <a:r>
              <a:rPr lang="cs-CZ" sz="1800" dirty="0" err="1"/>
              <a:t>tibialis</a:t>
            </a:r>
            <a:r>
              <a:rPr lang="cs-CZ" sz="1800" dirty="0"/>
              <a:t> </a:t>
            </a:r>
            <a:r>
              <a:rPr lang="cs-CZ" sz="1800" dirty="0" err="1"/>
              <a:t>anterior</a:t>
            </a:r>
            <a:r>
              <a:rPr lang="cs-CZ" sz="1800" dirty="0"/>
              <a:t>         m. extensor </a:t>
            </a:r>
            <a:r>
              <a:rPr lang="cs-CZ" sz="1800" dirty="0" err="1"/>
              <a:t>digitorum</a:t>
            </a:r>
            <a:r>
              <a:rPr lang="cs-CZ" sz="1800" dirty="0"/>
              <a:t> </a:t>
            </a:r>
            <a:r>
              <a:rPr lang="cs-CZ" sz="1800" dirty="0" err="1"/>
              <a:t>longus</a:t>
            </a:r>
            <a:endParaRPr lang="cs-CZ" sz="1800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37181245-455C-C7E1-F525-8D5EFFB79132}"/>
              </a:ext>
            </a:extLst>
          </p:cNvPr>
          <p:cNvSpPr txBox="1"/>
          <p:nvPr/>
        </p:nvSpPr>
        <p:spPr>
          <a:xfrm>
            <a:off x="499500" y="6228000"/>
            <a:ext cx="2583888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50" dirty="0"/>
              <a:t>https://</a:t>
            </a:r>
            <a:r>
              <a:rPr lang="cs-CZ" sz="1050" dirty="0" err="1"/>
              <a:t>commons.wikimedia.org</a:t>
            </a:r>
            <a:r>
              <a:rPr lang="cs-CZ" sz="1050" dirty="0"/>
              <a:t>/wiki/File:Extensor_hallucis_longus_</a:t>
            </a:r>
            <a:r>
              <a:rPr lang="cs-CZ" sz="1050" dirty="0" err="1"/>
              <a:t>muscle</a:t>
            </a:r>
            <a:r>
              <a:rPr lang="cs-CZ" sz="1050" dirty="0"/>
              <a:t>_-_</a:t>
            </a:r>
            <a:r>
              <a:rPr lang="cs-CZ" sz="1050" dirty="0" err="1"/>
              <a:t>anteriror_view.png</a:t>
            </a:r>
            <a:endParaRPr lang="cs-CZ" sz="1050" dirty="0"/>
          </a:p>
        </p:txBody>
      </p:sp>
      <p:pic>
        <p:nvPicPr>
          <p:cNvPr id="28676" name="Picture 4" descr="Muscles of the Anterior Leg - Attachments - Actions - TeachMeAnatomy">
            <a:extLst>
              <a:ext uri="{FF2B5EF4-FFF2-40B4-BE49-F238E27FC236}">
                <a16:creationId xmlns:a16="http://schemas.microsoft.com/office/drawing/2014/main" id="{2971DAB9-2AE9-D0B2-D281-A82F0D6C97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500" y="3598222"/>
            <a:ext cx="2374713" cy="2629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8" name="Picture 6" descr="Tibialis anterior: Origin, insertion, innervation, action | Kenhub">
            <a:extLst>
              <a:ext uri="{FF2B5EF4-FFF2-40B4-BE49-F238E27FC236}">
                <a16:creationId xmlns:a16="http://schemas.microsoft.com/office/drawing/2014/main" id="{95C802BA-3EEA-D882-D91F-C16346E637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213" y="3598222"/>
            <a:ext cx="2629777" cy="2629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8E4B2474-396A-FD3A-8BB3-DB14E5D0DCCE}"/>
              </a:ext>
            </a:extLst>
          </p:cNvPr>
          <p:cNvSpPr txBox="1"/>
          <p:nvPr/>
        </p:nvSpPr>
        <p:spPr>
          <a:xfrm>
            <a:off x="4378101" y="6492956"/>
            <a:ext cx="4572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50" dirty="0"/>
              <a:t>https://</a:t>
            </a:r>
            <a:r>
              <a:rPr lang="cs-CZ" sz="1050" dirty="0" err="1"/>
              <a:t>www.kenhub.com</a:t>
            </a:r>
            <a:r>
              <a:rPr lang="cs-CZ" sz="1050" dirty="0"/>
              <a:t>/en/</a:t>
            </a:r>
            <a:r>
              <a:rPr lang="cs-CZ" sz="1050" dirty="0" err="1"/>
              <a:t>library</a:t>
            </a:r>
            <a:r>
              <a:rPr lang="cs-CZ" sz="1050" dirty="0"/>
              <a:t>/anatomy</a:t>
            </a:r>
          </a:p>
        </p:txBody>
      </p:sp>
      <p:pic>
        <p:nvPicPr>
          <p:cNvPr id="28680" name="Picture 8" descr="Extensor Hallucis Longus + Extensor Digitorum Longus | The Best  Pain-Relieving Exercises - Custom Pilates and Yoga">
            <a:extLst>
              <a:ext uri="{FF2B5EF4-FFF2-40B4-BE49-F238E27FC236}">
                <a16:creationId xmlns:a16="http://schemas.microsoft.com/office/drawing/2014/main" id="{9769FEDE-34F5-3FF4-5F25-6E6F434967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2467" y="3598222"/>
            <a:ext cx="2300646" cy="2875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9583196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6B7FADE-E023-C4E5-A1F1-157BBBC8CCB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99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693CFA1E-1A56-718D-134E-043E28CF82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Flexe = dorsální flexe</a:t>
            </a:r>
          </a:p>
        </p:txBody>
      </p:sp>
      <p:pic>
        <p:nvPicPr>
          <p:cNvPr id="29698" name="Picture 2" descr="Solved An individual experienced an Achilles tendon injury | Chegg.com">
            <a:extLst>
              <a:ext uri="{FF2B5EF4-FFF2-40B4-BE49-F238E27FC236}">
                <a16:creationId xmlns:a16="http://schemas.microsoft.com/office/drawing/2014/main" id="{B7019512-095E-ADE7-0879-27F043872B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500" y="1527195"/>
            <a:ext cx="3903222" cy="4304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73A6A759-4D74-0BB0-812B-A594E4F7FA95}"/>
              </a:ext>
            </a:extLst>
          </p:cNvPr>
          <p:cNvSpPr txBox="1"/>
          <p:nvPr/>
        </p:nvSpPr>
        <p:spPr>
          <a:xfrm>
            <a:off x="1018309" y="6110062"/>
            <a:ext cx="7107382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50" dirty="0"/>
              <a:t>https://</a:t>
            </a:r>
            <a:r>
              <a:rPr lang="cs-CZ" sz="1050" dirty="0" err="1"/>
              <a:t>www.chegg.com</a:t>
            </a:r>
            <a:r>
              <a:rPr lang="cs-CZ" sz="1050" dirty="0"/>
              <a:t>/</a:t>
            </a:r>
            <a:r>
              <a:rPr lang="cs-CZ" sz="1050" dirty="0" err="1"/>
              <a:t>homework-help</a:t>
            </a:r>
            <a:r>
              <a:rPr lang="cs-CZ" sz="1050" dirty="0"/>
              <a:t>/</a:t>
            </a:r>
            <a:r>
              <a:rPr lang="cs-CZ" sz="1050" dirty="0" err="1"/>
              <a:t>questions</a:t>
            </a:r>
            <a:r>
              <a:rPr lang="cs-CZ" sz="1050" dirty="0"/>
              <a:t>-and-</a:t>
            </a:r>
            <a:r>
              <a:rPr lang="cs-CZ" sz="1050" dirty="0" err="1"/>
              <a:t>answers</a:t>
            </a:r>
            <a:r>
              <a:rPr lang="cs-CZ" sz="1050" dirty="0"/>
              <a:t>/individual-experienced-achilles-tendon-injury-presents-limited-ankle-dorsiflexion-arthroki-q52145139</a:t>
            </a:r>
          </a:p>
        </p:txBody>
      </p:sp>
      <p:pic>
        <p:nvPicPr>
          <p:cNvPr id="29700" name="Picture 4" descr="KINS Quiz 10-7-19 Jeopardy Template">
            <a:extLst>
              <a:ext uri="{FF2B5EF4-FFF2-40B4-BE49-F238E27FC236}">
                <a16:creationId xmlns:a16="http://schemas.microsoft.com/office/drawing/2014/main" id="{4F8EF7D1-2714-93C1-1576-4F3012B02B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2722" y="1771142"/>
            <a:ext cx="3869332" cy="4094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4364030"/>
      </p:ext>
    </p:extLst>
  </p:cSld>
  <p:clrMapOvr>
    <a:masterClrMapping/>
  </p:clrMapOvr>
</p:sld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sz="2800" dirty="0" err="1" smtClean="0">
            <a:latin typeface="+mn-lt"/>
          </a:defRPr>
        </a:defPPr>
      </a:lstStyle>
    </a:tx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ni-sport-prezentace-4-3-cz.potx" id="{2FE43D46-9011-47C6-BACF-5AE1EA2CBB67}" vid="{6C537F4C-B7CC-462F-BA9F-E07FBFC679CD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A8BAC94BA468D488F31B2478A655CDC" ma:contentTypeVersion="2" ma:contentTypeDescription="Create a new document." ma:contentTypeScope="" ma:versionID="ee33a842da3844a56f5f7ee8bb88b81c">
  <xsd:schema xmlns:xsd="http://www.w3.org/2001/XMLSchema" xmlns:xs="http://www.w3.org/2001/XMLSchema" xmlns:p="http://schemas.microsoft.com/office/2006/metadata/properties" xmlns:ns2="76d5652a-9cd3-465f-98c7-aa8090bd65c7" targetNamespace="http://schemas.microsoft.com/office/2006/metadata/properties" ma:root="true" ma:fieldsID="0e2306b8fccc60975f3c3727b2649f8a" ns2:_="">
    <xsd:import namespace="76d5652a-9cd3-465f-98c7-aa8090bd65c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6d5652a-9cd3-465f-98c7-aa8090bd65c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D2627AC-F365-40B0-879B-584CDEEF335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6d5652a-9cd3-465f-98c7-aa8090bd65c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55B6B76-9760-4DE3-BBE7-998BC0A40BCD}">
  <ds:schemaRefs>
    <ds:schemaRef ds:uri="http://purl.org/dc/terms/"/>
    <ds:schemaRef ds:uri="http://www.w3.org/XML/1998/namespace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purl.org/dc/dcmitype/"/>
    <ds:schemaRef ds:uri="http://schemas.microsoft.com/office/2006/metadata/properties"/>
    <ds:schemaRef ds:uri="http://schemas.microsoft.com/office/infopath/2007/PartnerControls"/>
    <ds:schemaRef ds:uri="76d5652a-9cd3-465f-98c7-aa8090bd65c7"/>
  </ds:schemaRefs>
</ds:datastoreItem>
</file>

<file path=customXml/itemProps3.xml><?xml version="1.0" encoding="utf-8"?>
<ds:datastoreItem xmlns:ds="http://schemas.openxmlformats.org/officeDocument/2006/customXml" ds:itemID="{D6CBF78D-47DD-4732-AAED-3B8A6A9B744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Prezentace_MU_CZ</Template>
  <TotalTime>8201</TotalTime>
  <Words>4519</Words>
  <Application>Microsoft Macintosh PowerPoint</Application>
  <PresentationFormat>Předvádění na obrazovce (4:3)</PresentationFormat>
  <Paragraphs>725</Paragraphs>
  <Slides>140</Slides>
  <Notes>1</Notes>
  <HiddenSlides>0</HiddenSlides>
  <MMClips>4</MMClips>
  <ScaleCrop>false</ScaleCrop>
  <HeadingPairs>
    <vt:vector size="6" baseType="variant">
      <vt:variant>
        <vt:lpstr>Použitá písma</vt:lpstr>
      </vt:variant>
      <vt:variant>
        <vt:i4>11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140</vt:i4>
      </vt:variant>
    </vt:vector>
  </HeadingPairs>
  <TitlesOfParts>
    <vt:vector size="152" baseType="lpstr">
      <vt:lpstr>-apple-system</vt:lpstr>
      <vt:lpstr>Arial</vt:lpstr>
      <vt:lpstr>Calibri</vt:lpstr>
      <vt:lpstr>Century Gothic</vt:lpstr>
      <vt:lpstr>Courier New</vt:lpstr>
      <vt:lpstr>sofia-pro</vt:lpstr>
      <vt:lpstr>Tahoma</vt:lpstr>
      <vt:lpstr>Times New Roman</vt:lpstr>
      <vt:lpstr>TimesNewRomanPS</vt:lpstr>
      <vt:lpstr>TimesNewRomanPSMT</vt:lpstr>
      <vt:lpstr>Wingdings</vt:lpstr>
      <vt:lpstr>Prezentace_MU_CZ</vt:lpstr>
      <vt:lpstr>Aplikovaná kineziologie  </vt:lpstr>
      <vt:lpstr>Dolní končetina </vt:lpstr>
      <vt:lpstr>Kineziologie pánve</vt:lpstr>
      <vt:lpstr>Kyčelní kloub  (art. coxae)</vt:lpstr>
      <vt:lpstr>Anatomické poznámky</vt:lpstr>
      <vt:lpstr>Prezentace aplikace PowerPoint</vt:lpstr>
      <vt:lpstr>Prezentace aplikace PowerPoint</vt:lpstr>
      <vt:lpstr>Prezentace aplikace PowerPoint</vt:lpstr>
      <vt:lpstr>Kolodiafyzární úhel </vt:lpstr>
      <vt:lpstr>Anteverze femuru = torzní úhel</vt:lpstr>
      <vt:lpstr>Prezentace aplikace PowerPoint</vt:lpstr>
      <vt:lpstr>Jak ovlivní anatomie náš pohyb? </vt:lpstr>
      <vt:lpstr>Jak ovlivní anatomie náš pohyb? </vt:lpstr>
      <vt:lpstr>Jak ovlivní anatomie náš pohyb? </vt:lpstr>
      <vt:lpstr>Jak ovlivní anatomie náš pohyb?</vt:lpstr>
      <vt:lpstr>Jak ovlivní anatomie náš pohyb?</vt:lpstr>
      <vt:lpstr>Prezentace aplikace PowerPoint</vt:lpstr>
      <vt:lpstr>Pohyby v kyčelním kloubu </vt:lpstr>
      <vt:lpstr>Flexe </vt:lpstr>
      <vt:lpstr>Extenze </vt:lpstr>
      <vt:lpstr>Prezentace aplikace PowerPoint</vt:lpstr>
      <vt:lpstr>Abdukce</vt:lpstr>
      <vt:lpstr>Addukce</vt:lpstr>
      <vt:lpstr>Vnitřní rotace</vt:lpstr>
      <vt:lpstr>Zevní rotace </vt:lpstr>
      <vt:lpstr>m. piriformis </vt:lpstr>
      <vt:lpstr>Prezentace aplikace PowerPoint</vt:lpstr>
      <vt:lpstr>Centrované x decentrované postavení  aneb HSS kyčelního kloubu </vt:lpstr>
      <vt:lpstr>HSS kyčelního kloubu </vt:lpstr>
      <vt:lpstr>Prezentace aplikace PowerPoint</vt:lpstr>
      <vt:lpstr>Vyšetření KYK</vt:lpstr>
      <vt:lpstr>Prezentace aplikace PowerPoint</vt:lpstr>
      <vt:lpstr>Klinické poznámky</vt:lpstr>
      <vt:lpstr>Vývojová kyčelní dysplázie </vt:lpstr>
      <vt:lpstr>Vývojová kyčelní dysplázie </vt:lpstr>
      <vt:lpstr>Vývojová kyčelní dysplázie </vt:lpstr>
      <vt:lpstr>Morbus Perthes </vt:lpstr>
      <vt:lpstr>Luxace KYK</vt:lpstr>
      <vt:lpstr>Prezentace aplikace PowerPoint</vt:lpstr>
      <vt:lpstr>Antiluxační zásady pro pacienty po TEP KYK</vt:lpstr>
      <vt:lpstr>Prezentace aplikace PowerPoint</vt:lpstr>
      <vt:lpstr>FAI</vt:lpstr>
      <vt:lpstr>Entezopatie/ tendinitidy adduktorů</vt:lpstr>
      <vt:lpstr>Entezopatie  m. rectus femoris </vt:lpstr>
      <vt:lpstr>Entezopatie ischiokrurálních svalů </vt:lpstr>
      <vt:lpstr>Funkční problematika</vt:lpstr>
      <vt:lpstr>m. Quadriceps femoris</vt:lpstr>
      <vt:lpstr>m. Piriformis </vt:lpstr>
      <vt:lpstr>m. Gluteus medius</vt:lpstr>
      <vt:lpstr>m. Tensor fasciae latae</vt:lpstr>
      <vt:lpstr>Přenesená bolest - Lp</vt:lpstr>
      <vt:lpstr>Kolenní kloub </vt:lpstr>
      <vt:lpstr>Kolenní kloub</vt:lpstr>
      <vt:lpstr>Menisky </vt:lpstr>
      <vt:lpstr>Zkřížené vazy </vt:lpstr>
      <vt:lpstr>Prezentace aplikace PowerPoint</vt:lpstr>
      <vt:lpstr>Stabilizátory KOK</vt:lpstr>
      <vt:lpstr>Patela </vt:lpstr>
      <vt:lpstr>Prezentace aplikace PowerPoint</vt:lpstr>
      <vt:lpstr>Q úhel  </vt:lpstr>
      <vt:lpstr>Genua valgum x genua varum </vt:lpstr>
      <vt:lpstr>Genua varum </vt:lpstr>
      <vt:lpstr>Genua recurvatum</vt:lpstr>
      <vt:lpstr>Prezentace aplikace PowerPoint</vt:lpstr>
      <vt:lpstr>Uzamknuté koleno – „screw home rotation“</vt:lpstr>
      <vt:lpstr>Pohyby v kolenním kloubu </vt:lpstr>
      <vt:lpstr>Flekčně – extenční pohyb</vt:lpstr>
      <vt:lpstr>Flexe </vt:lpstr>
      <vt:lpstr>Prezentace aplikace PowerPoint</vt:lpstr>
      <vt:lpstr>Flekčně – extenční pohyb</vt:lpstr>
      <vt:lpstr>Flexe                              Extenze  </vt:lpstr>
      <vt:lpstr>Lombardův paradox </vt:lpstr>
      <vt:lpstr>Rotační pohyby</vt:lpstr>
      <vt:lpstr>Rotační pohyby</vt:lpstr>
      <vt:lpstr>Kineziologické vyšetření KOK </vt:lpstr>
      <vt:lpstr>Kineziologické vyšetření KOK</vt:lpstr>
      <vt:lpstr>Prezentace aplikace PowerPoint</vt:lpstr>
      <vt:lpstr>Prezentace aplikace PowerPoint</vt:lpstr>
      <vt:lpstr>Klinické poznámky </vt:lpstr>
      <vt:lpstr>Luxace čéšky</vt:lpstr>
      <vt:lpstr>Unhappy trias (unhappy triad)</vt:lpstr>
      <vt:lpstr>Prezentace aplikace PowerPoint</vt:lpstr>
      <vt:lpstr>Prezentace aplikace PowerPoint</vt:lpstr>
      <vt:lpstr>Skokanské koleno </vt:lpstr>
      <vt:lpstr>Běžecké koleno / syndrom IT traktu </vt:lpstr>
      <vt:lpstr>Patelofemorální syndrom </vt:lpstr>
      <vt:lpstr>Prezentace aplikace PowerPoint</vt:lpstr>
      <vt:lpstr>NOHA</vt:lpstr>
      <vt:lpstr>Kvíz – noha </vt:lpstr>
      <vt:lpstr>Kostra nohy</vt:lpstr>
      <vt:lpstr>Prezentace aplikace PowerPoint</vt:lpstr>
      <vt:lpstr>Prezentace aplikace PowerPoint</vt:lpstr>
      <vt:lpstr>Prezentace aplikace PowerPoint</vt:lpstr>
      <vt:lpstr>Svaly nohy – „dlouhé svaly“</vt:lpstr>
      <vt:lpstr>Svaly nohy – „krátké svaly“</vt:lpstr>
      <vt:lpstr>Pohyby</vt:lpstr>
      <vt:lpstr>Extenze = plantární flexe </vt:lpstr>
      <vt:lpstr>Flexe = dorsální flexe </vt:lpstr>
      <vt:lpstr>Flexe = dorsální flexe</vt:lpstr>
      <vt:lpstr>Abdukce a addukce</vt:lpstr>
      <vt:lpstr>Addukce </vt:lpstr>
      <vt:lpstr>Pronace</vt:lpstr>
      <vt:lpstr>Supinace</vt:lpstr>
      <vt:lpstr>Složené pohyby</vt:lpstr>
      <vt:lpstr>Klenba nohy</vt:lpstr>
      <vt:lpstr>Klenby nohy – popis  </vt:lpstr>
      <vt:lpstr>Tradiční popis klenby</vt:lpstr>
      <vt:lpstr>Strukturální zajištění klenby</vt:lpstr>
      <vt:lpstr>Plantární fascie a její funkce </vt:lpstr>
      <vt:lpstr>Windlass mechanismus </vt:lpstr>
      <vt:lpstr>Kineziologické vyšetření</vt:lpstr>
      <vt:lpstr>Prezentace aplikace PowerPoint</vt:lpstr>
      <vt:lpstr>Testy na nestabilitu hlezna </vt:lpstr>
      <vt:lpstr>Thomsonův test – Achillova šlacha</vt:lpstr>
      <vt:lpstr>Prezentace aplikace PowerPoint</vt:lpstr>
      <vt:lpstr>Prezentace aplikace PowerPoint</vt:lpstr>
      <vt:lpstr>Prezentace aplikace PowerPoint</vt:lpstr>
      <vt:lpstr>Přístrojová diagnostika</vt:lpstr>
      <vt:lpstr>Přístrojová diagnostika</vt:lpstr>
      <vt:lpstr>Přístrojová diagnostika </vt:lpstr>
      <vt:lpstr>Klinické poznámky </vt:lpstr>
      <vt:lpstr>Pes equinovarus congenitus = koňská noha </vt:lpstr>
      <vt:lpstr>Plochá noha – dětská plochá noha  (flexible flat foot)</vt:lpstr>
      <vt:lpstr>Rigidní plochá noha </vt:lpstr>
      <vt:lpstr>Vysoká noha </vt:lpstr>
      <vt:lpstr>Vbočený palec </vt:lpstr>
      <vt:lpstr>Deformity prstů </vt:lpstr>
      <vt:lpstr>Dislokace, distorze </vt:lpstr>
      <vt:lpstr>Prezentace aplikace PowerPoint</vt:lpstr>
      <vt:lpstr>Prezentace aplikace PowerPoint</vt:lpstr>
      <vt:lpstr>Prezentace aplikace PowerPoint</vt:lpstr>
      <vt:lpstr>Tendinózy, entezopatie   – Achillova šlacha</vt:lpstr>
      <vt:lpstr>Tendinózy, entezopatie   – m. tibialis posterior </vt:lpstr>
      <vt:lpstr>Plantar fascitis, calcar calcanei</vt:lpstr>
      <vt:lpstr>Mortonova neuralgie</vt:lpstr>
      <vt:lpstr>Přenesená bolest, celková onemocnění </vt:lpstr>
      <vt:lpstr>Funkční problematika</vt:lpstr>
      <vt:lpstr>To je pro dnešek vše</vt:lpstr>
      <vt:lpstr>Zdroje</vt:lpstr>
      <vt:lpstr>Zdroje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Aplikovaná kineziologie  </dc:title>
  <dc:creator>Pavlína Bazalová</dc:creator>
  <cp:lastModifiedBy>Pavlína Bazalová</cp:lastModifiedBy>
  <cp:revision>1</cp:revision>
  <dcterms:created xsi:type="dcterms:W3CDTF">2022-10-29T06:52:27Z</dcterms:created>
  <dcterms:modified xsi:type="dcterms:W3CDTF">2024-07-03T12:16:56Z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0x0101008A8BAC94BA468D488F31B2478A655CDC</vt:lpwstr>
  </property>
</Properties>
</file>