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5" r:id="rId12"/>
    <p:sldId id="270" r:id="rId13"/>
    <p:sldId id="269" r:id="rId14"/>
    <p:sldId id="271" r:id="rId15"/>
    <p:sldId id="273" r:id="rId16"/>
    <p:sldId id="274" r:id="rId17"/>
    <p:sldId id="275" r:id="rId18"/>
    <p:sldId id="276" r:id="rId19"/>
    <p:sldId id="278" r:id="rId20"/>
    <p:sldId id="280" r:id="rId21"/>
    <p:sldId id="279" r:id="rId22"/>
    <p:sldId id="281" r:id="rId23"/>
    <p:sldId id="282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ína" userId="e219d983-eaf7-45be-b67d-109fd92f69b5" providerId="ADAL" clId="{F39DC0D5-5939-4C03-AA79-3C55631A8A47}"/>
    <pc:docChg chg="undo custSel addSld delSld modSld sldOrd">
      <pc:chgData name="Pavlína" userId="e219d983-eaf7-45be-b67d-109fd92f69b5" providerId="ADAL" clId="{F39DC0D5-5939-4C03-AA79-3C55631A8A47}" dt="2022-09-23T12:22:14.911" v="963" actId="20577"/>
      <pc:docMkLst>
        <pc:docMk/>
      </pc:docMkLst>
      <pc:sldChg chg="modSp mod">
        <pc:chgData name="Pavlína" userId="e219d983-eaf7-45be-b67d-109fd92f69b5" providerId="ADAL" clId="{F39DC0D5-5939-4C03-AA79-3C55631A8A47}" dt="2022-09-23T11:28:00.090" v="0" actId="20577"/>
        <pc:sldMkLst>
          <pc:docMk/>
          <pc:sldMk cId="2700291122" sldId="258"/>
        </pc:sldMkLst>
        <pc:spChg chg="mod">
          <ac:chgData name="Pavlína" userId="e219d983-eaf7-45be-b67d-109fd92f69b5" providerId="ADAL" clId="{F39DC0D5-5939-4C03-AA79-3C55631A8A47}" dt="2022-09-23T11:28:00.090" v="0" actId="20577"/>
          <ac:spMkLst>
            <pc:docMk/>
            <pc:sldMk cId="2700291122" sldId="258"/>
            <ac:spMk id="3" creationId="{822A5498-90C9-74BE-4B4D-36808EE824A4}"/>
          </ac:spMkLst>
        </pc:spChg>
      </pc:sldChg>
      <pc:sldChg chg="modSp">
        <pc:chgData name="Pavlína" userId="e219d983-eaf7-45be-b67d-109fd92f69b5" providerId="ADAL" clId="{F39DC0D5-5939-4C03-AA79-3C55631A8A47}" dt="2022-09-23T11:28:43.794" v="18" actId="20577"/>
        <pc:sldMkLst>
          <pc:docMk/>
          <pc:sldMk cId="1919902543" sldId="261"/>
        </pc:sldMkLst>
        <pc:graphicFrameChg chg="mod">
          <ac:chgData name="Pavlína" userId="e219d983-eaf7-45be-b67d-109fd92f69b5" providerId="ADAL" clId="{F39DC0D5-5939-4C03-AA79-3C55631A8A47}" dt="2022-09-23T11:28:43.794" v="18" actId="20577"/>
          <ac:graphicFrameMkLst>
            <pc:docMk/>
            <pc:sldMk cId="1919902543" sldId="261"/>
            <ac:graphicFrameMk id="5" creationId="{EF931CBB-4FCB-E5EB-1470-2104F55ECB1A}"/>
          </ac:graphicFrameMkLst>
        </pc:graphicFrameChg>
      </pc:sldChg>
      <pc:sldChg chg="del">
        <pc:chgData name="Pavlína" userId="e219d983-eaf7-45be-b67d-109fd92f69b5" providerId="ADAL" clId="{F39DC0D5-5939-4C03-AA79-3C55631A8A47}" dt="2022-09-23T12:10:31.368" v="266" actId="2696"/>
        <pc:sldMkLst>
          <pc:docMk/>
          <pc:sldMk cId="3469556023" sldId="264"/>
        </pc:sldMkLst>
      </pc:sldChg>
      <pc:sldChg chg="modSp del mod">
        <pc:chgData name="Pavlína" userId="e219d983-eaf7-45be-b67d-109fd92f69b5" providerId="ADAL" clId="{F39DC0D5-5939-4C03-AA79-3C55631A8A47}" dt="2022-09-23T11:34:22.082" v="53" actId="2696"/>
        <pc:sldMkLst>
          <pc:docMk/>
          <pc:sldMk cId="3381812156" sldId="272"/>
        </pc:sldMkLst>
        <pc:spChg chg="mod">
          <ac:chgData name="Pavlína" userId="e219d983-eaf7-45be-b67d-109fd92f69b5" providerId="ADAL" clId="{F39DC0D5-5939-4C03-AA79-3C55631A8A47}" dt="2022-09-23T11:33:01.494" v="39" actId="113"/>
          <ac:spMkLst>
            <pc:docMk/>
            <pc:sldMk cId="3381812156" sldId="272"/>
            <ac:spMk id="3" creationId="{CABD261C-AAB8-5FDB-C4C7-0D72D83FCA4C}"/>
          </ac:spMkLst>
        </pc:spChg>
      </pc:sldChg>
      <pc:sldChg chg="addSp delSp modSp add mod">
        <pc:chgData name="Pavlína" userId="e219d983-eaf7-45be-b67d-109fd92f69b5" providerId="ADAL" clId="{F39DC0D5-5939-4C03-AA79-3C55631A8A47}" dt="2022-09-23T11:32:34.405" v="35" actId="1076"/>
        <pc:sldMkLst>
          <pc:docMk/>
          <pc:sldMk cId="2699545707" sldId="274"/>
        </pc:sldMkLst>
        <pc:spChg chg="mod">
          <ac:chgData name="Pavlína" userId="e219d983-eaf7-45be-b67d-109fd92f69b5" providerId="ADAL" clId="{F39DC0D5-5939-4C03-AA79-3C55631A8A47}" dt="2022-09-23T11:30:11.522" v="27" actId="113"/>
          <ac:spMkLst>
            <pc:docMk/>
            <pc:sldMk cId="2699545707" sldId="274"/>
            <ac:spMk id="3" creationId="{E7A9D4D6-71AF-814B-D90C-09F1304D10FB}"/>
          </ac:spMkLst>
        </pc:spChg>
        <pc:picChg chg="del">
          <ac:chgData name="Pavlína" userId="e219d983-eaf7-45be-b67d-109fd92f69b5" providerId="ADAL" clId="{F39DC0D5-5939-4C03-AA79-3C55631A8A47}" dt="2022-09-23T11:31:29.337" v="29" actId="478"/>
          <ac:picMkLst>
            <pc:docMk/>
            <pc:sldMk cId="2699545707" sldId="274"/>
            <ac:picMk id="4" creationId="{9AC11709-626B-D207-5D36-19D35216CFF0}"/>
          </ac:picMkLst>
        </pc:picChg>
        <pc:picChg chg="add mod">
          <ac:chgData name="Pavlína" userId="e219d983-eaf7-45be-b67d-109fd92f69b5" providerId="ADAL" clId="{F39DC0D5-5939-4C03-AA79-3C55631A8A47}" dt="2022-09-23T11:31:54.253" v="33" actId="1076"/>
          <ac:picMkLst>
            <pc:docMk/>
            <pc:sldMk cId="2699545707" sldId="274"/>
            <ac:picMk id="5" creationId="{17990E5E-F222-406C-BAD8-B44E0EE931CA}"/>
          </ac:picMkLst>
        </pc:picChg>
        <pc:picChg chg="add mod">
          <ac:chgData name="Pavlína" userId="e219d983-eaf7-45be-b67d-109fd92f69b5" providerId="ADAL" clId="{F39DC0D5-5939-4C03-AA79-3C55631A8A47}" dt="2022-09-23T11:32:34.405" v="35" actId="1076"/>
          <ac:picMkLst>
            <pc:docMk/>
            <pc:sldMk cId="2699545707" sldId="274"/>
            <ac:picMk id="6" creationId="{BAC1892D-B41E-4DD1-BB2C-EBC51BC88C8C}"/>
          </ac:picMkLst>
        </pc:picChg>
        <pc:picChg chg="del">
          <ac:chgData name="Pavlína" userId="e219d983-eaf7-45be-b67d-109fd92f69b5" providerId="ADAL" clId="{F39DC0D5-5939-4C03-AA79-3C55631A8A47}" dt="2022-09-23T11:31:28.660" v="28" actId="478"/>
          <ac:picMkLst>
            <pc:docMk/>
            <pc:sldMk cId="2699545707" sldId="274"/>
            <ac:picMk id="9" creationId="{219448E0-273B-77A7-E240-02D3869966F6}"/>
          </ac:picMkLst>
        </pc:picChg>
      </pc:sldChg>
      <pc:sldChg chg="addSp delSp modSp add mod">
        <pc:chgData name="Pavlína" userId="e219d983-eaf7-45be-b67d-109fd92f69b5" providerId="ADAL" clId="{F39DC0D5-5939-4C03-AA79-3C55631A8A47}" dt="2022-09-23T11:33:45.116" v="51" actId="1076"/>
        <pc:sldMkLst>
          <pc:docMk/>
          <pc:sldMk cId="2577381351" sldId="275"/>
        </pc:sldMkLst>
        <pc:spChg chg="mod">
          <ac:chgData name="Pavlína" userId="e219d983-eaf7-45be-b67d-109fd92f69b5" providerId="ADAL" clId="{F39DC0D5-5939-4C03-AA79-3C55631A8A47}" dt="2022-09-23T11:33:20.631" v="44" actId="113"/>
          <ac:spMkLst>
            <pc:docMk/>
            <pc:sldMk cId="2577381351" sldId="275"/>
            <ac:spMk id="3" creationId="{E7A9D4D6-71AF-814B-D90C-09F1304D10FB}"/>
          </ac:spMkLst>
        </pc:spChg>
        <pc:spChg chg="mod">
          <ac:chgData name="Pavlína" userId="e219d983-eaf7-45be-b67d-109fd92f69b5" providerId="ADAL" clId="{F39DC0D5-5939-4C03-AA79-3C55631A8A47}" dt="2022-09-23T11:33:45.116" v="51" actId="1076"/>
          <ac:spMkLst>
            <pc:docMk/>
            <pc:sldMk cId="2577381351" sldId="275"/>
            <ac:spMk id="8" creationId="{8ACAAE41-774E-5EA4-7D68-0FECAED7AE8C}"/>
          </ac:spMkLst>
        </pc:spChg>
        <pc:picChg chg="add mod">
          <ac:chgData name="Pavlína" userId="e219d983-eaf7-45be-b67d-109fd92f69b5" providerId="ADAL" clId="{F39DC0D5-5939-4C03-AA79-3C55631A8A47}" dt="2022-09-23T11:33:41.205" v="50" actId="1076"/>
          <ac:picMkLst>
            <pc:docMk/>
            <pc:sldMk cId="2577381351" sldId="275"/>
            <ac:picMk id="4" creationId="{1FD40463-12B6-4FDD-B7C9-ECB9E703F660}"/>
          </ac:picMkLst>
        </pc:picChg>
        <pc:picChg chg="del">
          <ac:chgData name="Pavlína" userId="e219d983-eaf7-45be-b67d-109fd92f69b5" providerId="ADAL" clId="{F39DC0D5-5939-4C03-AA79-3C55631A8A47}" dt="2022-09-23T11:33:24.169" v="45" actId="478"/>
          <ac:picMkLst>
            <pc:docMk/>
            <pc:sldMk cId="2577381351" sldId="275"/>
            <ac:picMk id="5" creationId="{17990E5E-F222-406C-BAD8-B44E0EE931CA}"/>
          </ac:picMkLst>
        </pc:picChg>
        <pc:picChg chg="del">
          <ac:chgData name="Pavlína" userId="e219d983-eaf7-45be-b67d-109fd92f69b5" providerId="ADAL" clId="{F39DC0D5-5939-4C03-AA79-3C55631A8A47}" dt="2022-09-23T11:33:24.833" v="46" actId="478"/>
          <ac:picMkLst>
            <pc:docMk/>
            <pc:sldMk cId="2577381351" sldId="275"/>
            <ac:picMk id="6" creationId="{BAC1892D-B41E-4DD1-BB2C-EBC51BC88C8C}"/>
          </ac:picMkLst>
        </pc:picChg>
      </pc:sldChg>
      <pc:sldChg chg="addSp delSp modSp add mod">
        <pc:chgData name="Pavlína" userId="e219d983-eaf7-45be-b67d-109fd92f69b5" providerId="ADAL" clId="{F39DC0D5-5939-4C03-AA79-3C55631A8A47}" dt="2022-09-23T11:40:03.817" v="125" actId="1076"/>
        <pc:sldMkLst>
          <pc:docMk/>
          <pc:sldMk cId="2665875751" sldId="276"/>
        </pc:sldMkLst>
        <pc:spChg chg="mod">
          <ac:chgData name="Pavlína" userId="e219d983-eaf7-45be-b67d-109fd92f69b5" providerId="ADAL" clId="{F39DC0D5-5939-4C03-AA79-3C55631A8A47}" dt="2022-09-23T11:35:06.406" v="63" actId="113"/>
          <ac:spMkLst>
            <pc:docMk/>
            <pc:sldMk cId="2665875751" sldId="276"/>
            <ac:spMk id="3" creationId="{E7A9D4D6-71AF-814B-D90C-09F1304D10FB}"/>
          </ac:spMkLst>
        </pc:spChg>
        <pc:spChg chg="add mod">
          <ac:chgData name="Pavlína" userId="e219d983-eaf7-45be-b67d-109fd92f69b5" providerId="ADAL" clId="{F39DC0D5-5939-4C03-AA79-3C55631A8A47}" dt="2022-09-23T11:40:03.817" v="125" actId="1076"/>
          <ac:spMkLst>
            <pc:docMk/>
            <pc:sldMk cId="2665875751" sldId="276"/>
            <ac:spMk id="6" creationId="{F08DFC34-616D-4A01-ADF8-26E149588605}"/>
          </ac:spMkLst>
        </pc:spChg>
        <pc:spChg chg="mod">
          <ac:chgData name="Pavlína" userId="e219d983-eaf7-45be-b67d-109fd92f69b5" providerId="ADAL" clId="{F39DC0D5-5939-4C03-AA79-3C55631A8A47}" dt="2022-09-23T11:34:46.643" v="60" actId="1076"/>
          <ac:spMkLst>
            <pc:docMk/>
            <pc:sldMk cId="2665875751" sldId="276"/>
            <ac:spMk id="8" creationId="{8ACAAE41-774E-5EA4-7D68-0FECAED7AE8C}"/>
          </ac:spMkLst>
        </pc:spChg>
        <pc:picChg chg="del">
          <ac:chgData name="Pavlína" userId="e219d983-eaf7-45be-b67d-109fd92f69b5" providerId="ADAL" clId="{F39DC0D5-5939-4C03-AA79-3C55631A8A47}" dt="2022-09-23T11:34:35.913" v="55" actId="478"/>
          <ac:picMkLst>
            <pc:docMk/>
            <pc:sldMk cId="2665875751" sldId="276"/>
            <ac:picMk id="4" creationId="{1FD40463-12B6-4FDD-B7C9-ECB9E703F660}"/>
          </ac:picMkLst>
        </pc:picChg>
        <pc:picChg chg="add mod">
          <ac:chgData name="Pavlína" userId="e219d983-eaf7-45be-b67d-109fd92f69b5" providerId="ADAL" clId="{F39DC0D5-5939-4C03-AA79-3C55631A8A47}" dt="2022-09-23T11:34:48.347" v="61" actId="1076"/>
          <ac:picMkLst>
            <pc:docMk/>
            <pc:sldMk cId="2665875751" sldId="276"/>
            <ac:picMk id="5" creationId="{220928E2-676E-4F4D-BBED-E6A61576AA45}"/>
          </ac:picMkLst>
        </pc:picChg>
      </pc:sldChg>
      <pc:sldChg chg="modSp new mod">
        <pc:chgData name="Pavlína" userId="e219d983-eaf7-45be-b67d-109fd92f69b5" providerId="ADAL" clId="{F39DC0D5-5939-4C03-AA79-3C55631A8A47}" dt="2022-09-23T11:37:27.176" v="100" actId="13926"/>
        <pc:sldMkLst>
          <pc:docMk/>
          <pc:sldMk cId="2338587947" sldId="277"/>
        </pc:sldMkLst>
        <pc:spChg chg="mod">
          <ac:chgData name="Pavlína" userId="e219d983-eaf7-45be-b67d-109fd92f69b5" providerId="ADAL" clId="{F39DC0D5-5939-4C03-AA79-3C55631A8A47}" dt="2022-09-23T11:37:20.296" v="99" actId="20577"/>
          <ac:spMkLst>
            <pc:docMk/>
            <pc:sldMk cId="2338587947" sldId="277"/>
            <ac:spMk id="2" creationId="{E9665461-0BCC-408D-8592-19ADA46E2E6E}"/>
          </ac:spMkLst>
        </pc:spChg>
        <pc:spChg chg="mod">
          <ac:chgData name="Pavlína" userId="e219d983-eaf7-45be-b67d-109fd92f69b5" providerId="ADAL" clId="{F39DC0D5-5939-4C03-AA79-3C55631A8A47}" dt="2022-09-23T11:37:27.176" v="100" actId="13926"/>
          <ac:spMkLst>
            <pc:docMk/>
            <pc:sldMk cId="2338587947" sldId="277"/>
            <ac:spMk id="3" creationId="{04A01F20-0576-44E0-9F74-7D2636E380EB}"/>
          </ac:spMkLst>
        </pc:spChg>
      </pc:sldChg>
      <pc:sldChg chg="addSp delSp modSp add mod ord">
        <pc:chgData name="Pavlína" userId="e219d983-eaf7-45be-b67d-109fd92f69b5" providerId="ADAL" clId="{F39DC0D5-5939-4C03-AA79-3C55631A8A47}" dt="2022-09-23T11:47:01.405" v="158" actId="1076"/>
        <pc:sldMkLst>
          <pc:docMk/>
          <pc:sldMk cId="2556593917" sldId="278"/>
        </pc:sldMkLst>
        <pc:spChg chg="mod">
          <ac:chgData name="Pavlína" userId="e219d983-eaf7-45be-b67d-109fd92f69b5" providerId="ADAL" clId="{F39DC0D5-5939-4C03-AA79-3C55631A8A47}" dt="2022-09-23T11:40:35.732" v="134" actId="113"/>
          <ac:spMkLst>
            <pc:docMk/>
            <pc:sldMk cId="2556593917" sldId="278"/>
            <ac:spMk id="3" creationId="{E7A9D4D6-71AF-814B-D90C-09F1304D10FB}"/>
          </ac:spMkLst>
        </pc:spChg>
        <pc:spChg chg="del mod">
          <ac:chgData name="Pavlína" userId="e219d983-eaf7-45be-b67d-109fd92f69b5" providerId="ADAL" clId="{F39DC0D5-5939-4C03-AA79-3C55631A8A47}" dt="2022-09-23T11:45:40.059" v="148" actId="478"/>
          <ac:spMkLst>
            <pc:docMk/>
            <pc:sldMk cId="2556593917" sldId="278"/>
            <ac:spMk id="8" creationId="{8ACAAE41-774E-5EA4-7D68-0FECAED7AE8C}"/>
          </ac:spMkLst>
        </pc:spChg>
        <pc:spChg chg="add mod">
          <ac:chgData name="Pavlína" userId="e219d983-eaf7-45be-b67d-109fd92f69b5" providerId="ADAL" clId="{F39DC0D5-5939-4C03-AA79-3C55631A8A47}" dt="2022-09-23T11:46:14.078" v="154" actId="1076"/>
          <ac:spMkLst>
            <pc:docMk/>
            <pc:sldMk cId="2556593917" sldId="278"/>
            <ac:spMk id="9" creationId="{70F7173D-C94F-4D64-A86F-2E4FC13662A5}"/>
          </ac:spMkLst>
        </pc:spChg>
        <pc:spChg chg="add mod">
          <ac:chgData name="Pavlína" userId="e219d983-eaf7-45be-b67d-109fd92f69b5" providerId="ADAL" clId="{F39DC0D5-5939-4C03-AA79-3C55631A8A47}" dt="2022-09-23T11:47:01.405" v="158" actId="1076"/>
          <ac:spMkLst>
            <pc:docMk/>
            <pc:sldMk cId="2556593917" sldId="278"/>
            <ac:spMk id="11" creationId="{6D551C6E-A525-48E5-8121-46BF355F6DAB}"/>
          </ac:spMkLst>
        </pc:spChg>
        <pc:picChg chg="del">
          <ac:chgData name="Pavlína" userId="e219d983-eaf7-45be-b67d-109fd92f69b5" providerId="ADAL" clId="{F39DC0D5-5939-4C03-AA79-3C55631A8A47}" dt="2022-09-23T11:42:10.757" v="135" actId="478"/>
          <ac:picMkLst>
            <pc:docMk/>
            <pc:sldMk cId="2556593917" sldId="278"/>
            <ac:picMk id="4" creationId="{1FD40463-12B6-4FDD-B7C9-ECB9E703F660}"/>
          </ac:picMkLst>
        </pc:picChg>
        <pc:picChg chg="add mod modCrop">
          <ac:chgData name="Pavlína" userId="e219d983-eaf7-45be-b67d-109fd92f69b5" providerId="ADAL" clId="{F39DC0D5-5939-4C03-AA79-3C55631A8A47}" dt="2022-09-23T11:45:42.717" v="149" actId="1076"/>
          <ac:picMkLst>
            <pc:docMk/>
            <pc:sldMk cId="2556593917" sldId="278"/>
            <ac:picMk id="5" creationId="{FC22F512-DFF8-4FDB-930B-0B91F437A4B6}"/>
          </ac:picMkLst>
        </pc:picChg>
        <pc:picChg chg="add mod modCrop">
          <ac:chgData name="Pavlína" userId="e219d983-eaf7-45be-b67d-109fd92f69b5" providerId="ADAL" clId="{F39DC0D5-5939-4C03-AA79-3C55631A8A47}" dt="2022-09-23T11:45:45.734" v="150" actId="1076"/>
          <ac:picMkLst>
            <pc:docMk/>
            <pc:sldMk cId="2556593917" sldId="278"/>
            <ac:picMk id="6" creationId="{81E53E5E-CD84-412B-BCE4-3EB2F818013B}"/>
          </ac:picMkLst>
        </pc:picChg>
      </pc:sldChg>
      <pc:sldChg chg="addSp delSp modSp new mod">
        <pc:chgData name="Pavlína" userId="e219d983-eaf7-45be-b67d-109fd92f69b5" providerId="ADAL" clId="{F39DC0D5-5939-4C03-AA79-3C55631A8A47}" dt="2022-09-23T12:09:01.336" v="265" actId="1076"/>
        <pc:sldMkLst>
          <pc:docMk/>
          <pc:sldMk cId="1102942109" sldId="279"/>
        </pc:sldMkLst>
        <pc:spChg chg="mod">
          <ac:chgData name="Pavlína" userId="e219d983-eaf7-45be-b67d-109fd92f69b5" providerId="ADAL" clId="{F39DC0D5-5939-4C03-AA79-3C55631A8A47}" dt="2022-09-23T12:01:42.921" v="226" actId="1076"/>
          <ac:spMkLst>
            <pc:docMk/>
            <pc:sldMk cId="1102942109" sldId="279"/>
            <ac:spMk id="2" creationId="{D0C03D24-3E11-4641-86A7-56E06609040C}"/>
          </ac:spMkLst>
        </pc:spChg>
        <pc:spChg chg="del mod">
          <ac:chgData name="Pavlína" userId="e219d983-eaf7-45be-b67d-109fd92f69b5" providerId="ADAL" clId="{F39DC0D5-5939-4C03-AA79-3C55631A8A47}" dt="2022-09-23T11:55:56.926" v="191" actId="478"/>
          <ac:spMkLst>
            <pc:docMk/>
            <pc:sldMk cId="1102942109" sldId="279"/>
            <ac:spMk id="3" creationId="{EED0C8DA-7596-4658-B520-2776B74974E9}"/>
          </ac:spMkLst>
        </pc:spChg>
        <pc:spChg chg="add del mod">
          <ac:chgData name="Pavlína" userId="e219d983-eaf7-45be-b67d-109fd92f69b5" providerId="ADAL" clId="{F39DC0D5-5939-4C03-AA79-3C55631A8A47}" dt="2022-09-23T12:02:59.654" v="245" actId="478"/>
          <ac:spMkLst>
            <pc:docMk/>
            <pc:sldMk cId="1102942109" sldId="279"/>
            <ac:spMk id="6" creationId="{F15CCCC6-7D2D-4C89-BFAA-EF629094E7B7}"/>
          </ac:spMkLst>
        </pc:spChg>
        <pc:spChg chg="add del mod">
          <ac:chgData name="Pavlína" userId="e219d983-eaf7-45be-b67d-109fd92f69b5" providerId="ADAL" clId="{F39DC0D5-5939-4C03-AA79-3C55631A8A47}" dt="2022-09-23T12:03:00.703" v="246" actId="478"/>
          <ac:spMkLst>
            <pc:docMk/>
            <pc:sldMk cId="1102942109" sldId="279"/>
            <ac:spMk id="9" creationId="{79A90344-DB75-432A-B843-352F06E3AA1A}"/>
          </ac:spMkLst>
        </pc:spChg>
        <pc:spChg chg="add mod">
          <ac:chgData name="Pavlína" userId="e219d983-eaf7-45be-b67d-109fd92f69b5" providerId="ADAL" clId="{F39DC0D5-5939-4C03-AA79-3C55631A8A47}" dt="2022-09-23T12:08:43.416" v="261" actId="1076"/>
          <ac:spMkLst>
            <pc:docMk/>
            <pc:sldMk cId="1102942109" sldId="279"/>
            <ac:spMk id="12" creationId="{B07A55D2-2A22-4B4A-B1AA-B536B8FDF68B}"/>
          </ac:spMkLst>
        </pc:spChg>
        <pc:spChg chg="add mod">
          <ac:chgData name="Pavlína" userId="e219d983-eaf7-45be-b67d-109fd92f69b5" providerId="ADAL" clId="{F39DC0D5-5939-4C03-AA79-3C55631A8A47}" dt="2022-09-23T12:06:04.729" v="253" actId="1076"/>
          <ac:spMkLst>
            <pc:docMk/>
            <pc:sldMk cId="1102942109" sldId="279"/>
            <ac:spMk id="15" creationId="{CA9D511D-BA38-4501-9C07-82060DE14450}"/>
          </ac:spMkLst>
        </pc:spChg>
        <pc:spChg chg="add mod">
          <ac:chgData name="Pavlína" userId="e219d983-eaf7-45be-b67d-109fd92f69b5" providerId="ADAL" clId="{F39DC0D5-5939-4C03-AA79-3C55631A8A47}" dt="2022-09-23T12:09:01.336" v="265" actId="1076"/>
          <ac:spMkLst>
            <pc:docMk/>
            <pc:sldMk cId="1102942109" sldId="279"/>
            <ac:spMk id="18" creationId="{5BBF88CA-85C8-4496-B207-ECD07BF3B476}"/>
          </ac:spMkLst>
        </pc:spChg>
        <pc:picChg chg="add del mod">
          <ac:chgData name="Pavlína" userId="e219d983-eaf7-45be-b67d-109fd92f69b5" providerId="ADAL" clId="{F39DC0D5-5939-4C03-AA79-3C55631A8A47}" dt="2022-09-23T12:02:57.846" v="244" actId="478"/>
          <ac:picMkLst>
            <pc:docMk/>
            <pc:sldMk cId="1102942109" sldId="279"/>
            <ac:picMk id="4" creationId="{A8DD8C90-46CB-45C6-A147-252B102E6840}"/>
          </ac:picMkLst>
        </pc:picChg>
        <pc:picChg chg="add del mod modCrop">
          <ac:chgData name="Pavlína" userId="e219d983-eaf7-45be-b67d-109fd92f69b5" providerId="ADAL" clId="{F39DC0D5-5939-4C03-AA79-3C55631A8A47}" dt="2022-09-23T12:02:57.318" v="243" actId="478"/>
          <ac:picMkLst>
            <pc:docMk/>
            <pc:sldMk cId="1102942109" sldId="279"/>
            <ac:picMk id="7" creationId="{4D080D49-4AA9-4AF2-902B-022EE69EF438}"/>
          </ac:picMkLst>
        </pc:picChg>
        <pc:picChg chg="add mod">
          <ac:chgData name="Pavlína" userId="e219d983-eaf7-45be-b67d-109fd92f69b5" providerId="ADAL" clId="{F39DC0D5-5939-4C03-AA79-3C55631A8A47}" dt="2022-09-23T12:08:33.352" v="259" actId="1076"/>
          <ac:picMkLst>
            <pc:docMk/>
            <pc:sldMk cId="1102942109" sldId="279"/>
            <ac:picMk id="10" creationId="{1B362CF2-F788-44A2-B360-A1F3C9439E9C}"/>
          </ac:picMkLst>
        </pc:picChg>
        <pc:picChg chg="add mod">
          <ac:chgData name="Pavlína" userId="e219d983-eaf7-45be-b67d-109fd92f69b5" providerId="ADAL" clId="{F39DC0D5-5939-4C03-AA79-3C55631A8A47}" dt="2022-09-23T12:04:35.305" v="249" actId="14100"/>
          <ac:picMkLst>
            <pc:docMk/>
            <pc:sldMk cId="1102942109" sldId="279"/>
            <ac:picMk id="13" creationId="{21F5579B-74DE-466C-8DF7-8E187AEAD500}"/>
          </ac:picMkLst>
        </pc:picChg>
        <pc:picChg chg="add mod">
          <ac:chgData name="Pavlína" userId="e219d983-eaf7-45be-b67d-109fd92f69b5" providerId="ADAL" clId="{F39DC0D5-5939-4C03-AA79-3C55631A8A47}" dt="2022-09-23T12:08:21.744" v="257" actId="1076"/>
          <ac:picMkLst>
            <pc:docMk/>
            <pc:sldMk cId="1102942109" sldId="279"/>
            <ac:picMk id="16" creationId="{4EA4AEFA-E2F0-434F-BC71-5745AC4460CE}"/>
          </ac:picMkLst>
        </pc:picChg>
      </pc:sldChg>
      <pc:sldChg chg="delSp modSp add mod ord">
        <pc:chgData name="Pavlína" userId="e219d983-eaf7-45be-b67d-109fd92f69b5" providerId="ADAL" clId="{F39DC0D5-5939-4C03-AA79-3C55631A8A47}" dt="2022-09-23T12:02:54.330" v="242"/>
        <pc:sldMkLst>
          <pc:docMk/>
          <pc:sldMk cId="2179335705" sldId="280"/>
        </pc:sldMkLst>
        <pc:spChg chg="mod">
          <ac:chgData name="Pavlína" userId="e219d983-eaf7-45be-b67d-109fd92f69b5" providerId="ADAL" clId="{F39DC0D5-5939-4C03-AA79-3C55631A8A47}" dt="2022-09-23T12:02:50.017" v="240" actId="1076"/>
          <ac:spMkLst>
            <pc:docMk/>
            <pc:sldMk cId="2179335705" sldId="280"/>
            <ac:spMk id="6" creationId="{F15CCCC6-7D2D-4C89-BFAA-EF629094E7B7}"/>
          </ac:spMkLst>
        </pc:spChg>
        <pc:spChg chg="mod">
          <ac:chgData name="Pavlína" userId="e219d983-eaf7-45be-b67d-109fd92f69b5" providerId="ADAL" clId="{F39DC0D5-5939-4C03-AA79-3C55631A8A47}" dt="2022-09-23T12:02:13.985" v="234" actId="1076"/>
          <ac:spMkLst>
            <pc:docMk/>
            <pc:sldMk cId="2179335705" sldId="280"/>
            <ac:spMk id="9" creationId="{79A90344-DB75-432A-B843-352F06E3AA1A}"/>
          </ac:spMkLst>
        </pc:spChg>
        <pc:spChg chg="del">
          <ac:chgData name="Pavlína" userId="e219d983-eaf7-45be-b67d-109fd92f69b5" providerId="ADAL" clId="{F39DC0D5-5939-4C03-AA79-3C55631A8A47}" dt="2022-09-23T12:02:01.239" v="229" actId="478"/>
          <ac:spMkLst>
            <pc:docMk/>
            <pc:sldMk cId="2179335705" sldId="280"/>
            <ac:spMk id="12" creationId="{B07A55D2-2A22-4B4A-B1AA-B536B8FDF68B}"/>
          </ac:spMkLst>
        </pc:spChg>
        <pc:picChg chg="mod">
          <ac:chgData name="Pavlína" userId="e219d983-eaf7-45be-b67d-109fd92f69b5" providerId="ADAL" clId="{F39DC0D5-5939-4C03-AA79-3C55631A8A47}" dt="2022-09-23T12:02:42.897" v="238" actId="14100"/>
          <ac:picMkLst>
            <pc:docMk/>
            <pc:sldMk cId="2179335705" sldId="280"/>
            <ac:picMk id="4" creationId="{A8DD8C90-46CB-45C6-A147-252B102E6840}"/>
          </ac:picMkLst>
        </pc:picChg>
        <pc:picChg chg="mod">
          <ac:chgData name="Pavlína" userId="e219d983-eaf7-45be-b67d-109fd92f69b5" providerId="ADAL" clId="{F39DC0D5-5939-4C03-AA79-3C55631A8A47}" dt="2022-09-23T12:02:08.033" v="232" actId="1076"/>
          <ac:picMkLst>
            <pc:docMk/>
            <pc:sldMk cId="2179335705" sldId="280"/>
            <ac:picMk id="7" creationId="{4D080D49-4AA9-4AF2-902B-022EE69EF438}"/>
          </ac:picMkLst>
        </pc:picChg>
        <pc:picChg chg="del">
          <ac:chgData name="Pavlína" userId="e219d983-eaf7-45be-b67d-109fd92f69b5" providerId="ADAL" clId="{F39DC0D5-5939-4C03-AA79-3C55631A8A47}" dt="2022-09-23T12:01:59.518" v="228" actId="478"/>
          <ac:picMkLst>
            <pc:docMk/>
            <pc:sldMk cId="2179335705" sldId="280"/>
            <ac:picMk id="10" creationId="{1B362CF2-F788-44A2-B360-A1F3C9439E9C}"/>
          </ac:picMkLst>
        </pc:picChg>
      </pc:sldChg>
      <pc:sldChg chg="modSp new mod">
        <pc:chgData name="Pavlína" userId="e219d983-eaf7-45be-b67d-109fd92f69b5" providerId="ADAL" clId="{F39DC0D5-5939-4C03-AA79-3C55631A8A47}" dt="2022-09-23T12:22:14.911" v="963" actId="20577"/>
        <pc:sldMkLst>
          <pc:docMk/>
          <pc:sldMk cId="2308405334" sldId="281"/>
        </pc:sldMkLst>
        <pc:spChg chg="mod">
          <ac:chgData name="Pavlína" userId="e219d983-eaf7-45be-b67d-109fd92f69b5" providerId="ADAL" clId="{F39DC0D5-5939-4C03-AA79-3C55631A8A47}" dt="2022-09-23T12:11:21.598" v="300" actId="20577"/>
          <ac:spMkLst>
            <pc:docMk/>
            <pc:sldMk cId="2308405334" sldId="281"/>
            <ac:spMk id="2" creationId="{BD56CB2B-33B7-4261-BE41-B805D5E8D34E}"/>
          </ac:spMkLst>
        </pc:spChg>
        <pc:spChg chg="mod">
          <ac:chgData name="Pavlína" userId="e219d983-eaf7-45be-b67d-109fd92f69b5" providerId="ADAL" clId="{F39DC0D5-5939-4C03-AA79-3C55631A8A47}" dt="2022-09-23T12:22:14.911" v="963" actId="20577"/>
          <ac:spMkLst>
            <pc:docMk/>
            <pc:sldMk cId="2308405334" sldId="281"/>
            <ac:spMk id="3" creationId="{DA5357D2-15FD-44E2-B874-BEE37CDA5F53}"/>
          </ac:spMkLst>
        </pc:spChg>
      </pc:sldChg>
      <pc:sldChg chg="addSp delSp modSp new mod modClrScheme chgLayout">
        <pc:chgData name="Pavlína" userId="e219d983-eaf7-45be-b67d-109fd92f69b5" providerId="ADAL" clId="{F39DC0D5-5939-4C03-AA79-3C55631A8A47}" dt="2022-09-23T12:19:41.602" v="933" actId="1076"/>
        <pc:sldMkLst>
          <pc:docMk/>
          <pc:sldMk cId="1585053447" sldId="282"/>
        </pc:sldMkLst>
        <pc:spChg chg="del mod ord">
          <ac:chgData name="Pavlína" userId="e219d983-eaf7-45be-b67d-109fd92f69b5" providerId="ADAL" clId="{F39DC0D5-5939-4C03-AA79-3C55631A8A47}" dt="2022-09-23T12:15:44.404" v="679" actId="700"/>
          <ac:spMkLst>
            <pc:docMk/>
            <pc:sldMk cId="1585053447" sldId="282"/>
            <ac:spMk id="2" creationId="{3EBCA076-3877-409F-8052-63ACFEF7D2DC}"/>
          </ac:spMkLst>
        </pc:spChg>
        <pc:spChg chg="del mod ord">
          <ac:chgData name="Pavlína" userId="e219d983-eaf7-45be-b67d-109fd92f69b5" providerId="ADAL" clId="{F39DC0D5-5939-4C03-AA79-3C55631A8A47}" dt="2022-09-23T12:15:44.404" v="679" actId="700"/>
          <ac:spMkLst>
            <pc:docMk/>
            <pc:sldMk cId="1585053447" sldId="282"/>
            <ac:spMk id="3" creationId="{10154E9D-AD89-4C78-BAE2-ADF2F092E42F}"/>
          </ac:spMkLst>
        </pc:spChg>
        <pc:spChg chg="add mod ord">
          <ac:chgData name="Pavlína" userId="e219d983-eaf7-45be-b67d-109fd92f69b5" providerId="ADAL" clId="{F39DC0D5-5939-4C03-AA79-3C55631A8A47}" dt="2022-09-23T12:19:38.545" v="932" actId="1076"/>
          <ac:spMkLst>
            <pc:docMk/>
            <pc:sldMk cId="1585053447" sldId="282"/>
            <ac:spMk id="4" creationId="{AB9C9D66-B131-4FB4-8969-653235C6F5EE}"/>
          </ac:spMkLst>
        </pc:spChg>
        <pc:spChg chg="add mod ord">
          <ac:chgData name="Pavlína" userId="e219d983-eaf7-45be-b67d-109fd92f69b5" providerId="ADAL" clId="{F39DC0D5-5939-4C03-AA79-3C55631A8A47}" dt="2022-09-23T12:19:41.602" v="933" actId="1076"/>
          <ac:spMkLst>
            <pc:docMk/>
            <pc:sldMk cId="1585053447" sldId="282"/>
            <ac:spMk id="5" creationId="{25348E14-2F2A-4CCD-A93E-64FD643E2D1F}"/>
          </ac:spMkLst>
        </pc:spChg>
        <pc:spChg chg="add mod">
          <ac:chgData name="Pavlína" userId="e219d983-eaf7-45be-b67d-109fd92f69b5" providerId="ADAL" clId="{F39DC0D5-5939-4C03-AA79-3C55631A8A47}" dt="2022-09-23T12:19:34.472" v="931" actId="1076"/>
          <ac:spMkLst>
            <pc:docMk/>
            <pc:sldMk cId="1585053447" sldId="282"/>
            <ac:spMk id="8" creationId="{20C154FB-A56B-4B2B-A9E3-A91DD1E5E555}"/>
          </ac:spMkLst>
        </pc:spChg>
        <pc:picChg chg="add mod modCrop">
          <ac:chgData name="Pavlína" userId="e219d983-eaf7-45be-b67d-109fd92f69b5" providerId="ADAL" clId="{F39DC0D5-5939-4C03-AA79-3C55631A8A47}" dt="2022-09-23T12:18:12.744" v="901" actId="1076"/>
          <ac:picMkLst>
            <pc:docMk/>
            <pc:sldMk cId="1585053447" sldId="282"/>
            <ac:picMk id="6" creationId="{DE7D7BA3-0FD9-4FE7-B5F6-D236D84AD704}"/>
          </ac:picMkLst>
        </pc:picChg>
      </pc:sldChg>
    </pc:docChg>
  </pc:docChgLst>
  <pc:docChgLst>
    <pc:chgData name="Pavlína Bazalová" userId="e219d983-eaf7-45be-b67d-109fd92f69b5" providerId="ADAL" clId="{B8738927-4B1D-4644-B52E-19A21E805F3E}"/>
    <pc:docChg chg="custSel delSld modSld">
      <pc:chgData name="Pavlína Bazalová" userId="e219d983-eaf7-45be-b67d-109fd92f69b5" providerId="ADAL" clId="{B8738927-4B1D-4644-B52E-19A21E805F3E}" dt="2023-10-18T07:30:38.974" v="148" actId="20577"/>
      <pc:docMkLst>
        <pc:docMk/>
      </pc:docMkLst>
      <pc:sldChg chg="del">
        <pc:chgData name="Pavlína Bazalová" userId="e219d983-eaf7-45be-b67d-109fd92f69b5" providerId="ADAL" clId="{B8738927-4B1D-4644-B52E-19A21E805F3E}" dt="2023-10-18T07:27:02.496" v="0" actId="2696"/>
        <pc:sldMkLst>
          <pc:docMk/>
          <pc:sldMk cId="3702359894" sldId="267"/>
        </pc:sldMkLst>
      </pc:sldChg>
      <pc:sldChg chg="modSp mod">
        <pc:chgData name="Pavlína Bazalová" userId="e219d983-eaf7-45be-b67d-109fd92f69b5" providerId="ADAL" clId="{B8738927-4B1D-4644-B52E-19A21E805F3E}" dt="2023-10-18T07:30:38.974" v="148" actId="20577"/>
        <pc:sldMkLst>
          <pc:docMk/>
          <pc:sldMk cId="1585053447" sldId="282"/>
        </pc:sldMkLst>
        <pc:spChg chg="mod">
          <ac:chgData name="Pavlína Bazalová" userId="e219d983-eaf7-45be-b67d-109fd92f69b5" providerId="ADAL" clId="{B8738927-4B1D-4644-B52E-19A21E805F3E}" dt="2023-10-18T07:30:29.873" v="114" actId="1076"/>
          <ac:spMkLst>
            <pc:docMk/>
            <pc:sldMk cId="1585053447" sldId="282"/>
            <ac:spMk id="4" creationId="{AB9C9D66-B131-4FB4-8969-653235C6F5EE}"/>
          </ac:spMkLst>
        </pc:spChg>
        <pc:spChg chg="mod">
          <ac:chgData name="Pavlína Bazalová" userId="e219d983-eaf7-45be-b67d-109fd92f69b5" providerId="ADAL" clId="{B8738927-4B1D-4644-B52E-19A21E805F3E}" dt="2023-10-18T07:30:38.974" v="148" actId="20577"/>
          <ac:spMkLst>
            <pc:docMk/>
            <pc:sldMk cId="1585053447" sldId="282"/>
            <ac:spMk id="5" creationId="{25348E14-2F2A-4CCD-A93E-64FD643E2D1F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A36BE2-F92F-4A5E-886D-F2B5F9069B4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CF9889-494A-431A-A47E-967013C50289}">
      <dgm:prSet/>
      <dgm:spPr/>
      <dgm:t>
        <a:bodyPr/>
        <a:lstStyle/>
        <a:p>
          <a:r>
            <a:rPr lang="cs-CZ"/>
            <a:t>kompenzační</a:t>
          </a:r>
          <a:endParaRPr lang="en-US"/>
        </a:p>
      </dgm:t>
    </dgm:pt>
    <dgm:pt modelId="{89BE7CA3-76FE-406F-A039-370E39F0A4A5}" type="parTrans" cxnId="{FCC639CA-C0F3-4791-9012-76C012A73CE6}">
      <dgm:prSet/>
      <dgm:spPr/>
      <dgm:t>
        <a:bodyPr/>
        <a:lstStyle/>
        <a:p>
          <a:endParaRPr lang="en-US"/>
        </a:p>
      </dgm:t>
    </dgm:pt>
    <dgm:pt modelId="{DDB2A836-2FA3-4914-BF29-BC6A5B390513}" type="sibTrans" cxnId="{FCC639CA-C0F3-4791-9012-76C012A73CE6}">
      <dgm:prSet/>
      <dgm:spPr/>
      <dgm:t>
        <a:bodyPr/>
        <a:lstStyle/>
        <a:p>
          <a:endParaRPr lang="en-US"/>
        </a:p>
      </dgm:t>
    </dgm:pt>
    <dgm:pt modelId="{E9897519-B546-46C4-B989-3D8B4100276C}">
      <dgm:prSet/>
      <dgm:spPr/>
      <dgm:t>
        <a:bodyPr/>
        <a:lstStyle/>
        <a:p>
          <a:r>
            <a:rPr lang="cs-CZ"/>
            <a:t>při neurologickém onemocnění</a:t>
          </a:r>
          <a:endParaRPr lang="en-US"/>
        </a:p>
      </dgm:t>
    </dgm:pt>
    <dgm:pt modelId="{A50792D8-A1E5-4412-808A-81A7F8BF8A75}" type="parTrans" cxnId="{7913FBF9-3E0E-4267-9009-5ADDC3F55BDD}">
      <dgm:prSet/>
      <dgm:spPr/>
      <dgm:t>
        <a:bodyPr/>
        <a:lstStyle/>
        <a:p>
          <a:endParaRPr lang="en-US"/>
        </a:p>
      </dgm:t>
    </dgm:pt>
    <dgm:pt modelId="{716A3BA7-9EE4-4DF6-8D67-2D4A11AAFF90}" type="sibTrans" cxnId="{7913FBF9-3E0E-4267-9009-5ADDC3F55BDD}">
      <dgm:prSet/>
      <dgm:spPr/>
      <dgm:t>
        <a:bodyPr/>
        <a:lstStyle/>
        <a:p>
          <a:endParaRPr lang="en-US"/>
        </a:p>
      </dgm:t>
    </dgm:pt>
    <dgm:pt modelId="{84B7725E-ED01-410B-8ED8-D3AB89E7FB23}">
      <dgm:prSet/>
      <dgm:spPr/>
      <dgm:t>
        <a:bodyPr/>
        <a:lstStyle/>
        <a:p>
          <a:r>
            <a:rPr lang="cs-CZ" dirty="0"/>
            <a:t>Konstituční = generalizovaná</a:t>
          </a:r>
          <a:endParaRPr lang="en-US" dirty="0"/>
        </a:p>
      </dgm:t>
    </dgm:pt>
    <dgm:pt modelId="{16012EC9-815C-4E89-9948-AE294CD6C368}" type="parTrans" cxnId="{11383490-425A-4483-A6B0-40129F4ED479}">
      <dgm:prSet/>
      <dgm:spPr/>
      <dgm:t>
        <a:bodyPr/>
        <a:lstStyle/>
        <a:p>
          <a:endParaRPr lang="en-US"/>
        </a:p>
      </dgm:t>
    </dgm:pt>
    <dgm:pt modelId="{C8BBF5E0-961D-4D51-B301-06D6E5B29574}" type="sibTrans" cxnId="{11383490-425A-4483-A6B0-40129F4ED479}">
      <dgm:prSet/>
      <dgm:spPr/>
      <dgm:t>
        <a:bodyPr/>
        <a:lstStyle/>
        <a:p>
          <a:endParaRPr lang="en-US"/>
        </a:p>
      </dgm:t>
    </dgm:pt>
    <dgm:pt modelId="{6CF43927-427C-40C7-A4BD-5207B24F1790}">
      <dgm:prSet/>
      <dgm:spPr/>
      <dgm:t>
        <a:bodyPr/>
        <a:lstStyle/>
        <a:p>
          <a:r>
            <a:rPr lang="cs-CZ"/>
            <a:t>lokální patologickou posttraumatická </a:t>
          </a:r>
          <a:endParaRPr lang="en-US"/>
        </a:p>
      </dgm:t>
    </dgm:pt>
    <dgm:pt modelId="{B5C35E9F-95CA-4FC1-A336-5736AEA6F26B}" type="parTrans" cxnId="{DC8DACEC-7FAA-44F3-A977-3C6DC18D8AAB}">
      <dgm:prSet/>
      <dgm:spPr/>
      <dgm:t>
        <a:bodyPr/>
        <a:lstStyle/>
        <a:p>
          <a:endParaRPr lang="en-US"/>
        </a:p>
      </dgm:t>
    </dgm:pt>
    <dgm:pt modelId="{51F84599-5961-4DB9-8BF2-B17EBE4D3F7B}" type="sibTrans" cxnId="{DC8DACEC-7FAA-44F3-A977-3C6DC18D8AAB}">
      <dgm:prSet/>
      <dgm:spPr/>
      <dgm:t>
        <a:bodyPr/>
        <a:lstStyle/>
        <a:p>
          <a:endParaRPr lang="en-US"/>
        </a:p>
      </dgm:t>
    </dgm:pt>
    <dgm:pt modelId="{65A26BC5-835E-4633-A3EA-CC279484A4DD}">
      <dgm:prSet/>
      <dgm:spPr/>
      <dgm:t>
        <a:bodyPr/>
        <a:lstStyle/>
        <a:p>
          <a:r>
            <a:rPr lang="cs-CZ"/>
            <a:t>lokální - sekundární vlivem sportovního tréninku nebo pracovního zatížení</a:t>
          </a:r>
          <a:endParaRPr lang="en-US"/>
        </a:p>
      </dgm:t>
    </dgm:pt>
    <dgm:pt modelId="{8DD934D8-9D88-43E4-A06A-1286A64B1C1B}" type="parTrans" cxnId="{120585E1-26C8-4296-8660-C5054F0060F8}">
      <dgm:prSet/>
      <dgm:spPr/>
      <dgm:t>
        <a:bodyPr/>
        <a:lstStyle/>
        <a:p>
          <a:endParaRPr lang="en-US"/>
        </a:p>
      </dgm:t>
    </dgm:pt>
    <dgm:pt modelId="{39F8A055-25B4-40B6-8E1A-7AECF22C45D2}" type="sibTrans" cxnId="{120585E1-26C8-4296-8660-C5054F0060F8}">
      <dgm:prSet/>
      <dgm:spPr/>
      <dgm:t>
        <a:bodyPr/>
        <a:lstStyle/>
        <a:p>
          <a:endParaRPr lang="en-US"/>
        </a:p>
      </dgm:t>
    </dgm:pt>
    <dgm:pt modelId="{79F5C102-BF63-4D26-8470-FC934567887C}">
      <dgm:prSet/>
      <dgm:spPr/>
      <dgm:t>
        <a:bodyPr/>
        <a:lstStyle/>
        <a:p>
          <a:r>
            <a:rPr lang="cs-CZ"/>
            <a:t>dědičná onemocnění </a:t>
          </a:r>
          <a:endParaRPr lang="en-US"/>
        </a:p>
      </dgm:t>
    </dgm:pt>
    <dgm:pt modelId="{D221DA12-BC74-4B68-9CB1-320A90D21EA2}" type="parTrans" cxnId="{87C5392D-2C63-47F9-8821-C5E2AF0CCB0C}">
      <dgm:prSet/>
      <dgm:spPr/>
      <dgm:t>
        <a:bodyPr/>
        <a:lstStyle/>
        <a:p>
          <a:endParaRPr lang="en-US"/>
        </a:p>
      </dgm:t>
    </dgm:pt>
    <dgm:pt modelId="{11F47E65-09F3-4190-98A7-19BD78FC57F8}" type="sibTrans" cxnId="{87C5392D-2C63-47F9-8821-C5E2AF0CCB0C}">
      <dgm:prSet/>
      <dgm:spPr/>
      <dgm:t>
        <a:bodyPr/>
        <a:lstStyle/>
        <a:p>
          <a:endParaRPr lang="en-US"/>
        </a:p>
      </dgm:t>
    </dgm:pt>
    <dgm:pt modelId="{7F83B0D0-035B-480C-9AC6-E33C9BDCC6F8}" type="pres">
      <dgm:prSet presAssocID="{7AA36BE2-F92F-4A5E-886D-F2B5F9069B4D}" presName="vert0" presStyleCnt="0">
        <dgm:presLayoutVars>
          <dgm:dir/>
          <dgm:animOne val="branch"/>
          <dgm:animLvl val="lvl"/>
        </dgm:presLayoutVars>
      </dgm:prSet>
      <dgm:spPr/>
    </dgm:pt>
    <dgm:pt modelId="{665C7863-A85D-4AF4-894E-8659BA24B49A}" type="pres">
      <dgm:prSet presAssocID="{47CF9889-494A-431A-A47E-967013C50289}" presName="thickLine" presStyleLbl="alignNode1" presStyleIdx="0" presStyleCnt="6"/>
      <dgm:spPr/>
    </dgm:pt>
    <dgm:pt modelId="{C88ADCE1-59BE-4535-AAA8-F54894A209FF}" type="pres">
      <dgm:prSet presAssocID="{47CF9889-494A-431A-A47E-967013C50289}" presName="horz1" presStyleCnt="0"/>
      <dgm:spPr/>
    </dgm:pt>
    <dgm:pt modelId="{072AD82B-FBE0-4659-92B5-11FBA6DDCDF3}" type="pres">
      <dgm:prSet presAssocID="{47CF9889-494A-431A-A47E-967013C50289}" presName="tx1" presStyleLbl="revTx" presStyleIdx="0" presStyleCnt="6"/>
      <dgm:spPr/>
    </dgm:pt>
    <dgm:pt modelId="{06358A56-30F6-43C7-96E0-E4416B8484F1}" type="pres">
      <dgm:prSet presAssocID="{47CF9889-494A-431A-A47E-967013C50289}" presName="vert1" presStyleCnt="0"/>
      <dgm:spPr/>
    </dgm:pt>
    <dgm:pt modelId="{256D5AF5-EE18-46B3-8681-8D515B5B2196}" type="pres">
      <dgm:prSet presAssocID="{E9897519-B546-46C4-B989-3D8B4100276C}" presName="thickLine" presStyleLbl="alignNode1" presStyleIdx="1" presStyleCnt="6"/>
      <dgm:spPr/>
    </dgm:pt>
    <dgm:pt modelId="{70258568-AFE3-46D0-96F8-B32CACC81589}" type="pres">
      <dgm:prSet presAssocID="{E9897519-B546-46C4-B989-3D8B4100276C}" presName="horz1" presStyleCnt="0"/>
      <dgm:spPr/>
    </dgm:pt>
    <dgm:pt modelId="{63661633-A4A9-42C8-8BE4-3BC5B0D2F95F}" type="pres">
      <dgm:prSet presAssocID="{E9897519-B546-46C4-B989-3D8B4100276C}" presName="tx1" presStyleLbl="revTx" presStyleIdx="1" presStyleCnt="6"/>
      <dgm:spPr/>
    </dgm:pt>
    <dgm:pt modelId="{2155B3B2-CF5C-4AD7-BD5F-5E07A825EF2F}" type="pres">
      <dgm:prSet presAssocID="{E9897519-B546-46C4-B989-3D8B4100276C}" presName="vert1" presStyleCnt="0"/>
      <dgm:spPr/>
    </dgm:pt>
    <dgm:pt modelId="{7B63D51D-30E0-4F46-82B1-D5D928F178E8}" type="pres">
      <dgm:prSet presAssocID="{84B7725E-ED01-410B-8ED8-D3AB89E7FB23}" presName="thickLine" presStyleLbl="alignNode1" presStyleIdx="2" presStyleCnt="6"/>
      <dgm:spPr/>
    </dgm:pt>
    <dgm:pt modelId="{E7A48080-C99F-466D-BAC2-2034B407976F}" type="pres">
      <dgm:prSet presAssocID="{84B7725E-ED01-410B-8ED8-D3AB89E7FB23}" presName="horz1" presStyleCnt="0"/>
      <dgm:spPr/>
    </dgm:pt>
    <dgm:pt modelId="{D1D4AE55-14D6-43C9-AF39-3764A5ED6CCF}" type="pres">
      <dgm:prSet presAssocID="{84B7725E-ED01-410B-8ED8-D3AB89E7FB23}" presName="tx1" presStyleLbl="revTx" presStyleIdx="2" presStyleCnt="6"/>
      <dgm:spPr/>
    </dgm:pt>
    <dgm:pt modelId="{3D1B91E9-7782-4D3F-A555-B7E9021A8272}" type="pres">
      <dgm:prSet presAssocID="{84B7725E-ED01-410B-8ED8-D3AB89E7FB23}" presName="vert1" presStyleCnt="0"/>
      <dgm:spPr/>
    </dgm:pt>
    <dgm:pt modelId="{B245D40B-2201-4556-93D1-3BF76A42EF64}" type="pres">
      <dgm:prSet presAssocID="{6CF43927-427C-40C7-A4BD-5207B24F1790}" presName="thickLine" presStyleLbl="alignNode1" presStyleIdx="3" presStyleCnt="6"/>
      <dgm:spPr/>
    </dgm:pt>
    <dgm:pt modelId="{CF7760DF-BC85-4D1A-AA7D-D3292C81572B}" type="pres">
      <dgm:prSet presAssocID="{6CF43927-427C-40C7-A4BD-5207B24F1790}" presName="horz1" presStyleCnt="0"/>
      <dgm:spPr/>
    </dgm:pt>
    <dgm:pt modelId="{CEBE3814-AEC3-48EB-BAD2-B5A7EB04CD6B}" type="pres">
      <dgm:prSet presAssocID="{6CF43927-427C-40C7-A4BD-5207B24F1790}" presName="tx1" presStyleLbl="revTx" presStyleIdx="3" presStyleCnt="6"/>
      <dgm:spPr/>
    </dgm:pt>
    <dgm:pt modelId="{716428DD-BC1C-4DCB-8B94-0C4E2D33D37D}" type="pres">
      <dgm:prSet presAssocID="{6CF43927-427C-40C7-A4BD-5207B24F1790}" presName="vert1" presStyleCnt="0"/>
      <dgm:spPr/>
    </dgm:pt>
    <dgm:pt modelId="{F906253E-3DEB-439B-BE48-1D67C555A0A6}" type="pres">
      <dgm:prSet presAssocID="{65A26BC5-835E-4633-A3EA-CC279484A4DD}" presName="thickLine" presStyleLbl="alignNode1" presStyleIdx="4" presStyleCnt="6"/>
      <dgm:spPr/>
    </dgm:pt>
    <dgm:pt modelId="{0849C3BE-7C39-4A45-A3E4-0DA71552912F}" type="pres">
      <dgm:prSet presAssocID="{65A26BC5-835E-4633-A3EA-CC279484A4DD}" presName="horz1" presStyleCnt="0"/>
      <dgm:spPr/>
    </dgm:pt>
    <dgm:pt modelId="{04BAC357-1090-42A5-91F6-E988E3652D65}" type="pres">
      <dgm:prSet presAssocID="{65A26BC5-835E-4633-A3EA-CC279484A4DD}" presName="tx1" presStyleLbl="revTx" presStyleIdx="4" presStyleCnt="6"/>
      <dgm:spPr/>
    </dgm:pt>
    <dgm:pt modelId="{0705E778-5662-4B7C-9D65-7484F6DFD1D3}" type="pres">
      <dgm:prSet presAssocID="{65A26BC5-835E-4633-A3EA-CC279484A4DD}" presName="vert1" presStyleCnt="0"/>
      <dgm:spPr/>
    </dgm:pt>
    <dgm:pt modelId="{66E73465-4212-4500-8B42-7F36B7DC4D27}" type="pres">
      <dgm:prSet presAssocID="{79F5C102-BF63-4D26-8470-FC934567887C}" presName="thickLine" presStyleLbl="alignNode1" presStyleIdx="5" presStyleCnt="6"/>
      <dgm:spPr/>
    </dgm:pt>
    <dgm:pt modelId="{A490AFB1-968A-41B3-AFB9-C506072EDEC7}" type="pres">
      <dgm:prSet presAssocID="{79F5C102-BF63-4D26-8470-FC934567887C}" presName="horz1" presStyleCnt="0"/>
      <dgm:spPr/>
    </dgm:pt>
    <dgm:pt modelId="{07D16E69-E011-42EE-841A-C8E30D6338FD}" type="pres">
      <dgm:prSet presAssocID="{79F5C102-BF63-4D26-8470-FC934567887C}" presName="tx1" presStyleLbl="revTx" presStyleIdx="5" presStyleCnt="6"/>
      <dgm:spPr/>
    </dgm:pt>
    <dgm:pt modelId="{FB2A71C2-9592-4E7E-B95F-0D73719E307F}" type="pres">
      <dgm:prSet presAssocID="{79F5C102-BF63-4D26-8470-FC934567887C}" presName="vert1" presStyleCnt="0"/>
      <dgm:spPr/>
    </dgm:pt>
  </dgm:ptLst>
  <dgm:cxnLst>
    <dgm:cxn modelId="{84F8B20D-35BD-493B-B55E-88E3E51A792F}" type="presOf" srcId="{84B7725E-ED01-410B-8ED8-D3AB89E7FB23}" destId="{D1D4AE55-14D6-43C9-AF39-3764A5ED6CCF}" srcOrd="0" destOrd="0" presId="urn:microsoft.com/office/officeart/2008/layout/LinedList"/>
    <dgm:cxn modelId="{24AC0C0F-01C8-4B7F-859A-49414590CF39}" type="presOf" srcId="{47CF9889-494A-431A-A47E-967013C50289}" destId="{072AD82B-FBE0-4659-92B5-11FBA6DDCDF3}" srcOrd="0" destOrd="0" presId="urn:microsoft.com/office/officeart/2008/layout/LinedList"/>
    <dgm:cxn modelId="{87C5392D-2C63-47F9-8821-C5E2AF0CCB0C}" srcId="{7AA36BE2-F92F-4A5E-886D-F2B5F9069B4D}" destId="{79F5C102-BF63-4D26-8470-FC934567887C}" srcOrd="5" destOrd="0" parTransId="{D221DA12-BC74-4B68-9CB1-320A90D21EA2}" sibTransId="{11F47E65-09F3-4190-98A7-19BD78FC57F8}"/>
    <dgm:cxn modelId="{A559C263-C4E0-4F83-A42D-FE221DFF968C}" type="presOf" srcId="{E9897519-B546-46C4-B989-3D8B4100276C}" destId="{63661633-A4A9-42C8-8BE4-3BC5B0D2F95F}" srcOrd="0" destOrd="0" presId="urn:microsoft.com/office/officeart/2008/layout/LinedList"/>
    <dgm:cxn modelId="{11383490-425A-4483-A6B0-40129F4ED479}" srcId="{7AA36BE2-F92F-4A5E-886D-F2B5F9069B4D}" destId="{84B7725E-ED01-410B-8ED8-D3AB89E7FB23}" srcOrd="2" destOrd="0" parTransId="{16012EC9-815C-4E89-9948-AE294CD6C368}" sibTransId="{C8BBF5E0-961D-4D51-B301-06D6E5B29574}"/>
    <dgm:cxn modelId="{D3D715A8-6C7E-43E2-8EFB-5A497941621D}" type="presOf" srcId="{79F5C102-BF63-4D26-8470-FC934567887C}" destId="{07D16E69-E011-42EE-841A-C8E30D6338FD}" srcOrd="0" destOrd="0" presId="urn:microsoft.com/office/officeart/2008/layout/LinedList"/>
    <dgm:cxn modelId="{1A0EC9B4-E36C-4675-8B78-36A0F2712978}" type="presOf" srcId="{7AA36BE2-F92F-4A5E-886D-F2B5F9069B4D}" destId="{7F83B0D0-035B-480C-9AC6-E33C9BDCC6F8}" srcOrd="0" destOrd="0" presId="urn:microsoft.com/office/officeart/2008/layout/LinedList"/>
    <dgm:cxn modelId="{241018BF-D356-48C3-A9E1-535018437502}" type="presOf" srcId="{65A26BC5-835E-4633-A3EA-CC279484A4DD}" destId="{04BAC357-1090-42A5-91F6-E988E3652D65}" srcOrd="0" destOrd="0" presId="urn:microsoft.com/office/officeart/2008/layout/LinedList"/>
    <dgm:cxn modelId="{FCC639CA-C0F3-4791-9012-76C012A73CE6}" srcId="{7AA36BE2-F92F-4A5E-886D-F2B5F9069B4D}" destId="{47CF9889-494A-431A-A47E-967013C50289}" srcOrd="0" destOrd="0" parTransId="{89BE7CA3-76FE-406F-A039-370E39F0A4A5}" sibTransId="{DDB2A836-2FA3-4914-BF29-BC6A5B390513}"/>
    <dgm:cxn modelId="{9CA0D8CC-D186-4036-AFB9-421ABEA2C35B}" type="presOf" srcId="{6CF43927-427C-40C7-A4BD-5207B24F1790}" destId="{CEBE3814-AEC3-48EB-BAD2-B5A7EB04CD6B}" srcOrd="0" destOrd="0" presId="urn:microsoft.com/office/officeart/2008/layout/LinedList"/>
    <dgm:cxn modelId="{120585E1-26C8-4296-8660-C5054F0060F8}" srcId="{7AA36BE2-F92F-4A5E-886D-F2B5F9069B4D}" destId="{65A26BC5-835E-4633-A3EA-CC279484A4DD}" srcOrd="4" destOrd="0" parTransId="{8DD934D8-9D88-43E4-A06A-1286A64B1C1B}" sibTransId="{39F8A055-25B4-40B6-8E1A-7AECF22C45D2}"/>
    <dgm:cxn modelId="{DC8DACEC-7FAA-44F3-A977-3C6DC18D8AAB}" srcId="{7AA36BE2-F92F-4A5E-886D-F2B5F9069B4D}" destId="{6CF43927-427C-40C7-A4BD-5207B24F1790}" srcOrd="3" destOrd="0" parTransId="{B5C35E9F-95CA-4FC1-A336-5736AEA6F26B}" sibTransId="{51F84599-5961-4DB9-8BF2-B17EBE4D3F7B}"/>
    <dgm:cxn modelId="{7913FBF9-3E0E-4267-9009-5ADDC3F55BDD}" srcId="{7AA36BE2-F92F-4A5E-886D-F2B5F9069B4D}" destId="{E9897519-B546-46C4-B989-3D8B4100276C}" srcOrd="1" destOrd="0" parTransId="{A50792D8-A1E5-4412-808A-81A7F8BF8A75}" sibTransId="{716A3BA7-9EE4-4DF6-8D67-2D4A11AAFF90}"/>
    <dgm:cxn modelId="{61D2F315-1A03-4834-ADC5-3257EC858A8F}" type="presParOf" srcId="{7F83B0D0-035B-480C-9AC6-E33C9BDCC6F8}" destId="{665C7863-A85D-4AF4-894E-8659BA24B49A}" srcOrd="0" destOrd="0" presId="urn:microsoft.com/office/officeart/2008/layout/LinedList"/>
    <dgm:cxn modelId="{E014E9DF-BDA3-4D3D-B2A7-97F7ECEE4287}" type="presParOf" srcId="{7F83B0D0-035B-480C-9AC6-E33C9BDCC6F8}" destId="{C88ADCE1-59BE-4535-AAA8-F54894A209FF}" srcOrd="1" destOrd="0" presId="urn:microsoft.com/office/officeart/2008/layout/LinedList"/>
    <dgm:cxn modelId="{8235482B-DF19-43CC-8D1C-C60B3EFE3658}" type="presParOf" srcId="{C88ADCE1-59BE-4535-AAA8-F54894A209FF}" destId="{072AD82B-FBE0-4659-92B5-11FBA6DDCDF3}" srcOrd="0" destOrd="0" presId="urn:microsoft.com/office/officeart/2008/layout/LinedList"/>
    <dgm:cxn modelId="{A55F412C-8DDA-4DFB-BD2E-3D08C265F948}" type="presParOf" srcId="{C88ADCE1-59BE-4535-AAA8-F54894A209FF}" destId="{06358A56-30F6-43C7-96E0-E4416B8484F1}" srcOrd="1" destOrd="0" presId="urn:microsoft.com/office/officeart/2008/layout/LinedList"/>
    <dgm:cxn modelId="{413603F8-E4F3-4490-BAF3-92D91C8AB444}" type="presParOf" srcId="{7F83B0D0-035B-480C-9AC6-E33C9BDCC6F8}" destId="{256D5AF5-EE18-46B3-8681-8D515B5B2196}" srcOrd="2" destOrd="0" presId="urn:microsoft.com/office/officeart/2008/layout/LinedList"/>
    <dgm:cxn modelId="{A7951516-DBD2-4E5F-ABF0-EC5441C8E896}" type="presParOf" srcId="{7F83B0D0-035B-480C-9AC6-E33C9BDCC6F8}" destId="{70258568-AFE3-46D0-96F8-B32CACC81589}" srcOrd="3" destOrd="0" presId="urn:microsoft.com/office/officeart/2008/layout/LinedList"/>
    <dgm:cxn modelId="{FC7125EA-A471-4E4C-BEFF-3D3BE784FB43}" type="presParOf" srcId="{70258568-AFE3-46D0-96F8-B32CACC81589}" destId="{63661633-A4A9-42C8-8BE4-3BC5B0D2F95F}" srcOrd="0" destOrd="0" presId="urn:microsoft.com/office/officeart/2008/layout/LinedList"/>
    <dgm:cxn modelId="{14228ABD-3194-4161-998D-73BF7E539B17}" type="presParOf" srcId="{70258568-AFE3-46D0-96F8-B32CACC81589}" destId="{2155B3B2-CF5C-4AD7-BD5F-5E07A825EF2F}" srcOrd="1" destOrd="0" presId="urn:microsoft.com/office/officeart/2008/layout/LinedList"/>
    <dgm:cxn modelId="{ED25FF46-B65E-4DE6-A523-CB68C56EA159}" type="presParOf" srcId="{7F83B0D0-035B-480C-9AC6-E33C9BDCC6F8}" destId="{7B63D51D-30E0-4F46-82B1-D5D928F178E8}" srcOrd="4" destOrd="0" presId="urn:microsoft.com/office/officeart/2008/layout/LinedList"/>
    <dgm:cxn modelId="{6B4A5B7C-C249-4534-9D9C-266DEF9EF409}" type="presParOf" srcId="{7F83B0D0-035B-480C-9AC6-E33C9BDCC6F8}" destId="{E7A48080-C99F-466D-BAC2-2034B407976F}" srcOrd="5" destOrd="0" presId="urn:microsoft.com/office/officeart/2008/layout/LinedList"/>
    <dgm:cxn modelId="{89E72626-82AA-49A8-9F0E-586B8AF4C5C2}" type="presParOf" srcId="{E7A48080-C99F-466D-BAC2-2034B407976F}" destId="{D1D4AE55-14D6-43C9-AF39-3764A5ED6CCF}" srcOrd="0" destOrd="0" presId="urn:microsoft.com/office/officeart/2008/layout/LinedList"/>
    <dgm:cxn modelId="{BA246A4D-83E0-4B88-8080-E3D9039A10F7}" type="presParOf" srcId="{E7A48080-C99F-466D-BAC2-2034B407976F}" destId="{3D1B91E9-7782-4D3F-A555-B7E9021A8272}" srcOrd="1" destOrd="0" presId="urn:microsoft.com/office/officeart/2008/layout/LinedList"/>
    <dgm:cxn modelId="{7E35009A-0CE7-4C5B-A251-01CC6086902D}" type="presParOf" srcId="{7F83B0D0-035B-480C-9AC6-E33C9BDCC6F8}" destId="{B245D40B-2201-4556-93D1-3BF76A42EF64}" srcOrd="6" destOrd="0" presId="urn:microsoft.com/office/officeart/2008/layout/LinedList"/>
    <dgm:cxn modelId="{CC68DDDF-3E55-438F-834E-E013879DB95A}" type="presParOf" srcId="{7F83B0D0-035B-480C-9AC6-E33C9BDCC6F8}" destId="{CF7760DF-BC85-4D1A-AA7D-D3292C81572B}" srcOrd="7" destOrd="0" presId="urn:microsoft.com/office/officeart/2008/layout/LinedList"/>
    <dgm:cxn modelId="{A6C564FB-9A9D-4FE5-870A-A2C9FEF821D5}" type="presParOf" srcId="{CF7760DF-BC85-4D1A-AA7D-D3292C81572B}" destId="{CEBE3814-AEC3-48EB-BAD2-B5A7EB04CD6B}" srcOrd="0" destOrd="0" presId="urn:microsoft.com/office/officeart/2008/layout/LinedList"/>
    <dgm:cxn modelId="{55CF3812-5523-48B8-83D3-8FC0704811DC}" type="presParOf" srcId="{CF7760DF-BC85-4D1A-AA7D-D3292C81572B}" destId="{716428DD-BC1C-4DCB-8B94-0C4E2D33D37D}" srcOrd="1" destOrd="0" presId="urn:microsoft.com/office/officeart/2008/layout/LinedList"/>
    <dgm:cxn modelId="{125F8605-4BDB-45B2-80C2-7A8BD1279A6B}" type="presParOf" srcId="{7F83B0D0-035B-480C-9AC6-E33C9BDCC6F8}" destId="{F906253E-3DEB-439B-BE48-1D67C555A0A6}" srcOrd="8" destOrd="0" presId="urn:microsoft.com/office/officeart/2008/layout/LinedList"/>
    <dgm:cxn modelId="{5BD8F414-7938-464C-BCCE-EBA34278A632}" type="presParOf" srcId="{7F83B0D0-035B-480C-9AC6-E33C9BDCC6F8}" destId="{0849C3BE-7C39-4A45-A3E4-0DA71552912F}" srcOrd="9" destOrd="0" presId="urn:microsoft.com/office/officeart/2008/layout/LinedList"/>
    <dgm:cxn modelId="{2D3434D2-7B81-4FC8-8799-93EF7F1470B5}" type="presParOf" srcId="{0849C3BE-7C39-4A45-A3E4-0DA71552912F}" destId="{04BAC357-1090-42A5-91F6-E988E3652D65}" srcOrd="0" destOrd="0" presId="urn:microsoft.com/office/officeart/2008/layout/LinedList"/>
    <dgm:cxn modelId="{872DD293-064F-4CC2-A8CD-AE9845FF6C77}" type="presParOf" srcId="{0849C3BE-7C39-4A45-A3E4-0DA71552912F}" destId="{0705E778-5662-4B7C-9D65-7484F6DFD1D3}" srcOrd="1" destOrd="0" presId="urn:microsoft.com/office/officeart/2008/layout/LinedList"/>
    <dgm:cxn modelId="{0E52BA71-1473-424D-98C8-566C2CA1558D}" type="presParOf" srcId="{7F83B0D0-035B-480C-9AC6-E33C9BDCC6F8}" destId="{66E73465-4212-4500-8B42-7F36B7DC4D27}" srcOrd="10" destOrd="0" presId="urn:microsoft.com/office/officeart/2008/layout/LinedList"/>
    <dgm:cxn modelId="{C6133B6C-CF84-46BE-BD94-2B9EFD6319AD}" type="presParOf" srcId="{7F83B0D0-035B-480C-9AC6-E33C9BDCC6F8}" destId="{A490AFB1-968A-41B3-AFB9-C506072EDEC7}" srcOrd="11" destOrd="0" presId="urn:microsoft.com/office/officeart/2008/layout/LinedList"/>
    <dgm:cxn modelId="{27290DDD-2B04-47C6-AD82-B5AF5E33E9F3}" type="presParOf" srcId="{A490AFB1-968A-41B3-AFB9-C506072EDEC7}" destId="{07D16E69-E011-42EE-841A-C8E30D6338FD}" srcOrd="0" destOrd="0" presId="urn:microsoft.com/office/officeart/2008/layout/LinedList"/>
    <dgm:cxn modelId="{90133B6D-A3E9-4EAA-9174-E1BA746AADBF}" type="presParOf" srcId="{A490AFB1-968A-41B3-AFB9-C506072EDEC7}" destId="{FB2A71C2-9592-4E7E-B95F-0D73719E30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AA3061-E56D-40F3-851C-3A6F8399ECC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70AD01-ADCC-4555-BDC0-4E36C56CBEB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Beighton score </a:t>
          </a:r>
          <a:endParaRPr lang="en-US"/>
        </a:p>
      </dgm:t>
    </dgm:pt>
    <dgm:pt modelId="{E28102B9-9D58-4680-905F-4DD1BE5B6916}" type="parTrans" cxnId="{52C952EC-1647-4F53-A98D-B1AFBA775344}">
      <dgm:prSet/>
      <dgm:spPr/>
      <dgm:t>
        <a:bodyPr/>
        <a:lstStyle/>
        <a:p>
          <a:endParaRPr lang="en-US"/>
        </a:p>
      </dgm:t>
    </dgm:pt>
    <dgm:pt modelId="{50A879A8-D88B-43FB-9E53-59EDEB6EA4B7}" type="sibTrans" cxnId="{52C952EC-1647-4F53-A98D-B1AFBA775344}">
      <dgm:prSet/>
      <dgm:spPr/>
      <dgm:t>
        <a:bodyPr/>
        <a:lstStyle/>
        <a:p>
          <a:endParaRPr lang="en-US"/>
        </a:p>
      </dgm:t>
    </dgm:pt>
    <dgm:pt modelId="{58C843CD-635D-4BAE-9476-6348A004407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bodová škála</a:t>
          </a:r>
          <a:endParaRPr lang="en-US"/>
        </a:p>
      </dgm:t>
    </dgm:pt>
    <dgm:pt modelId="{D7BFAEE0-740D-4005-87F2-B53DF44F563E}" type="parTrans" cxnId="{B203CFBE-76E0-4E72-B74E-B5ADC946ACD3}">
      <dgm:prSet/>
      <dgm:spPr/>
      <dgm:t>
        <a:bodyPr/>
        <a:lstStyle/>
        <a:p>
          <a:endParaRPr lang="en-US"/>
        </a:p>
      </dgm:t>
    </dgm:pt>
    <dgm:pt modelId="{118FDF64-F687-427B-80CE-CAEC1CABA032}" type="sibTrans" cxnId="{B203CFBE-76E0-4E72-B74E-B5ADC946ACD3}">
      <dgm:prSet/>
      <dgm:spPr/>
      <dgm:t>
        <a:bodyPr/>
        <a:lstStyle/>
        <a:p>
          <a:endParaRPr lang="en-US"/>
        </a:p>
      </dgm:t>
    </dgm:pt>
    <dgm:pt modelId="{008DFA48-9DC8-46B1-8D03-C3BDD807F82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Testování hypermobility podle Jandy</a:t>
          </a:r>
          <a:endParaRPr lang="en-US"/>
        </a:p>
      </dgm:t>
    </dgm:pt>
    <dgm:pt modelId="{7075BE7A-EFF2-4EC5-A359-B31BF0137583}" type="parTrans" cxnId="{E5F69BA6-36C8-4AA2-AE05-0F1817F5D840}">
      <dgm:prSet/>
      <dgm:spPr/>
      <dgm:t>
        <a:bodyPr/>
        <a:lstStyle/>
        <a:p>
          <a:endParaRPr lang="en-US"/>
        </a:p>
      </dgm:t>
    </dgm:pt>
    <dgm:pt modelId="{D4FD0D7E-3A4E-4B39-B915-C57FAD584172}" type="sibTrans" cxnId="{E5F69BA6-36C8-4AA2-AE05-0F1817F5D840}">
      <dgm:prSet/>
      <dgm:spPr/>
      <dgm:t>
        <a:bodyPr/>
        <a:lstStyle/>
        <a:p>
          <a:endParaRPr lang="en-US"/>
        </a:p>
      </dgm:t>
    </dgm:pt>
    <dgm:pt modelId="{25DB1CA9-6526-4E2C-BEF0-BC696DDCC47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není škála </a:t>
          </a:r>
          <a:endParaRPr lang="en-US" dirty="0"/>
        </a:p>
      </dgm:t>
    </dgm:pt>
    <dgm:pt modelId="{D5CDBDF5-B0D8-4B3D-B50F-C9B1791FBBB8}" type="parTrans" cxnId="{11916DE5-D28B-4E0D-A726-EBA8574B7B8F}">
      <dgm:prSet/>
      <dgm:spPr/>
      <dgm:t>
        <a:bodyPr/>
        <a:lstStyle/>
        <a:p>
          <a:endParaRPr lang="en-US"/>
        </a:p>
      </dgm:t>
    </dgm:pt>
    <dgm:pt modelId="{FB39984E-D636-4EB0-8004-84D6D8739247}" type="sibTrans" cxnId="{11916DE5-D28B-4E0D-A726-EBA8574B7B8F}">
      <dgm:prSet/>
      <dgm:spPr/>
      <dgm:t>
        <a:bodyPr/>
        <a:lstStyle/>
        <a:p>
          <a:endParaRPr lang="en-US"/>
        </a:p>
      </dgm:t>
    </dgm:pt>
    <dgm:pt modelId="{C39165C2-AAA2-4A4B-806B-D6CE24E363F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lokalizovaná x generalizovaná HM</a:t>
          </a:r>
          <a:endParaRPr lang="en-US" dirty="0"/>
        </a:p>
      </dgm:t>
    </dgm:pt>
    <dgm:pt modelId="{1FBE65B6-F03E-4128-A602-2915D20685D6}" type="parTrans" cxnId="{E457580F-B423-488B-85F4-AD450163E52E}">
      <dgm:prSet/>
      <dgm:spPr/>
      <dgm:t>
        <a:bodyPr/>
        <a:lstStyle/>
        <a:p>
          <a:endParaRPr lang="en-US"/>
        </a:p>
      </dgm:t>
    </dgm:pt>
    <dgm:pt modelId="{3036C749-02A7-4510-A23C-EB77AB1E006C}" type="sibTrans" cxnId="{E457580F-B423-488B-85F4-AD450163E52E}">
      <dgm:prSet/>
      <dgm:spPr/>
      <dgm:t>
        <a:bodyPr/>
        <a:lstStyle/>
        <a:p>
          <a:endParaRPr lang="en-US"/>
        </a:p>
      </dgm:t>
    </dgm:pt>
    <dgm:pt modelId="{944A3A80-CBCE-4177-8EA7-D9900C554350}" type="pres">
      <dgm:prSet presAssocID="{38AA3061-E56D-40F3-851C-3A6F8399ECCD}" presName="root" presStyleCnt="0">
        <dgm:presLayoutVars>
          <dgm:dir/>
          <dgm:resizeHandles val="exact"/>
        </dgm:presLayoutVars>
      </dgm:prSet>
      <dgm:spPr/>
    </dgm:pt>
    <dgm:pt modelId="{74382475-7C83-433D-BA93-4785A5C7F8FE}" type="pres">
      <dgm:prSet presAssocID="{E370AD01-ADCC-4555-BDC0-4E36C56CBEB5}" presName="compNode" presStyleCnt="0"/>
      <dgm:spPr/>
    </dgm:pt>
    <dgm:pt modelId="{4396A489-F8B5-4A75-B1F8-1B86866DA44F}" type="pres">
      <dgm:prSet presAssocID="{E370AD01-ADCC-4555-BDC0-4E36C56CBEB5}" presName="bgRect" presStyleLbl="bgShp" presStyleIdx="0" presStyleCnt="2"/>
      <dgm:spPr/>
    </dgm:pt>
    <dgm:pt modelId="{F890FE3D-D3EA-4CCD-A936-1F6D2C91DAEF}" type="pres">
      <dgm:prSet presAssocID="{E370AD01-ADCC-4555-BDC0-4E36C56CBEB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D038EB72-D153-431B-A9E5-4525A2E09783}" type="pres">
      <dgm:prSet presAssocID="{E370AD01-ADCC-4555-BDC0-4E36C56CBEB5}" presName="spaceRect" presStyleCnt="0"/>
      <dgm:spPr/>
    </dgm:pt>
    <dgm:pt modelId="{3AB77267-D14E-42BA-9006-D3C502FC3E47}" type="pres">
      <dgm:prSet presAssocID="{E370AD01-ADCC-4555-BDC0-4E36C56CBEB5}" presName="parTx" presStyleLbl="revTx" presStyleIdx="0" presStyleCnt="4">
        <dgm:presLayoutVars>
          <dgm:chMax val="0"/>
          <dgm:chPref val="0"/>
        </dgm:presLayoutVars>
      </dgm:prSet>
      <dgm:spPr/>
    </dgm:pt>
    <dgm:pt modelId="{25D6D63B-E982-47C7-ADEC-A7FC93AD5806}" type="pres">
      <dgm:prSet presAssocID="{E370AD01-ADCC-4555-BDC0-4E36C56CBEB5}" presName="desTx" presStyleLbl="revTx" presStyleIdx="1" presStyleCnt="4">
        <dgm:presLayoutVars/>
      </dgm:prSet>
      <dgm:spPr/>
    </dgm:pt>
    <dgm:pt modelId="{1141345D-9E5C-4E87-A8F8-1DB2DA6CE1DA}" type="pres">
      <dgm:prSet presAssocID="{50A879A8-D88B-43FB-9E53-59EDEB6EA4B7}" presName="sibTrans" presStyleCnt="0"/>
      <dgm:spPr/>
    </dgm:pt>
    <dgm:pt modelId="{8140FE6A-6FFC-4AF3-8863-024ACC81BA19}" type="pres">
      <dgm:prSet presAssocID="{008DFA48-9DC8-46B1-8D03-C3BDD807F825}" presName="compNode" presStyleCnt="0"/>
      <dgm:spPr/>
    </dgm:pt>
    <dgm:pt modelId="{9B90FC01-EB6D-4A6D-BD13-E367265676CB}" type="pres">
      <dgm:prSet presAssocID="{008DFA48-9DC8-46B1-8D03-C3BDD807F825}" presName="bgRect" presStyleLbl="bgShp" presStyleIdx="1" presStyleCnt="2"/>
      <dgm:spPr/>
    </dgm:pt>
    <dgm:pt modelId="{A28573F8-0337-4D86-829C-2DAB9F4EE3F5}" type="pres">
      <dgm:prSet presAssocID="{008DFA48-9DC8-46B1-8D03-C3BDD807F825}" presName="iconRect" presStyleLbl="node1" presStyleIdx="1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77840B01-DED3-4F0A-9393-FBBB41641522}" type="pres">
      <dgm:prSet presAssocID="{008DFA48-9DC8-46B1-8D03-C3BDD807F825}" presName="spaceRect" presStyleCnt="0"/>
      <dgm:spPr/>
    </dgm:pt>
    <dgm:pt modelId="{C362871F-E7C8-4099-BBCA-FDE4FD6293DA}" type="pres">
      <dgm:prSet presAssocID="{008DFA48-9DC8-46B1-8D03-C3BDD807F825}" presName="parTx" presStyleLbl="revTx" presStyleIdx="2" presStyleCnt="4">
        <dgm:presLayoutVars>
          <dgm:chMax val="0"/>
          <dgm:chPref val="0"/>
        </dgm:presLayoutVars>
      </dgm:prSet>
      <dgm:spPr/>
    </dgm:pt>
    <dgm:pt modelId="{6C5AA53A-463C-4177-A5DB-4BBD0A92166E}" type="pres">
      <dgm:prSet presAssocID="{008DFA48-9DC8-46B1-8D03-C3BDD807F825}" presName="desTx" presStyleLbl="revTx" presStyleIdx="3" presStyleCnt="4">
        <dgm:presLayoutVars/>
      </dgm:prSet>
      <dgm:spPr/>
    </dgm:pt>
  </dgm:ptLst>
  <dgm:cxnLst>
    <dgm:cxn modelId="{22CEEB06-C35E-465E-9350-7FE2ECED6A67}" type="presOf" srcId="{25DB1CA9-6526-4E2C-BEF0-BC696DDCC471}" destId="{6C5AA53A-463C-4177-A5DB-4BBD0A92166E}" srcOrd="0" destOrd="0" presId="urn:microsoft.com/office/officeart/2018/2/layout/IconVerticalSolidList"/>
    <dgm:cxn modelId="{E457580F-B423-488B-85F4-AD450163E52E}" srcId="{008DFA48-9DC8-46B1-8D03-C3BDD807F825}" destId="{C39165C2-AAA2-4A4B-806B-D6CE24E363FC}" srcOrd="1" destOrd="0" parTransId="{1FBE65B6-F03E-4128-A602-2915D20685D6}" sibTransId="{3036C749-02A7-4510-A23C-EB77AB1E006C}"/>
    <dgm:cxn modelId="{0124311E-79D8-4EA3-9B5F-A6FDE2343B52}" type="presOf" srcId="{C39165C2-AAA2-4A4B-806B-D6CE24E363FC}" destId="{6C5AA53A-463C-4177-A5DB-4BBD0A92166E}" srcOrd="0" destOrd="1" presId="urn:microsoft.com/office/officeart/2018/2/layout/IconVerticalSolidList"/>
    <dgm:cxn modelId="{EFFB0E7B-BF7F-482F-8938-ECD1C1BF80AB}" type="presOf" srcId="{58C843CD-635D-4BAE-9476-6348A004407C}" destId="{25D6D63B-E982-47C7-ADEC-A7FC93AD5806}" srcOrd="0" destOrd="0" presId="urn:microsoft.com/office/officeart/2018/2/layout/IconVerticalSolidList"/>
    <dgm:cxn modelId="{22E9549E-919F-49F9-9FF8-290AC80F3B52}" type="presOf" srcId="{008DFA48-9DC8-46B1-8D03-C3BDD807F825}" destId="{C362871F-E7C8-4099-BBCA-FDE4FD6293DA}" srcOrd="0" destOrd="0" presId="urn:microsoft.com/office/officeart/2018/2/layout/IconVerticalSolidList"/>
    <dgm:cxn modelId="{E5F69BA6-36C8-4AA2-AE05-0F1817F5D840}" srcId="{38AA3061-E56D-40F3-851C-3A6F8399ECCD}" destId="{008DFA48-9DC8-46B1-8D03-C3BDD807F825}" srcOrd="1" destOrd="0" parTransId="{7075BE7A-EFF2-4EC5-A359-B31BF0137583}" sibTransId="{D4FD0D7E-3A4E-4B39-B915-C57FAD584172}"/>
    <dgm:cxn modelId="{0069C5B2-D823-49CB-B96A-8A62982AE15B}" type="presOf" srcId="{38AA3061-E56D-40F3-851C-3A6F8399ECCD}" destId="{944A3A80-CBCE-4177-8EA7-D9900C554350}" srcOrd="0" destOrd="0" presId="urn:microsoft.com/office/officeart/2018/2/layout/IconVerticalSolidList"/>
    <dgm:cxn modelId="{B203CFBE-76E0-4E72-B74E-B5ADC946ACD3}" srcId="{E370AD01-ADCC-4555-BDC0-4E36C56CBEB5}" destId="{58C843CD-635D-4BAE-9476-6348A004407C}" srcOrd="0" destOrd="0" parTransId="{D7BFAEE0-740D-4005-87F2-B53DF44F563E}" sibTransId="{118FDF64-F687-427B-80CE-CAEC1CABA032}"/>
    <dgm:cxn modelId="{11916DE5-D28B-4E0D-A726-EBA8574B7B8F}" srcId="{008DFA48-9DC8-46B1-8D03-C3BDD807F825}" destId="{25DB1CA9-6526-4E2C-BEF0-BC696DDCC471}" srcOrd="0" destOrd="0" parTransId="{D5CDBDF5-B0D8-4B3D-B50F-C9B1791FBBB8}" sibTransId="{FB39984E-D636-4EB0-8004-84D6D8739247}"/>
    <dgm:cxn modelId="{52C952EC-1647-4F53-A98D-B1AFBA775344}" srcId="{38AA3061-E56D-40F3-851C-3A6F8399ECCD}" destId="{E370AD01-ADCC-4555-BDC0-4E36C56CBEB5}" srcOrd="0" destOrd="0" parTransId="{E28102B9-9D58-4680-905F-4DD1BE5B6916}" sibTransId="{50A879A8-D88B-43FB-9E53-59EDEB6EA4B7}"/>
    <dgm:cxn modelId="{8C9DBBFC-5277-401A-8427-3E798AA27B61}" type="presOf" srcId="{E370AD01-ADCC-4555-BDC0-4E36C56CBEB5}" destId="{3AB77267-D14E-42BA-9006-D3C502FC3E47}" srcOrd="0" destOrd="0" presId="urn:microsoft.com/office/officeart/2018/2/layout/IconVerticalSolidList"/>
    <dgm:cxn modelId="{E37A614D-BD35-4798-A02B-4515612E7F3B}" type="presParOf" srcId="{944A3A80-CBCE-4177-8EA7-D9900C554350}" destId="{74382475-7C83-433D-BA93-4785A5C7F8FE}" srcOrd="0" destOrd="0" presId="urn:microsoft.com/office/officeart/2018/2/layout/IconVerticalSolidList"/>
    <dgm:cxn modelId="{0A49EB84-6DE2-45D8-B4D6-0DC945DBFDF2}" type="presParOf" srcId="{74382475-7C83-433D-BA93-4785A5C7F8FE}" destId="{4396A489-F8B5-4A75-B1F8-1B86866DA44F}" srcOrd="0" destOrd="0" presId="urn:microsoft.com/office/officeart/2018/2/layout/IconVerticalSolidList"/>
    <dgm:cxn modelId="{A6A435C4-FF36-439B-83AA-9AF093B7EDA2}" type="presParOf" srcId="{74382475-7C83-433D-BA93-4785A5C7F8FE}" destId="{F890FE3D-D3EA-4CCD-A936-1F6D2C91DAEF}" srcOrd="1" destOrd="0" presId="urn:microsoft.com/office/officeart/2018/2/layout/IconVerticalSolidList"/>
    <dgm:cxn modelId="{623AD2BF-603D-4F76-B452-9B2EEBF76B45}" type="presParOf" srcId="{74382475-7C83-433D-BA93-4785A5C7F8FE}" destId="{D038EB72-D153-431B-A9E5-4525A2E09783}" srcOrd="2" destOrd="0" presId="urn:microsoft.com/office/officeart/2018/2/layout/IconVerticalSolidList"/>
    <dgm:cxn modelId="{18678BA2-5172-4184-B7B0-2A83ADBA9069}" type="presParOf" srcId="{74382475-7C83-433D-BA93-4785A5C7F8FE}" destId="{3AB77267-D14E-42BA-9006-D3C502FC3E47}" srcOrd="3" destOrd="0" presId="urn:microsoft.com/office/officeart/2018/2/layout/IconVerticalSolidList"/>
    <dgm:cxn modelId="{6209EF39-5D4F-4CD2-A084-FCDD883F3B11}" type="presParOf" srcId="{74382475-7C83-433D-BA93-4785A5C7F8FE}" destId="{25D6D63B-E982-47C7-ADEC-A7FC93AD5806}" srcOrd="4" destOrd="0" presId="urn:microsoft.com/office/officeart/2018/2/layout/IconVerticalSolidList"/>
    <dgm:cxn modelId="{F5FD5899-BF8F-415A-B37E-F6E2CBCDD397}" type="presParOf" srcId="{944A3A80-CBCE-4177-8EA7-D9900C554350}" destId="{1141345D-9E5C-4E87-A8F8-1DB2DA6CE1DA}" srcOrd="1" destOrd="0" presId="urn:microsoft.com/office/officeart/2018/2/layout/IconVerticalSolidList"/>
    <dgm:cxn modelId="{DAA2B4B1-57DC-44D7-B5C4-F27EE3D12E25}" type="presParOf" srcId="{944A3A80-CBCE-4177-8EA7-D9900C554350}" destId="{8140FE6A-6FFC-4AF3-8863-024ACC81BA19}" srcOrd="2" destOrd="0" presId="urn:microsoft.com/office/officeart/2018/2/layout/IconVerticalSolidList"/>
    <dgm:cxn modelId="{5500B781-27C9-4169-B009-1A417F6A17F8}" type="presParOf" srcId="{8140FE6A-6FFC-4AF3-8863-024ACC81BA19}" destId="{9B90FC01-EB6D-4A6D-BD13-E367265676CB}" srcOrd="0" destOrd="0" presId="urn:microsoft.com/office/officeart/2018/2/layout/IconVerticalSolidList"/>
    <dgm:cxn modelId="{FFF7C2ED-E497-4FC6-8D2D-E3D093840316}" type="presParOf" srcId="{8140FE6A-6FFC-4AF3-8863-024ACC81BA19}" destId="{A28573F8-0337-4D86-829C-2DAB9F4EE3F5}" srcOrd="1" destOrd="0" presId="urn:microsoft.com/office/officeart/2018/2/layout/IconVerticalSolidList"/>
    <dgm:cxn modelId="{FDB118C3-97AF-40C8-B6D5-FF949FE6691E}" type="presParOf" srcId="{8140FE6A-6FFC-4AF3-8863-024ACC81BA19}" destId="{77840B01-DED3-4F0A-9393-FBBB41641522}" srcOrd="2" destOrd="0" presId="urn:microsoft.com/office/officeart/2018/2/layout/IconVerticalSolidList"/>
    <dgm:cxn modelId="{0F8A3B0F-A48F-446A-A198-A3AA60E75E53}" type="presParOf" srcId="{8140FE6A-6FFC-4AF3-8863-024ACC81BA19}" destId="{C362871F-E7C8-4099-BBCA-FDE4FD6293DA}" srcOrd="3" destOrd="0" presId="urn:microsoft.com/office/officeart/2018/2/layout/IconVerticalSolidList"/>
    <dgm:cxn modelId="{A04F3DAB-E699-40A4-A197-8289337A39ED}" type="presParOf" srcId="{8140FE6A-6FFC-4AF3-8863-024ACC81BA19}" destId="{6C5AA53A-463C-4177-A5DB-4BBD0A92166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C7863-A85D-4AF4-894E-8659BA24B49A}">
      <dsp:nvSpPr>
        <dsp:cNvPr id="0" name=""/>
        <dsp:cNvSpPr/>
      </dsp:nvSpPr>
      <dsp:spPr>
        <a:xfrm>
          <a:off x="0" y="1977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AD82B-FBE0-4659-92B5-11FBA6DDCDF3}">
      <dsp:nvSpPr>
        <dsp:cNvPr id="0" name=""/>
        <dsp:cNvSpPr/>
      </dsp:nvSpPr>
      <dsp:spPr>
        <a:xfrm>
          <a:off x="0" y="1977"/>
          <a:ext cx="10058399" cy="674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kompenzační</a:t>
          </a:r>
          <a:endParaRPr lang="en-US" sz="2300" kern="1200"/>
        </a:p>
      </dsp:txBody>
      <dsp:txXfrm>
        <a:off x="0" y="1977"/>
        <a:ext cx="10058399" cy="674472"/>
      </dsp:txXfrm>
    </dsp:sp>
    <dsp:sp modelId="{256D5AF5-EE18-46B3-8681-8D515B5B2196}">
      <dsp:nvSpPr>
        <dsp:cNvPr id="0" name=""/>
        <dsp:cNvSpPr/>
      </dsp:nvSpPr>
      <dsp:spPr>
        <a:xfrm>
          <a:off x="0" y="67645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61633-A4A9-42C8-8BE4-3BC5B0D2F95F}">
      <dsp:nvSpPr>
        <dsp:cNvPr id="0" name=""/>
        <dsp:cNvSpPr/>
      </dsp:nvSpPr>
      <dsp:spPr>
        <a:xfrm>
          <a:off x="0" y="676450"/>
          <a:ext cx="10058399" cy="674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při neurologickém onemocnění</a:t>
          </a:r>
          <a:endParaRPr lang="en-US" sz="2300" kern="1200"/>
        </a:p>
      </dsp:txBody>
      <dsp:txXfrm>
        <a:off x="0" y="676450"/>
        <a:ext cx="10058399" cy="674472"/>
      </dsp:txXfrm>
    </dsp:sp>
    <dsp:sp modelId="{7B63D51D-30E0-4F46-82B1-D5D928F178E8}">
      <dsp:nvSpPr>
        <dsp:cNvPr id="0" name=""/>
        <dsp:cNvSpPr/>
      </dsp:nvSpPr>
      <dsp:spPr>
        <a:xfrm>
          <a:off x="0" y="1350923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4AE55-14D6-43C9-AF39-3764A5ED6CCF}">
      <dsp:nvSpPr>
        <dsp:cNvPr id="0" name=""/>
        <dsp:cNvSpPr/>
      </dsp:nvSpPr>
      <dsp:spPr>
        <a:xfrm>
          <a:off x="0" y="1350923"/>
          <a:ext cx="10058399" cy="674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Konstituční = generalizovaná</a:t>
          </a:r>
          <a:endParaRPr lang="en-US" sz="2300" kern="1200" dirty="0"/>
        </a:p>
      </dsp:txBody>
      <dsp:txXfrm>
        <a:off x="0" y="1350923"/>
        <a:ext cx="10058399" cy="674472"/>
      </dsp:txXfrm>
    </dsp:sp>
    <dsp:sp modelId="{B245D40B-2201-4556-93D1-3BF76A42EF64}">
      <dsp:nvSpPr>
        <dsp:cNvPr id="0" name=""/>
        <dsp:cNvSpPr/>
      </dsp:nvSpPr>
      <dsp:spPr>
        <a:xfrm>
          <a:off x="0" y="2025395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E3814-AEC3-48EB-BAD2-B5A7EB04CD6B}">
      <dsp:nvSpPr>
        <dsp:cNvPr id="0" name=""/>
        <dsp:cNvSpPr/>
      </dsp:nvSpPr>
      <dsp:spPr>
        <a:xfrm>
          <a:off x="0" y="2025396"/>
          <a:ext cx="10058399" cy="674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lokální patologickou posttraumatická </a:t>
          </a:r>
          <a:endParaRPr lang="en-US" sz="2300" kern="1200"/>
        </a:p>
      </dsp:txBody>
      <dsp:txXfrm>
        <a:off x="0" y="2025396"/>
        <a:ext cx="10058399" cy="674472"/>
      </dsp:txXfrm>
    </dsp:sp>
    <dsp:sp modelId="{F906253E-3DEB-439B-BE48-1D67C555A0A6}">
      <dsp:nvSpPr>
        <dsp:cNvPr id="0" name=""/>
        <dsp:cNvSpPr/>
      </dsp:nvSpPr>
      <dsp:spPr>
        <a:xfrm>
          <a:off x="0" y="2699868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AC357-1090-42A5-91F6-E988E3652D65}">
      <dsp:nvSpPr>
        <dsp:cNvPr id="0" name=""/>
        <dsp:cNvSpPr/>
      </dsp:nvSpPr>
      <dsp:spPr>
        <a:xfrm>
          <a:off x="0" y="2699868"/>
          <a:ext cx="10058399" cy="674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lokální - sekundární vlivem sportovního tréninku nebo pracovního zatížení</a:t>
          </a:r>
          <a:endParaRPr lang="en-US" sz="2300" kern="1200"/>
        </a:p>
      </dsp:txBody>
      <dsp:txXfrm>
        <a:off x="0" y="2699868"/>
        <a:ext cx="10058399" cy="674472"/>
      </dsp:txXfrm>
    </dsp:sp>
    <dsp:sp modelId="{66E73465-4212-4500-8B42-7F36B7DC4D27}">
      <dsp:nvSpPr>
        <dsp:cNvPr id="0" name=""/>
        <dsp:cNvSpPr/>
      </dsp:nvSpPr>
      <dsp:spPr>
        <a:xfrm>
          <a:off x="0" y="3374341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16E69-E011-42EE-841A-C8E30D6338FD}">
      <dsp:nvSpPr>
        <dsp:cNvPr id="0" name=""/>
        <dsp:cNvSpPr/>
      </dsp:nvSpPr>
      <dsp:spPr>
        <a:xfrm>
          <a:off x="0" y="3374341"/>
          <a:ext cx="10058399" cy="674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dědičná onemocnění </a:t>
          </a:r>
          <a:endParaRPr lang="en-US" sz="2300" kern="1200"/>
        </a:p>
      </dsp:txBody>
      <dsp:txXfrm>
        <a:off x="0" y="3374341"/>
        <a:ext cx="10058399" cy="674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6A489-F8B5-4A75-B1F8-1B86866DA44F}">
      <dsp:nvSpPr>
        <dsp:cNvPr id="0" name=""/>
        <dsp:cNvSpPr/>
      </dsp:nvSpPr>
      <dsp:spPr>
        <a:xfrm>
          <a:off x="0" y="658253"/>
          <a:ext cx="10058399" cy="12152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0FE3D-D3EA-4CCD-A936-1F6D2C91DAEF}">
      <dsp:nvSpPr>
        <dsp:cNvPr id="0" name=""/>
        <dsp:cNvSpPr/>
      </dsp:nvSpPr>
      <dsp:spPr>
        <a:xfrm>
          <a:off x="367609" y="931682"/>
          <a:ext cx="668380" cy="6683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77267-D14E-42BA-9006-D3C502FC3E47}">
      <dsp:nvSpPr>
        <dsp:cNvPr id="0" name=""/>
        <dsp:cNvSpPr/>
      </dsp:nvSpPr>
      <dsp:spPr>
        <a:xfrm>
          <a:off x="1403599" y="658253"/>
          <a:ext cx="4526280" cy="1215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13" tIns="128613" rIns="128613" bIns="12861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Beighton score </a:t>
          </a:r>
          <a:endParaRPr lang="en-US" sz="2500" kern="1200"/>
        </a:p>
      </dsp:txBody>
      <dsp:txXfrm>
        <a:off x="1403599" y="658253"/>
        <a:ext cx="4526280" cy="1215237"/>
      </dsp:txXfrm>
    </dsp:sp>
    <dsp:sp modelId="{25D6D63B-E982-47C7-ADEC-A7FC93AD5806}">
      <dsp:nvSpPr>
        <dsp:cNvPr id="0" name=""/>
        <dsp:cNvSpPr/>
      </dsp:nvSpPr>
      <dsp:spPr>
        <a:xfrm>
          <a:off x="5929879" y="658253"/>
          <a:ext cx="4128520" cy="1215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13" tIns="128613" rIns="128613" bIns="12861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bodová škála</a:t>
          </a:r>
          <a:endParaRPr lang="en-US" sz="1800" kern="1200"/>
        </a:p>
      </dsp:txBody>
      <dsp:txXfrm>
        <a:off x="5929879" y="658253"/>
        <a:ext cx="4128520" cy="1215237"/>
      </dsp:txXfrm>
    </dsp:sp>
    <dsp:sp modelId="{9B90FC01-EB6D-4A6D-BD13-E367265676CB}">
      <dsp:nvSpPr>
        <dsp:cNvPr id="0" name=""/>
        <dsp:cNvSpPr/>
      </dsp:nvSpPr>
      <dsp:spPr>
        <a:xfrm>
          <a:off x="0" y="2177300"/>
          <a:ext cx="10058399" cy="12152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573F8-0337-4D86-829C-2DAB9F4EE3F5}">
      <dsp:nvSpPr>
        <dsp:cNvPr id="0" name=""/>
        <dsp:cNvSpPr/>
      </dsp:nvSpPr>
      <dsp:spPr>
        <a:xfrm>
          <a:off x="367609" y="2450729"/>
          <a:ext cx="668380" cy="66838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2871F-E7C8-4099-BBCA-FDE4FD6293DA}">
      <dsp:nvSpPr>
        <dsp:cNvPr id="0" name=""/>
        <dsp:cNvSpPr/>
      </dsp:nvSpPr>
      <dsp:spPr>
        <a:xfrm>
          <a:off x="1403599" y="2177300"/>
          <a:ext cx="4526280" cy="1215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13" tIns="128613" rIns="128613" bIns="12861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Testování hypermobility podle Jandy</a:t>
          </a:r>
          <a:endParaRPr lang="en-US" sz="2500" kern="1200"/>
        </a:p>
      </dsp:txBody>
      <dsp:txXfrm>
        <a:off x="1403599" y="2177300"/>
        <a:ext cx="4526280" cy="1215237"/>
      </dsp:txXfrm>
    </dsp:sp>
    <dsp:sp modelId="{6C5AA53A-463C-4177-A5DB-4BBD0A92166E}">
      <dsp:nvSpPr>
        <dsp:cNvPr id="0" name=""/>
        <dsp:cNvSpPr/>
      </dsp:nvSpPr>
      <dsp:spPr>
        <a:xfrm>
          <a:off x="5929879" y="2177300"/>
          <a:ext cx="4128520" cy="1215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13" tIns="128613" rIns="128613" bIns="12861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není škála 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lokalizovaná x generalizovaná HM</a:t>
          </a:r>
          <a:endParaRPr lang="en-US" sz="1800" kern="1200" dirty="0"/>
        </a:p>
      </dsp:txBody>
      <dsp:txXfrm>
        <a:off x="5929879" y="2177300"/>
        <a:ext cx="4128520" cy="1215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10/18/23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10/18/23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10/18/23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10/18/23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10/18/23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10/18/23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10/18/23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EFA124-E7C9-7869-BC0C-F86F7F142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Aplikovaná kineziologie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63C4AA-98DC-EADA-9FC4-49FD878EF5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Kineziologický rozbor - hypermobilita</a:t>
            </a:r>
          </a:p>
        </p:txBody>
      </p:sp>
    </p:spTree>
    <p:extLst>
      <p:ext uri="{BB962C8B-B14F-4D97-AF65-F5344CB8AC3E}">
        <p14:creationId xmlns:p14="http://schemas.microsoft.com/office/powerpoint/2010/main" val="354458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1F5FFF-7F5A-F884-4657-FFE964F3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cs-CZ" sz="3400">
                <a:solidFill>
                  <a:schemeClr val="tx1"/>
                </a:solidFill>
              </a:rPr>
              <a:t>Hypermobilita – dědičná onemocnění 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EC0D68F-F813-4414-800D-F8D4F0AB8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7CD709-8463-F844-2E8C-52264E60F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pPr marL="800100" lvl="1" indent="-342900">
              <a:spcAft>
                <a:spcPts val="12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500" b="1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Ehlers-Danlosův</a:t>
            </a:r>
            <a:r>
              <a:rPr lang="cs-CZ" sz="15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syndrom</a:t>
            </a:r>
            <a:r>
              <a:rPr lang="cs-CZ" sz="15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souhrnné označení pro skupinu onemocnění pojivových tkání, která se projevují </a:t>
            </a:r>
            <a:r>
              <a:rPr lang="cs-CZ" sz="15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hypermobilními</a:t>
            </a:r>
            <a:r>
              <a:rPr lang="cs-CZ" sz="15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klouby, postižením pojiva a sníženou odolností kůže – dědičné onemocnění. </a:t>
            </a:r>
            <a:endParaRPr lang="cs-CZ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2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1500" b="1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Marfanův</a:t>
            </a:r>
            <a:r>
              <a:rPr lang="cs-CZ" sz="15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syndrom (</a:t>
            </a:r>
            <a:r>
              <a:rPr lang="cs-CZ" sz="1500" b="1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dolichostenomelie</a:t>
            </a:r>
            <a:r>
              <a:rPr lang="cs-CZ" sz="15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15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zahrnuje širokou skupinu příznaků, při úplném vyjádření bývá postižen systém kostní, oční a kardiovaskulární. Základní kritéria jsou: vysoká postava, dlouhé tenké končetiny, dlouhé tenké prsty, dislokace oční čočky, anomálie srdce a cév. (AD dědičné onemocnění)</a:t>
            </a:r>
            <a:endParaRPr lang="cs-CZ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endParaRPr lang="cs-CZ" sz="1500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7AF1551-CC6A-FA80-C7DD-0B563156FA27}"/>
              </a:ext>
            </a:extLst>
          </p:cNvPr>
          <p:cNvGrpSpPr/>
          <p:nvPr/>
        </p:nvGrpSpPr>
        <p:grpSpPr>
          <a:xfrm>
            <a:off x="875037" y="1979875"/>
            <a:ext cx="3263002" cy="4093380"/>
            <a:chOff x="-1" y="0"/>
            <a:chExt cx="2228851" cy="2796055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9C7B4A5F-A828-01F2-4081-28AE4B328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28850" cy="2375535"/>
            </a:xfrm>
            <a:prstGeom prst="rect">
              <a:avLst/>
            </a:prstGeom>
            <a:noFill/>
          </p:spPr>
        </p:pic>
        <p:sp>
          <p:nvSpPr>
            <p:cNvPr id="7" name="Textové pole 5">
              <a:extLst>
                <a:ext uri="{FF2B5EF4-FFF2-40B4-BE49-F238E27FC236}">
                  <a16:creationId xmlns:a16="http://schemas.microsoft.com/office/drawing/2014/main" id="{0BFCC132-A8FB-54BF-1474-994E658D7F43}"/>
                </a:ext>
              </a:extLst>
            </p:cNvPr>
            <p:cNvSpPr txBox="1"/>
            <p:nvPr/>
          </p:nvSpPr>
          <p:spPr>
            <a:xfrm>
              <a:off x="-1" y="2390290"/>
              <a:ext cx="2228850" cy="40576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r>
                <a:rPr lang="cs-CZ" sz="2000" i="1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https://www.manual-cmp.cz/marfanuv-syndrom/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4351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00E558AB-164B-533C-FEDE-5280D5531240}"/>
              </a:ext>
            </a:extLst>
          </p:cNvPr>
          <p:cNvGrpSpPr/>
          <p:nvPr/>
        </p:nvGrpSpPr>
        <p:grpSpPr>
          <a:xfrm>
            <a:off x="581660" y="484632"/>
            <a:ext cx="4711700" cy="5739447"/>
            <a:chOff x="0" y="0"/>
            <a:chExt cx="2880360" cy="3848735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16EA5B03-CAA0-DF53-49ED-EA0669156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62530" cy="3582035"/>
            </a:xfrm>
            <a:prstGeom prst="rect">
              <a:avLst/>
            </a:prstGeom>
            <a:noFill/>
          </p:spPr>
        </p:pic>
        <p:sp>
          <p:nvSpPr>
            <p:cNvPr id="6" name="Textové pole 8">
              <a:extLst>
                <a:ext uri="{FF2B5EF4-FFF2-40B4-BE49-F238E27FC236}">
                  <a16:creationId xmlns:a16="http://schemas.microsoft.com/office/drawing/2014/main" id="{BFF34CB6-4B49-6A1A-0E2F-F613782182A6}"/>
                </a:ext>
              </a:extLst>
            </p:cNvPr>
            <p:cNvSpPr txBox="1"/>
            <p:nvPr/>
          </p:nvSpPr>
          <p:spPr>
            <a:xfrm>
              <a:off x="38100" y="3582035"/>
              <a:ext cx="2842260" cy="2667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cs-CZ" sz="900" i="1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https://www.pinterest.cl/pin/529665606157736500/</a:t>
              </a:r>
            </a:p>
          </p:txBody>
        </p:sp>
      </p:grpSp>
      <p:pic>
        <p:nvPicPr>
          <p:cNvPr id="1026" name="Picture 2" descr="Ehlersův-Danlosův syndrom – příznaky, projevy, symptomy - Příznaky a  projevy nemocí">
            <a:extLst>
              <a:ext uri="{FF2B5EF4-FFF2-40B4-BE49-F238E27FC236}">
                <a16:creationId xmlns:a16="http://schemas.microsoft.com/office/drawing/2014/main" id="{6A5394E6-3C17-7047-63AF-1E70E93DA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92" y="484632"/>
            <a:ext cx="6573520" cy="521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C49FAF7-260F-2F9E-392F-7F05F0B759D8}"/>
              </a:ext>
            </a:extLst>
          </p:cNvPr>
          <p:cNvSpPr txBox="1"/>
          <p:nvPr/>
        </p:nvSpPr>
        <p:spPr>
          <a:xfrm>
            <a:off x="5035737" y="569920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https://www.priznaky-projevy.cz/geneticke-nemoci/389-ehlersuv-danlosuv-syndrom-priznaky-projevy-symptomy</a:t>
            </a:r>
          </a:p>
        </p:txBody>
      </p:sp>
    </p:spTree>
    <p:extLst>
      <p:ext uri="{BB962C8B-B14F-4D97-AF65-F5344CB8AC3E}">
        <p14:creationId xmlns:p14="http://schemas.microsoft.com/office/powerpoint/2010/main" val="76698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21735-81EF-37FE-CC08-FD31EA2A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Hypermobilita - hodnocení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630BCE9-CE86-CA38-A2C3-AA7F6CCCFD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48369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290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EBEBE-EE2C-9071-0EB0-D628319D2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6357112" cy="775208"/>
          </a:xfrm>
        </p:spPr>
        <p:txBody>
          <a:bodyPr/>
          <a:lstStyle/>
          <a:p>
            <a:r>
              <a:rPr lang="cs-CZ" dirty="0" err="1"/>
              <a:t>Beighton</a:t>
            </a:r>
            <a:r>
              <a:rPr lang="cs-CZ" dirty="0"/>
              <a:t> </a:t>
            </a:r>
            <a:r>
              <a:rPr lang="cs-CZ" dirty="0" err="1"/>
              <a:t>score</a:t>
            </a:r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885AF855-A7A0-FF4B-FFC4-1FE0F92D059B}"/>
              </a:ext>
            </a:extLst>
          </p:cNvPr>
          <p:cNvGrpSpPr/>
          <p:nvPr/>
        </p:nvGrpSpPr>
        <p:grpSpPr>
          <a:xfrm>
            <a:off x="1211262" y="1259840"/>
            <a:ext cx="8064818" cy="5354320"/>
            <a:chOff x="0" y="0"/>
            <a:chExt cx="5400675" cy="4033520"/>
          </a:xfrm>
        </p:grpSpPr>
        <p:pic>
          <p:nvPicPr>
            <p:cNvPr id="5" name="obrázek 2" descr="Beighton score for joint laxity* | Download Scientific Diagram">
              <a:extLst>
                <a:ext uri="{FF2B5EF4-FFF2-40B4-BE49-F238E27FC236}">
                  <a16:creationId xmlns:a16="http://schemas.microsoft.com/office/drawing/2014/main" id="{2FE798CD-45D7-16DE-7D1A-99BED6B01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00675" cy="37122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ové pole 1">
              <a:extLst>
                <a:ext uri="{FF2B5EF4-FFF2-40B4-BE49-F238E27FC236}">
                  <a16:creationId xmlns:a16="http://schemas.microsoft.com/office/drawing/2014/main" id="{00F18C54-A33D-9593-C3E7-4D3CFCAEEC89}"/>
                </a:ext>
              </a:extLst>
            </p:cNvPr>
            <p:cNvSpPr txBox="1"/>
            <p:nvPr/>
          </p:nvSpPr>
          <p:spPr>
            <a:xfrm>
              <a:off x="0" y="3766820"/>
              <a:ext cx="5400675" cy="2667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cs-CZ" sz="900" i="1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https://www.researchgate.net/figure/Beighton-score-for-joint-laxity_fig1_293025400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607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F531F-2D8E-8EAE-120E-30284DD1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hypermobility podle Jandy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9D4D6-71AF-814B-D90C-09F1304D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893052" cy="4251960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r>
              <a:rPr lang="cs-CZ" sz="20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Zkouška rotace hlavy 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Při hypermobilitě je rotace možná často až přes 90° a pasivně lze rozsah ještě výrazně zvětšit.</a:t>
            </a: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Font typeface="Symbol" panose="05050102010706020507" pitchFamily="18" charset="2"/>
              <a:buChar char=""/>
            </a:pPr>
            <a:endParaRPr lang="cs-CZ" dirty="0">
              <a:solidFill>
                <a:srgbClr val="212529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r>
              <a:rPr lang="cs-CZ" sz="20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Zkouška šály 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Vyšetřovaný vsedě nebo ve stoji obejme paží šíji. Normálně prsty dosáhnou téměř až k trnům krčních obratlů. Při hypermobilitě se rozsah obejmutí šíje zvětšuje.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896BCAB3-7320-EAF4-EDF5-A1D79B1CC164}"/>
              </a:ext>
            </a:extLst>
          </p:cNvPr>
          <p:cNvGrpSpPr/>
          <p:nvPr/>
        </p:nvGrpSpPr>
        <p:grpSpPr>
          <a:xfrm>
            <a:off x="8802815" y="1301931"/>
            <a:ext cx="2319337" cy="2784510"/>
            <a:chOff x="6015037" y="1276351"/>
            <a:chExt cx="2319337" cy="278451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741516D-1D00-477F-0540-E67BFD90F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5037" y="1276351"/>
              <a:ext cx="2319337" cy="2230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F10779F0-C5BE-9235-53EA-BBEFD5EF1A20}"/>
                </a:ext>
              </a:extLst>
            </p:cNvPr>
            <p:cNvSpPr txBox="1"/>
            <p:nvPr/>
          </p:nvSpPr>
          <p:spPr>
            <a:xfrm>
              <a:off x="6122192" y="3506863"/>
              <a:ext cx="210502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000" dirty="0"/>
                <a:t>https://i.pinimg.com/originals/2e/72/c2/2e72c2921122b8c69877fc41ecd27daf.jpg</a:t>
              </a:r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AFB05F76-DB32-0B06-CA53-83413E650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813" y="4222891"/>
            <a:ext cx="2319337" cy="215047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ACAAE41-774E-5EA4-7D68-0FECAED7AE8C}"/>
              </a:ext>
            </a:extLst>
          </p:cNvPr>
          <p:cNvSpPr txBox="1"/>
          <p:nvPr/>
        </p:nvSpPr>
        <p:spPr>
          <a:xfrm>
            <a:off x="8909970" y="6304002"/>
            <a:ext cx="21050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https://i.pinimg.com/originals/2e/72/c2/2e72c2921122b8c69877fc41ecd27daf.jpg</a:t>
            </a:r>
          </a:p>
        </p:txBody>
      </p:sp>
    </p:spTree>
    <p:extLst>
      <p:ext uri="{BB962C8B-B14F-4D97-AF65-F5344CB8AC3E}">
        <p14:creationId xmlns:p14="http://schemas.microsoft.com/office/powerpoint/2010/main" val="1142930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F531F-2D8E-8EAE-120E-30284DD1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hypermobility podle Jandy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9D4D6-71AF-814B-D90C-09F1304D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893052" cy="4251960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r>
              <a:rPr lang="cs-CZ" sz="20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Zkouška zapažených paží 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Vyšetřovaný se snaží vsedě nebo ve stoje dotknout prsty obou rukou, které jsou zapažené. Normálně je jedinec schopen dotknout se jen špičkami prstů, aniž je nucen k </a:t>
            </a:r>
            <a:r>
              <a:rPr lang="cs-CZ" sz="20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lordotizaci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hrudníku a bederní páteře.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r>
              <a:rPr lang="cs-CZ" sz="20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Zkouška založených paží 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Vyšetřovaný vsedě nebo vleže založí paže překřížením v zátylí. Normálně lze snadno dosáhnout špičkami prstů k acromion lopatky druhé strany. Při hypermobilitě lze dlaní překrýt část nebo i celou lopatku.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ACAAE41-774E-5EA4-7D68-0FECAED7AE8C}"/>
              </a:ext>
            </a:extLst>
          </p:cNvPr>
          <p:cNvSpPr txBox="1"/>
          <p:nvPr/>
        </p:nvSpPr>
        <p:spPr>
          <a:xfrm>
            <a:off x="8894724" y="6096369"/>
            <a:ext cx="21050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https://i.pinimg.com/originals/2e/72/c2/2e72c2921122b8c69877fc41ecd27daf.jpg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C11709-626B-D207-5D36-19D35216C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893" y="3986212"/>
            <a:ext cx="2371259" cy="211931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19448E0-273B-77A7-E240-02D386996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724" y="1324024"/>
            <a:ext cx="2083595" cy="246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38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F531F-2D8E-8EAE-120E-30284DD1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hypermobility podle Jandy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9D4D6-71AF-814B-D90C-09F1304D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893052" cy="4251960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r>
              <a:rPr lang="cs-CZ" sz="18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Zkouška extendovaných loktů 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Vyšetřovaný stojí nebo lépe sedí na židli. Při flexi v ramenních a maximální flexi v loketních kloubech přitiskne předloktí po celé ploše k sobě a pak se snaží lokty natahovat, aniž ovšem oddaluje předloktí. Při normálním rozsahu pohybu je možno provést extenzi v loketních kloubech až do 110° úhlu mezi předloktím a kostí pažní. Při hypermobilitě se tento úhel zvětšuje…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r>
              <a:rPr lang="cs-CZ" sz="18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Zkouška sepjatých rukou 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Vyšetřovaný přitiskne dlaně k sobě a provádí extenzi zápěstí zvedáním loktů, aniž dlaně od sebe odtahuje. Normálně lze dosáhnout téměř 90° úhlu mezi zápěstím a předloktím. Je-li měřený úhel menší jak 90°, je to známkou hypermobility.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ACAAE41-774E-5EA4-7D68-0FECAED7AE8C}"/>
              </a:ext>
            </a:extLst>
          </p:cNvPr>
          <p:cNvSpPr txBox="1"/>
          <p:nvPr/>
        </p:nvSpPr>
        <p:spPr>
          <a:xfrm>
            <a:off x="8894724" y="6096369"/>
            <a:ext cx="21050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https://i.pinimg.com/originals/2e/72/c2/2e72c2921122b8c69877fc41ecd27daf.jpg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990E5E-F222-406C-BAD8-B44E0EE93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47098" y="1673598"/>
            <a:ext cx="2200275" cy="20764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AC1892D-B41E-4DD1-BB2C-EBC51BC88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010" y="3838876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45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F531F-2D8E-8EAE-120E-30284DD1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hypermobility podle Jandy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9D4D6-71AF-814B-D90C-09F1304D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893052" cy="425196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120"/>
              </a:spcAft>
              <a:buNone/>
            </a:pPr>
            <a:r>
              <a:rPr lang="cs-CZ" sz="18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Zkouška sepjatých prstů 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Vyšetřovaný přitiskne natažené prsty pevně k sobě a zápěstí drží přesně v prodloužení osy předloktí. Pak provádí </a:t>
            </a:r>
            <a:r>
              <a:rPr lang="cs-CZ" sz="18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hyperextenzi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prstů tím, že posunuje ruce distálním směrem. Přitom zápěstí musí zůstat po celou dobu pohybu přesně v prodloužení předloktí. Při normálním rozsahu pohybu svírají dlaně mezi sebou úhel 80°.Při hypermobilitě se tento úhel zvětšuje, při zkrácení dlouhých flexorů prstů naopak zmenšuje.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ACAAE41-774E-5EA4-7D68-0FECAED7AE8C}"/>
              </a:ext>
            </a:extLst>
          </p:cNvPr>
          <p:cNvSpPr txBox="1"/>
          <p:nvPr/>
        </p:nvSpPr>
        <p:spPr>
          <a:xfrm>
            <a:off x="8894722" y="4814416"/>
            <a:ext cx="21050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https://i.pinimg.com/originals/2e/72/c2/2e72c2921122b8c69877fc41ecd27daf.jpg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FD40463-12B6-4FDD-B7C9-ECB9E703F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729" y="1954665"/>
            <a:ext cx="2767013" cy="26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81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F531F-2D8E-8EAE-120E-30284DD1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hypermobility podle Jandy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9D4D6-71AF-814B-D90C-09F1304D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893052" cy="425196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120"/>
              </a:spcAft>
              <a:buNone/>
            </a:pPr>
            <a:r>
              <a:rPr lang="cs-CZ" sz="18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Zkouška předklonu = 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Vyšetřovaný se předklání vstoje bez pokrčení kolen. Při normálním rozsahu pohybu je vyšetřovaný schopen dotknout se podlahy jen špičkami prstů.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ACAAE41-774E-5EA4-7D68-0FECAED7AE8C}"/>
              </a:ext>
            </a:extLst>
          </p:cNvPr>
          <p:cNvSpPr txBox="1"/>
          <p:nvPr/>
        </p:nvSpPr>
        <p:spPr>
          <a:xfrm>
            <a:off x="8894722" y="5666063"/>
            <a:ext cx="21050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https://i.pinimg.com/originals/2e/72/c2/2e72c2921122b8c69877fc41ecd27daf.jpg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0928E2-676E-4F4D-BBED-E6A61576A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722" y="2093976"/>
            <a:ext cx="2330297" cy="343876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08DFC34-616D-4A01-ADF8-26E149588605}"/>
              </a:ext>
            </a:extLst>
          </p:cNvPr>
          <p:cNvSpPr txBox="1"/>
          <p:nvPr/>
        </p:nvSpPr>
        <p:spPr>
          <a:xfrm>
            <a:off x="779364" y="3813357"/>
            <a:ext cx="706475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/>
              <a:t>Poznámka: </a:t>
            </a:r>
            <a:r>
              <a:rPr lang="cs-CZ" sz="1200" b="1" i="0" dirty="0">
                <a:solidFill>
                  <a:srgbClr val="212529"/>
                </a:solidFill>
                <a:effectLst/>
                <a:latin typeface="-apple-system"/>
              </a:rPr>
              <a:t>Thomayerova vzdálenost, která je někdy označována jako zkouška prostého předklonu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-apple-system"/>
              </a:rPr>
              <a:t>, zobrazí a hodnotí nespecificky pohyblivost celé páteře. Spočívá v předklonu provedeném ze stoje, kdy se v nejkrajnější pozici měří vzdálenost třetího prstu od podložky. Za normální výsledek považujeme dotek prstů, tolerujeme ještě vzdálenost do 10 cm, nad 30 cm jde již o jasnou patologii. Během zkoušky musíme dávat pozor na určitá zkreslení – pohyb může být kompenzován pohybem v kyčlích nebo naopak omezen kvůli zkrácení flexorů kolen (pacient krčí kolena a bolest cítí v podkolenní jamce). Testem můžeme kromě </a:t>
            </a:r>
            <a:r>
              <a:rPr lang="cs-CZ" sz="1200" b="0" i="0" dirty="0" err="1">
                <a:solidFill>
                  <a:srgbClr val="212529"/>
                </a:solidFill>
                <a:effectLst/>
                <a:latin typeface="-apple-system"/>
              </a:rPr>
              <a:t>hypomobility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-apple-system"/>
              </a:rPr>
              <a:t> vyšetřit i výraznou hypermobilitu, kdy se pacient dotkne podložky celou dlaní či předloktím (to už je považováno za velice významnou poruchu vaziva).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66587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F531F-2D8E-8EAE-120E-30284DD1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hypermobility podle Jandy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9D4D6-71AF-814B-D90C-09F1304D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893052" cy="4251960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r>
              <a:rPr lang="cs-CZ" sz="18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Zkouška úklonu 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Vyšetřovaný stojí ve stoji spojném. Pak provede úklon a sune horní končetinu po laterální ploše stehna. Nesmí kompenzačně </a:t>
            </a:r>
            <a:r>
              <a:rPr lang="cs-CZ" sz="18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elevovat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rameno nebo značněji posunovat pánev laterálně. Normálně má kolmice spuštěná z axily procházet </a:t>
            </a:r>
            <a:r>
              <a:rPr lang="cs-CZ" sz="18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intergluteální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rýhou. Při hypermobilitě se úklon zvětší, proto se kolmice z axily dostává až na </a:t>
            </a:r>
            <a:r>
              <a:rPr lang="cs-CZ" sz="18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kontralatelární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stranu.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r>
              <a:rPr lang="cs-CZ" sz="18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Zkouška posazení na paty 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Vyšetřovaný se posadí v kleče na paty. Normálně se má dostat </a:t>
            </a:r>
            <a:r>
              <a:rPr lang="cs-CZ" sz="18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hyžděmi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poněkud pod myšlenou spojnici mezi patami. Při hypermobilitě se dokáže vyšetřovaný dostat hýžděmi až na podložku, naopak při zkrácení zvláště m. </a:t>
            </a:r>
            <a:r>
              <a:rPr lang="cs-CZ" sz="18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quadriceps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zůstanou hýždě nad myšlenou spojnicí.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12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22F512-DFF8-4FDB-930B-0B91F437A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61"/>
          <a:stretch/>
        </p:blipFill>
        <p:spPr>
          <a:xfrm>
            <a:off x="8993326" y="3765438"/>
            <a:ext cx="1886895" cy="280595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1E53E5E-CD84-412B-BCE4-3EB2F81801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2" r="44338"/>
          <a:stretch/>
        </p:blipFill>
        <p:spPr>
          <a:xfrm>
            <a:off x="8760360" y="1474432"/>
            <a:ext cx="2352825" cy="171714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0F7173D-C94F-4D64-A86F-2E4FC13662A5}"/>
              </a:ext>
            </a:extLst>
          </p:cNvPr>
          <p:cNvSpPr txBox="1"/>
          <p:nvPr/>
        </p:nvSpPr>
        <p:spPr>
          <a:xfrm>
            <a:off x="8471647" y="3141868"/>
            <a:ext cx="35679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https://fyzioterapie.utvs.cvut.cz/document/show/id/180/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D551C6E-A525-48E5-8121-46BF355F6DAB}"/>
              </a:ext>
            </a:extLst>
          </p:cNvPr>
          <p:cNvSpPr txBox="1"/>
          <p:nvPr/>
        </p:nvSpPr>
        <p:spPr>
          <a:xfrm>
            <a:off x="8760360" y="6519446"/>
            <a:ext cx="24921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http://www.ergomama.cz/2019/08/na-sedu-zalezi-nestastny-w-sed-co-s-nim.html</a:t>
            </a:r>
          </a:p>
        </p:txBody>
      </p:sp>
    </p:spTree>
    <p:extLst>
      <p:ext uri="{BB962C8B-B14F-4D97-AF65-F5344CB8AC3E}">
        <p14:creationId xmlns:p14="http://schemas.microsoft.com/office/powerpoint/2010/main" val="2556593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6987BFC-77B9-3972-E86A-E77E1DFDC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47" r="20625" b="-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9FF011-88A5-4B89-AD4A-E08820CEE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F4AF5E-042A-AB5C-5DBB-EBC21D24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dirty="0"/>
              <a:t>Hypermobilita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2A5498-90C9-74BE-4B4D-36808EE82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cs-CZ" sz="180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zvýšený rozsah kloubní pohyblivosti nad běžnou fyziologickou normu, a to jak ve smyslu joint play, tak v pasivním a aktivním pohybu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AEAFFD-C82E-4805-8EFA-403C6D826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DC28443-F61D-4568-A939-A57CC8BE6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662A386-B011-43D7-945D-36EB3CBC3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F40FAE-BBD4-DE8F-0DF4-CC00F074459D}"/>
              </a:ext>
            </a:extLst>
          </p:cNvPr>
          <p:cNvSpPr txBox="1"/>
          <p:nvPr/>
        </p:nvSpPr>
        <p:spPr>
          <a:xfrm>
            <a:off x="2063882" y="6419780"/>
            <a:ext cx="2752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https://setptusa.com/blog/physical-therapy/hypermobility-physical-therapy/</a:t>
            </a:r>
          </a:p>
        </p:txBody>
      </p:sp>
    </p:spTree>
    <p:extLst>
      <p:ext uri="{BB962C8B-B14F-4D97-AF65-F5344CB8AC3E}">
        <p14:creationId xmlns:p14="http://schemas.microsoft.com/office/powerpoint/2010/main" val="1614621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03D24-3E11-4641-86A7-56E06609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2259"/>
            <a:ext cx="10058400" cy="1609344"/>
          </a:xfrm>
        </p:spPr>
        <p:txBody>
          <a:bodyPr/>
          <a:lstStyle/>
          <a:p>
            <a:r>
              <a:rPr lang="cs-CZ" dirty="0"/>
              <a:t>Nejčastější projevy v praxi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DD8C90-46CB-45C6-A147-252B102E6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50" y="1900845"/>
            <a:ext cx="3041644" cy="405552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15CCCC6-7D2D-4C89-BFAA-EF629094E7B7}"/>
              </a:ext>
            </a:extLst>
          </p:cNvPr>
          <p:cNvSpPr txBox="1"/>
          <p:nvPr/>
        </p:nvSpPr>
        <p:spPr>
          <a:xfrm>
            <a:off x="1658950" y="5947127"/>
            <a:ext cx="32572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https://daniela-fitness.cz/2021/05/13/hypermobilita-kloubu.html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D080D49-4AA9-4AF2-902B-022EE69EF4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216"/>
          <a:stretch/>
        </p:blipFill>
        <p:spPr>
          <a:xfrm>
            <a:off x="7491407" y="1848825"/>
            <a:ext cx="2414593" cy="410754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9A90344-DB75-432A-B843-352F06E3AA1A}"/>
              </a:ext>
            </a:extLst>
          </p:cNvPr>
          <p:cNvSpPr txBox="1"/>
          <p:nvPr/>
        </p:nvSpPr>
        <p:spPr>
          <a:xfrm>
            <a:off x="7422104" y="5947127"/>
            <a:ext cx="25531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https://www.facebook.com/trenermatejsulc/photos/a.709660949101349/2006332136100884/?type=3</a:t>
            </a:r>
          </a:p>
        </p:txBody>
      </p:sp>
    </p:spTree>
    <p:extLst>
      <p:ext uri="{BB962C8B-B14F-4D97-AF65-F5344CB8AC3E}">
        <p14:creationId xmlns:p14="http://schemas.microsoft.com/office/powerpoint/2010/main" val="2179335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03D24-3E11-4641-86A7-56E06609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2259"/>
            <a:ext cx="10058400" cy="1609344"/>
          </a:xfrm>
        </p:spPr>
        <p:txBody>
          <a:bodyPr/>
          <a:lstStyle/>
          <a:p>
            <a:r>
              <a:rPr lang="cs-CZ" dirty="0"/>
              <a:t>Nejčastější projevy v praxi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B362CF2-F788-44A2-B360-A1F3C9439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437" y="2061042"/>
            <a:ext cx="4754342" cy="313162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07A55D2-2A22-4B4A-B1AA-B536B8FDF68B}"/>
              </a:ext>
            </a:extLst>
          </p:cNvPr>
          <p:cNvSpPr txBox="1"/>
          <p:nvPr/>
        </p:nvSpPr>
        <p:spPr>
          <a:xfrm>
            <a:off x="7104145" y="5197497"/>
            <a:ext cx="4564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https://mluvmeokloubech.cz/problemy-a-lecba/detska-onemocneni-spojena-s-bolestmi-pohyboveho-ustroji/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1F5579B-74DE-466C-8DF7-8E187AEAD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57" y="2061042"/>
            <a:ext cx="2349314" cy="313645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A9D511D-BA38-4501-9C07-82060DE14450}"/>
              </a:ext>
            </a:extLst>
          </p:cNvPr>
          <p:cNvSpPr txBox="1"/>
          <p:nvPr/>
        </p:nvSpPr>
        <p:spPr>
          <a:xfrm>
            <a:off x="985557" y="5197497"/>
            <a:ext cx="2349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http://www.rehastudio.cz/sm-skolioza.html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4EA4AEFA-E2F0-434F-BC71-5745AC446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871" y="2070798"/>
            <a:ext cx="3225147" cy="3136455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5BBF88CA-85C8-4496-B207-ECD07BF3B476}"/>
              </a:ext>
            </a:extLst>
          </p:cNvPr>
          <p:cNvSpPr txBox="1"/>
          <p:nvPr/>
        </p:nvSpPr>
        <p:spPr>
          <a:xfrm>
            <a:off x="3784082" y="5192670"/>
            <a:ext cx="304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https://www.bosybod.cz/zdravi/co-je-hallux-valgus-aneb-fenomen-vbocenych-palcu/</a:t>
            </a:r>
          </a:p>
        </p:txBody>
      </p:sp>
    </p:spTree>
    <p:extLst>
      <p:ext uri="{BB962C8B-B14F-4D97-AF65-F5344CB8AC3E}">
        <p14:creationId xmlns:p14="http://schemas.microsoft.com/office/powerpoint/2010/main" val="1102942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6CB2B-33B7-4261-BE41-B805D5E8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 hypermobilitou pracovat?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5357D2-15FD-44E2-B874-BEE37CDA5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Otázka příčiny!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Generalizovaná hypermobilita: </a:t>
            </a:r>
          </a:p>
          <a:p>
            <a:pPr lvl="1"/>
            <a:r>
              <a:rPr lang="cs-CZ" dirty="0"/>
              <a:t>Centrace kloubů, stabilizace segmentů</a:t>
            </a:r>
          </a:p>
          <a:p>
            <a:pPr lvl="1"/>
            <a:r>
              <a:rPr lang="cs-CZ" dirty="0"/>
              <a:t>Vyhýbání se hraničním polohám – maximální rozsahy </a:t>
            </a:r>
          </a:p>
          <a:p>
            <a:pPr lvl="1"/>
            <a:r>
              <a:rPr lang="cs-CZ" dirty="0"/>
              <a:t>Posílení svalového aparátu </a:t>
            </a:r>
          </a:p>
          <a:p>
            <a:pPr lvl="1"/>
            <a:r>
              <a:rPr lang="cs-CZ" dirty="0"/>
              <a:t>Vnímání těla – </a:t>
            </a:r>
            <a:r>
              <a:rPr lang="cs-CZ" dirty="0" err="1"/>
              <a:t>propriocepce</a:t>
            </a:r>
            <a:r>
              <a:rPr lang="cs-CZ" dirty="0"/>
              <a:t>, </a:t>
            </a:r>
            <a:r>
              <a:rPr lang="cs-CZ" dirty="0" err="1"/>
              <a:t>senzomotorika</a:t>
            </a:r>
            <a:r>
              <a:rPr lang="cs-CZ" dirty="0"/>
              <a:t> (body and mind koncepty, </a:t>
            </a:r>
            <a:r>
              <a:rPr lang="cs-CZ" dirty="0" err="1"/>
              <a:t>Feldenkreisova</a:t>
            </a:r>
            <a:r>
              <a:rPr lang="cs-CZ" dirty="0"/>
              <a:t> metoda)  </a:t>
            </a:r>
          </a:p>
          <a:p>
            <a:pPr lvl="1"/>
            <a:r>
              <a:rPr lang="cs-CZ" dirty="0"/>
              <a:t>Kompenzace pracovní pozice a pracovního zatížení </a:t>
            </a:r>
          </a:p>
          <a:p>
            <a:pPr lvl="1"/>
            <a:r>
              <a:rPr lang="cs-CZ" dirty="0"/>
              <a:t>Výběr sportovní aktivity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8405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9C9D66-B131-4FB4-8969-653235C6F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976089"/>
            <a:ext cx="9966960" cy="3035808"/>
          </a:xfrm>
        </p:spPr>
        <p:txBody>
          <a:bodyPr/>
          <a:lstStyle/>
          <a:p>
            <a:r>
              <a:rPr lang="cs-CZ" dirty="0"/>
              <a:t>Úkol: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25348E14-2F2A-4CCD-A93E-64FD643E2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8178" y="2254840"/>
            <a:ext cx="6039164" cy="1061421"/>
          </a:xfrm>
        </p:spPr>
        <p:txBody>
          <a:bodyPr/>
          <a:lstStyle/>
          <a:p>
            <a:r>
              <a:rPr lang="cs-CZ" dirty="0"/>
              <a:t>Vyšetřete se vzájemně na hypermobilitu a výsledky zadejte do sdílené tabulky na disku (odkaz ve </a:t>
            </a:r>
            <a:r>
              <a:rPr lang="cs-CZ"/>
              <a:t>studijních materiálech) 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E7D7BA3-0FD9-4FE7-B5F6-D236D84AD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97"/>
          <a:stretch/>
        </p:blipFill>
        <p:spPr>
          <a:xfrm>
            <a:off x="1051560" y="4707533"/>
            <a:ext cx="4569952" cy="187256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0C154FB-A56B-4B2B-A9E3-A91DD1E5E555}"/>
              </a:ext>
            </a:extLst>
          </p:cNvPr>
          <p:cNvSpPr txBox="1"/>
          <p:nvPr/>
        </p:nvSpPr>
        <p:spPr>
          <a:xfrm>
            <a:off x="6956614" y="4303455"/>
            <a:ext cx="34962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1. Zkouška rotace hlavy</a:t>
            </a:r>
          </a:p>
          <a:p>
            <a:r>
              <a:rPr lang="cs-CZ" sz="1600" dirty="0"/>
              <a:t>2. Zkouška šály</a:t>
            </a:r>
          </a:p>
          <a:p>
            <a:r>
              <a:rPr lang="cs-CZ" sz="1600" dirty="0"/>
              <a:t>3. Zkouška zapažených paží</a:t>
            </a:r>
          </a:p>
          <a:p>
            <a:r>
              <a:rPr lang="cs-CZ" sz="1600" dirty="0"/>
              <a:t>4. Zkouška založených paží</a:t>
            </a:r>
          </a:p>
          <a:p>
            <a:r>
              <a:rPr lang="cs-CZ" sz="1600" dirty="0"/>
              <a:t>5. Zkouška extendovaných loktů</a:t>
            </a:r>
          </a:p>
          <a:p>
            <a:r>
              <a:rPr lang="cs-CZ" sz="1600" dirty="0"/>
              <a:t>6. Zkouška sepjatých rukou</a:t>
            </a:r>
          </a:p>
          <a:p>
            <a:r>
              <a:rPr lang="cs-CZ" sz="1600" dirty="0"/>
              <a:t>7. Zkouška sepjatých prstů</a:t>
            </a:r>
          </a:p>
          <a:p>
            <a:r>
              <a:rPr lang="cs-CZ" sz="1600" dirty="0"/>
              <a:t>8. Zkouška předklonu</a:t>
            </a:r>
          </a:p>
          <a:p>
            <a:r>
              <a:rPr lang="cs-CZ" sz="1600" dirty="0"/>
              <a:t>9. Zkouška úklonu</a:t>
            </a:r>
          </a:p>
          <a:p>
            <a:r>
              <a:rPr lang="cs-CZ" sz="1600" dirty="0"/>
              <a:t>10. Zkouška posazení na paty </a:t>
            </a:r>
          </a:p>
        </p:txBody>
      </p:sp>
    </p:spTree>
    <p:extLst>
      <p:ext uri="{BB962C8B-B14F-4D97-AF65-F5344CB8AC3E}">
        <p14:creationId xmlns:p14="http://schemas.microsoft.com/office/powerpoint/2010/main" val="1585053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65461-0BCC-408D-8592-19ADA46E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A01F20-0576-44E0-9F74-7D2636E38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Véle</a:t>
            </a:r>
            <a:r>
              <a:rPr lang="cs-CZ" dirty="0"/>
              <a:t>, F. (2006). Kineziologie: přehled klinické kineziologie a </a:t>
            </a:r>
            <a:r>
              <a:rPr lang="cs-CZ" dirty="0" err="1"/>
              <a:t>patokineziologie</a:t>
            </a:r>
            <a:r>
              <a:rPr lang="cs-CZ" dirty="0"/>
              <a:t> pro diagnostiku a terapii poruch pohybové soustavy. (2., </a:t>
            </a:r>
            <a:r>
              <a:rPr lang="cs-CZ" dirty="0" err="1"/>
              <a:t>rozš</a:t>
            </a:r>
            <a:r>
              <a:rPr lang="cs-CZ" dirty="0"/>
              <a:t>. a </a:t>
            </a:r>
            <a:r>
              <a:rPr lang="cs-CZ" dirty="0" err="1"/>
              <a:t>přeprac</a:t>
            </a:r>
            <a:r>
              <a:rPr lang="cs-CZ" dirty="0"/>
              <a:t>. vyd., 375 s.) Praha: Triton. </a:t>
            </a:r>
          </a:p>
          <a:p>
            <a:r>
              <a:rPr lang="cs-CZ" dirty="0"/>
              <a:t>https://is.muni.cz/do/1451/e-learning/kineziologie/elportal/pages/svalove_smycky_retezce.html </a:t>
            </a:r>
          </a:p>
          <a:p>
            <a:r>
              <a:rPr lang="cs-CZ" dirty="0"/>
              <a:t>http://www.fsps.muni.cz/impact/vysetrovaci-metody1/?HighlightString=vy%C5%A1et%C5%99ovac%C3%AD%20metody </a:t>
            </a:r>
          </a:p>
          <a:p>
            <a:r>
              <a:rPr lang="cs-CZ" dirty="0">
                <a:highlight>
                  <a:srgbClr val="FF0000"/>
                </a:highlight>
              </a:rPr>
              <a:t>https://www.sciencedirect.com/science/article/pii/S2468781221001491?fbclid=IwAR1NYf980dvwCr3EpvanmpzJMRtMbPf2dAR9c-8HR70ycGGKrLrkHS9byJI</a:t>
            </a:r>
          </a:p>
          <a:p>
            <a:r>
              <a:rPr lang="cs-CZ" dirty="0"/>
              <a:t>KOLÁŘ, P. Rehabilitace v klinické praxi. 1. vydání. Praha : </a:t>
            </a:r>
            <a:r>
              <a:rPr lang="cs-CZ" dirty="0" err="1"/>
              <a:t>Galén</a:t>
            </a:r>
            <a:r>
              <a:rPr lang="cs-CZ" dirty="0"/>
              <a:t>, 2010. 713 s. ISBN 978-80-7262-657-1.</a:t>
            </a:r>
          </a:p>
          <a:p>
            <a:r>
              <a:rPr lang="cs-CZ" dirty="0"/>
              <a:t>TICHÝ, Miroslav. Funkční diagnostika pohybového aparátu. 1. vydání. Triton, 2000. 94 s. s. 44. ISBN 80-7254-022-x.</a:t>
            </a:r>
          </a:p>
          <a:p>
            <a:r>
              <a:rPr lang="cs-CZ" dirty="0"/>
              <a:t>JANDA, Vladimír. Funkční svalový test. 1. vydání. Praha : Grada, 1996. Přeloženo z německého originálu, třetího přepracovaného vydaní (</a:t>
            </a:r>
            <a:r>
              <a:rPr lang="cs-CZ" dirty="0" err="1"/>
              <a:t>Berlin</a:t>
            </a:r>
            <a:r>
              <a:rPr lang="cs-CZ" dirty="0"/>
              <a:t>/Wiesbaden 1994). ISBN 80-7169-208-5.</a:t>
            </a:r>
          </a:p>
          <a:p>
            <a:r>
              <a:rPr lang="cs-CZ" dirty="0"/>
              <a:t>https://www.physio-pedia.com/Beighton_score</a:t>
            </a:r>
          </a:p>
          <a:p>
            <a:r>
              <a:rPr lang="cs-CZ" dirty="0"/>
              <a:t>Brighton </a:t>
            </a:r>
            <a:r>
              <a:rPr lang="cs-CZ" dirty="0" err="1"/>
              <a:t>criteria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hypermobility syndrom: https://www.physio-pedia.com/Hypermobility_Syndrome?utm_source=physiopedia&amp;utm_medium=related_articles&amp;utm_campaign=ongoing_internal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858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F4AF5E-042A-AB5C-5DBB-EBC21D246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Hypermobilita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2A5498-90C9-74BE-4B4D-36808EE8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zvýšený rozsah kloubní pohyblivosti nad běžnou fyziologickou normu, a to jak ve smyslu joint play, tak v pasivním a aktivním pohybu </a:t>
            </a:r>
          </a:p>
          <a:p>
            <a:endParaRPr lang="cs-CZ" sz="1800" dirty="0">
              <a:solidFill>
                <a:srgbClr val="212529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212529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Pasivní pohyb 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takovým typem pohybu, který za osobu vykonává jiná osoba či speciální přístroj. </a:t>
            </a:r>
          </a:p>
          <a:p>
            <a:r>
              <a:rPr lang="cs-CZ" sz="18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Aktivní pohyb 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prováděn danou osobou (svalová práce).  </a:t>
            </a:r>
          </a:p>
          <a:p>
            <a:r>
              <a:rPr lang="cs-CZ" sz="18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Kloubní hra</a:t>
            </a:r>
            <a:r>
              <a:rPr lang="cs-CZ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neboli „kloubní vůle“ (angl. „joint-play“), je fyziologická kloubní vůle. Pohyb, který neodpovídá pohybu vyvolanému vlastními svaly kloubu, lze jej vyvolat pouze vnější silou. Obvykle jde o lehké posuny hlavic kloubu proti sobě a jejich lehké oddalování (distrakce).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29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95FD93-8C81-3BD5-A9BD-BD85CE23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Hypermobilita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C17135-10A4-216A-527E-629229715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Hypermobilita má vliv na biomechaniku pohybového systému - stav je často přehlížen, neřešen </a:t>
            </a:r>
          </a:p>
          <a:p>
            <a:r>
              <a:rPr lang="cs-CZ" sz="2400" dirty="0">
                <a:solidFill>
                  <a:srgbClr val="212529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pecifické sporty – balet, gymnastika, krasobruslení apod. </a:t>
            </a:r>
          </a:p>
          <a:p>
            <a:r>
              <a:rPr lang="cs-CZ" sz="2400" b="1" dirty="0" err="1">
                <a:solidFill>
                  <a:srgbClr val="212529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2400" b="1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yperlaxicita</a:t>
            </a:r>
            <a:r>
              <a:rPr lang="cs-CZ" sz="24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vaziva</a:t>
            </a:r>
            <a:r>
              <a:rPr lang="cs-CZ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tj. zvýšená volnost vazivové tkáně (nižší odolnost na tah)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73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6EC1C5-BB0D-DE2F-43FE-CAB438FB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Obtíže spojované s hypermobilitou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421075-92D5-8CA9-3225-B13B7E6B6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455402" cy="4527042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Větší náchylnost k </a:t>
            </a:r>
            <a:r>
              <a:rPr lang="cs-CZ" sz="20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úrazům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distenze (natažení) vazů, distorze (podvrtnutí) kloubů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0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Predispozice k patologickým stavům pohybového aparátu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např. </a:t>
            </a:r>
            <a:r>
              <a:rPr lang="cs-CZ" sz="20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Hallux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valgus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(vbočený palec), </a:t>
            </a:r>
            <a:r>
              <a:rPr lang="cs-CZ" sz="20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plochonoží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valgozita kotníků, skoliotické držení nebo skolióza, vadné držení těla, diastáza přímého břišního svalu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Důsledkem může být </a:t>
            </a:r>
            <a:r>
              <a:rPr lang="cs-CZ" sz="20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nestabilita daného segmentu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-&gt; např. Nestabilita hlezenního kloubu -&gt; větší predispozice k úrazům nebo dřívějšímu vzniku artrózy -&gt; bolestivost segmentu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Častější vznik tzv. </a:t>
            </a:r>
            <a:r>
              <a:rPr lang="cs-CZ" sz="20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kloubních blokád </a:t>
            </a:r>
            <a:r>
              <a:rPr lang="cs-CZ" sz="12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(pozn. funkční, reverzibilní poruchu funkce kloubu, která je charakterizována omezením rozsahu pohybu v kloubu bez patologických strukturních změn)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0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Bolesti pohybového systému </a:t>
            </a:r>
            <a:r>
              <a:rPr lang="cs-CZ" sz="20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zejména při dlouhodobé statické pozici (sezení, stání)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7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se jedná o generalizovanou hypermobilitu (porucha na úrovni vazivové tkáně), pak se obtíže netýkají pouze pohybového aparátu, ale potíže mohou být i </a:t>
            </a:r>
            <a:r>
              <a:rPr lang="cs-CZ" sz="17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multisystémové</a:t>
            </a:r>
            <a:r>
              <a:rPr lang="cs-CZ" sz="17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(kardiovaskulární potíže, potíže se zrakem).  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046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F5FFF-7F5A-F884-4657-FFE964F3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Hypermobilita - dělení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F931CBB-4FCB-E5EB-1470-2104F55ECB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727023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90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1F5FFF-7F5A-F884-4657-FFE964F3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/>
              <a:t>Hypermobilita - 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7CD709-8463-F844-2E8C-52264E60F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marL="0" lvl="0" indent="0"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r>
              <a:rPr lang="cs-CZ" b="1" u="sng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KOMPENZANČÍ HYPERMOBILITA</a:t>
            </a: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vzniká sekundárně při omezení rozsahu pohybu ve vedlejším/blízkém segmentu -&gt; při řešení je potřeba se zaměřit na </a:t>
            </a:r>
            <a:r>
              <a:rPr lang="cs-CZ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hypomobilní</a:t>
            </a:r>
            <a:r>
              <a:rPr lang="cs-CZ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segment</a:t>
            </a:r>
            <a:r>
              <a:rPr lang="cs-CZ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endParaRPr lang="cs-CZ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r>
              <a:rPr lang="cs-CZ" b="1" u="sng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HYPERMOBILITA PŘI NEUROLOGICKÉM ONEMOCNĚNÍ</a:t>
            </a:r>
            <a:endParaRPr lang="cs-CZ" b="1" u="sng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Dětská mozková obrna (DMO), onemocnění mozečku, periferní parézy</a:t>
            </a:r>
            <a:endParaRPr lang="cs-CZ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20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1F5FFF-7F5A-F884-4657-FFE964F3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/>
              <a:t>Hypermobilita - 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7CD709-8463-F844-2E8C-52264E60F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marL="0" indent="0"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r>
              <a:rPr lang="cs-CZ" b="1" u="sng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KONSTITUČNÍ (=GENERALIZOVANÁ)</a:t>
            </a:r>
            <a:r>
              <a:rPr lang="cs-CZ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cs-CZ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celkové zvýšení rozsahů pohybů</a:t>
            </a:r>
          </a:p>
          <a:p>
            <a:pPr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cs-CZ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neznámá etiologie – resp. multifaktoriální - častější u žen (genetické předpoklady + hormonální vliv (pozn. v poslední době se významně diskutuje vliv hormonální antikoncepce na kvalitu vaziva) </a:t>
            </a:r>
          </a:p>
          <a:p>
            <a:pPr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cs-CZ" b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přístup:</a:t>
            </a:r>
            <a:r>
              <a:rPr lang="cs-CZ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respektovat fyziologické rozsahy, zbytečně dále nezvyšovat rozsah pohybu, zaměřit se na stabilizaci jednotlivých segmentů, posílení a svalová hypertrofie, často je problematické vnímání vlastního těla – body and mind koncepty, </a:t>
            </a:r>
            <a:r>
              <a:rPr lang="cs-CZ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Feldenkreisova</a:t>
            </a:r>
            <a:r>
              <a:rPr lang="cs-CZ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metoda + senzomotorický trénink)</a:t>
            </a:r>
            <a:endParaRPr lang="cs-CZ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endParaRPr lang="cs-CZ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17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1F5FFF-7F5A-F884-4657-FFE964F3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/>
              <a:t>Hypermobilita - 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7CD709-8463-F844-2E8C-52264E60F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marL="0" lvl="0" indent="0"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r>
              <a:rPr lang="cs-CZ" b="1" u="sng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LOKÁLNÍ PATOLOGICKOU (POSTRAUMATICKOU)</a:t>
            </a: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typicky poúrazová hypermobilita -&gt; používá se spíše pojem poúrazová nestabilita segmentu/kloubu </a:t>
            </a: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(např. výron hlezenního kloubu -&gt; nestabilita, luxace ramenního kloubu -&gt; nestabilita ramenního pletence) -&gt; řešení spadá zejména pod léčebnou rehabilitaci (fyzioterapii) -&gt; zaměřeno na senzomotorický trénink a stabilizační cvičení lokální i globálního charakteru) </a:t>
            </a:r>
          </a:p>
          <a:p>
            <a:pPr marL="0" lvl="0" indent="0"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endParaRPr lang="cs-CZ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r>
              <a:rPr lang="cs-CZ" b="1" u="sng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LOKÁLNÍ - SEKUNDÁRNÍ VLIVEM SPORTOVNÍHO TRÉNINKU NEBO PRACOVNÍHO ZATÍŽENÍ</a:t>
            </a:r>
            <a:endParaRPr lang="cs-CZ" b="1" u="sng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endParaRPr lang="cs-CZ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246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141</TotalTime>
  <Words>1881</Words>
  <Application>Microsoft Macintosh PowerPoint</Application>
  <PresentationFormat>Širokoúhlá obrazovka</PresentationFormat>
  <Paragraphs>127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4" baseType="lpstr">
      <vt:lpstr>-apple-system</vt:lpstr>
      <vt:lpstr>Arial</vt:lpstr>
      <vt:lpstr>Calibri</vt:lpstr>
      <vt:lpstr>Georgia</vt:lpstr>
      <vt:lpstr>Rockwell Extra Bold</vt:lpstr>
      <vt:lpstr>Segoe UI</vt:lpstr>
      <vt:lpstr>Symbol</vt:lpstr>
      <vt:lpstr>Trebuchet MS</vt:lpstr>
      <vt:lpstr>Wingdings</vt:lpstr>
      <vt:lpstr>Dřevo</vt:lpstr>
      <vt:lpstr>Aplikovaná kineziologie</vt:lpstr>
      <vt:lpstr>Hypermobilita</vt:lpstr>
      <vt:lpstr>Hypermobilita</vt:lpstr>
      <vt:lpstr>Hypermobilita </vt:lpstr>
      <vt:lpstr>Obtíže spojované s hypermobilitou</vt:lpstr>
      <vt:lpstr>Hypermobilita - dělení</vt:lpstr>
      <vt:lpstr>Hypermobilita - dělení</vt:lpstr>
      <vt:lpstr>Hypermobilita - dělení</vt:lpstr>
      <vt:lpstr>Hypermobilita - dělení</vt:lpstr>
      <vt:lpstr>Hypermobilita – dědičná onemocnění </vt:lpstr>
      <vt:lpstr>Prezentace aplikace PowerPoint</vt:lpstr>
      <vt:lpstr>Hypermobilita - hodnocení</vt:lpstr>
      <vt:lpstr>Beighton score</vt:lpstr>
      <vt:lpstr>Testy hypermobility podle Jandy </vt:lpstr>
      <vt:lpstr>Testy hypermobility podle Jandy </vt:lpstr>
      <vt:lpstr>Testy hypermobility podle Jandy </vt:lpstr>
      <vt:lpstr>Testy hypermobility podle Jandy </vt:lpstr>
      <vt:lpstr>Testy hypermobility podle Jandy </vt:lpstr>
      <vt:lpstr>Testy hypermobility podle Jandy </vt:lpstr>
      <vt:lpstr>Nejčastější projevy v praxi </vt:lpstr>
      <vt:lpstr>Nejčastější projevy v praxi </vt:lpstr>
      <vt:lpstr>Jak s hypermobilitou pracovat?</vt:lpstr>
      <vt:lpstr>Úkol: 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Aplikovaná kineziologie</dc:title>
  <dc:creator>Pavlína Bazalová</dc:creator>
  <cp:lastModifiedBy>Pavlína Bazalová</cp:lastModifiedBy>
  <cp:revision>7</cp:revision>
  <dcterms:created xsi:type="dcterms:W3CDTF">2022-09-22T13:14:30Z</dcterms:created>
  <dcterms:modified xsi:type="dcterms:W3CDTF">2023-10-18T07:30:39Z</dcterms:modified>
</cp:coreProperties>
</file>