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ína Bazalová" userId="e219d983-eaf7-45be-b67d-109fd92f69b5" providerId="ADAL" clId="{0A9D7608-4A72-1644-809F-C18C79B696CD}"/>
    <pc:docChg chg="custSel modSld">
      <pc:chgData name="Pavlína Bazalová" userId="e219d983-eaf7-45be-b67d-109fd92f69b5" providerId="ADAL" clId="{0A9D7608-4A72-1644-809F-C18C79B696CD}" dt="2024-10-11T12:01:30.539" v="413" actId="20577"/>
      <pc:docMkLst>
        <pc:docMk/>
      </pc:docMkLst>
      <pc:sldChg chg="modSp mod">
        <pc:chgData name="Pavlína Bazalová" userId="e219d983-eaf7-45be-b67d-109fd92f69b5" providerId="ADAL" clId="{0A9D7608-4A72-1644-809F-C18C79B696CD}" dt="2024-09-30T07:52:40.053" v="1" actId="20577"/>
        <pc:sldMkLst>
          <pc:docMk/>
          <pc:sldMk cId="1634966737" sldId="256"/>
        </pc:sldMkLst>
        <pc:spChg chg="mod">
          <ac:chgData name="Pavlína Bazalová" userId="e219d983-eaf7-45be-b67d-109fd92f69b5" providerId="ADAL" clId="{0A9D7608-4A72-1644-809F-C18C79B696CD}" dt="2024-09-30T07:52:40.053" v="1" actId="20577"/>
          <ac:spMkLst>
            <pc:docMk/>
            <pc:sldMk cId="1634966737" sldId="256"/>
            <ac:spMk id="3" creationId="{5C48224A-7E2A-A30C-F10C-5697A97AEC4A}"/>
          </ac:spMkLst>
        </pc:spChg>
      </pc:sldChg>
      <pc:sldChg chg="modSp mod">
        <pc:chgData name="Pavlína Bazalová" userId="e219d983-eaf7-45be-b67d-109fd92f69b5" providerId="ADAL" clId="{0A9D7608-4A72-1644-809F-C18C79B696CD}" dt="2024-10-11T12:00:27.896" v="384" actId="20577"/>
        <pc:sldMkLst>
          <pc:docMk/>
          <pc:sldMk cId="785949818" sldId="257"/>
        </pc:sldMkLst>
        <pc:spChg chg="mod">
          <ac:chgData name="Pavlína Bazalová" userId="e219d983-eaf7-45be-b67d-109fd92f69b5" providerId="ADAL" clId="{0A9D7608-4A72-1644-809F-C18C79B696CD}" dt="2024-10-11T12:00:27.896" v="384" actId="20577"/>
          <ac:spMkLst>
            <pc:docMk/>
            <pc:sldMk cId="785949818" sldId="257"/>
            <ac:spMk id="4" creationId="{5BAF18E1-6D2B-89F7-46B6-092B0B40934A}"/>
          </ac:spMkLst>
        </pc:spChg>
      </pc:sldChg>
      <pc:sldChg chg="modSp mod">
        <pc:chgData name="Pavlína Bazalová" userId="e219d983-eaf7-45be-b67d-109fd92f69b5" providerId="ADAL" clId="{0A9D7608-4A72-1644-809F-C18C79B696CD}" dt="2024-10-11T12:01:30.539" v="413" actId="20577"/>
        <pc:sldMkLst>
          <pc:docMk/>
          <pc:sldMk cId="2832254756" sldId="258"/>
        </pc:sldMkLst>
        <pc:spChg chg="mod">
          <ac:chgData name="Pavlína Bazalová" userId="e219d983-eaf7-45be-b67d-109fd92f69b5" providerId="ADAL" clId="{0A9D7608-4A72-1644-809F-C18C79B696CD}" dt="2024-10-11T12:01:30.539" v="413" actId="20577"/>
          <ac:spMkLst>
            <pc:docMk/>
            <pc:sldMk cId="2832254756" sldId="258"/>
            <ac:spMk id="3" creationId="{C61790AD-4FE7-8AB2-CD74-8CBEC148772A}"/>
          </ac:spMkLst>
        </pc:spChg>
      </pc:sldChg>
      <pc:sldChg chg="modSp mod">
        <pc:chgData name="Pavlína Bazalová" userId="e219d983-eaf7-45be-b67d-109fd92f69b5" providerId="ADAL" clId="{0A9D7608-4A72-1644-809F-C18C79B696CD}" dt="2024-09-30T08:05:09.233" v="140" actId="20577"/>
        <pc:sldMkLst>
          <pc:docMk/>
          <pc:sldMk cId="407020588" sldId="262"/>
        </pc:sldMkLst>
        <pc:spChg chg="mod">
          <ac:chgData name="Pavlína Bazalová" userId="e219d983-eaf7-45be-b67d-109fd92f69b5" providerId="ADAL" clId="{0A9D7608-4A72-1644-809F-C18C79B696CD}" dt="2024-09-30T08:05:09.233" v="140" actId="20577"/>
          <ac:spMkLst>
            <pc:docMk/>
            <pc:sldMk cId="407020588" sldId="262"/>
            <ac:spMk id="2" creationId="{609D1280-9CF8-B872-2C6B-1F2F733D3197}"/>
          </ac:spMkLst>
        </pc:spChg>
      </pc:sldChg>
      <pc:sldChg chg="modSp mod">
        <pc:chgData name="Pavlína Bazalová" userId="e219d983-eaf7-45be-b67d-109fd92f69b5" providerId="ADAL" clId="{0A9D7608-4A72-1644-809F-C18C79B696CD}" dt="2024-09-30T08:07:22.967" v="379" actId="20577"/>
        <pc:sldMkLst>
          <pc:docMk/>
          <pc:sldMk cId="94505279" sldId="263"/>
        </pc:sldMkLst>
        <pc:spChg chg="mod">
          <ac:chgData name="Pavlína Bazalová" userId="e219d983-eaf7-45be-b67d-109fd92f69b5" providerId="ADAL" clId="{0A9D7608-4A72-1644-809F-C18C79B696CD}" dt="2024-09-30T08:05:49.307" v="157" actId="20577"/>
          <ac:spMkLst>
            <pc:docMk/>
            <pc:sldMk cId="94505279" sldId="263"/>
            <ac:spMk id="2" creationId="{32CB24BC-B421-5052-8974-2A6F95031FE0}"/>
          </ac:spMkLst>
        </pc:spChg>
        <pc:spChg chg="mod">
          <ac:chgData name="Pavlína Bazalová" userId="e219d983-eaf7-45be-b67d-109fd92f69b5" providerId="ADAL" clId="{0A9D7608-4A72-1644-809F-C18C79B696CD}" dt="2024-09-30T08:07:22.967" v="379" actId="20577"/>
          <ac:spMkLst>
            <pc:docMk/>
            <pc:sldMk cId="94505279" sldId="263"/>
            <ac:spMk id="3" creationId="{B55EDCF5-4FCA-3F00-2556-CB5099EF5885}"/>
          </ac:spMkLst>
        </pc:spChg>
      </pc:sldChg>
    </pc:docChg>
  </pc:docChgLst>
  <pc:docChgLst>
    <pc:chgData name="Pavlína Bazalová" userId="e219d983-eaf7-45be-b67d-109fd92f69b5" providerId="ADAL" clId="{4FD0DD2F-6BE2-6541-92A7-D295E04CE6BF}"/>
    <pc:docChg chg="undo custSel addSld delSld modSld">
      <pc:chgData name="Pavlína Bazalová" userId="e219d983-eaf7-45be-b67d-109fd92f69b5" providerId="ADAL" clId="{4FD0DD2F-6BE2-6541-92A7-D295E04CE6BF}" dt="2023-09-19T19:46:58.315" v="296" actId="113"/>
      <pc:docMkLst>
        <pc:docMk/>
      </pc:docMkLst>
      <pc:sldChg chg="modSp mod">
        <pc:chgData name="Pavlína Bazalová" userId="e219d983-eaf7-45be-b67d-109fd92f69b5" providerId="ADAL" clId="{4FD0DD2F-6BE2-6541-92A7-D295E04CE6BF}" dt="2023-09-19T19:30:15.812" v="1" actId="20577"/>
        <pc:sldMkLst>
          <pc:docMk/>
          <pc:sldMk cId="1634966737" sldId="256"/>
        </pc:sldMkLst>
        <pc:spChg chg="mod">
          <ac:chgData name="Pavlína Bazalová" userId="e219d983-eaf7-45be-b67d-109fd92f69b5" providerId="ADAL" clId="{4FD0DD2F-6BE2-6541-92A7-D295E04CE6BF}" dt="2023-09-19T19:30:15.812" v="1" actId="20577"/>
          <ac:spMkLst>
            <pc:docMk/>
            <pc:sldMk cId="1634966737" sldId="256"/>
            <ac:spMk id="3" creationId="{5C48224A-7E2A-A30C-F10C-5697A97AEC4A}"/>
          </ac:spMkLst>
        </pc:spChg>
      </pc:sldChg>
      <pc:sldChg chg="modSp mod">
        <pc:chgData name="Pavlína Bazalová" userId="e219d983-eaf7-45be-b67d-109fd92f69b5" providerId="ADAL" clId="{4FD0DD2F-6BE2-6541-92A7-D295E04CE6BF}" dt="2023-09-19T19:46:58.315" v="296" actId="113"/>
        <pc:sldMkLst>
          <pc:docMk/>
          <pc:sldMk cId="1341686499" sldId="260"/>
        </pc:sldMkLst>
        <pc:spChg chg="mod">
          <ac:chgData name="Pavlína Bazalová" userId="e219d983-eaf7-45be-b67d-109fd92f69b5" providerId="ADAL" clId="{4FD0DD2F-6BE2-6541-92A7-D295E04CE6BF}" dt="2023-09-19T19:46:58.315" v="296" actId="113"/>
          <ac:spMkLst>
            <pc:docMk/>
            <pc:sldMk cId="1341686499" sldId="260"/>
            <ac:spMk id="3" creationId="{3DC5545F-6D57-2BBC-7FBC-1E885DDB1FE8}"/>
          </ac:spMkLst>
        </pc:spChg>
      </pc:sldChg>
      <pc:sldChg chg="modSp mod">
        <pc:chgData name="Pavlína Bazalová" userId="e219d983-eaf7-45be-b67d-109fd92f69b5" providerId="ADAL" clId="{4FD0DD2F-6BE2-6541-92A7-D295E04CE6BF}" dt="2023-09-19T19:35:19.782" v="139" actId="20577"/>
        <pc:sldMkLst>
          <pc:docMk/>
          <pc:sldMk cId="2673561854" sldId="261"/>
        </pc:sldMkLst>
        <pc:spChg chg="mod">
          <ac:chgData name="Pavlína Bazalová" userId="e219d983-eaf7-45be-b67d-109fd92f69b5" providerId="ADAL" clId="{4FD0DD2F-6BE2-6541-92A7-D295E04CE6BF}" dt="2023-09-19T19:35:19.782" v="139" actId="20577"/>
          <ac:spMkLst>
            <pc:docMk/>
            <pc:sldMk cId="2673561854" sldId="261"/>
            <ac:spMk id="3" creationId="{459A7D24-2122-0C33-B3FC-578EBB37345B}"/>
          </ac:spMkLst>
        </pc:spChg>
      </pc:sldChg>
      <pc:sldChg chg="modSp mod">
        <pc:chgData name="Pavlína Bazalová" userId="e219d983-eaf7-45be-b67d-109fd92f69b5" providerId="ADAL" clId="{4FD0DD2F-6BE2-6541-92A7-D295E04CE6BF}" dt="2023-09-19T19:36:43.794" v="219" actId="20577"/>
        <pc:sldMkLst>
          <pc:docMk/>
          <pc:sldMk cId="407020588" sldId="262"/>
        </pc:sldMkLst>
        <pc:spChg chg="mod">
          <ac:chgData name="Pavlína Bazalová" userId="e219d983-eaf7-45be-b67d-109fd92f69b5" providerId="ADAL" clId="{4FD0DD2F-6BE2-6541-92A7-D295E04CE6BF}" dt="2023-09-19T19:36:43.794" v="219" actId="20577"/>
          <ac:spMkLst>
            <pc:docMk/>
            <pc:sldMk cId="407020588" sldId="262"/>
            <ac:spMk id="3" creationId="{78E21976-D85B-B207-1BD5-FD9B897ABF3E}"/>
          </ac:spMkLst>
        </pc:spChg>
      </pc:sldChg>
      <pc:sldChg chg="delSp modSp mod">
        <pc:chgData name="Pavlína Bazalová" userId="e219d983-eaf7-45be-b67d-109fd92f69b5" providerId="ADAL" clId="{4FD0DD2F-6BE2-6541-92A7-D295E04CE6BF}" dt="2023-09-19T19:38:18.768" v="230" actId="20577"/>
        <pc:sldMkLst>
          <pc:docMk/>
          <pc:sldMk cId="94505279" sldId="263"/>
        </pc:sldMkLst>
        <pc:spChg chg="mod">
          <ac:chgData name="Pavlína Bazalová" userId="e219d983-eaf7-45be-b67d-109fd92f69b5" providerId="ADAL" clId="{4FD0DD2F-6BE2-6541-92A7-D295E04CE6BF}" dt="2023-09-19T19:38:18.768" v="230" actId="20577"/>
          <ac:spMkLst>
            <pc:docMk/>
            <pc:sldMk cId="94505279" sldId="263"/>
            <ac:spMk id="2" creationId="{32CB24BC-B421-5052-8974-2A6F95031FE0}"/>
          </ac:spMkLst>
        </pc:spChg>
        <pc:spChg chg="del">
          <ac:chgData name="Pavlína Bazalová" userId="e219d983-eaf7-45be-b67d-109fd92f69b5" providerId="ADAL" clId="{4FD0DD2F-6BE2-6541-92A7-D295E04CE6BF}" dt="2023-09-19T19:37:01.155" v="220" actId="478"/>
          <ac:spMkLst>
            <pc:docMk/>
            <pc:sldMk cId="94505279" sldId="263"/>
            <ac:spMk id="4" creationId="{71D538CE-32B5-0B19-D62C-A231F9E448A8}"/>
          </ac:spMkLst>
        </pc:spChg>
        <pc:picChg chg="del">
          <ac:chgData name="Pavlína Bazalová" userId="e219d983-eaf7-45be-b67d-109fd92f69b5" providerId="ADAL" clId="{4FD0DD2F-6BE2-6541-92A7-D295E04CE6BF}" dt="2023-09-19T19:37:02.995" v="221" actId="478"/>
          <ac:picMkLst>
            <pc:docMk/>
            <pc:sldMk cId="94505279" sldId="263"/>
            <ac:picMk id="6" creationId="{2E2F3422-1279-01F9-85DC-B5EDA3D6A9C3}"/>
          </ac:picMkLst>
        </pc:picChg>
      </pc:sldChg>
      <pc:sldChg chg="addSp delSp modSp del mod">
        <pc:chgData name="Pavlína Bazalová" userId="e219d983-eaf7-45be-b67d-109fd92f69b5" providerId="ADAL" clId="{4FD0DD2F-6BE2-6541-92A7-D295E04CE6BF}" dt="2023-09-19T19:37:35.980" v="226" actId="2696"/>
        <pc:sldMkLst>
          <pc:docMk/>
          <pc:sldMk cId="1894913614" sldId="264"/>
        </pc:sldMkLst>
        <pc:spChg chg="del mod">
          <ac:chgData name="Pavlína Bazalová" userId="e219d983-eaf7-45be-b67d-109fd92f69b5" providerId="ADAL" clId="{4FD0DD2F-6BE2-6541-92A7-D295E04CE6BF}" dt="2023-09-19T19:37:27.443" v="224" actId="478"/>
          <ac:spMkLst>
            <pc:docMk/>
            <pc:sldMk cId="1894913614" sldId="264"/>
            <ac:spMk id="3" creationId="{B7C096FF-EBA1-B639-7A1A-CB61A25CDAE5}"/>
          </ac:spMkLst>
        </pc:spChg>
        <pc:spChg chg="add del mod">
          <ac:chgData name="Pavlína Bazalová" userId="e219d983-eaf7-45be-b67d-109fd92f69b5" providerId="ADAL" clId="{4FD0DD2F-6BE2-6541-92A7-D295E04CE6BF}" dt="2023-09-19T19:37:29.041" v="225" actId="478"/>
          <ac:spMkLst>
            <pc:docMk/>
            <pc:sldMk cId="1894913614" sldId="264"/>
            <ac:spMk id="7" creationId="{1979A164-FA63-3C35-8E87-4D20C1D72379}"/>
          </ac:spMkLst>
        </pc:spChg>
      </pc:sldChg>
      <pc:sldChg chg="addSp delSp modSp new mod modAnim">
        <pc:chgData name="Pavlína Bazalová" userId="e219d983-eaf7-45be-b67d-109fd92f69b5" providerId="ADAL" clId="{4FD0DD2F-6BE2-6541-92A7-D295E04CE6BF}" dt="2023-09-19T19:43:29.842" v="238" actId="1076"/>
        <pc:sldMkLst>
          <pc:docMk/>
          <pc:sldMk cId="1887776186" sldId="266"/>
        </pc:sldMkLst>
        <pc:spChg chg="mod">
          <ac:chgData name="Pavlína Bazalová" userId="e219d983-eaf7-45be-b67d-109fd92f69b5" providerId="ADAL" clId="{4FD0DD2F-6BE2-6541-92A7-D295E04CE6BF}" dt="2023-09-19T19:42:40.587" v="232"/>
          <ac:spMkLst>
            <pc:docMk/>
            <pc:sldMk cId="1887776186" sldId="266"/>
            <ac:spMk id="2" creationId="{584FFF6B-022F-278A-0E1B-6B0FD64A1426}"/>
          </ac:spMkLst>
        </pc:spChg>
        <pc:spChg chg="del">
          <ac:chgData name="Pavlína Bazalová" userId="e219d983-eaf7-45be-b67d-109fd92f69b5" providerId="ADAL" clId="{4FD0DD2F-6BE2-6541-92A7-D295E04CE6BF}" dt="2023-09-19T19:42:44.154" v="233" actId="478"/>
          <ac:spMkLst>
            <pc:docMk/>
            <pc:sldMk cId="1887776186" sldId="266"/>
            <ac:spMk id="3" creationId="{3B12E872-EE4E-D887-8E8A-46E1421615D0}"/>
          </ac:spMkLst>
        </pc:spChg>
        <pc:picChg chg="add mod">
          <ac:chgData name="Pavlína Bazalová" userId="e219d983-eaf7-45be-b67d-109fd92f69b5" providerId="ADAL" clId="{4FD0DD2F-6BE2-6541-92A7-D295E04CE6BF}" dt="2023-09-19T19:43:29.842" v="238" actId="1076"/>
          <ac:picMkLst>
            <pc:docMk/>
            <pc:sldMk cId="1887776186" sldId="266"/>
            <ac:picMk id="4" creationId="{FE8895FB-C291-0D34-E77B-A025E8B73C5E}"/>
          </ac:picMkLst>
        </pc:picChg>
      </pc:sldChg>
      <pc:sldChg chg="addSp delSp modSp new mod modAnim">
        <pc:chgData name="Pavlína Bazalová" userId="e219d983-eaf7-45be-b67d-109fd92f69b5" providerId="ADAL" clId="{4FD0DD2F-6BE2-6541-92A7-D295E04CE6BF}" dt="2023-09-19T19:44:31.106" v="274"/>
        <pc:sldMkLst>
          <pc:docMk/>
          <pc:sldMk cId="1467333277" sldId="267"/>
        </pc:sldMkLst>
        <pc:spChg chg="mod">
          <ac:chgData name="Pavlína Bazalová" userId="e219d983-eaf7-45be-b67d-109fd92f69b5" providerId="ADAL" clId="{4FD0DD2F-6BE2-6541-92A7-D295E04CE6BF}" dt="2023-09-19T19:43:59.128" v="273" actId="20577"/>
          <ac:spMkLst>
            <pc:docMk/>
            <pc:sldMk cId="1467333277" sldId="267"/>
            <ac:spMk id="2" creationId="{FB520B52-4199-1C98-61B5-17B03826C7EC}"/>
          </ac:spMkLst>
        </pc:spChg>
        <pc:spChg chg="del">
          <ac:chgData name="Pavlína Bazalová" userId="e219d983-eaf7-45be-b67d-109fd92f69b5" providerId="ADAL" clId="{4FD0DD2F-6BE2-6541-92A7-D295E04CE6BF}" dt="2023-09-19T19:44:31.106" v="274"/>
          <ac:spMkLst>
            <pc:docMk/>
            <pc:sldMk cId="1467333277" sldId="267"/>
            <ac:spMk id="3" creationId="{FEC65604-F940-C757-E7BA-FBA01DA47530}"/>
          </ac:spMkLst>
        </pc:spChg>
        <pc:picChg chg="add mod">
          <ac:chgData name="Pavlína Bazalová" userId="e219d983-eaf7-45be-b67d-109fd92f69b5" providerId="ADAL" clId="{4FD0DD2F-6BE2-6541-92A7-D295E04CE6BF}" dt="2023-09-19T19:44:31.106" v="274"/>
          <ac:picMkLst>
            <pc:docMk/>
            <pc:sldMk cId="1467333277" sldId="267"/>
            <ac:picMk id="4" creationId="{E32AF5DD-B9C8-90D6-6B1D-37F8730DE41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10/11/24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10/11/24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VBLLRrtP0A?start=22&amp;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Fos7n8Iug4?start=39&amp;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C3D81-BCF1-08FF-C7BA-8CC858A7BB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Aplikovaná kineziologie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48224A-7E2A-A30C-F10C-5697A97AEC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Seminář- Podzim 2024  </a:t>
            </a:r>
          </a:p>
        </p:txBody>
      </p:sp>
    </p:spTree>
    <p:extLst>
      <p:ext uri="{BB962C8B-B14F-4D97-AF65-F5344CB8AC3E}">
        <p14:creationId xmlns:p14="http://schemas.microsoft.com/office/powerpoint/2010/main" val="1634966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B24BC-B421-5052-8974-2A6F95031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-&gt; nejpozději do příštího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EDCF5-4FCA-3F00-2556-CB5099EF5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Zapsat se k příslušnému termínu </a:t>
            </a:r>
          </a:p>
          <a:p>
            <a:r>
              <a:rPr lang="cs-CZ" dirty="0"/>
              <a:t>Jméno a příjmení všech ze trojice</a:t>
            </a:r>
          </a:p>
          <a:p>
            <a:r>
              <a:rPr lang="cs-CZ" dirty="0"/>
              <a:t>Téma (sport, pohybová aktivita) -&gt; zkontrolovat si, aby se témata neopakovala</a:t>
            </a:r>
          </a:p>
          <a:p>
            <a:r>
              <a:rPr lang="cs-CZ" dirty="0"/>
              <a:t>Pokud jsem se napsal/a k danému termínu, je nutné na něj přijít – nemohou odprezentovat ostatní!</a:t>
            </a:r>
          </a:p>
          <a:p>
            <a:r>
              <a:rPr lang="cs-CZ" dirty="0"/>
              <a:t>Musí být viditelná práce všech členů – všichni se budou podílet na prezentování!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05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EB345-2511-DE5B-C0B3-AE64832A7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171" y="1819656"/>
            <a:ext cx="10058400" cy="1609344"/>
          </a:xfrm>
        </p:spPr>
        <p:txBody>
          <a:bodyPr/>
          <a:lstStyle/>
          <a:p>
            <a:r>
              <a:rPr lang="cs-CZ" dirty="0"/>
              <a:t>Děkuji za pozornost! </a:t>
            </a:r>
          </a:p>
        </p:txBody>
      </p:sp>
    </p:spTree>
    <p:extLst>
      <p:ext uri="{BB962C8B-B14F-4D97-AF65-F5344CB8AC3E}">
        <p14:creationId xmlns:p14="http://schemas.microsoft.com/office/powerpoint/2010/main" val="425705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DAC76-B645-5446-1104-76A1425A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informace </a:t>
            </a:r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5BAF18E1-6D2B-89F7-46B6-092B0B409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975" y="2120900"/>
            <a:ext cx="10058400" cy="4051300"/>
          </a:xfrm>
        </p:spPr>
        <p:txBody>
          <a:bodyPr/>
          <a:lstStyle/>
          <a:p>
            <a:r>
              <a:rPr lang="cs-CZ" sz="2000" dirty="0"/>
              <a:t>Vyučující: Mgr. Pavlína Bazalová </a:t>
            </a:r>
          </a:p>
          <a:p>
            <a:r>
              <a:rPr lang="cs-CZ" sz="2000" dirty="0"/>
              <a:t>Ukončení předmětu: </a:t>
            </a:r>
          </a:p>
          <a:p>
            <a:pPr lvl="1"/>
            <a:r>
              <a:rPr lang="cs-CZ" sz="2000" dirty="0"/>
              <a:t>Semináře: </a:t>
            </a:r>
          </a:p>
          <a:p>
            <a:pPr marL="10287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prezentace na zvolené téma</a:t>
            </a:r>
          </a:p>
          <a:p>
            <a:pPr marL="10287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Povinná docházka (max 1 absence) </a:t>
            </a:r>
          </a:p>
          <a:p>
            <a:pPr lvl="2"/>
            <a:endParaRPr lang="cs-CZ" sz="2000" dirty="0"/>
          </a:p>
          <a:p>
            <a:pPr lvl="1"/>
            <a:r>
              <a:rPr lang="cs-CZ" sz="2000" dirty="0"/>
              <a:t>Celkové ukončení: ústní zkouška </a:t>
            </a:r>
          </a:p>
          <a:p>
            <a:pPr lvl="2"/>
            <a:r>
              <a:rPr lang="cs-CZ" sz="1100" dirty="0"/>
              <a:t>(otázky z obecné a speciální kineziologie, kineziologického rozboru) </a:t>
            </a:r>
          </a:p>
          <a:p>
            <a:pPr lvl="2"/>
            <a:r>
              <a:rPr lang="cs-CZ" sz="1100" dirty="0"/>
              <a:t>Příprava </a:t>
            </a:r>
          </a:p>
          <a:p>
            <a:pPr lvl="2"/>
            <a:r>
              <a:rPr lang="cs-CZ" sz="1100" dirty="0"/>
              <a:t>Hodnocení A-F </a:t>
            </a:r>
          </a:p>
        </p:txBody>
      </p:sp>
    </p:spTree>
    <p:extLst>
      <p:ext uri="{BB962C8B-B14F-4D97-AF65-F5344CB8AC3E}">
        <p14:creationId xmlns:p14="http://schemas.microsoft.com/office/powerpoint/2010/main" val="78594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E39FE4-C77C-25C0-FEA0-54132A8CA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– výstup v semináři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790AD-4FE7-8AB2-CD74-8CBEC148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Rozbor sportovního výkonu / pohybové aktivity z pohledu kineziologie </a:t>
            </a:r>
          </a:p>
          <a:p>
            <a:r>
              <a:rPr lang="cs-CZ" sz="2800" dirty="0"/>
              <a:t>Skupinová práce – 2-3 lidé </a:t>
            </a:r>
            <a:r>
              <a:rPr lang="cs-CZ" sz="2800"/>
              <a:t>ve skupině  </a:t>
            </a:r>
            <a:endParaRPr lang="cs-CZ" sz="2800" dirty="0"/>
          </a:p>
          <a:p>
            <a:r>
              <a:rPr lang="cs-CZ" sz="2800" dirty="0"/>
              <a:t>Délka výstupu: cca 15-20 minut </a:t>
            </a:r>
          </a:p>
          <a:p>
            <a:endParaRPr lang="cs-CZ" sz="2800" b="1" u="sng" dirty="0"/>
          </a:p>
          <a:p>
            <a:r>
              <a:rPr lang="cs-CZ" sz="2800" b="1" u="sng" dirty="0"/>
              <a:t>Struktura: </a:t>
            </a:r>
            <a:endParaRPr lang="cs-CZ" sz="2800" dirty="0"/>
          </a:p>
          <a:p>
            <a:pPr lvl="1"/>
            <a:r>
              <a:rPr lang="cs-CZ" sz="2800" dirty="0"/>
              <a:t>Základní charakteristika sportu </a:t>
            </a:r>
          </a:p>
          <a:p>
            <a:pPr lvl="1"/>
            <a:r>
              <a:rPr lang="cs-CZ" sz="2800" dirty="0"/>
              <a:t>Video rozbor </a:t>
            </a:r>
          </a:p>
          <a:p>
            <a:pPr lvl="1"/>
            <a:r>
              <a:rPr lang="cs-CZ" sz="2800" dirty="0"/>
              <a:t>Možnosti diagnostiky z pohledu kineziologie – doplnění </a:t>
            </a:r>
            <a:r>
              <a:rPr lang="cs-CZ" sz="2800" dirty="0" err="1"/>
              <a:t>kineziorozboru</a:t>
            </a:r>
            <a:endParaRPr lang="cs-CZ" sz="2800" dirty="0"/>
          </a:p>
          <a:p>
            <a:pPr lvl="1"/>
            <a:r>
              <a:rPr lang="cs-CZ" sz="2800" dirty="0"/>
              <a:t>Návrh další práce s klientem</a:t>
            </a:r>
          </a:p>
        </p:txBody>
      </p:sp>
    </p:spTree>
    <p:extLst>
      <p:ext uri="{BB962C8B-B14F-4D97-AF65-F5344CB8AC3E}">
        <p14:creationId xmlns:p14="http://schemas.microsoft.com/office/powerpoint/2010/main" val="283225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5AC4C5-8EC9-2D79-CC2F-AAC5E24A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– silový trojboj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AD55C-50D8-AF78-B251-00B1705FB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Sport: silový trojboj (</a:t>
            </a:r>
            <a:r>
              <a:rPr lang="cs-CZ" sz="2400" dirty="0" err="1"/>
              <a:t>powerlifting</a:t>
            </a:r>
            <a:r>
              <a:rPr lang="cs-CZ" sz="2400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Základní charakteristika: </a:t>
            </a:r>
            <a:endParaRPr lang="cs-CZ" sz="2400" dirty="0"/>
          </a:p>
          <a:p>
            <a:pPr lvl="1">
              <a:lnSpc>
                <a:spcPct val="150000"/>
              </a:lnSpc>
            </a:pPr>
            <a:r>
              <a:rPr lang="cs-CZ" sz="2400" dirty="0"/>
              <a:t>Maximální síla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3 disciplíny: dřep, tlak, mrtvý tah (klasická x sumo technika)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Závody: 3 pokusy / povely rozhodčích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Možnosti: RAW(bez </a:t>
            </a:r>
            <a:r>
              <a:rPr lang="cs-CZ" sz="2400" dirty="0" err="1"/>
              <a:t>superdresu</a:t>
            </a:r>
            <a:r>
              <a:rPr lang="cs-CZ" sz="2400" dirty="0"/>
              <a:t>), EQUIP (</a:t>
            </a:r>
            <a:r>
              <a:rPr lang="cs-CZ" sz="2400" dirty="0" err="1"/>
              <a:t>superdresy</a:t>
            </a:r>
            <a:r>
              <a:rPr lang="cs-CZ" sz="2400" dirty="0"/>
              <a:t>)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Další pomůcky: bandáže – kolena, zápěstí, opasek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14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FFF6B-022F-278A-0E1B-6B0FD64A1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– silový trojboj </a:t>
            </a:r>
            <a:endParaRPr lang="en-US" dirty="0"/>
          </a:p>
        </p:txBody>
      </p:sp>
      <p:pic>
        <p:nvPicPr>
          <p:cNvPr id="4" name="Online médium 3" descr="Bazalová Pavlína (1997), DŘ3, 117,5 kg (NR J-84)">
            <a:hlinkClick r:id="" action="ppaction://media"/>
            <a:extLst>
              <a:ext uri="{FF2B5EF4-FFF2-40B4-BE49-F238E27FC236}">
                <a16:creationId xmlns:a16="http://schemas.microsoft.com/office/drawing/2014/main" id="{FE8895FB-C291-0D34-E77B-A025E8B73C5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3076" y="2093976"/>
            <a:ext cx="7165848" cy="404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77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20B52-4199-1C98-61B5-17B0382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Ukázka</a:t>
            </a:r>
            <a:r>
              <a:rPr lang="en-US" dirty="0"/>
              <a:t> – </a:t>
            </a:r>
            <a:r>
              <a:rPr lang="en-US" dirty="0" err="1"/>
              <a:t>silový</a:t>
            </a:r>
            <a:r>
              <a:rPr lang="en-US" dirty="0"/>
              <a:t> </a:t>
            </a:r>
            <a:r>
              <a:rPr lang="en-US" dirty="0" err="1"/>
              <a:t>trojboj</a:t>
            </a:r>
            <a:endParaRPr lang="en-US" dirty="0"/>
          </a:p>
        </p:txBody>
      </p:sp>
      <p:pic>
        <p:nvPicPr>
          <p:cNvPr id="4" name="Online médium 3" descr="Bazalová Pavlína (1997), DŘ3, 162,5 kg (NR SJ-84)">
            <a:hlinkClick r:id="" action="ppaction://media"/>
            <a:extLst>
              <a:ext uri="{FF2B5EF4-FFF2-40B4-BE49-F238E27FC236}">
                <a16:creationId xmlns:a16="http://schemas.microsoft.com/office/drawing/2014/main" id="{E32AF5DD-B9C8-90D6-6B1D-37F8730DE41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4600" y="2120900"/>
            <a:ext cx="7170738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3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5545F-6D57-2BBC-7FBC-1E885DDB1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647272"/>
            <a:ext cx="10058400" cy="5524928"/>
          </a:xfrm>
        </p:spPr>
        <p:txBody>
          <a:bodyPr/>
          <a:lstStyle/>
          <a:p>
            <a:pPr marL="0" indent="0">
              <a:buNone/>
            </a:pPr>
            <a:r>
              <a:rPr lang="cs-CZ" sz="3600" u="sng" dirty="0"/>
              <a:t>Video rozbor – dřep </a:t>
            </a:r>
          </a:p>
          <a:p>
            <a:pPr marL="0" indent="0">
              <a:buNone/>
            </a:pPr>
            <a:endParaRPr lang="cs-CZ" sz="3600" u="sng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Popis:</a:t>
            </a:r>
          </a:p>
          <a:p>
            <a:pPr marL="0" indent="0">
              <a:buNone/>
            </a:pPr>
            <a:r>
              <a:rPr lang="cs-CZ" dirty="0"/>
              <a:t>Kontrola pohybu</a:t>
            </a:r>
          </a:p>
          <a:p>
            <a:r>
              <a:rPr lang="cs-CZ" dirty="0"/>
              <a:t>Nádech -&gt; elevace ramenních pletenců</a:t>
            </a:r>
          </a:p>
          <a:p>
            <a:r>
              <a:rPr lang="cs-CZ" dirty="0"/>
              <a:t>Přenos váhy na paty </a:t>
            </a:r>
          </a:p>
          <a:p>
            <a:r>
              <a:rPr lang="cs-CZ" dirty="0"/>
              <a:t>Posun (shift) pánve </a:t>
            </a:r>
          </a:p>
          <a:p>
            <a:r>
              <a:rPr lang="cs-CZ" dirty="0"/>
              <a:t>Asymetrické zatížení dolních končetin</a:t>
            </a:r>
          </a:p>
          <a:p>
            <a:r>
              <a:rPr lang="cs-CZ" dirty="0"/>
              <a:t>Mediální kolaps kolenních kloubů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1686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1B10-7F41-7B91-7DA9-CF1643BF9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Specifika kineziologického rozboru    (možnosti v diagnostice)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9A7D24-2122-0C33-B3FC-578EBB37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72779"/>
            <a:ext cx="10058400" cy="3560201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Anamnéza – doplnění informací k tréninku, k nynějším obtížím ev. bolesti</a:t>
            </a:r>
          </a:p>
          <a:p>
            <a:r>
              <a:rPr lang="cs-CZ" sz="2800" dirty="0"/>
              <a:t>Testování </a:t>
            </a:r>
            <a:r>
              <a:rPr lang="cs-CZ" sz="2800" dirty="0" err="1"/>
              <a:t>HSSp</a:t>
            </a:r>
            <a:r>
              <a:rPr lang="cs-CZ" sz="2800" dirty="0"/>
              <a:t> a dechový stereotyp v zátěži</a:t>
            </a:r>
          </a:p>
          <a:p>
            <a:r>
              <a:rPr lang="cs-CZ" sz="2800" dirty="0"/>
              <a:t>Rozsahy pohybu – hlezenní kloub, kyčelní kloub</a:t>
            </a:r>
          </a:p>
          <a:p>
            <a:r>
              <a:rPr lang="cs-CZ" sz="2800" dirty="0"/>
              <a:t>Testování stability dolní končetiny </a:t>
            </a:r>
          </a:p>
          <a:p>
            <a:pPr lvl="1"/>
            <a:r>
              <a:rPr lang="cs-CZ" sz="2800" dirty="0"/>
              <a:t>SEBT</a:t>
            </a:r>
          </a:p>
          <a:p>
            <a:pPr lvl="1"/>
            <a:r>
              <a:rPr lang="cs-CZ" sz="2800" dirty="0"/>
              <a:t> dřep, dřep + zátěž („zlomová“ váha)</a:t>
            </a:r>
          </a:p>
          <a:p>
            <a:pPr lvl="1"/>
            <a:r>
              <a:rPr lang="cs-CZ" sz="2800" dirty="0"/>
              <a:t>Stoj na 1 DK, dřep na 1 DK</a:t>
            </a:r>
          </a:p>
        </p:txBody>
      </p:sp>
    </p:spTree>
    <p:extLst>
      <p:ext uri="{BB962C8B-B14F-4D97-AF65-F5344CB8AC3E}">
        <p14:creationId xmlns:p14="http://schemas.microsoft.com/office/powerpoint/2010/main" val="2673561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D1280-9CF8-B872-2C6B-1F2F733D3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Návrh další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21976-D85B-B207-1BD5-FD9B897AB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Úprava dechového stereotypu v průběhu set-</a:t>
            </a:r>
            <a:r>
              <a:rPr lang="cs-CZ" sz="2400" dirty="0" err="1"/>
              <a:t>upu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/>
              <a:t>Stabilizace pánve a KYK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Práce na symetrickém zatížení dolních končetin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Nastavení a zatížení chodidel</a:t>
            </a:r>
          </a:p>
          <a:p>
            <a:r>
              <a:rPr lang="cs-CZ" dirty="0"/>
              <a:t>Dle dostupných informací – úprava tréninku (objem a intenzita zátěže)</a:t>
            </a:r>
          </a:p>
        </p:txBody>
      </p:sp>
    </p:spTree>
    <p:extLst>
      <p:ext uri="{BB962C8B-B14F-4D97-AF65-F5344CB8AC3E}">
        <p14:creationId xmlns:p14="http://schemas.microsoft.com/office/powerpoint/2010/main" val="407020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114</TotalTime>
  <Words>359</Words>
  <Application>Microsoft Macintosh PowerPoint</Application>
  <PresentationFormat>Širokoúhlá obrazovka</PresentationFormat>
  <Paragraphs>65</Paragraphs>
  <Slides>11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Georgia</vt:lpstr>
      <vt:lpstr>Trebuchet MS</vt:lpstr>
      <vt:lpstr>Wingdings</vt:lpstr>
      <vt:lpstr>Dřevo</vt:lpstr>
      <vt:lpstr>Aplikovaná kineziologie</vt:lpstr>
      <vt:lpstr>Organizační informace </vt:lpstr>
      <vt:lpstr>Prezentace – výstup v semináři </vt:lpstr>
      <vt:lpstr>Ukázka – silový trojboj </vt:lpstr>
      <vt:lpstr>Ukázka – silový trojboj </vt:lpstr>
      <vt:lpstr>Ukázka – silový trojboj</vt:lpstr>
      <vt:lpstr>Prezentace aplikace PowerPoint</vt:lpstr>
      <vt:lpstr>Specifika kineziologického rozboru    (možnosti v diagnostice) </vt:lpstr>
      <vt:lpstr>Návrh další práce</vt:lpstr>
      <vt:lpstr>Úkol -&gt; nejpozději do příštího semináře</vt:lpstr>
      <vt:lpstr>Děkuji za pozornost!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kineziologie</dc:title>
  <dc:creator>Pavlína Bazalová</dc:creator>
  <cp:lastModifiedBy>Pavlína Bazalová</cp:lastModifiedBy>
  <cp:revision>1</cp:revision>
  <dcterms:created xsi:type="dcterms:W3CDTF">2022-09-11T15:17:18Z</dcterms:created>
  <dcterms:modified xsi:type="dcterms:W3CDTF">2024-10-11T12:01:34Z</dcterms:modified>
</cp:coreProperties>
</file>