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1" r:id="rId3"/>
    <p:sldId id="257" r:id="rId4"/>
    <p:sldId id="258" r:id="rId5"/>
    <p:sldId id="259" r:id="rId6"/>
    <p:sldId id="285" r:id="rId7"/>
    <p:sldId id="287" r:id="rId8"/>
    <p:sldId id="261" r:id="rId9"/>
    <p:sldId id="262" r:id="rId10"/>
    <p:sldId id="263" r:id="rId11"/>
    <p:sldId id="260" r:id="rId12"/>
    <p:sldId id="294" r:id="rId13"/>
    <p:sldId id="377" r:id="rId14"/>
    <p:sldId id="379" r:id="rId15"/>
    <p:sldId id="380" r:id="rId16"/>
    <p:sldId id="381" r:id="rId17"/>
    <p:sldId id="269" r:id="rId18"/>
    <p:sldId id="265" r:id="rId19"/>
    <p:sldId id="396" r:id="rId20"/>
    <p:sldId id="266" r:id="rId21"/>
    <p:sldId id="267" r:id="rId22"/>
    <p:sldId id="281" r:id="rId23"/>
    <p:sldId id="282" r:id="rId24"/>
    <p:sldId id="288" r:id="rId25"/>
    <p:sldId id="289" r:id="rId26"/>
    <p:sldId id="290" r:id="rId27"/>
    <p:sldId id="291" r:id="rId28"/>
    <p:sldId id="292" r:id="rId29"/>
    <p:sldId id="273" r:id="rId30"/>
    <p:sldId id="272" r:id="rId31"/>
    <p:sldId id="270" r:id="rId32"/>
    <p:sldId id="293" r:id="rId33"/>
    <p:sldId id="274" r:id="rId34"/>
    <p:sldId id="275" r:id="rId35"/>
    <p:sldId id="276" r:id="rId36"/>
    <p:sldId id="277" r:id="rId37"/>
    <p:sldId id="278" r:id="rId38"/>
    <p:sldId id="279" r:id="rId39"/>
    <p:sldId id="280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476D0F-B54A-E541-B4B0-6E3631CAB980}" v="83" dt="2024-11-18T11:14:12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" userId="e219d983-eaf7-45be-b67d-109fd92f69b5" providerId="ADAL" clId="{FB280915-ED9E-4F2D-8060-DBC86CCDA3D4}"/>
    <pc:docChg chg="undo custSel addSld modSld sldOrd">
      <pc:chgData name="Pavlína" userId="e219d983-eaf7-45be-b67d-109fd92f69b5" providerId="ADAL" clId="{FB280915-ED9E-4F2D-8060-DBC86CCDA3D4}" dt="2022-10-10T12:49:43.596" v="733"/>
      <pc:docMkLst>
        <pc:docMk/>
      </pc:docMkLst>
      <pc:sldChg chg="ord">
        <pc:chgData name="Pavlína" userId="e219d983-eaf7-45be-b67d-109fd92f69b5" providerId="ADAL" clId="{FB280915-ED9E-4F2D-8060-DBC86CCDA3D4}" dt="2022-10-10T12:49:43.596" v="733"/>
        <pc:sldMkLst>
          <pc:docMk/>
          <pc:sldMk cId="2659692157" sldId="270"/>
        </pc:sldMkLst>
      </pc:sldChg>
      <pc:sldChg chg="addSp modSp new mod">
        <pc:chgData name="Pavlína" userId="e219d983-eaf7-45be-b67d-109fd92f69b5" providerId="ADAL" clId="{FB280915-ED9E-4F2D-8060-DBC86CCDA3D4}" dt="2022-10-10T07:50:20.625" v="731" actId="20577"/>
        <pc:sldMkLst>
          <pc:docMk/>
          <pc:sldMk cId="232375424" sldId="285"/>
        </pc:sldMkLst>
        <pc:spChg chg="mod">
          <ac:chgData name="Pavlína" userId="e219d983-eaf7-45be-b67d-109fd92f69b5" providerId="ADAL" clId="{FB280915-ED9E-4F2D-8060-DBC86CCDA3D4}" dt="2022-10-10T07:38:56.547" v="17" actId="20577"/>
          <ac:spMkLst>
            <pc:docMk/>
            <pc:sldMk cId="232375424" sldId="285"/>
            <ac:spMk id="2" creationId="{C2EA857E-05ED-4939-ACE9-CE804B901CB2}"/>
          </ac:spMkLst>
        </pc:spChg>
        <pc:spChg chg="mod">
          <ac:chgData name="Pavlína" userId="e219d983-eaf7-45be-b67d-109fd92f69b5" providerId="ADAL" clId="{FB280915-ED9E-4F2D-8060-DBC86CCDA3D4}" dt="2022-10-10T07:39:45.821" v="73" actId="14100"/>
          <ac:spMkLst>
            <pc:docMk/>
            <pc:sldMk cId="232375424" sldId="285"/>
            <ac:spMk id="3" creationId="{513C080B-0909-436F-9EAA-F8A25A487E94}"/>
          </ac:spMkLst>
        </pc:spChg>
        <pc:spChg chg="add mod">
          <ac:chgData name="Pavlína" userId="e219d983-eaf7-45be-b67d-109fd92f69b5" providerId="ADAL" clId="{FB280915-ED9E-4F2D-8060-DBC86CCDA3D4}" dt="2022-10-10T07:50:20.625" v="731" actId="20577"/>
          <ac:spMkLst>
            <pc:docMk/>
            <pc:sldMk cId="232375424" sldId="285"/>
            <ac:spMk id="4" creationId="{8782F302-0081-4FDF-B359-AB4F274826C8}"/>
          </ac:spMkLst>
        </pc:spChg>
        <pc:spChg chg="add mod">
          <ac:chgData name="Pavlína" userId="e219d983-eaf7-45be-b67d-109fd92f69b5" providerId="ADAL" clId="{FB280915-ED9E-4F2D-8060-DBC86CCDA3D4}" dt="2022-10-10T07:43:37.791" v="349" actId="1076"/>
          <ac:spMkLst>
            <pc:docMk/>
            <pc:sldMk cId="232375424" sldId="285"/>
            <ac:spMk id="5" creationId="{0901ECE6-8695-4A2D-8AFE-85574CD3C803}"/>
          </ac:spMkLst>
        </pc:spChg>
      </pc:sldChg>
      <pc:sldChg chg="modSp new mod">
        <pc:chgData name="Pavlína" userId="e219d983-eaf7-45be-b67d-109fd92f69b5" providerId="ADAL" clId="{FB280915-ED9E-4F2D-8060-DBC86CCDA3D4}" dt="2022-10-10T07:45:49.573" v="674" actId="20577"/>
        <pc:sldMkLst>
          <pc:docMk/>
          <pc:sldMk cId="1222847221" sldId="286"/>
        </pc:sldMkLst>
        <pc:spChg chg="mod">
          <ac:chgData name="Pavlína" userId="e219d983-eaf7-45be-b67d-109fd92f69b5" providerId="ADAL" clId="{FB280915-ED9E-4F2D-8060-DBC86CCDA3D4}" dt="2022-10-10T07:44:05.413" v="369" actId="20577"/>
          <ac:spMkLst>
            <pc:docMk/>
            <pc:sldMk cId="1222847221" sldId="286"/>
            <ac:spMk id="2" creationId="{E0F70D9D-057B-4C10-8343-0C993282F8AB}"/>
          </ac:spMkLst>
        </pc:spChg>
        <pc:spChg chg="mod">
          <ac:chgData name="Pavlína" userId="e219d983-eaf7-45be-b67d-109fd92f69b5" providerId="ADAL" clId="{FB280915-ED9E-4F2D-8060-DBC86CCDA3D4}" dt="2022-10-10T07:45:49.573" v="674" actId="20577"/>
          <ac:spMkLst>
            <pc:docMk/>
            <pc:sldMk cId="1222847221" sldId="286"/>
            <ac:spMk id="3" creationId="{FB42B67C-99DB-4349-ACE0-2FFED6879B86}"/>
          </ac:spMkLst>
        </pc:spChg>
      </pc:sldChg>
      <pc:sldChg chg="addSp delSp modSp new mod">
        <pc:chgData name="Pavlína" userId="e219d983-eaf7-45be-b67d-109fd92f69b5" providerId="ADAL" clId="{FB280915-ED9E-4F2D-8060-DBC86CCDA3D4}" dt="2022-10-10T07:49:51.411" v="684" actId="478"/>
        <pc:sldMkLst>
          <pc:docMk/>
          <pc:sldMk cId="3848200484" sldId="287"/>
        </pc:sldMkLst>
        <pc:spChg chg="del">
          <ac:chgData name="Pavlína" userId="e219d983-eaf7-45be-b67d-109fd92f69b5" providerId="ADAL" clId="{FB280915-ED9E-4F2D-8060-DBC86CCDA3D4}" dt="2022-10-10T07:49:51.411" v="684" actId="478"/>
          <ac:spMkLst>
            <pc:docMk/>
            <pc:sldMk cId="3848200484" sldId="287"/>
            <ac:spMk id="2" creationId="{7626C347-A0CB-4B84-81BA-F63CAE1DAA61}"/>
          </ac:spMkLst>
        </pc:spChg>
        <pc:spChg chg="del">
          <ac:chgData name="Pavlína" userId="e219d983-eaf7-45be-b67d-109fd92f69b5" providerId="ADAL" clId="{FB280915-ED9E-4F2D-8060-DBC86CCDA3D4}" dt="2022-10-10T07:49:49.574" v="683" actId="478"/>
          <ac:spMkLst>
            <pc:docMk/>
            <pc:sldMk cId="3848200484" sldId="287"/>
            <ac:spMk id="3" creationId="{922A2F5D-0CAA-4D52-A33C-D58DCFBC1ACF}"/>
          </ac:spMkLst>
        </pc:spChg>
        <pc:picChg chg="add mod modCrop">
          <ac:chgData name="Pavlína" userId="e219d983-eaf7-45be-b67d-109fd92f69b5" providerId="ADAL" clId="{FB280915-ED9E-4F2D-8060-DBC86CCDA3D4}" dt="2022-10-10T07:49:47.150" v="682" actId="1076"/>
          <ac:picMkLst>
            <pc:docMk/>
            <pc:sldMk cId="3848200484" sldId="287"/>
            <ac:picMk id="5" creationId="{010EDC54-DCFB-4ABC-AF4B-B53D21AA8FE0}"/>
          </ac:picMkLst>
        </pc:picChg>
      </pc:sldChg>
    </pc:docChg>
  </pc:docChgLst>
  <pc:docChgLst>
    <pc:chgData name="Pavlína Bazalová" userId="e219d983-eaf7-45be-b67d-109fd92f69b5" providerId="ADAL" clId="{78B91615-8DD9-4B6F-B045-21BEB4E2ADB9}"/>
    <pc:docChg chg="undo custSel addSld delSld modSld sldOrd">
      <pc:chgData name="Pavlína Bazalová" userId="e219d983-eaf7-45be-b67d-109fd92f69b5" providerId="ADAL" clId="{78B91615-8DD9-4B6F-B045-21BEB4E2ADB9}" dt="2022-10-09T09:20:26.306" v="681" actId="2696"/>
      <pc:docMkLst>
        <pc:docMk/>
      </pc:docMkLst>
      <pc:sldChg chg="modSp mod">
        <pc:chgData name="Pavlína Bazalová" userId="e219d983-eaf7-45be-b67d-109fd92f69b5" providerId="ADAL" clId="{78B91615-8DD9-4B6F-B045-21BEB4E2ADB9}" dt="2022-10-09T09:19:44.257" v="670" actId="1076"/>
        <pc:sldMkLst>
          <pc:docMk/>
          <pc:sldMk cId="946161448" sldId="262"/>
        </pc:sldMkLst>
        <pc:grpChg chg="mod">
          <ac:chgData name="Pavlína Bazalová" userId="e219d983-eaf7-45be-b67d-109fd92f69b5" providerId="ADAL" clId="{78B91615-8DD9-4B6F-B045-21BEB4E2ADB9}" dt="2022-10-09T09:19:44.257" v="670" actId="1076"/>
          <ac:grpSpMkLst>
            <pc:docMk/>
            <pc:sldMk cId="946161448" sldId="262"/>
            <ac:grpSpMk id="5" creationId="{CAF7B2D9-7DEA-2CC9-3E66-FFE57997F90A}"/>
          </ac:grpSpMkLst>
        </pc:grpChg>
      </pc:sldChg>
      <pc:sldChg chg="addSp delSp modSp mod">
        <pc:chgData name="Pavlína Bazalová" userId="e219d983-eaf7-45be-b67d-109fd92f69b5" providerId="ADAL" clId="{78B91615-8DD9-4B6F-B045-21BEB4E2ADB9}" dt="2022-10-09T09:18:17.604" v="669" actId="1076"/>
        <pc:sldMkLst>
          <pc:docMk/>
          <pc:sldMk cId="729574869" sldId="264"/>
        </pc:sldMkLst>
        <pc:spChg chg="add mod">
          <ac:chgData name="Pavlína Bazalová" userId="e219d983-eaf7-45be-b67d-109fd92f69b5" providerId="ADAL" clId="{78B91615-8DD9-4B6F-B045-21BEB4E2ADB9}" dt="2022-10-09T09:18:17.604" v="669" actId="1076"/>
          <ac:spMkLst>
            <pc:docMk/>
            <pc:sldMk cId="729574869" sldId="264"/>
            <ac:spMk id="11" creationId="{4D672D7C-50C8-7F9D-8AE1-5BBF9B32CF97}"/>
          </ac:spMkLst>
        </pc:spChg>
        <pc:grpChg chg="del">
          <ac:chgData name="Pavlína Bazalová" userId="e219d983-eaf7-45be-b67d-109fd92f69b5" providerId="ADAL" clId="{78B91615-8DD9-4B6F-B045-21BEB4E2ADB9}" dt="2022-10-09T09:17:46.019" v="657" actId="478"/>
          <ac:grpSpMkLst>
            <pc:docMk/>
            <pc:sldMk cId="729574869" sldId="264"/>
            <ac:grpSpMk id="4" creationId="{7346CB5C-964A-D9E6-4747-AAEC100F7CEC}"/>
          </ac:grpSpMkLst>
        </pc:grpChg>
        <pc:grpChg chg="del">
          <ac:chgData name="Pavlína Bazalová" userId="e219d983-eaf7-45be-b67d-109fd92f69b5" providerId="ADAL" clId="{78B91615-8DD9-4B6F-B045-21BEB4E2ADB9}" dt="2022-10-09T09:17:47.050" v="658" actId="478"/>
          <ac:grpSpMkLst>
            <pc:docMk/>
            <pc:sldMk cId="729574869" sldId="264"/>
            <ac:grpSpMk id="7" creationId="{053FEBA8-0FFE-CC42-9068-057CA1D128B9}"/>
          </ac:grpSpMkLst>
        </pc:grpChg>
        <pc:picChg chg="add mod">
          <ac:chgData name="Pavlína Bazalová" userId="e219d983-eaf7-45be-b67d-109fd92f69b5" providerId="ADAL" clId="{78B91615-8DD9-4B6F-B045-21BEB4E2ADB9}" dt="2022-10-09T09:17:55.518" v="661" actId="1076"/>
          <ac:picMkLst>
            <pc:docMk/>
            <pc:sldMk cId="729574869" sldId="264"/>
            <ac:picMk id="5122" creationId="{CE51B08E-4F82-B55B-8714-BAFCC2791883}"/>
          </ac:picMkLst>
        </pc:picChg>
        <pc:picChg chg="add del">
          <ac:chgData name="Pavlína Bazalová" userId="e219d983-eaf7-45be-b67d-109fd92f69b5" providerId="ADAL" clId="{78B91615-8DD9-4B6F-B045-21BEB4E2ADB9}" dt="2022-10-09T09:18:02.717" v="663"/>
          <ac:picMkLst>
            <pc:docMk/>
            <pc:sldMk cId="729574869" sldId="264"/>
            <ac:picMk id="5124" creationId="{AE29D3D1-B4CC-655D-F8D4-7F13D5207F29}"/>
          </ac:picMkLst>
        </pc:picChg>
      </pc:sldChg>
      <pc:sldChg chg="addSp modSp new mod">
        <pc:chgData name="Pavlína Bazalová" userId="e219d983-eaf7-45be-b67d-109fd92f69b5" providerId="ADAL" clId="{78B91615-8DD9-4B6F-B045-21BEB4E2ADB9}" dt="2022-10-09T08:17:45.882" v="334" actId="1076"/>
        <pc:sldMkLst>
          <pc:docMk/>
          <pc:sldMk cId="3851214413" sldId="274"/>
        </pc:sldMkLst>
        <pc:spChg chg="mod">
          <ac:chgData name="Pavlína Bazalová" userId="e219d983-eaf7-45be-b67d-109fd92f69b5" providerId="ADAL" clId="{78B91615-8DD9-4B6F-B045-21BEB4E2ADB9}" dt="2022-10-09T07:29:14.866" v="15" actId="20577"/>
          <ac:spMkLst>
            <pc:docMk/>
            <pc:sldMk cId="3851214413" sldId="274"/>
            <ac:spMk id="2" creationId="{279ABF1A-0DA8-B007-841C-EDDAECF8B8DE}"/>
          </ac:spMkLst>
        </pc:spChg>
        <pc:spChg chg="mod">
          <ac:chgData name="Pavlína Bazalová" userId="e219d983-eaf7-45be-b67d-109fd92f69b5" providerId="ADAL" clId="{78B91615-8DD9-4B6F-B045-21BEB4E2ADB9}" dt="2022-10-09T07:29:40.267" v="98" actId="20577"/>
          <ac:spMkLst>
            <pc:docMk/>
            <pc:sldMk cId="3851214413" sldId="274"/>
            <ac:spMk id="3" creationId="{1C52AD0C-5CB3-7DD0-8248-351552D589AA}"/>
          </ac:spMkLst>
        </pc:spChg>
        <pc:picChg chg="add mod ord modCrop">
          <ac:chgData name="Pavlína Bazalová" userId="e219d983-eaf7-45be-b67d-109fd92f69b5" providerId="ADAL" clId="{78B91615-8DD9-4B6F-B045-21BEB4E2ADB9}" dt="2022-10-09T08:17:45.882" v="334" actId="1076"/>
          <ac:picMkLst>
            <pc:docMk/>
            <pc:sldMk cId="3851214413" sldId="274"/>
            <ac:picMk id="4" creationId="{43024FF8-2C35-6209-C619-191C7342C71F}"/>
          </ac:picMkLst>
        </pc:picChg>
        <pc:picChg chg="add mod modCrop">
          <ac:chgData name="Pavlína Bazalová" userId="e219d983-eaf7-45be-b67d-109fd92f69b5" providerId="ADAL" clId="{78B91615-8DD9-4B6F-B045-21BEB4E2ADB9}" dt="2022-10-09T08:17:32.189" v="330" actId="1076"/>
          <ac:picMkLst>
            <pc:docMk/>
            <pc:sldMk cId="3851214413" sldId="274"/>
            <ac:picMk id="5" creationId="{C3FEFE50-2646-B8A9-B8C8-F09ED0A0916F}"/>
          </ac:picMkLst>
        </pc:picChg>
        <pc:picChg chg="add mod modCrop">
          <ac:chgData name="Pavlína Bazalová" userId="e219d983-eaf7-45be-b67d-109fd92f69b5" providerId="ADAL" clId="{78B91615-8DD9-4B6F-B045-21BEB4E2ADB9}" dt="2022-10-09T08:17:30.705" v="329" actId="1076"/>
          <ac:picMkLst>
            <pc:docMk/>
            <pc:sldMk cId="3851214413" sldId="274"/>
            <ac:picMk id="6" creationId="{29A447E6-D6B2-DCBC-0D6F-CE05C6EA0943}"/>
          </ac:picMkLst>
        </pc:picChg>
        <pc:picChg chg="add mod">
          <ac:chgData name="Pavlína Bazalová" userId="e219d983-eaf7-45be-b67d-109fd92f69b5" providerId="ADAL" clId="{78B91615-8DD9-4B6F-B045-21BEB4E2ADB9}" dt="2022-10-09T08:17:19.402" v="327" actId="1076"/>
          <ac:picMkLst>
            <pc:docMk/>
            <pc:sldMk cId="3851214413" sldId="274"/>
            <ac:picMk id="7" creationId="{ED17E58E-DDCB-8649-26F2-8B124CCC8ECA}"/>
          </ac:picMkLst>
        </pc:picChg>
      </pc:sldChg>
      <pc:sldChg chg="modSp new mod">
        <pc:chgData name="Pavlína Bazalová" userId="e219d983-eaf7-45be-b67d-109fd92f69b5" providerId="ADAL" clId="{78B91615-8DD9-4B6F-B045-21BEB4E2ADB9}" dt="2022-10-09T08:10:25.771" v="305"/>
        <pc:sldMkLst>
          <pc:docMk/>
          <pc:sldMk cId="2762855011" sldId="275"/>
        </pc:sldMkLst>
        <pc:spChg chg="mod">
          <ac:chgData name="Pavlína Bazalová" userId="e219d983-eaf7-45be-b67d-109fd92f69b5" providerId="ADAL" clId="{78B91615-8DD9-4B6F-B045-21BEB4E2ADB9}" dt="2022-10-09T08:10:25.771" v="305"/>
          <ac:spMkLst>
            <pc:docMk/>
            <pc:sldMk cId="2762855011" sldId="275"/>
            <ac:spMk id="2" creationId="{C6A3CEAC-7496-B4F6-B56A-2A4A35060E31}"/>
          </ac:spMkLst>
        </pc:spChg>
        <pc:spChg chg="mod">
          <ac:chgData name="Pavlína Bazalová" userId="e219d983-eaf7-45be-b67d-109fd92f69b5" providerId="ADAL" clId="{78B91615-8DD9-4B6F-B045-21BEB4E2ADB9}" dt="2022-10-09T07:30:41.020" v="130" actId="20577"/>
          <ac:spMkLst>
            <pc:docMk/>
            <pc:sldMk cId="2762855011" sldId="275"/>
            <ac:spMk id="3" creationId="{A82D7374-3765-4672-9E1F-FC88D9CC7FB6}"/>
          </ac:spMkLst>
        </pc:spChg>
      </pc:sldChg>
      <pc:sldChg chg="addSp delSp modSp new mod">
        <pc:chgData name="Pavlína Bazalová" userId="e219d983-eaf7-45be-b67d-109fd92f69b5" providerId="ADAL" clId="{78B91615-8DD9-4B6F-B045-21BEB4E2ADB9}" dt="2022-10-09T07:40:00.722" v="194" actId="20577"/>
        <pc:sldMkLst>
          <pc:docMk/>
          <pc:sldMk cId="2080277365" sldId="276"/>
        </pc:sldMkLst>
        <pc:spChg chg="mod">
          <ac:chgData name="Pavlína Bazalová" userId="e219d983-eaf7-45be-b67d-109fd92f69b5" providerId="ADAL" clId="{78B91615-8DD9-4B6F-B045-21BEB4E2ADB9}" dt="2022-10-09T07:40:00.722" v="194" actId="20577"/>
          <ac:spMkLst>
            <pc:docMk/>
            <pc:sldMk cId="2080277365" sldId="276"/>
            <ac:spMk id="2" creationId="{0C466A21-77AA-F7DA-C8D9-F10FE467FD83}"/>
          </ac:spMkLst>
        </pc:spChg>
        <pc:spChg chg="del">
          <ac:chgData name="Pavlína Bazalová" userId="e219d983-eaf7-45be-b67d-109fd92f69b5" providerId="ADAL" clId="{78B91615-8DD9-4B6F-B045-21BEB4E2ADB9}" dt="2022-10-09T07:36:04.547" v="168"/>
          <ac:spMkLst>
            <pc:docMk/>
            <pc:sldMk cId="2080277365" sldId="276"/>
            <ac:spMk id="3" creationId="{6192BC55-B689-8C64-2948-404990A8B1EF}"/>
          </ac:spMkLst>
        </pc:spChg>
        <pc:spChg chg="add mod">
          <ac:chgData name="Pavlína Bazalová" userId="e219d983-eaf7-45be-b67d-109fd92f69b5" providerId="ADAL" clId="{78B91615-8DD9-4B6F-B045-21BEB4E2ADB9}" dt="2022-10-09T07:37:56.475" v="180" actId="1076"/>
          <ac:spMkLst>
            <pc:docMk/>
            <pc:sldMk cId="2080277365" sldId="276"/>
            <ac:spMk id="5" creationId="{EDE0EABA-70CE-8228-5050-0FB82AD1AB62}"/>
          </ac:spMkLst>
        </pc:spChg>
        <pc:spChg chg="add mod">
          <ac:chgData name="Pavlína Bazalová" userId="e219d983-eaf7-45be-b67d-109fd92f69b5" providerId="ADAL" clId="{78B91615-8DD9-4B6F-B045-21BEB4E2ADB9}" dt="2022-10-09T07:38:22.707" v="187" actId="1076"/>
          <ac:spMkLst>
            <pc:docMk/>
            <pc:sldMk cId="2080277365" sldId="276"/>
            <ac:spMk id="7" creationId="{DE96C4D4-F6E3-E7CB-E795-3706D610DEBD}"/>
          </ac:spMkLst>
        </pc:spChg>
        <pc:picChg chg="add mod">
          <ac:chgData name="Pavlína Bazalová" userId="e219d983-eaf7-45be-b67d-109fd92f69b5" providerId="ADAL" clId="{78B91615-8DD9-4B6F-B045-21BEB4E2ADB9}" dt="2022-10-09T07:36:06.325" v="169" actId="1076"/>
          <ac:picMkLst>
            <pc:docMk/>
            <pc:sldMk cId="2080277365" sldId="276"/>
            <ac:picMk id="1026" creationId="{BB96BB74-0104-B822-65CD-9642DAC4DCA8}"/>
          </ac:picMkLst>
        </pc:picChg>
        <pc:picChg chg="add mod">
          <ac:chgData name="Pavlína Bazalová" userId="e219d983-eaf7-45be-b67d-109fd92f69b5" providerId="ADAL" clId="{78B91615-8DD9-4B6F-B045-21BEB4E2ADB9}" dt="2022-10-09T07:37:27.026" v="174" actId="14100"/>
          <ac:picMkLst>
            <pc:docMk/>
            <pc:sldMk cId="2080277365" sldId="276"/>
            <ac:picMk id="1028" creationId="{99B7BD2C-A138-B3FA-7B4E-C90D9A96BD01}"/>
          </ac:picMkLst>
        </pc:picChg>
        <pc:picChg chg="add mod">
          <ac:chgData name="Pavlína Bazalová" userId="e219d983-eaf7-45be-b67d-109fd92f69b5" providerId="ADAL" clId="{78B91615-8DD9-4B6F-B045-21BEB4E2ADB9}" dt="2022-10-09T07:39:09.369" v="190" actId="1076"/>
          <ac:picMkLst>
            <pc:docMk/>
            <pc:sldMk cId="2080277365" sldId="276"/>
            <ac:picMk id="1030" creationId="{012C809D-01EE-6746-C980-0DF604FC07FC}"/>
          </ac:picMkLst>
        </pc:picChg>
      </pc:sldChg>
      <pc:sldChg chg="addSp delSp modSp new mod">
        <pc:chgData name="Pavlína Bazalová" userId="e219d983-eaf7-45be-b67d-109fd92f69b5" providerId="ADAL" clId="{78B91615-8DD9-4B6F-B045-21BEB4E2ADB9}" dt="2022-10-09T07:47:07.107" v="265" actId="1076"/>
        <pc:sldMkLst>
          <pc:docMk/>
          <pc:sldMk cId="106216385" sldId="277"/>
        </pc:sldMkLst>
        <pc:spChg chg="mod">
          <ac:chgData name="Pavlína Bazalová" userId="e219d983-eaf7-45be-b67d-109fd92f69b5" providerId="ADAL" clId="{78B91615-8DD9-4B6F-B045-21BEB4E2ADB9}" dt="2022-10-09T07:40:15.814" v="230" actId="20577"/>
          <ac:spMkLst>
            <pc:docMk/>
            <pc:sldMk cId="106216385" sldId="277"/>
            <ac:spMk id="2" creationId="{0F74BB36-5C96-D0BB-A33D-D2D4D580D304}"/>
          </ac:spMkLst>
        </pc:spChg>
        <pc:spChg chg="del mod">
          <ac:chgData name="Pavlína Bazalová" userId="e219d983-eaf7-45be-b67d-109fd92f69b5" providerId="ADAL" clId="{78B91615-8DD9-4B6F-B045-21BEB4E2ADB9}" dt="2022-10-09T07:42:26.367" v="235" actId="478"/>
          <ac:spMkLst>
            <pc:docMk/>
            <pc:sldMk cId="106216385" sldId="277"/>
            <ac:spMk id="3" creationId="{64B7D0CB-D8EE-7C07-8489-876F3EBED251}"/>
          </ac:spMkLst>
        </pc:spChg>
        <pc:spChg chg="add mod">
          <ac:chgData name="Pavlína Bazalová" userId="e219d983-eaf7-45be-b67d-109fd92f69b5" providerId="ADAL" clId="{78B91615-8DD9-4B6F-B045-21BEB4E2ADB9}" dt="2022-10-09T07:42:49.498" v="242" actId="1076"/>
          <ac:spMkLst>
            <pc:docMk/>
            <pc:sldMk cId="106216385" sldId="277"/>
            <ac:spMk id="6" creationId="{8FB1D0EB-A6FA-A17B-6667-AD421E7ACDA0}"/>
          </ac:spMkLst>
        </pc:spChg>
        <pc:spChg chg="add mod">
          <ac:chgData name="Pavlína Bazalová" userId="e219d983-eaf7-45be-b67d-109fd92f69b5" providerId="ADAL" clId="{78B91615-8DD9-4B6F-B045-21BEB4E2ADB9}" dt="2022-10-09T07:46:54.135" v="261" actId="1076"/>
          <ac:spMkLst>
            <pc:docMk/>
            <pc:sldMk cId="106216385" sldId="277"/>
            <ac:spMk id="9" creationId="{0CA1A252-8412-8AB3-9117-5CAC6CAE87B7}"/>
          </ac:spMkLst>
        </pc:spChg>
        <pc:spChg chg="add mod">
          <ac:chgData name="Pavlína Bazalová" userId="e219d983-eaf7-45be-b67d-109fd92f69b5" providerId="ADAL" clId="{78B91615-8DD9-4B6F-B045-21BEB4E2ADB9}" dt="2022-10-09T07:46:50.555" v="260" actId="1076"/>
          <ac:spMkLst>
            <pc:docMk/>
            <pc:sldMk cId="106216385" sldId="277"/>
            <ac:spMk id="11" creationId="{E9A84936-AC69-3A24-7C71-59818D0849CB}"/>
          </ac:spMkLst>
        </pc:spChg>
        <pc:picChg chg="add mod">
          <ac:chgData name="Pavlína Bazalová" userId="e219d983-eaf7-45be-b67d-109fd92f69b5" providerId="ADAL" clId="{78B91615-8DD9-4B6F-B045-21BEB4E2ADB9}" dt="2022-10-09T07:42:51.920" v="243" actId="1076"/>
          <ac:picMkLst>
            <pc:docMk/>
            <pc:sldMk cId="106216385" sldId="277"/>
            <ac:picMk id="4" creationId="{00614264-8A6F-3DB9-329D-BB63354307FA}"/>
          </ac:picMkLst>
        </pc:picChg>
        <pc:picChg chg="add mod">
          <ac:chgData name="Pavlína Bazalová" userId="e219d983-eaf7-45be-b67d-109fd92f69b5" providerId="ADAL" clId="{78B91615-8DD9-4B6F-B045-21BEB4E2ADB9}" dt="2022-10-09T07:47:07.107" v="265" actId="1076"/>
          <ac:picMkLst>
            <pc:docMk/>
            <pc:sldMk cId="106216385" sldId="277"/>
            <ac:picMk id="7" creationId="{B5AE5A5B-46AA-42C0-415B-B04C44107AD2}"/>
          </ac:picMkLst>
        </pc:picChg>
        <pc:picChg chg="add mod">
          <ac:chgData name="Pavlína Bazalová" userId="e219d983-eaf7-45be-b67d-109fd92f69b5" providerId="ADAL" clId="{78B91615-8DD9-4B6F-B045-21BEB4E2ADB9}" dt="2022-10-09T07:47:00.247" v="263" actId="1076"/>
          <ac:picMkLst>
            <pc:docMk/>
            <pc:sldMk cId="106216385" sldId="277"/>
            <ac:picMk id="2050" creationId="{8FF8DD1C-EC86-8447-571A-73B389433D24}"/>
          </ac:picMkLst>
        </pc:picChg>
      </pc:sldChg>
      <pc:sldChg chg="addSp delSp modSp new mod">
        <pc:chgData name="Pavlína Bazalová" userId="e219d983-eaf7-45be-b67d-109fd92f69b5" providerId="ADAL" clId="{78B91615-8DD9-4B6F-B045-21BEB4E2ADB9}" dt="2022-10-09T08:10:13.037" v="301" actId="5793"/>
        <pc:sldMkLst>
          <pc:docMk/>
          <pc:sldMk cId="3471773157" sldId="278"/>
        </pc:sldMkLst>
        <pc:spChg chg="mod">
          <ac:chgData name="Pavlína Bazalová" userId="e219d983-eaf7-45be-b67d-109fd92f69b5" providerId="ADAL" clId="{78B91615-8DD9-4B6F-B045-21BEB4E2ADB9}" dt="2022-10-09T08:10:13.037" v="301" actId="5793"/>
          <ac:spMkLst>
            <pc:docMk/>
            <pc:sldMk cId="3471773157" sldId="278"/>
            <ac:spMk id="2" creationId="{F44AB436-2E56-D3B9-3213-BF1CAA1A3E16}"/>
          </ac:spMkLst>
        </pc:spChg>
        <pc:spChg chg="del">
          <ac:chgData name="Pavlína Bazalová" userId="e219d983-eaf7-45be-b67d-109fd92f69b5" providerId="ADAL" clId="{78B91615-8DD9-4B6F-B045-21BEB4E2ADB9}" dt="2022-10-09T08:09:50.351" v="279"/>
          <ac:spMkLst>
            <pc:docMk/>
            <pc:sldMk cId="3471773157" sldId="278"/>
            <ac:spMk id="3" creationId="{724D1321-D71F-1423-C261-E4F5CB3589AA}"/>
          </ac:spMkLst>
        </pc:spChg>
        <pc:spChg chg="add mod">
          <ac:chgData name="Pavlína Bazalová" userId="e219d983-eaf7-45be-b67d-109fd92f69b5" providerId="ADAL" clId="{78B91615-8DD9-4B6F-B045-21BEB4E2ADB9}" dt="2022-10-09T08:07:02.322" v="278" actId="1076"/>
          <ac:spMkLst>
            <pc:docMk/>
            <pc:sldMk cId="3471773157" sldId="278"/>
            <ac:spMk id="5" creationId="{1A3860CF-BAC7-9A8C-47AC-FA65EF688437}"/>
          </ac:spMkLst>
        </pc:spChg>
        <pc:spChg chg="add mod">
          <ac:chgData name="Pavlína Bazalová" userId="e219d983-eaf7-45be-b67d-109fd92f69b5" providerId="ADAL" clId="{78B91615-8DD9-4B6F-B045-21BEB4E2ADB9}" dt="2022-10-09T08:10:04.631" v="282" actId="1076"/>
          <ac:spMkLst>
            <pc:docMk/>
            <pc:sldMk cId="3471773157" sldId="278"/>
            <ac:spMk id="7" creationId="{52FA80E4-2DC1-3246-ED02-FC4854BB8862}"/>
          </ac:spMkLst>
        </pc:spChg>
        <pc:picChg chg="add mod">
          <ac:chgData name="Pavlína Bazalová" userId="e219d983-eaf7-45be-b67d-109fd92f69b5" providerId="ADAL" clId="{78B91615-8DD9-4B6F-B045-21BEB4E2ADB9}" dt="2022-10-09T08:06:43.025" v="271" actId="1076"/>
          <ac:picMkLst>
            <pc:docMk/>
            <pc:sldMk cId="3471773157" sldId="278"/>
            <ac:picMk id="3074" creationId="{ACD5A017-C2BC-6DEB-1EF0-33FB97F4B3BD}"/>
          </ac:picMkLst>
        </pc:picChg>
        <pc:picChg chg="add mod">
          <ac:chgData name="Pavlína Bazalová" userId="e219d983-eaf7-45be-b67d-109fd92f69b5" providerId="ADAL" clId="{78B91615-8DD9-4B6F-B045-21BEB4E2ADB9}" dt="2022-10-09T08:09:53.782" v="280" actId="1076"/>
          <ac:picMkLst>
            <pc:docMk/>
            <pc:sldMk cId="3471773157" sldId="278"/>
            <ac:picMk id="3076" creationId="{CACBFC22-4782-483A-F70C-429F172229F1}"/>
          </ac:picMkLst>
        </pc:picChg>
      </pc:sldChg>
      <pc:sldChg chg="addSp delSp modSp new mod ord">
        <pc:chgData name="Pavlína Bazalová" userId="e219d983-eaf7-45be-b67d-109fd92f69b5" providerId="ADAL" clId="{78B91615-8DD9-4B6F-B045-21BEB4E2ADB9}" dt="2022-10-09T08:38:32.430" v="453" actId="1076"/>
        <pc:sldMkLst>
          <pc:docMk/>
          <pc:sldMk cId="2891096887" sldId="279"/>
        </pc:sldMkLst>
        <pc:spChg chg="mod">
          <ac:chgData name="Pavlína Bazalová" userId="e219d983-eaf7-45be-b67d-109fd92f69b5" providerId="ADAL" clId="{78B91615-8DD9-4B6F-B045-21BEB4E2ADB9}" dt="2022-10-09T08:30:34.865" v="346" actId="20577"/>
          <ac:spMkLst>
            <pc:docMk/>
            <pc:sldMk cId="2891096887" sldId="279"/>
            <ac:spMk id="2" creationId="{E9E66472-7671-EC24-6679-110B2CA1D577}"/>
          </ac:spMkLst>
        </pc:spChg>
        <pc:spChg chg="mod">
          <ac:chgData name="Pavlína Bazalová" userId="e219d983-eaf7-45be-b67d-109fd92f69b5" providerId="ADAL" clId="{78B91615-8DD9-4B6F-B045-21BEB4E2ADB9}" dt="2022-10-09T08:32:59.125" v="433" actId="20577"/>
          <ac:spMkLst>
            <pc:docMk/>
            <pc:sldMk cId="2891096887" sldId="279"/>
            <ac:spMk id="3" creationId="{E697D95A-E067-B3E3-7B07-CADC8414F3BD}"/>
          </ac:spMkLst>
        </pc:spChg>
        <pc:spChg chg="add mod">
          <ac:chgData name="Pavlína Bazalová" userId="e219d983-eaf7-45be-b67d-109fd92f69b5" providerId="ADAL" clId="{78B91615-8DD9-4B6F-B045-21BEB4E2ADB9}" dt="2022-10-09T08:38:32.430" v="453" actId="1076"/>
          <ac:spMkLst>
            <pc:docMk/>
            <pc:sldMk cId="2891096887" sldId="279"/>
            <ac:spMk id="7" creationId="{99D0D80B-9287-BC9F-3B70-AE4EC958216B}"/>
          </ac:spMkLst>
        </pc:spChg>
        <pc:picChg chg="add del mod modCrop">
          <ac:chgData name="Pavlína Bazalová" userId="e219d983-eaf7-45be-b67d-109fd92f69b5" providerId="ADAL" clId="{78B91615-8DD9-4B6F-B045-21BEB4E2ADB9}" dt="2022-10-09T08:34:34.780" v="437" actId="478"/>
          <ac:picMkLst>
            <pc:docMk/>
            <pc:sldMk cId="2891096887" sldId="279"/>
            <ac:picMk id="4" creationId="{83C8272E-FFA6-DCF9-2605-462AD0B8B293}"/>
          </ac:picMkLst>
        </pc:picChg>
        <pc:picChg chg="add mod modCrop">
          <ac:chgData name="Pavlína Bazalová" userId="e219d983-eaf7-45be-b67d-109fd92f69b5" providerId="ADAL" clId="{78B91615-8DD9-4B6F-B045-21BEB4E2ADB9}" dt="2022-10-09T08:38:08.792" v="446" actId="1076"/>
          <ac:picMkLst>
            <pc:docMk/>
            <pc:sldMk cId="2891096887" sldId="279"/>
            <ac:picMk id="5" creationId="{E3F798B5-2332-2138-6612-9F42150A050F}"/>
          </ac:picMkLst>
        </pc:picChg>
        <pc:picChg chg="add mod">
          <ac:chgData name="Pavlína Bazalová" userId="e219d983-eaf7-45be-b67d-109fd92f69b5" providerId="ADAL" clId="{78B91615-8DD9-4B6F-B045-21BEB4E2ADB9}" dt="2022-10-09T08:38:17.623" v="448" actId="14100"/>
          <ac:picMkLst>
            <pc:docMk/>
            <pc:sldMk cId="2891096887" sldId="279"/>
            <ac:picMk id="4098" creationId="{C739636C-AED4-1246-0CF4-82B560521FA9}"/>
          </ac:picMkLst>
        </pc:picChg>
      </pc:sldChg>
      <pc:sldChg chg="modSp new mod">
        <pc:chgData name="Pavlína Bazalová" userId="e219d983-eaf7-45be-b67d-109fd92f69b5" providerId="ADAL" clId="{78B91615-8DD9-4B6F-B045-21BEB4E2ADB9}" dt="2022-10-09T08:46:14.935" v="465" actId="20577"/>
        <pc:sldMkLst>
          <pc:docMk/>
          <pc:sldMk cId="2043135139" sldId="280"/>
        </pc:sldMkLst>
        <pc:spChg chg="mod">
          <ac:chgData name="Pavlína Bazalová" userId="e219d983-eaf7-45be-b67d-109fd92f69b5" providerId="ADAL" clId="{78B91615-8DD9-4B6F-B045-21BEB4E2ADB9}" dt="2022-10-09T08:45:49.499" v="462" actId="20577"/>
          <ac:spMkLst>
            <pc:docMk/>
            <pc:sldMk cId="2043135139" sldId="280"/>
            <ac:spMk id="2" creationId="{64C10B03-483A-CE20-0CC2-74003E5B1175}"/>
          </ac:spMkLst>
        </pc:spChg>
        <pc:spChg chg="mod">
          <ac:chgData name="Pavlína Bazalová" userId="e219d983-eaf7-45be-b67d-109fd92f69b5" providerId="ADAL" clId="{78B91615-8DD9-4B6F-B045-21BEB4E2ADB9}" dt="2022-10-09T08:46:14.935" v="465" actId="20577"/>
          <ac:spMkLst>
            <pc:docMk/>
            <pc:sldMk cId="2043135139" sldId="280"/>
            <ac:spMk id="3" creationId="{8D7953DA-02FF-3111-401A-664A21458862}"/>
          </ac:spMkLst>
        </pc:spChg>
      </pc:sldChg>
      <pc:sldChg chg="addSp delSp modSp new mod setBg addAnim">
        <pc:chgData name="Pavlína Bazalová" userId="e219d983-eaf7-45be-b67d-109fd92f69b5" providerId="ADAL" clId="{78B91615-8DD9-4B6F-B045-21BEB4E2ADB9}" dt="2022-10-09T08:59:48.044" v="492"/>
        <pc:sldMkLst>
          <pc:docMk/>
          <pc:sldMk cId="189137244" sldId="281"/>
        </pc:sldMkLst>
        <pc:spChg chg="mod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2" creationId="{B6995470-0528-460A-98A3-6FB603770DDC}"/>
          </ac:spMkLst>
        </pc:spChg>
        <pc:spChg chg="del mod">
          <ac:chgData name="Pavlína Bazalová" userId="e219d983-eaf7-45be-b67d-109fd92f69b5" providerId="ADAL" clId="{78B91615-8DD9-4B6F-B045-21BEB4E2ADB9}" dt="2022-10-09T08:49:09.559" v="490" actId="478"/>
          <ac:spMkLst>
            <pc:docMk/>
            <pc:sldMk cId="189137244" sldId="281"/>
            <ac:spMk id="3" creationId="{D8533D3C-481F-570F-5226-ABE2E553BE18}"/>
          </ac:spMkLst>
        </pc:spChg>
        <pc:spChg chg="add del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9" creationId="{7A9FF011-88A5-4B89-AD4A-E08820CEE4E8}"/>
          </ac:spMkLst>
        </pc:spChg>
        <pc:spChg chg="add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18" creationId="{75E3D2E7-AD93-44A1-8BC6-0E1343A3E445}"/>
          </ac:spMkLst>
        </pc:spChg>
        <pc:spChg chg="add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20" creationId="{9CC5271D-3244-41E2-B819-CBCB46B719A3}"/>
          </ac:spMkLst>
        </pc:spChg>
        <pc:spChg chg="add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22" creationId="{5683B5F4-86FD-4BF8-88F1-837F5B70B334}"/>
          </ac:spMkLst>
        </pc:spChg>
        <pc:spChg chg="add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28" creationId="{6D65F690-F3FC-49A2-9B75-D38162A99FD9}"/>
          </ac:spMkLst>
        </pc:spChg>
        <pc:spChg chg="add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30" creationId="{CC2719DD-855D-4E9A-89E0-4416268A469C}"/>
          </ac:spMkLst>
        </pc:spChg>
        <pc:spChg chg="add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32" creationId="{5658DE88-7016-4ACE-BAD5-37403990CAC0}"/>
          </ac:spMkLst>
        </pc:spChg>
        <pc:spChg chg="add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34" creationId="{0D13B4BD-BADD-4C61-A6BC-87ECD19AEDD1}"/>
          </ac:spMkLst>
        </pc:spChg>
        <pc:spChg chg="add">
          <ac:chgData name="Pavlína Bazalová" userId="e219d983-eaf7-45be-b67d-109fd92f69b5" providerId="ADAL" clId="{78B91615-8DD9-4B6F-B045-21BEB4E2ADB9}" dt="2022-10-09T08:59:48.044" v="491" actId="26606"/>
          <ac:spMkLst>
            <pc:docMk/>
            <pc:sldMk cId="189137244" sldId="281"/>
            <ac:spMk id="36" creationId="{4291C70D-261B-46D8-8A4C-FB9C97DFAFB0}"/>
          </ac:spMkLst>
        </pc:spChg>
        <pc:grpChg chg="add del">
          <ac:chgData name="Pavlína Bazalová" userId="e219d983-eaf7-45be-b67d-109fd92f69b5" providerId="ADAL" clId="{78B91615-8DD9-4B6F-B045-21BEB4E2ADB9}" dt="2022-10-09T08:59:48.044" v="491" actId="26606"/>
          <ac:grpSpMkLst>
            <pc:docMk/>
            <pc:sldMk cId="189137244" sldId="281"/>
            <ac:grpSpMk id="11" creationId="{6BAEAFFD-C82E-4805-8EFA-403C6D826E75}"/>
          </ac:grpSpMkLst>
        </pc:grpChg>
        <pc:grpChg chg="add">
          <ac:chgData name="Pavlína Bazalová" userId="e219d983-eaf7-45be-b67d-109fd92f69b5" providerId="ADAL" clId="{78B91615-8DD9-4B6F-B045-21BEB4E2ADB9}" dt="2022-10-09T08:59:48.044" v="491" actId="26606"/>
          <ac:grpSpMkLst>
            <pc:docMk/>
            <pc:sldMk cId="189137244" sldId="281"/>
            <ac:grpSpMk id="24" creationId="{468FD2E2-2BBC-4CE0-8728-F7F04CF3DA80}"/>
          </ac:grpSpMkLst>
        </pc:grpChg>
        <pc:grpChg chg="add">
          <ac:chgData name="Pavlína Bazalová" userId="e219d983-eaf7-45be-b67d-109fd92f69b5" providerId="ADAL" clId="{78B91615-8DD9-4B6F-B045-21BEB4E2ADB9}" dt="2022-10-09T08:59:48.044" v="491" actId="26606"/>
          <ac:grpSpMkLst>
            <pc:docMk/>
            <pc:sldMk cId="189137244" sldId="281"/>
            <ac:grpSpMk id="38" creationId="{059C42CF-F95F-4432-8DC7-6BFD550935A7}"/>
          </ac:grpSpMkLst>
        </pc:grpChg>
        <pc:picChg chg="add mod">
          <ac:chgData name="Pavlína Bazalová" userId="e219d983-eaf7-45be-b67d-109fd92f69b5" providerId="ADAL" clId="{78B91615-8DD9-4B6F-B045-21BEB4E2ADB9}" dt="2022-10-09T08:59:48.044" v="491" actId="26606"/>
          <ac:picMkLst>
            <pc:docMk/>
            <pc:sldMk cId="189137244" sldId="281"/>
            <ac:picMk id="5" creationId="{B374C1C7-2789-F543-B0D2-8ED6BBD20491}"/>
          </ac:picMkLst>
        </pc:picChg>
      </pc:sldChg>
      <pc:sldChg chg="addSp delSp modSp new mod">
        <pc:chgData name="Pavlína Bazalová" userId="e219d983-eaf7-45be-b67d-109fd92f69b5" providerId="ADAL" clId="{78B91615-8DD9-4B6F-B045-21BEB4E2ADB9}" dt="2022-10-09T09:15:53.233" v="654" actId="1076"/>
        <pc:sldMkLst>
          <pc:docMk/>
          <pc:sldMk cId="2580498960" sldId="282"/>
        </pc:sldMkLst>
        <pc:spChg chg="mod">
          <ac:chgData name="Pavlína Bazalová" userId="e219d983-eaf7-45be-b67d-109fd92f69b5" providerId="ADAL" clId="{78B91615-8DD9-4B6F-B045-21BEB4E2ADB9}" dt="2022-10-09T09:07:09.886" v="575" actId="20577"/>
          <ac:spMkLst>
            <pc:docMk/>
            <pc:sldMk cId="2580498960" sldId="282"/>
            <ac:spMk id="2" creationId="{BA59DF93-AAC9-E7B5-1F29-3B07DA19D3DF}"/>
          </ac:spMkLst>
        </pc:spChg>
        <pc:spChg chg="mod">
          <ac:chgData name="Pavlína Bazalová" userId="e219d983-eaf7-45be-b67d-109fd92f69b5" providerId="ADAL" clId="{78B91615-8DD9-4B6F-B045-21BEB4E2ADB9}" dt="2022-10-09T09:10:20.118" v="597" actId="1582"/>
          <ac:spMkLst>
            <pc:docMk/>
            <pc:sldMk cId="2580498960" sldId="282"/>
            <ac:spMk id="3" creationId="{8CD0DD8C-4E63-922C-DC1B-C04166185B25}"/>
          </ac:spMkLst>
        </pc:spChg>
        <pc:spChg chg="add mod">
          <ac:chgData name="Pavlína Bazalová" userId="e219d983-eaf7-45be-b67d-109fd92f69b5" providerId="ADAL" clId="{78B91615-8DD9-4B6F-B045-21BEB4E2ADB9}" dt="2022-10-09T09:11:03.994" v="632" actId="20577"/>
          <ac:spMkLst>
            <pc:docMk/>
            <pc:sldMk cId="2580498960" sldId="282"/>
            <ac:spMk id="4" creationId="{D7553C9E-A739-01E6-E6F3-8463517A8E6A}"/>
          </ac:spMkLst>
        </pc:spChg>
        <pc:spChg chg="add del mod">
          <ac:chgData name="Pavlína Bazalová" userId="e219d983-eaf7-45be-b67d-109fd92f69b5" providerId="ADAL" clId="{78B91615-8DD9-4B6F-B045-21BEB4E2ADB9}" dt="2022-10-09T09:15:42.471" v="648" actId="478"/>
          <ac:spMkLst>
            <pc:docMk/>
            <pc:sldMk cId="2580498960" sldId="282"/>
            <ac:spMk id="7" creationId="{F61E4AC7-4AD3-5A84-F115-42D591E0FF2C}"/>
          </ac:spMkLst>
        </pc:spChg>
        <pc:spChg chg="add mod">
          <ac:chgData name="Pavlína Bazalová" userId="e219d983-eaf7-45be-b67d-109fd92f69b5" providerId="ADAL" clId="{78B91615-8DD9-4B6F-B045-21BEB4E2ADB9}" dt="2022-10-09T09:15:53.233" v="654" actId="1076"/>
          <ac:spMkLst>
            <pc:docMk/>
            <pc:sldMk cId="2580498960" sldId="282"/>
            <ac:spMk id="9" creationId="{595FE1C9-5798-50E5-D8F5-3BA5DD633BB1}"/>
          </ac:spMkLst>
        </pc:spChg>
        <pc:picChg chg="add mod modCrop">
          <ac:chgData name="Pavlína Bazalová" userId="e219d983-eaf7-45be-b67d-109fd92f69b5" providerId="ADAL" clId="{78B91615-8DD9-4B6F-B045-21BEB4E2ADB9}" dt="2022-10-09T09:14:50.975" v="638" actId="1076"/>
          <ac:picMkLst>
            <pc:docMk/>
            <pc:sldMk cId="2580498960" sldId="282"/>
            <ac:picMk id="5" creationId="{AECA3C3A-578A-6301-9F73-D72FD0368DF3}"/>
          </ac:picMkLst>
        </pc:picChg>
      </pc:sldChg>
      <pc:sldChg chg="new del">
        <pc:chgData name="Pavlína Bazalová" userId="e219d983-eaf7-45be-b67d-109fd92f69b5" providerId="ADAL" clId="{78B91615-8DD9-4B6F-B045-21BEB4E2ADB9}" dt="2022-10-09T09:20:26.306" v="681" actId="2696"/>
        <pc:sldMkLst>
          <pc:docMk/>
          <pc:sldMk cId="1333447937" sldId="283"/>
        </pc:sldMkLst>
      </pc:sldChg>
      <pc:sldChg chg="addSp delSp modSp add mod">
        <pc:chgData name="Pavlína Bazalová" userId="e219d983-eaf7-45be-b67d-109fd92f69b5" providerId="ADAL" clId="{78B91615-8DD9-4B6F-B045-21BEB4E2ADB9}" dt="2022-10-09T09:20:21.489" v="680" actId="1076"/>
        <pc:sldMkLst>
          <pc:docMk/>
          <pc:sldMk cId="1853876195" sldId="284"/>
        </pc:sldMkLst>
        <pc:spChg chg="del">
          <ac:chgData name="Pavlína Bazalová" userId="e219d983-eaf7-45be-b67d-109fd92f69b5" providerId="ADAL" clId="{78B91615-8DD9-4B6F-B045-21BEB4E2ADB9}" dt="2022-10-09T09:19:51.975" v="671" actId="478"/>
          <ac:spMkLst>
            <pc:docMk/>
            <pc:sldMk cId="1853876195" sldId="284"/>
            <ac:spMk id="3" creationId="{8C2C492B-79BE-0322-1CA4-268C3F891481}"/>
          </ac:spMkLst>
        </pc:spChg>
        <pc:spChg chg="add del mod">
          <ac:chgData name="Pavlína Bazalová" userId="e219d983-eaf7-45be-b67d-109fd92f69b5" providerId="ADAL" clId="{78B91615-8DD9-4B6F-B045-21BEB4E2ADB9}" dt="2022-10-09T09:19:53.378" v="672" actId="478"/>
          <ac:spMkLst>
            <pc:docMk/>
            <pc:sldMk cId="1853876195" sldId="284"/>
            <ac:spMk id="11" creationId="{7138DE13-B63B-47A0-8E7D-CE6470CE6E62}"/>
          </ac:spMkLst>
        </pc:spChg>
        <pc:grpChg chg="mod">
          <ac:chgData name="Pavlína Bazalová" userId="e219d983-eaf7-45be-b67d-109fd92f69b5" providerId="ADAL" clId="{78B91615-8DD9-4B6F-B045-21BEB4E2ADB9}" dt="2022-10-09T09:20:15.024" v="678" actId="1076"/>
          <ac:grpSpMkLst>
            <pc:docMk/>
            <pc:sldMk cId="1853876195" sldId="284"/>
            <ac:grpSpMk id="4" creationId="{7346CB5C-964A-D9E6-4747-AAEC100F7CEC}"/>
          </ac:grpSpMkLst>
        </pc:grpChg>
        <pc:grpChg chg="mod">
          <ac:chgData name="Pavlína Bazalová" userId="e219d983-eaf7-45be-b67d-109fd92f69b5" providerId="ADAL" clId="{78B91615-8DD9-4B6F-B045-21BEB4E2ADB9}" dt="2022-10-09T09:20:17.177" v="679" actId="1076"/>
          <ac:grpSpMkLst>
            <pc:docMk/>
            <pc:sldMk cId="1853876195" sldId="284"/>
            <ac:grpSpMk id="7" creationId="{053FEBA8-0FFE-CC42-9068-057CA1D128B9}"/>
          </ac:grpSpMkLst>
        </pc:grpChg>
        <pc:picChg chg="add mod">
          <ac:chgData name="Pavlína Bazalová" userId="e219d983-eaf7-45be-b67d-109fd92f69b5" providerId="ADAL" clId="{78B91615-8DD9-4B6F-B045-21BEB4E2ADB9}" dt="2022-10-09T09:20:21.489" v="680" actId="1076"/>
          <ac:picMkLst>
            <pc:docMk/>
            <pc:sldMk cId="1853876195" sldId="284"/>
            <ac:picMk id="12" creationId="{DD0F4BA3-2CA3-2230-782B-54DCA4D10E9D}"/>
          </ac:picMkLst>
        </pc:picChg>
      </pc:sldChg>
    </pc:docChg>
  </pc:docChgLst>
  <pc:docChgLst>
    <pc:chgData name="Pavlína Bazalová" userId="e219d983-eaf7-45be-b67d-109fd92f69b5" providerId="ADAL" clId="{5228C628-386C-B84F-91CE-5C83BDB47A1A}"/>
    <pc:docChg chg="custSel addSld modSld">
      <pc:chgData name="Pavlína Bazalová" userId="e219d983-eaf7-45be-b67d-109fd92f69b5" providerId="ADAL" clId="{5228C628-386C-B84F-91CE-5C83BDB47A1A}" dt="2023-10-06T12:17:36.429" v="12" actId="208"/>
      <pc:docMkLst>
        <pc:docMk/>
      </pc:docMkLst>
      <pc:sldChg chg="addSp delSp modSp new mod">
        <pc:chgData name="Pavlína Bazalová" userId="e219d983-eaf7-45be-b67d-109fd92f69b5" providerId="ADAL" clId="{5228C628-386C-B84F-91CE-5C83BDB47A1A}" dt="2023-10-06T12:17:36.429" v="12" actId="208"/>
        <pc:sldMkLst>
          <pc:docMk/>
          <pc:sldMk cId="2185062038" sldId="288"/>
        </pc:sldMkLst>
        <pc:spChg chg="del">
          <ac:chgData name="Pavlína Bazalová" userId="e219d983-eaf7-45be-b67d-109fd92f69b5" providerId="ADAL" clId="{5228C628-386C-B84F-91CE-5C83BDB47A1A}" dt="2023-10-06T12:17:21.410" v="9" actId="478"/>
          <ac:spMkLst>
            <pc:docMk/>
            <pc:sldMk cId="2185062038" sldId="288"/>
            <ac:spMk id="2" creationId="{288D7B77-3B5B-F719-F7D4-C04E5D1679D1}"/>
          </ac:spMkLst>
        </pc:spChg>
        <pc:spChg chg="del">
          <ac:chgData name="Pavlína Bazalová" userId="e219d983-eaf7-45be-b67d-109fd92f69b5" providerId="ADAL" clId="{5228C628-386C-B84F-91CE-5C83BDB47A1A}" dt="2023-10-06T12:17:11.968" v="4" actId="478"/>
          <ac:spMkLst>
            <pc:docMk/>
            <pc:sldMk cId="2185062038" sldId="288"/>
            <ac:spMk id="3" creationId="{3B2BF40D-84EF-95C8-C72C-37A1983A457B}"/>
          </ac:spMkLst>
        </pc:spChg>
        <pc:picChg chg="add mod">
          <ac:chgData name="Pavlína Bazalová" userId="e219d983-eaf7-45be-b67d-109fd92f69b5" providerId="ADAL" clId="{5228C628-386C-B84F-91CE-5C83BDB47A1A}" dt="2023-10-06T12:17:33.781" v="11" actId="208"/>
          <ac:picMkLst>
            <pc:docMk/>
            <pc:sldMk cId="2185062038" sldId="288"/>
            <ac:picMk id="4" creationId="{93EC110F-4E81-BEEC-75FA-757D72016A68}"/>
          </ac:picMkLst>
        </pc:picChg>
        <pc:picChg chg="add mod">
          <ac:chgData name="Pavlína Bazalová" userId="e219d983-eaf7-45be-b67d-109fd92f69b5" providerId="ADAL" clId="{5228C628-386C-B84F-91CE-5C83BDB47A1A}" dt="2023-10-06T12:17:36.429" v="12" actId="208"/>
          <ac:picMkLst>
            <pc:docMk/>
            <pc:sldMk cId="2185062038" sldId="288"/>
            <ac:picMk id="5" creationId="{C7901D63-A2D9-2C3E-3892-EA3205D5D4C5}"/>
          </ac:picMkLst>
        </pc:picChg>
      </pc:sldChg>
    </pc:docChg>
  </pc:docChgLst>
  <pc:docChgLst>
    <pc:chgData name="Pavlína Bazalová" userId="e219d983-eaf7-45be-b67d-109fd92f69b5" providerId="ADAL" clId="{C4476D0F-B54A-E541-B4B0-6E3631CAB980}"/>
    <pc:docChg chg="custSel addSld delSld modSld sldOrd">
      <pc:chgData name="Pavlína Bazalová" userId="e219d983-eaf7-45be-b67d-109fd92f69b5" providerId="ADAL" clId="{C4476D0F-B54A-E541-B4B0-6E3631CAB980}" dt="2024-11-18T11:44:41.642" v="547" actId="13926"/>
      <pc:docMkLst>
        <pc:docMk/>
      </pc:docMkLst>
      <pc:sldChg chg="modSp mod">
        <pc:chgData name="Pavlína Bazalová" userId="e219d983-eaf7-45be-b67d-109fd92f69b5" providerId="ADAL" clId="{C4476D0F-B54A-E541-B4B0-6E3631CAB980}" dt="2024-11-18T10:30:26.990" v="0" actId="113"/>
        <pc:sldMkLst>
          <pc:docMk/>
          <pc:sldMk cId="1446772423" sldId="258"/>
        </pc:sldMkLst>
        <pc:spChg chg="mod">
          <ac:chgData name="Pavlína Bazalová" userId="e219d983-eaf7-45be-b67d-109fd92f69b5" providerId="ADAL" clId="{C4476D0F-B54A-E541-B4B0-6E3631CAB980}" dt="2024-11-18T10:30:26.990" v="0" actId="113"/>
          <ac:spMkLst>
            <pc:docMk/>
            <pc:sldMk cId="1446772423" sldId="258"/>
            <ac:spMk id="3" creationId="{2E0B2C5D-B3D4-DBF6-318C-073C7ED05504}"/>
          </ac:spMkLst>
        </pc:spChg>
      </pc:sldChg>
      <pc:sldChg chg="del">
        <pc:chgData name="Pavlína Bazalová" userId="e219d983-eaf7-45be-b67d-109fd92f69b5" providerId="ADAL" clId="{C4476D0F-B54A-E541-B4B0-6E3631CAB980}" dt="2024-11-18T11:10:01.809" v="311" actId="2696"/>
        <pc:sldMkLst>
          <pc:docMk/>
          <pc:sldMk cId="729574869" sldId="264"/>
        </pc:sldMkLst>
      </pc:sldChg>
      <pc:sldChg chg="del ord">
        <pc:chgData name="Pavlína Bazalová" userId="e219d983-eaf7-45be-b67d-109fd92f69b5" providerId="ADAL" clId="{C4476D0F-B54A-E541-B4B0-6E3631CAB980}" dt="2024-11-18T11:18:59.222" v="537" actId="2696"/>
        <pc:sldMkLst>
          <pc:docMk/>
          <pc:sldMk cId="1206851796" sldId="268"/>
        </pc:sldMkLst>
      </pc:sldChg>
      <pc:sldChg chg="ord">
        <pc:chgData name="Pavlína Bazalová" userId="e219d983-eaf7-45be-b67d-109fd92f69b5" providerId="ADAL" clId="{C4476D0F-B54A-E541-B4B0-6E3631CAB980}" dt="2024-11-18T11:18:45.514" v="535" actId="20578"/>
        <pc:sldMkLst>
          <pc:docMk/>
          <pc:sldMk cId="2659692157" sldId="270"/>
        </pc:sldMkLst>
      </pc:sldChg>
      <pc:sldChg chg="ord">
        <pc:chgData name="Pavlína Bazalová" userId="e219d983-eaf7-45be-b67d-109fd92f69b5" providerId="ADAL" clId="{C4476D0F-B54A-E541-B4B0-6E3631CAB980}" dt="2024-11-18T11:18:45.514" v="535" actId="20578"/>
        <pc:sldMkLst>
          <pc:docMk/>
          <pc:sldMk cId="3002347527" sldId="272"/>
        </pc:sldMkLst>
      </pc:sldChg>
      <pc:sldChg chg="addSp modSp mod ord">
        <pc:chgData name="Pavlína Bazalová" userId="e219d983-eaf7-45be-b67d-109fd92f69b5" providerId="ADAL" clId="{C4476D0F-B54A-E541-B4B0-6E3631CAB980}" dt="2024-11-18T11:18:57.180" v="536" actId="20578"/>
        <pc:sldMkLst>
          <pc:docMk/>
          <pc:sldMk cId="2033334385" sldId="273"/>
        </pc:sldMkLst>
        <pc:spChg chg="mod">
          <ac:chgData name="Pavlína Bazalová" userId="e219d983-eaf7-45be-b67d-109fd92f69b5" providerId="ADAL" clId="{C4476D0F-B54A-E541-B4B0-6E3631CAB980}" dt="2024-11-18T11:04:51.676" v="199" actId="20577"/>
          <ac:spMkLst>
            <pc:docMk/>
            <pc:sldMk cId="2033334385" sldId="273"/>
            <ac:spMk id="2" creationId="{3E41FC57-7DB4-52EA-23BE-A4F4ED2FD82E}"/>
          </ac:spMkLst>
        </pc:spChg>
        <pc:spChg chg="mod">
          <ac:chgData name="Pavlína Bazalová" userId="e219d983-eaf7-45be-b67d-109fd92f69b5" providerId="ADAL" clId="{C4476D0F-B54A-E541-B4B0-6E3631CAB980}" dt="2024-11-18T11:12:45.552" v="352" actId="20577"/>
          <ac:spMkLst>
            <pc:docMk/>
            <pc:sldMk cId="2033334385" sldId="273"/>
            <ac:spMk id="3" creationId="{B25D3B60-336E-8068-585C-1D405652553B}"/>
          </ac:spMkLst>
        </pc:spChg>
        <pc:spChg chg="add mod">
          <ac:chgData name="Pavlína Bazalová" userId="e219d983-eaf7-45be-b67d-109fd92f69b5" providerId="ADAL" clId="{C4476D0F-B54A-E541-B4B0-6E3631CAB980}" dt="2024-11-18T11:14:16.369" v="434" actId="1076"/>
          <ac:spMkLst>
            <pc:docMk/>
            <pc:sldMk cId="2033334385" sldId="273"/>
            <ac:spMk id="5" creationId="{EE3C3C9F-CF84-0E09-A458-25646EF4726D}"/>
          </ac:spMkLst>
        </pc:spChg>
        <pc:graphicFrameChg chg="add mod modGraphic">
          <ac:chgData name="Pavlína Bazalová" userId="e219d983-eaf7-45be-b67d-109fd92f69b5" providerId="ADAL" clId="{C4476D0F-B54A-E541-B4B0-6E3631CAB980}" dt="2024-11-18T11:13:54.717" v="432"/>
          <ac:graphicFrameMkLst>
            <pc:docMk/>
            <pc:sldMk cId="2033334385" sldId="273"/>
            <ac:graphicFrameMk id="4" creationId="{FE6F561F-49A7-D249-0C77-A054270C7C83}"/>
          </ac:graphicFrameMkLst>
        </pc:graphicFrameChg>
      </pc:sldChg>
      <pc:sldChg chg="modSp mod">
        <pc:chgData name="Pavlína Bazalová" userId="e219d983-eaf7-45be-b67d-109fd92f69b5" providerId="ADAL" clId="{C4476D0F-B54A-E541-B4B0-6E3631CAB980}" dt="2024-11-18T10:33:13.038" v="28" actId="20577"/>
        <pc:sldMkLst>
          <pc:docMk/>
          <pc:sldMk cId="2580498960" sldId="282"/>
        </pc:sldMkLst>
        <pc:spChg chg="mod">
          <ac:chgData name="Pavlína Bazalová" userId="e219d983-eaf7-45be-b67d-109fd92f69b5" providerId="ADAL" clId="{C4476D0F-B54A-E541-B4B0-6E3631CAB980}" dt="2024-11-18T10:32:56.215" v="14" actId="20577"/>
          <ac:spMkLst>
            <pc:docMk/>
            <pc:sldMk cId="2580498960" sldId="282"/>
            <ac:spMk id="3" creationId="{8CD0DD8C-4E63-922C-DC1B-C04166185B25}"/>
          </ac:spMkLst>
        </pc:spChg>
        <pc:spChg chg="mod">
          <ac:chgData name="Pavlína Bazalová" userId="e219d983-eaf7-45be-b67d-109fd92f69b5" providerId="ADAL" clId="{C4476D0F-B54A-E541-B4B0-6E3631CAB980}" dt="2024-11-18T10:33:13.038" v="28" actId="20577"/>
          <ac:spMkLst>
            <pc:docMk/>
            <pc:sldMk cId="2580498960" sldId="282"/>
            <ac:spMk id="4" creationId="{D7553C9E-A739-01E6-E6F3-8463517A8E6A}"/>
          </ac:spMkLst>
        </pc:spChg>
      </pc:sldChg>
      <pc:sldChg chg="del">
        <pc:chgData name="Pavlína Bazalová" userId="e219d983-eaf7-45be-b67d-109fd92f69b5" providerId="ADAL" clId="{C4476D0F-B54A-E541-B4B0-6E3631CAB980}" dt="2024-11-18T11:10:02.863" v="312" actId="2696"/>
        <pc:sldMkLst>
          <pc:docMk/>
          <pc:sldMk cId="1853876195" sldId="284"/>
        </pc:sldMkLst>
      </pc:sldChg>
      <pc:sldChg chg="del">
        <pc:chgData name="Pavlína Bazalová" userId="e219d983-eaf7-45be-b67d-109fd92f69b5" providerId="ADAL" clId="{C4476D0F-B54A-E541-B4B0-6E3631CAB980}" dt="2024-11-18T10:30:57.164" v="1" actId="2696"/>
        <pc:sldMkLst>
          <pc:docMk/>
          <pc:sldMk cId="1222847221" sldId="286"/>
        </pc:sldMkLst>
      </pc:sldChg>
      <pc:sldChg chg="addSp delSp modSp mod">
        <pc:chgData name="Pavlína Bazalová" userId="e219d983-eaf7-45be-b67d-109fd92f69b5" providerId="ADAL" clId="{C4476D0F-B54A-E541-B4B0-6E3631CAB980}" dt="2024-11-18T11:43:29.072" v="545" actId="13926"/>
        <pc:sldMkLst>
          <pc:docMk/>
          <pc:sldMk cId="2185062038" sldId="288"/>
        </pc:sldMkLst>
        <pc:spChg chg="add mod">
          <ac:chgData name="Pavlína Bazalová" userId="e219d983-eaf7-45be-b67d-109fd92f69b5" providerId="ADAL" clId="{C4476D0F-B54A-E541-B4B0-6E3631CAB980}" dt="2024-11-18T11:43:29.072" v="545" actId="13926"/>
          <ac:spMkLst>
            <pc:docMk/>
            <pc:sldMk cId="2185062038" sldId="288"/>
            <ac:spMk id="3" creationId="{42CCCAB6-0C09-F78D-81A2-F8DE90336AE7}"/>
          </ac:spMkLst>
        </pc:spChg>
        <pc:spChg chg="add mod">
          <ac:chgData name="Pavlína Bazalová" userId="e219d983-eaf7-45be-b67d-109fd92f69b5" providerId="ADAL" clId="{C4476D0F-B54A-E541-B4B0-6E3631CAB980}" dt="2024-11-18T10:38:56.977" v="76" actId="114"/>
          <ac:spMkLst>
            <pc:docMk/>
            <pc:sldMk cId="2185062038" sldId="288"/>
            <ac:spMk id="7" creationId="{473404C5-9C85-1B6E-4CA3-08717716F5C4}"/>
          </ac:spMkLst>
        </pc:spChg>
        <pc:picChg chg="mod">
          <ac:chgData name="Pavlína Bazalová" userId="e219d983-eaf7-45be-b67d-109fd92f69b5" providerId="ADAL" clId="{C4476D0F-B54A-E541-B4B0-6E3631CAB980}" dt="2024-11-18T10:34:27.628" v="31" actId="1076"/>
          <ac:picMkLst>
            <pc:docMk/>
            <pc:sldMk cId="2185062038" sldId="288"/>
            <ac:picMk id="4" creationId="{93EC110F-4E81-BEEC-75FA-757D72016A68}"/>
          </ac:picMkLst>
        </pc:picChg>
        <pc:picChg chg="del">
          <ac:chgData name="Pavlína Bazalová" userId="e219d983-eaf7-45be-b67d-109fd92f69b5" providerId="ADAL" clId="{C4476D0F-B54A-E541-B4B0-6E3631CAB980}" dt="2024-11-18T10:34:24.819" v="30" actId="478"/>
          <ac:picMkLst>
            <pc:docMk/>
            <pc:sldMk cId="2185062038" sldId="288"/>
            <ac:picMk id="5" creationId="{C7901D63-A2D9-2C3E-3892-EA3205D5D4C5}"/>
          </ac:picMkLst>
        </pc:picChg>
      </pc:sldChg>
      <pc:sldChg chg="addSp delSp modSp add mod">
        <pc:chgData name="Pavlína Bazalová" userId="e219d983-eaf7-45be-b67d-109fd92f69b5" providerId="ADAL" clId="{C4476D0F-B54A-E541-B4B0-6E3631CAB980}" dt="2024-11-18T11:44:17.604" v="546" actId="13926"/>
        <pc:sldMkLst>
          <pc:docMk/>
          <pc:sldMk cId="2936005537" sldId="289"/>
        </pc:sldMkLst>
        <pc:spChg chg="add mod">
          <ac:chgData name="Pavlína Bazalová" userId="e219d983-eaf7-45be-b67d-109fd92f69b5" providerId="ADAL" clId="{C4476D0F-B54A-E541-B4B0-6E3631CAB980}" dt="2024-11-18T11:44:17.604" v="546" actId="13926"/>
          <ac:spMkLst>
            <pc:docMk/>
            <pc:sldMk cId="2936005537" sldId="289"/>
            <ac:spMk id="3" creationId="{A3AD4364-67F6-01D6-48CA-690A6C2D52DC}"/>
          </ac:spMkLst>
        </pc:spChg>
        <pc:picChg chg="del">
          <ac:chgData name="Pavlína Bazalová" userId="e219d983-eaf7-45be-b67d-109fd92f69b5" providerId="ADAL" clId="{C4476D0F-B54A-E541-B4B0-6E3631CAB980}" dt="2024-11-18T10:39:03.437" v="77" actId="478"/>
          <ac:picMkLst>
            <pc:docMk/>
            <pc:sldMk cId="2936005537" sldId="289"/>
            <ac:picMk id="4" creationId="{CC384E82-5EFB-1865-7D75-CA3CB3AE7A72}"/>
          </ac:picMkLst>
        </pc:picChg>
        <pc:picChg chg="mod">
          <ac:chgData name="Pavlína Bazalová" userId="e219d983-eaf7-45be-b67d-109fd92f69b5" providerId="ADAL" clId="{C4476D0F-B54A-E541-B4B0-6E3631CAB980}" dt="2024-11-18T10:39:07.937" v="78" actId="1076"/>
          <ac:picMkLst>
            <pc:docMk/>
            <pc:sldMk cId="2936005537" sldId="289"/>
            <ac:picMk id="5" creationId="{C78FDDA5-8B09-D825-7F92-2BE9F157D9F5}"/>
          </ac:picMkLst>
        </pc:picChg>
      </pc:sldChg>
      <pc:sldChg chg="addSp delSp modSp new mod">
        <pc:chgData name="Pavlína Bazalová" userId="e219d983-eaf7-45be-b67d-109fd92f69b5" providerId="ADAL" clId="{C4476D0F-B54A-E541-B4B0-6E3631CAB980}" dt="2024-11-18T10:45:07.280" v="95" actId="13926"/>
        <pc:sldMkLst>
          <pc:docMk/>
          <pc:sldMk cId="4028137990" sldId="290"/>
        </pc:sldMkLst>
        <pc:spChg chg="del">
          <ac:chgData name="Pavlína Bazalová" userId="e219d983-eaf7-45be-b67d-109fd92f69b5" providerId="ADAL" clId="{C4476D0F-B54A-E541-B4B0-6E3631CAB980}" dt="2024-11-18T10:43:50.668" v="86" actId="478"/>
          <ac:spMkLst>
            <pc:docMk/>
            <pc:sldMk cId="4028137990" sldId="290"/>
            <ac:spMk id="2" creationId="{80B201C3-92DF-80E4-1537-F0F16CA2B1E0}"/>
          </ac:spMkLst>
        </pc:spChg>
        <pc:spChg chg="del">
          <ac:chgData name="Pavlína Bazalová" userId="e219d983-eaf7-45be-b67d-109fd92f69b5" providerId="ADAL" clId="{C4476D0F-B54A-E541-B4B0-6E3631CAB980}" dt="2024-11-18T10:43:49.267" v="85" actId="478"/>
          <ac:spMkLst>
            <pc:docMk/>
            <pc:sldMk cId="4028137990" sldId="290"/>
            <ac:spMk id="3" creationId="{0ABA19DA-DB3F-C32E-B8FA-B4378E46CD81}"/>
          </ac:spMkLst>
        </pc:spChg>
        <pc:spChg chg="add mod">
          <ac:chgData name="Pavlína Bazalová" userId="e219d983-eaf7-45be-b67d-109fd92f69b5" providerId="ADAL" clId="{C4476D0F-B54A-E541-B4B0-6E3631CAB980}" dt="2024-11-18T10:45:07.280" v="95" actId="13926"/>
          <ac:spMkLst>
            <pc:docMk/>
            <pc:sldMk cId="4028137990" sldId="290"/>
            <ac:spMk id="6" creationId="{E1082A29-9730-9F4E-02AE-C3CFCFEC0953}"/>
          </ac:spMkLst>
        </pc:spChg>
        <pc:picChg chg="add mod">
          <ac:chgData name="Pavlína Bazalová" userId="e219d983-eaf7-45be-b67d-109fd92f69b5" providerId="ADAL" clId="{C4476D0F-B54A-E541-B4B0-6E3631CAB980}" dt="2024-11-18T10:43:53.512" v="87" actId="1076"/>
          <ac:picMkLst>
            <pc:docMk/>
            <pc:sldMk cId="4028137990" sldId="290"/>
            <ac:picMk id="4" creationId="{3B4C3A7D-A19D-033A-994F-8F527EB06E7F}"/>
          </ac:picMkLst>
        </pc:picChg>
      </pc:sldChg>
      <pc:sldChg chg="addSp delSp modSp new mod">
        <pc:chgData name="Pavlína Bazalová" userId="e219d983-eaf7-45be-b67d-109fd92f69b5" providerId="ADAL" clId="{C4476D0F-B54A-E541-B4B0-6E3631CAB980}" dt="2024-11-18T10:59:55.035" v="143" actId="207"/>
        <pc:sldMkLst>
          <pc:docMk/>
          <pc:sldMk cId="2094180859" sldId="291"/>
        </pc:sldMkLst>
        <pc:spChg chg="del">
          <ac:chgData name="Pavlína Bazalová" userId="e219d983-eaf7-45be-b67d-109fd92f69b5" providerId="ADAL" clId="{C4476D0F-B54A-E541-B4B0-6E3631CAB980}" dt="2024-11-18T10:56:49.278" v="99" actId="478"/>
          <ac:spMkLst>
            <pc:docMk/>
            <pc:sldMk cId="2094180859" sldId="291"/>
            <ac:spMk id="2" creationId="{C0CD2F40-313A-2DC8-11E1-C2083D84CA01}"/>
          </ac:spMkLst>
        </pc:spChg>
        <pc:spChg chg="del">
          <ac:chgData name="Pavlína Bazalová" userId="e219d983-eaf7-45be-b67d-109fd92f69b5" providerId="ADAL" clId="{C4476D0F-B54A-E541-B4B0-6E3631CAB980}" dt="2024-11-18T10:56:47.836" v="98" actId="478"/>
          <ac:spMkLst>
            <pc:docMk/>
            <pc:sldMk cId="2094180859" sldId="291"/>
            <ac:spMk id="3" creationId="{DBA50847-FCB7-07C1-9068-5E69881F1D89}"/>
          </ac:spMkLst>
        </pc:spChg>
        <pc:spChg chg="add mod">
          <ac:chgData name="Pavlína Bazalová" userId="e219d983-eaf7-45be-b67d-109fd92f69b5" providerId="ADAL" clId="{C4476D0F-B54A-E541-B4B0-6E3631CAB980}" dt="2024-11-18T10:59:55.035" v="143" actId="207"/>
          <ac:spMkLst>
            <pc:docMk/>
            <pc:sldMk cId="2094180859" sldId="291"/>
            <ac:spMk id="6" creationId="{D2B6C779-1295-429A-32CA-148AE2ABF8BA}"/>
          </ac:spMkLst>
        </pc:spChg>
        <pc:picChg chg="add mod">
          <ac:chgData name="Pavlína Bazalová" userId="e219d983-eaf7-45be-b67d-109fd92f69b5" providerId="ADAL" clId="{C4476D0F-B54A-E541-B4B0-6E3631CAB980}" dt="2024-11-18T10:56:53.027" v="100" actId="1076"/>
          <ac:picMkLst>
            <pc:docMk/>
            <pc:sldMk cId="2094180859" sldId="291"/>
            <ac:picMk id="4" creationId="{B8F43E28-0AC1-27AF-2C42-48D0375FD130}"/>
          </ac:picMkLst>
        </pc:picChg>
      </pc:sldChg>
      <pc:sldChg chg="addSp delSp modSp new mod">
        <pc:chgData name="Pavlína Bazalová" userId="e219d983-eaf7-45be-b67d-109fd92f69b5" providerId="ADAL" clId="{C4476D0F-B54A-E541-B4B0-6E3631CAB980}" dt="2024-11-18T11:44:41.642" v="547" actId="13926"/>
        <pc:sldMkLst>
          <pc:docMk/>
          <pc:sldMk cId="1949942770" sldId="292"/>
        </pc:sldMkLst>
        <pc:spChg chg="del">
          <ac:chgData name="Pavlína Bazalová" userId="e219d983-eaf7-45be-b67d-109fd92f69b5" providerId="ADAL" clId="{C4476D0F-B54A-E541-B4B0-6E3631CAB980}" dt="2024-11-18T11:00:34.341" v="150" actId="478"/>
          <ac:spMkLst>
            <pc:docMk/>
            <pc:sldMk cId="1949942770" sldId="292"/>
            <ac:spMk id="2" creationId="{C4E73B88-CA73-F353-7077-8FC2E27572BF}"/>
          </ac:spMkLst>
        </pc:spChg>
        <pc:spChg chg="del">
          <ac:chgData name="Pavlína Bazalová" userId="e219d983-eaf7-45be-b67d-109fd92f69b5" providerId="ADAL" clId="{C4476D0F-B54A-E541-B4B0-6E3631CAB980}" dt="2024-11-18T11:00:36.011" v="151" actId="478"/>
          <ac:spMkLst>
            <pc:docMk/>
            <pc:sldMk cId="1949942770" sldId="292"/>
            <ac:spMk id="3" creationId="{1EF23695-2FAC-2193-95D1-FCD820F3FD39}"/>
          </ac:spMkLst>
        </pc:spChg>
        <pc:spChg chg="add mod">
          <ac:chgData name="Pavlína Bazalová" userId="e219d983-eaf7-45be-b67d-109fd92f69b5" providerId="ADAL" clId="{C4476D0F-B54A-E541-B4B0-6E3631CAB980}" dt="2024-11-18T11:04:24.338" v="174" actId="13822"/>
          <ac:spMkLst>
            <pc:docMk/>
            <pc:sldMk cId="1949942770" sldId="292"/>
            <ac:spMk id="5" creationId="{3B27C49F-5CAA-F573-F1F8-541C58EA0D7C}"/>
          </ac:spMkLst>
        </pc:spChg>
        <pc:spChg chg="add mod">
          <ac:chgData name="Pavlína Bazalová" userId="e219d983-eaf7-45be-b67d-109fd92f69b5" providerId="ADAL" clId="{C4476D0F-B54A-E541-B4B0-6E3631CAB980}" dt="2024-11-18T11:04:33.306" v="176" actId="13822"/>
          <ac:spMkLst>
            <pc:docMk/>
            <pc:sldMk cId="1949942770" sldId="292"/>
            <ac:spMk id="7" creationId="{D0F38B8F-8785-76FB-724D-457A037912E4}"/>
          </ac:spMkLst>
        </pc:spChg>
        <pc:spChg chg="add mod">
          <ac:chgData name="Pavlína Bazalová" userId="e219d983-eaf7-45be-b67d-109fd92f69b5" providerId="ADAL" clId="{C4476D0F-B54A-E541-B4B0-6E3631CAB980}" dt="2024-11-18T11:44:41.642" v="547" actId="13926"/>
          <ac:spMkLst>
            <pc:docMk/>
            <pc:sldMk cId="1949942770" sldId="292"/>
            <ac:spMk id="9" creationId="{36A53CF8-089A-650E-41B8-52ACDB7590BA}"/>
          </ac:spMkLst>
        </pc:spChg>
        <pc:spChg chg="add mod">
          <ac:chgData name="Pavlína Bazalová" userId="e219d983-eaf7-45be-b67d-109fd92f69b5" providerId="ADAL" clId="{C4476D0F-B54A-E541-B4B0-6E3631CAB980}" dt="2024-11-18T11:04:12.289" v="171" actId="13822"/>
          <ac:spMkLst>
            <pc:docMk/>
            <pc:sldMk cId="1949942770" sldId="292"/>
            <ac:spMk id="11" creationId="{B73A07BE-9B6F-9C2E-5C15-D88B06044D8C}"/>
          </ac:spMkLst>
        </pc:spChg>
      </pc:sldChg>
      <pc:sldChg chg="modSp add mod">
        <pc:chgData name="Pavlína Bazalová" userId="e219d983-eaf7-45be-b67d-109fd92f69b5" providerId="ADAL" clId="{C4476D0F-B54A-E541-B4B0-6E3631CAB980}" dt="2024-11-18T11:19:10.543" v="543" actId="20577"/>
        <pc:sldMkLst>
          <pc:docMk/>
          <pc:sldMk cId="2354450006" sldId="293"/>
        </pc:sldMkLst>
        <pc:spChg chg="mod">
          <ac:chgData name="Pavlína Bazalová" userId="e219d983-eaf7-45be-b67d-109fd92f69b5" providerId="ADAL" clId="{C4476D0F-B54A-E541-B4B0-6E3631CAB980}" dt="2024-11-18T11:19:10.543" v="543" actId="20577"/>
          <ac:spMkLst>
            <pc:docMk/>
            <pc:sldMk cId="2354450006" sldId="293"/>
            <ac:spMk id="2" creationId="{E6563327-11BD-B5C1-2B6C-7902AD02F1BE}"/>
          </ac:spMkLst>
        </pc:spChg>
        <pc:spChg chg="mod">
          <ac:chgData name="Pavlína Bazalová" userId="e219d983-eaf7-45be-b67d-109fd92f69b5" providerId="ADAL" clId="{C4476D0F-B54A-E541-B4B0-6E3631CAB980}" dt="2024-11-18T11:15:31.183" v="534" actId="20577"/>
          <ac:spMkLst>
            <pc:docMk/>
            <pc:sldMk cId="2354450006" sldId="293"/>
            <ac:spMk id="3" creationId="{84048D1E-D8F3-4619-06BA-D73C0A8BF77A}"/>
          </ac:spMkLst>
        </pc:spChg>
      </pc:sldChg>
      <pc:sldChg chg="modSp add mod">
        <pc:chgData name="Pavlína Bazalová" userId="e219d983-eaf7-45be-b67d-109fd92f69b5" providerId="ADAL" clId="{C4476D0F-B54A-E541-B4B0-6E3631CAB980}" dt="2024-11-18T11:08:12.105" v="303" actId="27636"/>
        <pc:sldMkLst>
          <pc:docMk/>
          <pc:sldMk cId="138698139" sldId="294"/>
        </pc:sldMkLst>
        <pc:spChg chg="mod">
          <ac:chgData name="Pavlína Bazalová" userId="e219d983-eaf7-45be-b67d-109fd92f69b5" providerId="ADAL" clId="{C4476D0F-B54A-E541-B4B0-6E3631CAB980}" dt="2024-11-18T11:08:12.105" v="303" actId="27636"/>
          <ac:spMkLst>
            <pc:docMk/>
            <pc:sldMk cId="138698139" sldId="294"/>
            <ac:spMk id="5" creationId="{7240FB10-4C60-9918-F89D-FB9F928785D3}"/>
          </ac:spMkLst>
        </pc:spChg>
      </pc:sldChg>
      <pc:sldChg chg="modSp add mod">
        <pc:chgData name="Pavlína Bazalová" userId="e219d983-eaf7-45be-b67d-109fd92f69b5" providerId="ADAL" clId="{C4476D0F-B54A-E541-B4B0-6E3631CAB980}" dt="2024-11-18T11:09:29.918" v="306" actId="20577"/>
        <pc:sldMkLst>
          <pc:docMk/>
          <pc:sldMk cId="3691381446" sldId="377"/>
        </pc:sldMkLst>
        <pc:spChg chg="mod">
          <ac:chgData name="Pavlína Bazalová" userId="e219d983-eaf7-45be-b67d-109fd92f69b5" providerId="ADAL" clId="{C4476D0F-B54A-E541-B4B0-6E3631CAB980}" dt="2024-11-18T11:09:29.918" v="306" actId="20577"/>
          <ac:spMkLst>
            <pc:docMk/>
            <pc:sldMk cId="3691381446" sldId="377"/>
            <ac:spMk id="2" creationId="{60D29307-3B82-65DA-B3EE-CD0B6DC658FC}"/>
          </ac:spMkLst>
        </pc:spChg>
      </pc:sldChg>
      <pc:sldChg chg="add">
        <pc:chgData name="Pavlína Bazalová" userId="e219d983-eaf7-45be-b67d-109fd92f69b5" providerId="ADAL" clId="{C4476D0F-B54A-E541-B4B0-6E3631CAB980}" dt="2024-11-18T11:09:21.109" v="304"/>
        <pc:sldMkLst>
          <pc:docMk/>
          <pc:sldMk cId="1655599734" sldId="379"/>
        </pc:sldMkLst>
      </pc:sldChg>
      <pc:sldChg chg="delSp modSp add mod">
        <pc:chgData name="Pavlína Bazalová" userId="e219d983-eaf7-45be-b67d-109fd92f69b5" providerId="ADAL" clId="{C4476D0F-B54A-E541-B4B0-6E3631CAB980}" dt="2024-11-18T11:09:58.951" v="310" actId="1076"/>
        <pc:sldMkLst>
          <pc:docMk/>
          <pc:sldMk cId="153473276" sldId="380"/>
        </pc:sldMkLst>
        <pc:spChg chg="mod">
          <ac:chgData name="Pavlína Bazalová" userId="e219d983-eaf7-45be-b67d-109fd92f69b5" providerId="ADAL" clId="{C4476D0F-B54A-E541-B4B0-6E3631CAB980}" dt="2024-11-18T11:09:43.334" v="308" actId="1076"/>
          <ac:spMkLst>
            <pc:docMk/>
            <pc:sldMk cId="153473276" sldId="380"/>
            <ac:spMk id="2" creationId="{60D29307-3B82-65DA-B3EE-CD0B6DC658FC}"/>
          </ac:spMkLst>
        </pc:spChg>
        <pc:spChg chg="mod">
          <ac:chgData name="Pavlína Bazalová" userId="e219d983-eaf7-45be-b67d-109fd92f69b5" providerId="ADAL" clId="{C4476D0F-B54A-E541-B4B0-6E3631CAB980}" dt="2024-11-18T11:09:58.951" v="310" actId="1076"/>
          <ac:spMkLst>
            <pc:docMk/>
            <pc:sldMk cId="153473276" sldId="380"/>
            <ac:spMk id="6" creationId="{2D74F657-AF46-AA81-B918-FAF41A28ADE9}"/>
          </ac:spMkLst>
        </pc:spChg>
        <pc:picChg chg="del">
          <ac:chgData name="Pavlína Bazalová" userId="e219d983-eaf7-45be-b67d-109fd92f69b5" providerId="ADAL" clId="{C4476D0F-B54A-E541-B4B0-6E3631CAB980}" dt="2024-11-18T11:09:56.340" v="309" actId="478"/>
          <ac:picMkLst>
            <pc:docMk/>
            <pc:sldMk cId="153473276" sldId="380"/>
            <ac:picMk id="3" creationId="{9457FFF3-DDEB-7519-B9AD-794D279F58B8}"/>
          </ac:picMkLst>
        </pc:picChg>
      </pc:sldChg>
      <pc:sldChg chg="add">
        <pc:chgData name="Pavlína Bazalová" userId="e219d983-eaf7-45be-b67d-109fd92f69b5" providerId="ADAL" clId="{C4476D0F-B54A-E541-B4B0-6E3631CAB980}" dt="2024-11-18T11:09:21.109" v="304"/>
        <pc:sldMkLst>
          <pc:docMk/>
          <pc:sldMk cId="3160178733" sldId="381"/>
        </pc:sldMkLst>
      </pc:sldChg>
      <pc:sldChg chg="modSp add mod">
        <pc:chgData name="Pavlína Bazalová" userId="e219d983-eaf7-45be-b67d-109fd92f69b5" providerId="ADAL" clId="{C4476D0F-B54A-E541-B4B0-6E3631CAB980}" dt="2024-11-18T11:11:21.734" v="320" actId="20577"/>
        <pc:sldMkLst>
          <pc:docMk/>
          <pc:sldMk cId="894984679" sldId="396"/>
        </pc:sldMkLst>
        <pc:spChg chg="mod">
          <ac:chgData name="Pavlína Bazalová" userId="e219d983-eaf7-45be-b67d-109fd92f69b5" providerId="ADAL" clId="{C4476D0F-B54A-E541-B4B0-6E3631CAB980}" dt="2024-11-18T11:11:21.734" v="320" actId="20577"/>
          <ac:spMkLst>
            <pc:docMk/>
            <pc:sldMk cId="894984679" sldId="396"/>
            <ac:spMk id="2" creationId="{58A80017-8CD2-941A-CCB5-514C1E5E41EC}"/>
          </ac:spMkLst>
        </pc:spChg>
      </pc:sldChg>
    </pc:docChg>
  </pc:docChgLst>
  <pc:docChgLst>
    <pc:chgData name="Pavlína Bazalová" userId="e219d983-eaf7-45be-b67d-109fd92f69b5" providerId="ADAL" clId="{EB01FA44-F4BC-5549-8E7C-75F58814B47D}"/>
    <pc:docChg chg="modSld">
      <pc:chgData name="Pavlína Bazalová" userId="e219d983-eaf7-45be-b67d-109fd92f69b5" providerId="ADAL" clId="{EB01FA44-F4BC-5549-8E7C-75F58814B47D}" dt="2023-02-20T17:32:48.035" v="4" actId="14100"/>
      <pc:docMkLst>
        <pc:docMk/>
      </pc:docMkLst>
      <pc:sldChg chg="modSp mod">
        <pc:chgData name="Pavlína Bazalová" userId="e219d983-eaf7-45be-b67d-109fd92f69b5" providerId="ADAL" clId="{EB01FA44-F4BC-5549-8E7C-75F58814B47D}" dt="2023-02-20T17:32:48.035" v="4" actId="14100"/>
        <pc:sldMkLst>
          <pc:docMk/>
          <pc:sldMk cId="1206851796" sldId="268"/>
        </pc:sldMkLst>
        <pc:spChg chg="mod">
          <ac:chgData name="Pavlína Bazalová" userId="e219d983-eaf7-45be-b67d-109fd92f69b5" providerId="ADAL" clId="{EB01FA44-F4BC-5549-8E7C-75F58814B47D}" dt="2023-02-20T17:32:48.035" v="4" actId="14100"/>
          <ac:spMkLst>
            <pc:docMk/>
            <pc:sldMk cId="1206851796" sldId="268"/>
            <ac:spMk id="5" creationId="{0C18473C-6182-B7B0-EC18-B0E83688C1BD}"/>
          </ac:spMkLst>
        </pc:spChg>
        <pc:picChg chg="mod">
          <ac:chgData name="Pavlína Bazalová" userId="e219d983-eaf7-45be-b67d-109fd92f69b5" providerId="ADAL" clId="{EB01FA44-F4BC-5549-8E7C-75F58814B47D}" dt="2023-02-20T17:32:42.372" v="2" actId="1076"/>
          <ac:picMkLst>
            <pc:docMk/>
            <pc:sldMk cId="1206851796" sldId="268"/>
            <ac:picMk id="4" creationId="{700D2988-A0A9-15A9-BD49-0D5587C936E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73438-6609-4448-9BE1-20E48101D14B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480DB866-090C-0240-87EA-F9C99392AD29}">
      <dgm:prSet phldrT="[Text]"/>
      <dgm:spPr/>
      <dgm:t>
        <a:bodyPr/>
        <a:lstStyle/>
        <a:p>
          <a:r>
            <a:rPr lang="cs-CZ" dirty="0"/>
            <a:t>operace</a:t>
          </a:r>
        </a:p>
      </dgm:t>
    </dgm:pt>
    <dgm:pt modelId="{DBFF1AC9-940E-324C-9DC4-B570849896C4}" type="parTrans" cxnId="{25E23791-7FEF-4046-81B4-8FCA3FE203D6}">
      <dgm:prSet/>
      <dgm:spPr/>
      <dgm:t>
        <a:bodyPr/>
        <a:lstStyle/>
        <a:p>
          <a:endParaRPr lang="cs-CZ"/>
        </a:p>
      </dgm:t>
    </dgm:pt>
    <dgm:pt modelId="{E8D978EA-5AFC-CE4E-A412-0E5966A88E25}" type="sibTrans" cxnId="{25E23791-7FEF-4046-81B4-8FCA3FE203D6}">
      <dgm:prSet/>
      <dgm:spPr/>
      <dgm:t>
        <a:bodyPr/>
        <a:lstStyle/>
        <a:p>
          <a:endParaRPr lang="cs-CZ"/>
        </a:p>
      </dgm:t>
    </dgm:pt>
    <dgm:pt modelId="{419CC6D5-44A4-BE45-BCA0-3704AC93978C}">
      <dgm:prSet phldrT="[Text]"/>
      <dgm:spPr/>
      <dgm:t>
        <a:bodyPr/>
        <a:lstStyle/>
        <a:p>
          <a:r>
            <a:rPr lang="cs-CZ" dirty="0" err="1"/>
            <a:t>korzetoterapie</a:t>
          </a:r>
          <a:r>
            <a:rPr lang="cs-CZ" dirty="0"/>
            <a:t> </a:t>
          </a:r>
        </a:p>
      </dgm:t>
    </dgm:pt>
    <dgm:pt modelId="{5864F233-7003-8740-9191-CD6FBA21ABE0}" type="parTrans" cxnId="{D5259CA0-DADE-6B41-B782-8CA11728CF95}">
      <dgm:prSet/>
      <dgm:spPr/>
      <dgm:t>
        <a:bodyPr/>
        <a:lstStyle/>
        <a:p>
          <a:endParaRPr lang="cs-CZ"/>
        </a:p>
      </dgm:t>
    </dgm:pt>
    <dgm:pt modelId="{36EEFA27-919E-024D-ACEA-B0E05B27C0E9}" type="sibTrans" cxnId="{D5259CA0-DADE-6B41-B782-8CA11728CF95}">
      <dgm:prSet/>
      <dgm:spPr/>
      <dgm:t>
        <a:bodyPr/>
        <a:lstStyle/>
        <a:p>
          <a:endParaRPr lang="cs-CZ"/>
        </a:p>
      </dgm:t>
    </dgm:pt>
    <dgm:pt modelId="{3C63F28F-7E13-6742-9DD5-183FE050C2F3}">
      <dgm:prSet phldrT="[Text]"/>
      <dgm:spPr/>
      <dgm:t>
        <a:bodyPr/>
        <a:lstStyle/>
        <a:p>
          <a:r>
            <a:rPr lang="cs-CZ" dirty="0"/>
            <a:t>PSSE</a:t>
          </a:r>
        </a:p>
      </dgm:t>
    </dgm:pt>
    <dgm:pt modelId="{EBB6D39A-2D54-614F-9D30-2CE128359694}" type="parTrans" cxnId="{24AA02B6-2563-5040-AF8F-5D7C86E6A1D3}">
      <dgm:prSet/>
      <dgm:spPr/>
      <dgm:t>
        <a:bodyPr/>
        <a:lstStyle/>
        <a:p>
          <a:endParaRPr lang="cs-CZ"/>
        </a:p>
      </dgm:t>
    </dgm:pt>
    <dgm:pt modelId="{A06D0BFC-6811-B740-9A67-D4F529179E81}" type="sibTrans" cxnId="{24AA02B6-2563-5040-AF8F-5D7C86E6A1D3}">
      <dgm:prSet/>
      <dgm:spPr/>
      <dgm:t>
        <a:bodyPr/>
        <a:lstStyle/>
        <a:p>
          <a:endParaRPr lang="cs-CZ"/>
        </a:p>
      </dgm:t>
    </dgm:pt>
    <dgm:pt modelId="{25A4454B-D6D0-3945-AE77-53AC68AA8581}">
      <dgm:prSet phldrT="[Text]"/>
      <dgm:spPr/>
      <dgm:t>
        <a:bodyPr/>
        <a:lstStyle/>
        <a:p>
          <a:r>
            <a:rPr lang="cs-CZ" dirty="0"/>
            <a:t>pohybová aktivita, sport</a:t>
          </a:r>
        </a:p>
      </dgm:t>
    </dgm:pt>
    <dgm:pt modelId="{30372E82-20A6-1946-99FF-1C1AA65B6DD9}" type="parTrans" cxnId="{FA1A4665-2EB2-B447-A9A8-0163F14423EB}">
      <dgm:prSet/>
      <dgm:spPr/>
      <dgm:t>
        <a:bodyPr/>
        <a:lstStyle/>
        <a:p>
          <a:endParaRPr lang="cs-CZ"/>
        </a:p>
      </dgm:t>
    </dgm:pt>
    <dgm:pt modelId="{B5336275-AB31-C64A-8721-C4BB0DFAF41B}" type="sibTrans" cxnId="{FA1A4665-2EB2-B447-A9A8-0163F14423EB}">
      <dgm:prSet/>
      <dgm:spPr/>
      <dgm:t>
        <a:bodyPr/>
        <a:lstStyle/>
        <a:p>
          <a:endParaRPr lang="cs-CZ"/>
        </a:p>
      </dgm:t>
    </dgm:pt>
    <dgm:pt modelId="{CC0F980F-B2FD-8749-83EC-5DCC49C8D1B9}" type="pres">
      <dgm:prSet presAssocID="{89873438-6609-4448-9BE1-20E48101D14B}" presName="Name0" presStyleCnt="0">
        <dgm:presLayoutVars>
          <dgm:dir/>
          <dgm:animLvl val="lvl"/>
          <dgm:resizeHandles val="exact"/>
        </dgm:presLayoutVars>
      </dgm:prSet>
      <dgm:spPr/>
    </dgm:pt>
    <dgm:pt modelId="{8030275B-6CDB-D748-A12B-A6AD12BB830C}" type="pres">
      <dgm:prSet presAssocID="{480DB866-090C-0240-87EA-F9C99392AD29}" presName="Name8" presStyleCnt="0"/>
      <dgm:spPr/>
    </dgm:pt>
    <dgm:pt modelId="{032619B4-3EF8-E748-A8FB-3761E498D372}" type="pres">
      <dgm:prSet presAssocID="{480DB866-090C-0240-87EA-F9C99392AD29}" presName="level" presStyleLbl="node1" presStyleIdx="0" presStyleCnt="4" custLinFactNeighborX="0" custLinFactNeighborY="940">
        <dgm:presLayoutVars>
          <dgm:chMax val="1"/>
          <dgm:bulletEnabled val="1"/>
        </dgm:presLayoutVars>
      </dgm:prSet>
      <dgm:spPr/>
    </dgm:pt>
    <dgm:pt modelId="{2E1E7EEF-FBD7-F647-B44E-4EA35E5B6241}" type="pres">
      <dgm:prSet presAssocID="{480DB866-090C-0240-87EA-F9C99392AD2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2FFBACC-6B67-AC48-B5C9-F8C410967506}" type="pres">
      <dgm:prSet presAssocID="{419CC6D5-44A4-BE45-BCA0-3704AC93978C}" presName="Name8" presStyleCnt="0"/>
      <dgm:spPr/>
    </dgm:pt>
    <dgm:pt modelId="{C2FE5376-029C-424B-BD4B-A6D285FC5D2B}" type="pres">
      <dgm:prSet presAssocID="{419CC6D5-44A4-BE45-BCA0-3704AC93978C}" presName="level" presStyleLbl="node1" presStyleIdx="1" presStyleCnt="4">
        <dgm:presLayoutVars>
          <dgm:chMax val="1"/>
          <dgm:bulletEnabled val="1"/>
        </dgm:presLayoutVars>
      </dgm:prSet>
      <dgm:spPr/>
    </dgm:pt>
    <dgm:pt modelId="{CEC4DF42-0505-AC40-90F2-C841F4FFD1EE}" type="pres">
      <dgm:prSet presAssocID="{419CC6D5-44A4-BE45-BCA0-3704AC93978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0EC5FDF-38F2-864C-8C74-1CB9E56516B3}" type="pres">
      <dgm:prSet presAssocID="{3C63F28F-7E13-6742-9DD5-183FE050C2F3}" presName="Name8" presStyleCnt="0"/>
      <dgm:spPr/>
    </dgm:pt>
    <dgm:pt modelId="{D97811A4-5AE4-0640-86AA-00CF9A14C526}" type="pres">
      <dgm:prSet presAssocID="{3C63F28F-7E13-6742-9DD5-183FE050C2F3}" presName="level" presStyleLbl="node1" presStyleIdx="2" presStyleCnt="4">
        <dgm:presLayoutVars>
          <dgm:chMax val="1"/>
          <dgm:bulletEnabled val="1"/>
        </dgm:presLayoutVars>
      </dgm:prSet>
      <dgm:spPr/>
    </dgm:pt>
    <dgm:pt modelId="{10E8C957-8429-2B43-A602-96C9BB095737}" type="pres">
      <dgm:prSet presAssocID="{3C63F28F-7E13-6742-9DD5-183FE050C2F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68A62F3-6BA7-F741-BDFD-7CD8A03AC68A}" type="pres">
      <dgm:prSet presAssocID="{25A4454B-D6D0-3945-AE77-53AC68AA8581}" presName="Name8" presStyleCnt="0"/>
      <dgm:spPr/>
    </dgm:pt>
    <dgm:pt modelId="{34A54B64-91AB-3549-8A97-E7CAF28FA858}" type="pres">
      <dgm:prSet presAssocID="{25A4454B-D6D0-3945-AE77-53AC68AA8581}" presName="level" presStyleLbl="node1" presStyleIdx="3" presStyleCnt="4">
        <dgm:presLayoutVars>
          <dgm:chMax val="1"/>
          <dgm:bulletEnabled val="1"/>
        </dgm:presLayoutVars>
      </dgm:prSet>
      <dgm:spPr/>
    </dgm:pt>
    <dgm:pt modelId="{050905D9-4D5E-8B42-8E4B-874C31B00778}" type="pres">
      <dgm:prSet presAssocID="{25A4454B-D6D0-3945-AE77-53AC68AA858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6D60B3E-869E-AD40-A532-B7D88999AA44}" type="presOf" srcId="{25A4454B-D6D0-3945-AE77-53AC68AA8581}" destId="{34A54B64-91AB-3549-8A97-E7CAF28FA858}" srcOrd="0" destOrd="0" presId="urn:microsoft.com/office/officeart/2005/8/layout/pyramid1"/>
    <dgm:cxn modelId="{FA1A4665-2EB2-B447-A9A8-0163F14423EB}" srcId="{89873438-6609-4448-9BE1-20E48101D14B}" destId="{25A4454B-D6D0-3945-AE77-53AC68AA8581}" srcOrd="3" destOrd="0" parTransId="{30372E82-20A6-1946-99FF-1C1AA65B6DD9}" sibTransId="{B5336275-AB31-C64A-8721-C4BB0DFAF41B}"/>
    <dgm:cxn modelId="{25E23791-7FEF-4046-81B4-8FCA3FE203D6}" srcId="{89873438-6609-4448-9BE1-20E48101D14B}" destId="{480DB866-090C-0240-87EA-F9C99392AD29}" srcOrd="0" destOrd="0" parTransId="{DBFF1AC9-940E-324C-9DC4-B570849896C4}" sibTransId="{E8D978EA-5AFC-CE4E-A412-0E5966A88E25}"/>
    <dgm:cxn modelId="{208EFA97-ED8B-344A-85EA-F57EB2FF89E8}" type="presOf" srcId="{25A4454B-D6D0-3945-AE77-53AC68AA8581}" destId="{050905D9-4D5E-8B42-8E4B-874C31B00778}" srcOrd="1" destOrd="0" presId="urn:microsoft.com/office/officeart/2005/8/layout/pyramid1"/>
    <dgm:cxn modelId="{AE8D359F-E4C1-5B4D-9955-1B060921D2E7}" type="presOf" srcId="{419CC6D5-44A4-BE45-BCA0-3704AC93978C}" destId="{C2FE5376-029C-424B-BD4B-A6D285FC5D2B}" srcOrd="0" destOrd="0" presId="urn:microsoft.com/office/officeart/2005/8/layout/pyramid1"/>
    <dgm:cxn modelId="{D5259CA0-DADE-6B41-B782-8CA11728CF95}" srcId="{89873438-6609-4448-9BE1-20E48101D14B}" destId="{419CC6D5-44A4-BE45-BCA0-3704AC93978C}" srcOrd="1" destOrd="0" parTransId="{5864F233-7003-8740-9191-CD6FBA21ABE0}" sibTransId="{36EEFA27-919E-024D-ACEA-B0E05B27C0E9}"/>
    <dgm:cxn modelId="{7F8E44A5-5ADA-F449-B49F-103AA0A6BF5C}" type="presOf" srcId="{480DB866-090C-0240-87EA-F9C99392AD29}" destId="{2E1E7EEF-FBD7-F647-B44E-4EA35E5B6241}" srcOrd="1" destOrd="0" presId="urn:microsoft.com/office/officeart/2005/8/layout/pyramid1"/>
    <dgm:cxn modelId="{24AA02B6-2563-5040-AF8F-5D7C86E6A1D3}" srcId="{89873438-6609-4448-9BE1-20E48101D14B}" destId="{3C63F28F-7E13-6742-9DD5-183FE050C2F3}" srcOrd="2" destOrd="0" parTransId="{EBB6D39A-2D54-614F-9D30-2CE128359694}" sibTransId="{A06D0BFC-6811-B740-9A67-D4F529179E81}"/>
    <dgm:cxn modelId="{AFDD6FC1-4180-F341-980A-8DADE67B1067}" type="presOf" srcId="{89873438-6609-4448-9BE1-20E48101D14B}" destId="{CC0F980F-B2FD-8749-83EC-5DCC49C8D1B9}" srcOrd="0" destOrd="0" presId="urn:microsoft.com/office/officeart/2005/8/layout/pyramid1"/>
    <dgm:cxn modelId="{2F88F8C7-D538-E743-8710-921127EDA504}" type="presOf" srcId="{3C63F28F-7E13-6742-9DD5-183FE050C2F3}" destId="{10E8C957-8429-2B43-A602-96C9BB095737}" srcOrd="1" destOrd="0" presId="urn:microsoft.com/office/officeart/2005/8/layout/pyramid1"/>
    <dgm:cxn modelId="{186D42D6-0E23-9940-B887-873FBDB59D98}" type="presOf" srcId="{419CC6D5-44A4-BE45-BCA0-3704AC93978C}" destId="{CEC4DF42-0505-AC40-90F2-C841F4FFD1EE}" srcOrd="1" destOrd="0" presId="urn:microsoft.com/office/officeart/2005/8/layout/pyramid1"/>
    <dgm:cxn modelId="{349F8FE8-EE62-A141-A864-C5C94B3491F4}" type="presOf" srcId="{480DB866-090C-0240-87EA-F9C99392AD29}" destId="{032619B4-3EF8-E748-A8FB-3761E498D372}" srcOrd="0" destOrd="0" presId="urn:microsoft.com/office/officeart/2005/8/layout/pyramid1"/>
    <dgm:cxn modelId="{8A721CEC-FCF6-734D-AD68-92125EBB8B34}" type="presOf" srcId="{3C63F28F-7E13-6742-9DD5-183FE050C2F3}" destId="{D97811A4-5AE4-0640-86AA-00CF9A14C526}" srcOrd="0" destOrd="0" presId="urn:microsoft.com/office/officeart/2005/8/layout/pyramid1"/>
    <dgm:cxn modelId="{67E32B55-930E-F148-A577-6C79C5FBC71F}" type="presParOf" srcId="{CC0F980F-B2FD-8749-83EC-5DCC49C8D1B9}" destId="{8030275B-6CDB-D748-A12B-A6AD12BB830C}" srcOrd="0" destOrd="0" presId="urn:microsoft.com/office/officeart/2005/8/layout/pyramid1"/>
    <dgm:cxn modelId="{37ADE10F-F44A-7F46-86A8-960F9A117F9E}" type="presParOf" srcId="{8030275B-6CDB-D748-A12B-A6AD12BB830C}" destId="{032619B4-3EF8-E748-A8FB-3761E498D372}" srcOrd="0" destOrd="0" presId="urn:microsoft.com/office/officeart/2005/8/layout/pyramid1"/>
    <dgm:cxn modelId="{0C60E885-5736-F447-95A0-529D3439C7D9}" type="presParOf" srcId="{8030275B-6CDB-D748-A12B-A6AD12BB830C}" destId="{2E1E7EEF-FBD7-F647-B44E-4EA35E5B6241}" srcOrd="1" destOrd="0" presId="urn:microsoft.com/office/officeart/2005/8/layout/pyramid1"/>
    <dgm:cxn modelId="{ADCB25E1-8487-6444-A00E-37DAE3BBC5F2}" type="presParOf" srcId="{CC0F980F-B2FD-8749-83EC-5DCC49C8D1B9}" destId="{D2FFBACC-6B67-AC48-B5C9-F8C410967506}" srcOrd="1" destOrd="0" presId="urn:microsoft.com/office/officeart/2005/8/layout/pyramid1"/>
    <dgm:cxn modelId="{C488BEA9-E67C-934C-982A-33024392D683}" type="presParOf" srcId="{D2FFBACC-6B67-AC48-B5C9-F8C410967506}" destId="{C2FE5376-029C-424B-BD4B-A6D285FC5D2B}" srcOrd="0" destOrd="0" presId="urn:microsoft.com/office/officeart/2005/8/layout/pyramid1"/>
    <dgm:cxn modelId="{1AD919F8-9D56-5D4D-AF1E-97E1966BBA40}" type="presParOf" srcId="{D2FFBACC-6B67-AC48-B5C9-F8C410967506}" destId="{CEC4DF42-0505-AC40-90F2-C841F4FFD1EE}" srcOrd="1" destOrd="0" presId="urn:microsoft.com/office/officeart/2005/8/layout/pyramid1"/>
    <dgm:cxn modelId="{41ECF07E-6EE6-474B-B8B2-F4CCE78EF729}" type="presParOf" srcId="{CC0F980F-B2FD-8749-83EC-5DCC49C8D1B9}" destId="{90EC5FDF-38F2-864C-8C74-1CB9E56516B3}" srcOrd="2" destOrd="0" presId="urn:microsoft.com/office/officeart/2005/8/layout/pyramid1"/>
    <dgm:cxn modelId="{B6F5ECDF-609F-0A4C-B099-DC84C30C73EC}" type="presParOf" srcId="{90EC5FDF-38F2-864C-8C74-1CB9E56516B3}" destId="{D97811A4-5AE4-0640-86AA-00CF9A14C526}" srcOrd="0" destOrd="0" presId="urn:microsoft.com/office/officeart/2005/8/layout/pyramid1"/>
    <dgm:cxn modelId="{711B42E3-1AF2-6B4E-8A54-F9FC6DB103CF}" type="presParOf" srcId="{90EC5FDF-38F2-864C-8C74-1CB9E56516B3}" destId="{10E8C957-8429-2B43-A602-96C9BB095737}" srcOrd="1" destOrd="0" presId="urn:microsoft.com/office/officeart/2005/8/layout/pyramid1"/>
    <dgm:cxn modelId="{2B6B1E6D-FFC3-434E-BE0F-8426267B4669}" type="presParOf" srcId="{CC0F980F-B2FD-8749-83EC-5DCC49C8D1B9}" destId="{D68A62F3-6BA7-F741-BDFD-7CD8A03AC68A}" srcOrd="3" destOrd="0" presId="urn:microsoft.com/office/officeart/2005/8/layout/pyramid1"/>
    <dgm:cxn modelId="{24955AEE-7A1A-7B46-B065-B87A137005D4}" type="presParOf" srcId="{D68A62F3-6BA7-F741-BDFD-7CD8A03AC68A}" destId="{34A54B64-91AB-3549-8A97-E7CAF28FA858}" srcOrd="0" destOrd="0" presId="urn:microsoft.com/office/officeart/2005/8/layout/pyramid1"/>
    <dgm:cxn modelId="{22276D35-7DF2-FB4C-A695-B805694BBF48}" type="presParOf" srcId="{D68A62F3-6BA7-F741-BDFD-7CD8A03AC68A}" destId="{050905D9-4D5E-8B42-8E4B-874C31B0077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619B4-3EF8-E748-A8FB-3761E498D372}">
      <dsp:nvSpPr>
        <dsp:cNvPr id="0" name=""/>
        <dsp:cNvSpPr/>
      </dsp:nvSpPr>
      <dsp:spPr>
        <a:xfrm>
          <a:off x="2745129" y="11574"/>
          <a:ext cx="1830086" cy="1231367"/>
        </a:xfrm>
        <a:prstGeom prst="trapezoid">
          <a:avLst>
            <a:gd name="adj" fmla="val 7431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operace</a:t>
          </a:r>
        </a:p>
      </dsp:txBody>
      <dsp:txXfrm>
        <a:off x="2745129" y="11574"/>
        <a:ext cx="1830086" cy="1231367"/>
      </dsp:txXfrm>
    </dsp:sp>
    <dsp:sp modelId="{C2FE5376-029C-424B-BD4B-A6D285FC5D2B}">
      <dsp:nvSpPr>
        <dsp:cNvPr id="0" name=""/>
        <dsp:cNvSpPr/>
      </dsp:nvSpPr>
      <dsp:spPr>
        <a:xfrm>
          <a:off x="1830086" y="1231367"/>
          <a:ext cx="3660172" cy="1231367"/>
        </a:xfrm>
        <a:prstGeom prst="trapezoid">
          <a:avLst>
            <a:gd name="adj" fmla="val 7431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 err="1"/>
            <a:t>korzetoterapie</a:t>
          </a:r>
          <a:r>
            <a:rPr lang="cs-CZ" sz="2700" kern="1200" dirty="0"/>
            <a:t> </a:t>
          </a:r>
        </a:p>
      </dsp:txBody>
      <dsp:txXfrm>
        <a:off x="2470616" y="1231367"/>
        <a:ext cx="2379111" cy="1231367"/>
      </dsp:txXfrm>
    </dsp:sp>
    <dsp:sp modelId="{D97811A4-5AE4-0640-86AA-00CF9A14C526}">
      <dsp:nvSpPr>
        <dsp:cNvPr id="0" name=""/>
        <dsp:cNvSpPr/>
      </dsp:nvSpPr>
      <dsp:spPr>
        <a:xfrm>
          <a:off x="915042" y="2462735"/>
          <a:ext cx="5490258" cy="1231367"/>
        </a:xfrm>
        <a:prstGeom prst="trapezoid">
          <a:avLst>
            <a:gd name="adj" fmla="val 7431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PSSE</a:t>
          </a:r>
        </a:p>
      </dsp:txBody>
      <dsp:txXfrm>
        <a:off x="1875838" y="2462735"/>
        <a:ext cx="3568667" cy="1231367"/>
      </dsp:txXfrm>
    </dsp:sp>
    <dsp:sp modelId="{34A54B64-91AB-3549-8A97-E7CAF28FA858}">
      <dsp:nvSpPr>
        <dsp:cNvPr id="0" name=""/>
        <dsp:cNvSpPr/>
      </dsp:nvSpPr>
      <dsp:spPr>
        <a:xfrm>
          <a:off x="0" y="3694102"/>
          <a:ext cx="7320344" cy="1231367"/>
        </a:xfrm>
        <a:prstGeom prst="trapezoid">
          <a:avLst>
            <a:gd name="adj" fmla="val 7431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pohybová aktivita, sport</a:t>
          </a:r>
        </a:p>
      </dsp:txBody>
      <dsp:txXfrm>
        <a:off x="1281060" y="3694102"/>
        <a:ext cx="4758223" cy="1231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11/18/24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ndt.net/cs/kde-jsi-zranil/bol%C3%AD-v-z%C3%A1dech/skolios-do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alstabilization.com/cz/" TargetMode="External"/><Relationship Id="rId2" Type="http://schemas.openxmlformats.org/officeDocument/2006/relationships/hyperlink" Target="https://www.pediatriepropraxi.cz/pdfs/ped/2010/04/02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rs.org/patients-and-families/conditions-and-treatments/parents/scoliosis/congenital-scoliosis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indawi.com/journals/cmmm/2019/6357171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E10E3-5DEF-5662-A6D1-97F70BA588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  <a:br>
              <a:rPr lang="cs-CZ" dirty="0"/>
            </a:br>
            <a:r>
              <a:rPr lang="cs-CZ" dirty="0"/>
              <a:t>- Skolióza -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F41732-55AE-EC3C-A3DD-B30E200136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Pavlína Bazalová</a:t>
            </a:r>
          </a:p>
        </p:txBody>
      </p:sp>
    </p:spTree>
    <p:extLst>
      <p:ext uri="{BB962C8B-B14F-4D97-AF65-F5344CB8AC3E}">
        <p14:creationId xmlns:p14="http://schemas.microsoft.com/office/powerpoint/2010/main" val="1138962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E7C8A-AAF6-5BBC-DEFA-48D116F3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lokace křivky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877E3A-10D7-358A-384B-7514383A3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2978277" cy="4184142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CTh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ThL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L, LS</a:t>
            </a:r>
          </a:p>
          <a:p>
            <a:r>
              <a:rPr lang="cs-CZ" dirty="0"/>
              <a:t>„C“ křivka </a:t>
            </a:r>
          </a:p>
          <a:p>
            <a:r>
              <a:rPr lang="cs-CZ" dirty="0"/>
              <a:t>„S“ křivka 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A355211-625C-4663-8D2B-3BC814C6D31D}"/>
              </a:ext>
            </a:extLst>
          </p:cNvPr>
          <p:cNvGrpSpPr/>
          <p:nvPr/>
        </p:nvGrpSpPr>
        <p:grpSpPr>
          <a:xfrm>
            <a:off x="3452812" y="2651760"/>
            <a:ext cx="7530148" cy="3968750"/>
            <a:chOff x="0" y="0"/>
            <a:chExt cx="3924300" cy="2540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59E50D3-7AAF-242B-936C-24A2A924B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660775" cy="2112645"/>
            </a:xfrm>
            <a:prstGeom prst="rect">
              <a:avLst/>
            </a:prstGeom>
          </p:spPr>
        </p:pic>
        <p:sp>
          <p:nvSpPr>
            <p:cNvPr id="6" name="Textové pole 1">
              <a:extLst>
                <a:ext uri="{FF2B5EF4-FFF2-40B4-BE49-F238E27FC236}">
                  <a16:creationId xmlns:a16="http://schemas.microsoft.com/office/drawing/2014/main" id="{0BA8F541-86DA-16DC-2AFD-B1B9AF60F05B}"/>
                </a:ext>
              </a:extLst>
            </p:cNvPr>
            <p:cNvSpPr txBox="1"/>
            <p:nvPr/>
          </p:nvSpPr>
          <p:spPr>
            <a:xfrm>
              <a:off x="0" y="2171700"/>
              <a:ext cx="3924300" cy="3683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 </a:t>
              </a:r>
              <a:r>
                <a:rPr lang="cs-CZ" sz="1100" u="sng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https://www.vondt.net/cs/kde-jsi-zranil/bol%C3%AD-v-z%C3%A1dech/skolios-do/</a:t>
              </a:r>
              <a:endPara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051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9EFA1-7CE7-EB87-EC0C-4E6629409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878C63-AA97-5698-8454-838E5A3D9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422392" cy="4251960"/>
          </a:xfrm>
        </p:spPr>
        <p:txBody>
          <a:bodyPr/>
          <a:lstStyle/>
          <a:p>
            <a:r>
              <a:rPr lang="cs-CZ" dirty="0"/>
              <a:t>Hlavní křivka </a:t>
            </a:r>
          </a:p>
          <a:p>
            <a:r>
              <a:rPr lang="cs-CZ" dirty="0"/>
              <a:t>Vedlejší křivka </a:t>
            </a:r>
          </a:p>
          <a:p>
            <a:r>
              <a:rPr lang="cs-CZ" dirty="0"/>
              <a:t>Kompenzovaná a dekompenzovaná skolióza </a:t>
            </a:r>
          </a:p>
          <a:p>
            <a:r>
              <a:rPr lang="cs-CZ" dirty="0"/>
              <a:t>Koncový obratel </a:t>
            </a:r>
          </a:p>
          <a:p>
            <a:r>
              <a:rPr lang="cs-CZ" dirty="0"/>
              <a:t>Vrcholový obratel </a:t>
            </a:r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441727D-8FDD-7187-442E-A627D3F1DDE0}"/>
              </a:ext>
            </a:extLst>
          </p:cNvPr>
          <p:cNvGrpSpPr/>
          <p:nvPr/>
        </p:nvGrpSpPr>
        <p:grpSpPr>
          <a:xfrm>
            <a:off x="6693832" y="314961"/>
            <a:ext cx="5183208" cy="5760720"/>
            <a:chOff x="23731" y="190485"/>
            <a:chExt cx="2820723" cy="261621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73029D5-B5D4-E98A-9DBB-ECFEB656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1" y="190485"/>
              <a:ext cx="2692400" cy="2439670"/>
            </a:xfrm>
            <a:prstGeom prst="rect">
              <a:avLst/>
            </a:prstGeom>
          </p:spPr>
        </p:pic>
        <p:sp>
          <p:nvSpPr>
            <p:cNvPr id="6" name="Textové pole 9">
              <a:extLst>
                <a:ext uri="{FF2B5EF4-FFF2-40B4-BE49-F238E27FC236}">
                  <a16:creationId xmlns:a16="http://schemas.microsoft.com/office/drawing/2014/main" id="{AE8C59E0-C712-92AF-9AD5-606781DEB96C}"/>
                </a:ext>
              </a:extLst>
            </p:cNvPr>
            <p:cNvSpPr txBox="1"/>
            <p:nvPr/>
          </p:nvSpPr>
          <p:spPr>
            <a:xfrm>
              <a:off x="101254" y="2654644"/>
              <a:ext cx="2743200" cy="15205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https://link.springer.com/article/10.1007/s00586-017-5350-x</a:t>
              </a:r>
            </a:p>
          </p:txBody>
        </p:sp>
      </p:grpSp>
      <p:pic>
        <p:nvPicPr>
          <p:cNvPr id="1028" name="Picture 4" descr="Téma: Fyzioterapie u skolióz">
            <a:extLst>
              <a:ext uri="{FF2B5EF4-FFF2-40B4-BE49-F238E27FC236}">
                <a16:creationId xmlns:a16="http://schemas.microsoft.com/office/drawing/2014/main" id="{8FFF3F08-F5EB-9F70-ED36-539F82BF2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28" y="3458718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2D9C56E-F10D-4082-8BE6-AB66D886AF2C}"/>
              </a:ext>
            </a:extLst>
          </p:cNvPr>
          <p:cNvSpPr txBox="1"/>
          <p:nvPr/>
        </p:nvSpPr>
        <p:spPr>
          <a:xfrm>
            <a:off x="4667250" y="6312206"/>
            <a:ext cx="2026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https://dspace.cuni.cz/bitstream/handle/20.500.11956/30835/130005592.pdf?sequence=1&amp;isAllowed=y</a:t>
            </a:r>
          </a:p>
        </p:txBody>
      </p:sp>
    </p:spTree>
    <p:extLst>
      <p:ext uri="{BB962C8B-B14F-4D97-AF65-F5344CB8AC3E}">
        <p14:creationId xmlns:p14="http://schemas.microsoft.com/office/powerpoint/2010/main" val="125346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29307-3B82-65DA-B3EE-CD0B6DC6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40FB10-4C60-9918-F89D-FB9F92878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Klinické vyšetření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Statické vyšetření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Dynamické vyšetření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Dech, respirační vlna, antropometrie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Hypermobilita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Neurologické vyšetření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Zobrazovací metody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RTG, CT, MRI, UZ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Funkční / přístrojová diagnostika 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Spirometrie</a:t>
            </a:r>
          </a:p>
          <a:p>
            <a:pPr marL="1428750" lvl="2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Kardiologické vyšetření (těžké křivky)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69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29307-3B82-65DA-B3EE-CD0B6DC6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/>
          <a:lstStyle/>
          <a:p>
            <a:r>
              <a:rPr lang="cs-CZ" dirty="0"/>
              <a:t>1) vyšetření – statika </a:t>
            </a:r>
          </a:p>
        </p:txBody>
      </p:sp>
      <p:pic>
        <p:nvPicPr>
          <p:cNvPr id="5122" name="Picture 2" descr="signs of scoliosis">
            <a:extLst>
              <a:ext uri="{FF2B5EF4-FFF2-40B4-BE49-F238E27FC236}">
                <a16:creationId xmlns:a16="http://schemas.microsoft.com/office/drawing/2014/main" id="{CE51B08E-4F82-B55B-8714-BAFCC279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1447401"/>
            <a:ext cx="5379720" cy="43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D672D7C-50C8-7F9D-8AE1-5BBF9B32CF97}"/>
              </a:ext>
            </a:extLst>
          </p:cNvPr>
          <p:cNvSpPr txBox="1"/>
          <p:nvPr/>
        </p:nvSpPr>
        <p:spPr>
          <a:xfrm>
            <a:off x="7381875" y="6211668"/>
            <a:ext cx="4810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https://www.hudsonvalleyscoliosis.com/what-is-scoliosis/overview/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91DD64-CBC5-8404-A1FB-2811D66F2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08" t="22592" r="10834" b="19074"/>
          <a:stretch/>
        </p:blipFill>
        <p:spPr>
          <a:xfrm>
            <a:off x="0" y="1331855"/>
            <a:ext cx="6911324" cy="463205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D9C2FB-9DF3-A708-FC1D-5C45199254C1}"/>
              </a:ext>
            </a:extLst>
          </p:cNvPr>
          <p:cNvSpPr txBox="1"/>
          <p:nvPr/>
        </p:nvSpPr>
        <p:spPr>
          <a:xfrm>
            <a:off x="-42440" y="6027003"/>
            <a:ext cx="781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Převzato z: BP – Možnost fyzioterapie u idiopatické skoliózy v období adolescence, Holečková 2022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74F657-AF46-AA81-B918-FAF41A28ADE9}"/>
              </a:ext>
            </a:extLst>
          </p:cNvPr>
          <p:cNvSpPr txBox="1"/>
          <p:nvPr/>
        </p:nvSpPr>
        <p:spPr>
          <a:xfrm>
            <a:off x="9108867" y="339062"/>
            <a:ext cx="135614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3600" dirty="0">
                <a:solidFill>
                  <a:schemeClr val="accent2"/>
                </a:solidFill>
                <a:latin typeface="+mn-lt"/>
              </a:rPr>
              <a:t>STOJ</a:t>
            </a:r>
          </a:p>
        </p:txBody>
      </p:sp>
    </p:spTree>
    <p:extLst>
      <p:ext uri="{BB962C8B-B14F-4D97-AF65-F5344CB8AC3E}">
        <p14:creationId xmlns:p14="http://schemas.microsoft.com/office/powerpoint/2010/main" val="3691381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37012D-AAB1-214F-4459-C60F2BC8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zeď, interiér, osoba, místnost&#10;&#10;Popis byl vytvořen automaticky">
            <a:extLst>
              <a:ext uri="{FF2B5EF4-FFF2-40B4-BE49-F238E27FC236}">
                <a16:creationId xmlns:a16="http://schemas.microsoft.com/office/drawing/2014/main" id="{5517F93E-7DE7-04E3-B53B-D838E4074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0998" y="857251"/>
            <a:ext cx="6858003" cy="5143501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7E5E0A-ED6B-6C58-FCA3-59965A34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82E49FD-ED28-D376-7D29-12B68768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E3C7EA3-16DB-CA61-36B7-9F998BCCE5C6}"/>
              </a:ext>
            </a:extLst>
          </p:cNvPr>
          <p:cNvGrpSpPr/>
          <p:nvPr/>
        </p:nvGrpSpPr>
        <p:grpSpPr>
          <a:xfrm>
            <a:off x="718800" y="0"/>
            <a:ext cx="5143500" cy="6858000"/>
            <a:chOff x="718800" y="0"/>
            <a:chExt cx="5143500" cy="6858000"/>
          </a:xfrm>
        </p:grpSpPr>
        <p:pic>
          <p:nvPicPr>
            <p:cNvPr id="9" name="Obrázek 8" descr="Obsah obrázku osoba, zeď, Stehno, boky&#10;&#10;Popis byl vytvořen automaticky">
              <a:extLst>
                <a:ext uri="{FF2B5EF4-FFF2-40B4-BE49-F238E27FC236}">
                  <a16:creationId xmlns:a16="http://schemas.microsoft.com/office/drawing/2014/main" id="{9DEE1BA6-A71C-1D94-EBBD-3B55D31C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38450" y="857250"/>
              <a:ext cx="6858000" cy="5143500"/>
            </a:xfrm>
            <a:prstGeom prst="rect">
              <a:avLst/>
            </a:prstGeom>
          </p:spPr>
        </p:pic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15AF84A0-54AB-C042-3D20-38108052350D}"/>
                </a:ext>
              </a:extLst>
            </p:cNvPr>
            <p:cNvSpPr/>
            <p:nvPr/>
          </p:nvSpPr>
          <p:spPr bwMode="auto">
            <a:xfrm>
              <a:off x="2986088" y="385763"/>
              <a:ext cx="757237" cy="78581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599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29307-3B82-65DA-B3EE-CD0B6DC6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242"/>
            <a:ext cx="10058400" cy="1609344"/>
          </a:xfrm>
        </p:spPr>
        <p:txBody>
          <a:bodyPr/>
          <a:lstStyle/>
          <a:p>
            <a:r>
              <a:rPr lang="cs-CZ" dirty="0"/>
              <a:t>1) vyšetření – statika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74F657-AF46-AA81-B918-FAF41A28ADE9}"/>
              </a:ext>
            </a:extLst>
          </p:cNvPr>
          <p:cNvSpPr txBox="1"/>
          <p:nvPr/>
        </p:nvSpPr>
        <p:spPr>
          <a:xfrm>
            <a:off x="6801303" y="3105834"/>
            <a:ext cx="528882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3600" dirty="0">
                <a:solidFill>
                  <a:schemeClr val="accent2"/>
                </a:solidFill>
                <a:latin typeface="+mn-lt"/>
              </a:rPr>
              <a:t>Předklon – </a:t>
            </a:r>
            <a:r>
              <a:rPr lang="cs-CZ" sz="3600" dirty="0" err="1">
                <a:solidFill>
                  <a:schemeClr val="accent2"/>
                </a:solidFill>
                <a:latin typeface="+mn-lt"/>
              </a:rPr>
              <a:t>Adamsův</a:t>
            </a:r>
            <a:r>
              <a:rPr lang="cs-CZ" sz="3600" dirty="0">
                <a:solidFill>
                  <a:schemeClr val="accent2"/>
                </a:solidFill>
                <a:latin typeface="+mn-lt"/>
              </a:rPr>
              <a:t> test</a:t>
            </a:r>
          </a:p>
        </p:txBody>
      </p:sp>
      <p:pic>
        <p:nvPicPr>
          <p:cNvPr id="7" name="Obrázek 6" descr="Obsah obrázku nábytek, interiér, podlaha, židle&#10;&#10;Popis byl vytvořen automaticky">
            <a:extLst>
              <a:ext uri="{FF2B5EF4-FFF2-40B4-BE49-F238E27FC236}">
                <a16:creationId xmlns:a16="http://schemas.microsoft.com/office/drawing/2014/main" id="{936011B5-1F84-3255-32AB-08371703B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9" y="1999934"/>
            <a:ext cx="5288820" cy="397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3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00237-D827-617F-4AFC-4662E6DD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A19735-D70A-9522-B5F5-C048061C7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C6B1E8-42FD-985D-BB4F-CB668306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9392C8-540D-0A40-CD53-1DF8FAEF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05E3991-1387-7546-6024-710DC7796ECD}"/>
              </a:ext>
            </a:extLst>
          </p:cNvPr>
          <p:cNvGrpSpPr/>
          <p:nvPr/>
        </p:nvGrpSpPr>
        <p:grpSpPr>
          <a:xfrm>
            <a:off x="6308596" y="1181314"/>
            <a:ext cx="5838190" cy="5095661"/>
            <a:chOff x="223590" y="1"/>
            <a:chExt cx="2641600" cy="242534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B41B15F4-CD08-72F4-0AC6-03E85393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5" y="1"/>
              <a:ext cx="2057564" cy="2234002"/>
            </a:xfrm>
            <a:prstGeom prst="rect">
              <a:avLst/>
            </a:prstGeom>
          </p:spPr>
        </p:pic>
        <p:sp>
          <p:nvSpPr>
            <p:cNvPr id="8" name="Textové pole 13">
              <a:extLst>
                <a:ext uri="{FF2B5EF4-FFF2-40B4-BE49-F238E27FC236}">
                  <a16:creationId xmlns:a16="http://schemas.microsoft.com/office/drawing/2014/main" id="{28F3DF6D-8E68-4ADE-4E20-118F362FA982}"/>
                </a:ext>
              </a:extLst>
            </p:cNvPr>
            <p:cNvSpPr txBox="1"/>
            <p:nvPr/>
          </p:nvSpPr>
          <p:spPr>
            <a:xfrm>
              <a:off x="223590" y="2262817"/>
              <a:ext cx="2641600" cy="16252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https://www.researchgate.net/figure/Abbildung-2-Adams-Vorbeugetest-15-jaehriges-Maedchen-mit-einer-rechts-konvexen_fig2_220020884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48DE9BF-2267-B945-6D9D-FB778E9A171E}"/>
              </a:ext>
            </a:extLst>
          </p:cNvPr>
          <p:cNvGrpSpPr/>
          <p:nvPr/>
        </p:nvGrpSpPr>
        <p:grpSpPr>
          <a:xfrm>
            <a:off x="8893388" y="581025"/>
            <a:ext cx="3298612" cy="2181860"/>
            <a:chOff x="253497" y="0"/>
            <a:chExt cx="2996565" cy="2741858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0E156809-4BEB-38D0-86F4-EC0995A1E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97" y="0"/>
              <a:ext cx="2188845" cy="2188845"/>
            </a:xfrm>
            <a:prstGeom prst="rect">
              <a:avLst/>
            </a:prstGeom>
          </p:spPr>
        </p:pic>
        <p:sp>
          <p:nvSpPr>
            <p:cNvPr id="11" name="Textové pole 7">
              <a:extLst>
                <a:ext uri="{FF2B5EF4-FFF2-40B4-BE49-F238E27FC236}">
                  <a16:creationId xmlns:a16="http://schemas.microsoft.com/office/drawing/2014/main" id="{B46321C3-5B4A-35CB-5BB0-E251D53A779B}"/>
                </a:ext>
              </a:extLst>
            </p:cNvPr>
            <p:cNvSpPr txBox="1"/>
            <p:nvPr/>
          </p:nvSpPr>
          <p:spPr>
            <a:xfrm>
              <a:off x="253497" y="2196393"/>
              <a:ext cx="299656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Zdroj::https://rad.washington.edu/about-us/academic-sections/musculoskeletal-radiology/teaching-materials/online-musculoskeletal-radiology-book/scoliosis/</a:t>
              </a:r>
            </a:p>
          </p:txBody>
        </p:sp>
      </p:grpSp>
      <p:pic>
        <p:nvPicPr>
          <p:cNvPr id="12" name="Obrázek 11">
            <a:extLst>
              <a:ext uri="{FF2B5EF4-FFF2-40B4-BE49-F238E27FC236}">
                <a16:creationId xmlns:a16="http://schemas.microsoft.com/office/drawing/2014/main" id="{F8311C39-C975-DE95-FFAB-64E278A31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56" y="3541365"/>
            <a:ext cx="4658868" cy="294839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E3430EF-031A-25A4-AC4C-123E724B58F6}"/>
              </a:ext>
            </a:extLst>
          </p:cNvPr>
          <p:cNvSpPr txBox="1"/>
          <p:nvPr/>
        </p:nvSpPr>
        <p:spPr>
          <a:xfrm>
            <a:off x="687954" y="6475261"/>
            <a:ext cx="6094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https://www.scoliosissos.com/blog/scoliometer-apps-are-they-worth-trying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F9F62F4-D475-824F-C8CC-7DB8E7BA4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7" y="737806"/>
            <a:ext cx="5715000" cy="220027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0353274-4B8F-13B8-00F0-CEAEF4806EFF}"/>
              </a:ext>
            </a:extLst>
          </p:cNvPr>
          <p:cNvSpPr txBox="1"/>
          <p:nvPr/>
        </p:nvSpPr>
        <p:spPr>
          <a:xfrm>
            <a:off x="436727" y="2894775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https://www.researchgate.net/figure/Measurement-of-the-rib-hump-on-a-a-plaster-model-and-a-b-scoliosis-patient-using-the_fig3_230588077</a:t>
            </a:r>
          </a:p>
        </p:txBody>
      </p:sp>
    </p:spTree>
    <p:extLst>
      <p:ext uri="{BB962C8B-B14F-4D97-AF65-F5344CB8AC3E}">
        <p14:creationId xmlns:p14="http://schemas.microsoft.com/office/powerpoint/2010/main" val="316017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EB150-11D0-1749-0408-BEC70FA9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Dynamické zkoušky páteře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DF21E1-38B5-51F4-1C81-00A066D9D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Schoberova</a:t>
            </a:r>
            <a:r>
              <a:rPr lang="cs-CZ" dirty="0"/>
              <a:t> vzdálenost – </a:t>
            </a:r>
            <a:r>
              <a:rPr lang="cs-CZ" dirty="0" err="1"/>
              <a:t>Lp</a:t>
            </a:r>
            <a:r>
              <a:rPr lang="cs-CZ" dirty="0"/>
              <a:t>, L5 + 10 cm kraniálně (předklon + 3-4 cm) </a:t>
            </a:r>
          </a:p>
          <a:p>
            <a:r>
              <a:rPr lang="cs-CZ" dirty="0"/>
              <a:t>Stiborova vzdálenost – </a:t>
            </a:r>
            <a:r>
              <a:rPr lang="cs-CZ" dirty="0" err="1"/>
              <a:t>Lp</a:t>
            </a:r>
            <a:r>
              <a:rPr lang="cs-CZ" dirty="0"/>
              <a:t> + </a:t>
            </a:r>
            <a:r>
              <a:rPr lang="cs-CZ" dirty="0" err="1"/>
              <a:t>Thp</a:t>
            </a:r>
            <a:r>
              <a:rPr lang="cs-CZ" dirty="0"/>
              <a:t>, L5- C7 (předklon + 7-10 cm) </a:t>
            </a:r>
          </a:p>
          <a:p>
            <a:r>
              <a:rPr lang="cs-CZ" dirty="0" err="1"/>
              <a:t>Forestierova</a:t>
            </a:r>
            <a:r>
              <a:rPr lang="cs-CZ" dirty="0"/>
              <a:t> </a:t>
            </a:r>
            <a:r>
              <a:rPr lang="cs-CZ" dirty="0" err="1"/>
              <a:t>fleche</a:t>
            </a:r>
            <a:r>
              <a:rPr lang="cs-CZ" dirty="0"/>
              <a:t> – </a:t>
            </a:r>
            <a:r>
              <a:rPr lang="cs-CZ" dirty="0" err="1"/>
              <a:t>Cp</a:t>
            </a:r>
            <a:r>
              <a:rPr lang="cs-CZ" dirty="0"/>
              <a:t>, </a:t>
            </a:r>
            <a:r>
              <a:rPr lang="cs-CZ" dirty="0" err="1"/>
              <a:t>protuberantia</a:t>
            </a:r>
            <a:r>
              <a:rPr lang="cs-CZ" dirty="0"/>
              <a:t> </a:t>
            </a:r>
            <a:r>
              <a:rPr lang="cs-CZ" dirty="0" err="1"/>
              <a:t>occipitalis</a:t>
            </a:r>
            <a:r>
              <a:rPr lang="cs-CZ" dirty="0"/>
              <a:t> </a:t>
            </a:r>
          </a:p>
          <a:p>
            <a:r>
              <a:rPr lang="cs-CZ" dirty="0" err="1"/>
              <a:t>Čepojevova</a:t>
            </a:r>
            <a:r>
              <a:rPr lang="cs-CZ" dirty="0"/>
              <a:t> vzdálenost – </a:t>
            </a:r>
            <a:r>
              <a:rPr lang="cs-CZ" dirty="0" err="1"/>
              <a:t>Cp</a:t>
            </a:r>
            <a:r>
              <a:rPr lang="cs-CZ" dirty="0"/>
              <a:t>, C7 + 8 cm kraniálně (anteflexe + 2,5-3 cm)</a:t>
            </a:r>
          </a:p>
          <a:p>
            <a:r>
              <a:rPr lang="cs-CZ" dirty="0"/>
              <a:t>Ottova </a:t>
            </a:r>
            <a:r>
              <a:rPr lang="cs-CZ" dirty="0" err="1"/>
              <a:t>inkliniční</a:t>
            </a:r>
            <a:r>
              <a:rPr lang="cs-CZ" dirty="0"/>
              <a:t> vzdálenost – </a:t>
            </a:r>
            <a:r>
              <a:rPr lang="cs-CZ" dirty="0" err="1"/>
              <a:t>Thp</a:t>
            </a:r>
            <a:r>
              <a:rPr lang="cs-CZ" dirty="0"/>
              <a:t>, C7 + 30 cm kaudálně (anteflexe + min 3,5 cm)</a:t>
            </a:r>
          </a:p>
          <a:p>
            <a:r>
              <a:rPr lang="cs-CZ" dirty="0"/>
              <a:t>Ottova </a:t>
            </a:r>
            <a:r>
              <a:rPr lang="cs-CZ" dirty="0" err="1"/>
              <a:t>rekliniční</a:t>
            </a:r>
            <a:r>
              <a:rPr lang="cs-CZ" dirty="0"/>
              <a:t> vzdálenost – </a:t>
            </a:r>
            <a:r>
              <a:rPr lang="cs-CZ" dirty="0" err="1"/>
              <a:t>Thp</a:t>
            </a:r>
            <a:r>
              <a:rPr lang="cs-CZ" dirty="0"/>
              <a:t>, C7 + 30 cm kaudálně (retroflexe – 2,5 cm)</a:t>
            </a:r>
          </a:p>
          <a:p>
            <a:r>
              <a:rPr lang="cs-CZ" dirty="0"/>
              <a:t>Thomayerova vzdálenost – 10 cm (30 cm)</a:t>
            </a:r>
          </a:p>
          <a:p>
            <a:r>
              <a:rPr lang="cs-CZ" dirty="0" err="1"/>
              <a:t>Lateroflexe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1681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5C00B4-7C97-2C57-C16C-F2DCBD8B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17F10A-3911-9D31-B648-F9FA45985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69EAE5-9FD6-C7E9-A35A-A69221765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3" b="11999"/>
          <a:stretch/>
        </p:blipFill>
        <p:spPr>
          <a:xfrm>
            <a:off x="952500" y="490728"/>
            <a:ext cx="5143500" cy="5882640"/>
          </a:xfrm>
          <a:prstGeom prst="rect">
            <a:avLst/>
          </a:prstGeom>
        </p:spPr>
      </p:pic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id="{FBEA46AC-3757-05C7-DEBB-B6F81DF4B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5036" r="7679" b="7067"/>
          <a:stretch/>
        </p:blipFill>
        <p:spPr bwMode="auto">
          <a:xfrm>
            <a:off x="6885917" y="484632"/>
            <a:ext cx="4236235" cy="58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85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80017-8CD2-941A-CCB5-514C1E5E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024325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Vyšetření – další možnosti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66E3-0491-BF55-B68C-6AD16368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9" y="1872000"/>
            <a:ext cx="10396875" cy="3960000"/>
          </a:xfrm>
        </p:spPr>
        <p:txBody>
          <a:bodyPr/>
          <a:lstStyle/>
          <a:p>
            <a:r>
              <a:rPr lang="cs-CZ" b="1" dirty="0"/>
              <a:t>Aplikace:</a:t>
            </a:r>
          </a:p>
          <a:p>
            <a:pPr marL="457200" indent="-457200">
              <a:buFontTx/>
              <a:buChar char="-"/>
            </a:pPr>
            <a:r>
              <a:rPr lang="cs-CZ" dirty="0" err="1"/>
              <a:t>ScoDiaC</a:t>
            </a:r>
            <a:endParaRPr lang="cs-CZ" dirty="0"/>
          </a:p>
          <a:p>
            <a:pPr marL="457200" indent="-457200">
              <a:buFontTx/>
              <a:buChar char="-"/>
            </a:pPr>
            <a:r>
              <a:rPr lang="cs-CZ" dirty="0" err="1"/>
              <a:t>PotsiApp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800" b="1" dirty="0"/>
              <a:t>Přístroje: </a:t>
            </a:r>
          </a:p>
          <a:p>
            <a:pPr marL="457200" indent="-457200">
              <a:buFontTx/>
              <a:buChar char="-"/>
            </a:pPr>
            <a:r>
              <a:rPr lang="cs-CZ" dirty="0" err="1"/>
              <a:t>Diers</a:t>
            </a:r>
            <a:r>
              <a:rPr lang="cs-CZ" dirty="0"/>
              <a:t> –rastrový obrázek </a:t>
            </a:r>
          </a:p>
          <a:p>
            <a:pPr marL="457200" indent="-457200">
              <a:buFontTx/>
              <a:buChar char="-"/>
            </a:pPr>
            <a:r>
              <a:rPr lang="cs-CZ" dirty="0"/>
              <a:t>Kombinace – termokamera </a:t>
            </a:r>
          </a:p>
          <a:p>
            <a:pPr marL="457200" indent="-457200">
              <a:buFontTx/>
              <a:buChar char="-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6F58E-F19B-DB34-D5DA-94A162B1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2050" name="Picture 2" descr="Scodiac para medir o Ângulo de Cobb | Instituto de Escoliose">
            <a:extLst>
              <a:ext uri="{FF2B5EF4-FFF2-40B4-BE49-F238E27FC236}">
                <a16:creationId xmlns:a16="http://schemas.microsoft.com/office/drawing/2014/main" id="{EF69F203-B498-69E7-1C06-C83B3665E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0" y="1821261"/>
            <a:ext cx="3236914" cy="32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CC2D207-BCE7-CE3F-BFAE-7638E952CC46}"/>
              </a:ext>
            </a:extLst>
          </p:cNvPr>
          <p:cNvSpPr txBox="1"/>
          <p:nvPr/>
        </p:nvSpPr>
        <p:spPr>
          <a:xfrm>
            <a:off x="5770560" y="5570390"/>
            <a:ext cx="5973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institutoescoliose.com.br</a:t>
            </a:r>
            <a:r>
              <a:rPr lang="cs-CZ" sz="1400" dirty="0"/>
              <a:t>/</a:t>
            </a:r>
            <a:r>
              <a:rPr lang="cs-CZ" sz="1400" dirty="0" err="1"/>
              <a:t>wp-content</a:t>
            </a:r>
            <a:r>
              <a:rPr lang="cs-CZ" sz="1400" dirty="0"/>
              <a:t>/</a:t>
            </a:r>
            <a:r>
              <a:rPr lang="cs-CZ" sz="1400" dirty="0" err="1"/>
              <a:t>uploads</a:t>
            </a:r>
            <a:r>
              <a:rPr lang="cs-CZ" sz="1400" dirty="0"/>
              <a:t>/2019/09/SCODIAC-300x300.png</a:t>
            </a:r>
          </a:p>
        </p:txBody>
      </p:sp>
      <p:pic>
        <p:nvPicPr>
          <p:cNvPr id="2052" name="Picture 4" descr="SCODIAC – Aplikace na Google Play">
            <a:extLst>
              <a:ext uri="{FF2B5EF4-FFF2-40B4-BE49-F238E27FC236}">
                <a16:creationId xmlns:a16="http://schemas.microsoft.com/office/drawing/2014/main" id="{BDC58265-BBF6-B21F-9373-D452E2A4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1" y="1549400"/>
            <a:ext cx="21082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84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D436C1-3F04-8523-D39D-152FE58AD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423" y="1045083"/>
            <a:ext cx="3197352" cy="469392"/>
          </a:xfrm>
        </p:spPr>
        <p:txBody>
          <a:bodyPr/>
          <a:lstStyle/>
          <a:p>
            <a:pPr marL="0" indent="0">
              <a:buNone/>
            </a:pPr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„Ze skoliózy dítě vyroste.“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F52D8EF-E6DB-30DC-56A5-35144008460D}"/>
              </a:ext>
            </a:extLst>
          </p:cNvPr>
          <p:cNvSpPr txBox="1"/>
          <p:nvPr/>
        </p:nvSpPr>
        <p:spPr>
          <a:xfrm>
            <a:off x="2697099" y="2039035"/>
            <a:ext cx="80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„Skolióza je způsobená tím, že například nosíme batoh na jednom rameni.“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ED2CA9D-56E3-E32E-B17F-2D87FAE08097}"/>
              </a:ext>
            </a:extLst>
          </p:cNvPr>
          <p:cNvSpPr txBox="1"/>
          <p:nvPr/>
        </p:nvSpPr>
        <p:spPr>
          <a:xfrm>
            <a:off x="904875" y="2907268"/>
            <a:ext cx="2543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„Skolióze lze předejít.“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B9103B8-4627-9CCA-D4F2-BD3A2E984CBF}"/>
              </a:ext>
            </a:extLst>
          </p:cNvPr>
          <p:cNvSpPr txBox="1"/>
          <p:nvPr/>
        </p:nvSpPr>
        <p:spPr>
          <a:xfrm>
            <a:off x="3048000" y="37755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„Děti, které mají skoliózu, nemohou sportovat.“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5B744ED-DF2B-E71D-5B79-486E7C3B2CFB}"/>
              </a:ext>
            </a:extLst>
          </p:cNvPr>
          <p:cNvSpPr txBox="1"/>
          <p:nvPr/>
        </p:nvSpPr>
        <p:spPr>
          <a:xfrm>
            <a:off x="1098423" y="5254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„Skolióza může způsobit poruchu orgánů.“</a:t>
            </a:r>
          </a:p>
        </p:txBody>
      </p:sp>
    </p:spTree>
    <p:extLst>
      <p:ext uri="{BB962C8B-B14F-4D97-AF65-F5344CB8AC3E}">
        <p14:creationId xmlns:p14="http://schemas.microsoft.com/office/powerpoint/2010/main" val="167071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5289C-00A5-7C02-F161-E3C77339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7D1B1A-0CFD-61E2-DB5F-E5F5AE706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833F0D-7852-34D3-CAAC-75CEBD1E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86" y="0"/>
            <a:ext cx="5668347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759194-9E04-0ACD-81DA-F782AD66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133" y="0"/>
            <a:ext cx="5668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5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A20BCDA7-65B1-211C-4972-5493C3EFDF90}"/>
              </a:ext>
            </a:extLst>
          </p:cNvPr>
          <p:cNvGrpSpPr/>
          <p:nvPr/>
        </p:nvGrpSpPr>
        <p:grpSpPr>
          <a:xfrm>
            <a:off x="1310640" y="769112"/>
            <a:ext cx="9672320" cy="5604256"/>
            <a:chOff x="0" y="122061"/>
            <a:chExt cx="4572000" cy="240460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74FE1A2-4AE6-E95D-AC77-3252ACDFB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2061"/>
              <a:ext cx="4572000" cy="2057400"/>
            </a:xfrm>
            <a:prstGeom prst="rect">
              <a:avLst/>
            </a:prstGeom>
          </p:spPr>
        </p:pic>
        <p:sp>
          <p:nvSpPr>
            <p:cNvPr id="6" name="Textové pole 11">
              <a:extLst>
                <a:ext uri="{FF2B5EF4-FFF2-40B4-BE49-F238E27FC236}">
                  <a16:creationId xmlns:a16="http://schemas.microsoft.com/office/drawing/2014/main" id="{F16B9C44-77F0-8A3C-06A1-1DC24D33041C}"/>
                </a:ext>
              </a:extLst>
            </p:cNvPr>
            <p:cNvSpPr txBox="1"/>
            <p:nvPr/>
          </p:nvSpPr>
          <p:spPr>
            <a:xfrm>
              <a:off x="0" y="2333547"/>
              <a:ext cx="4572000" cy="19311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https://www.researchgate.net/figure/Topographic-analysis-and-software-output-from-the-Formetric-4D-device_fig1_230659261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08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5E3D2E7-AD93-44A1-8BC6-0E1343A3E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C5271D-3244-41E2-B819-CBCB46B7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83B5F4-86FD-4BF8-88F1-837F5B70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FD2E2-2BBC-4CE0-8728-F7F04CF3D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FDB4C9A-B334-4F22-B77C-0ABDFA48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B25D87-B509-4BDD-8E23-850E1C39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D65F690-F3FC-49A2-9B75-D38162A99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osáron ujjheggyel">
            <a:extLst>
              <a:ext uri="{FF2B5EF4-FFF2-40B4-BE49-F238E27FC236}">
                <a16:creationId xmlns:a16="http://schemas.microsoft.com/office/drawing/2014/main" id="{B374C1C7-2789-F543-B0D2-8ED6BBD204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34" t="2946" r="1" b="17785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C2719DD-855D-4E9A-89E0-4416268A4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blipFill dpi="0" rotWithShape="1">
            <a:blip r:embed="rId7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58DE88-7016-4ACE-BAD5-37403990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531684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13B4BD-BADD-4C61-A6BC-87ECD19AE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669517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91C70D-261B-46D8-8A4C-FB9C97DFA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484434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59C42CF-F95F-4432-8DC7-6BFD55093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5253661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78A2E08-81D2-472F-BDD4-D65C9605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74C2141-C719-40B3-919A-7B15F0F5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6995470-0528-460A-98A3-6FB60377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2612367"/>
            <a:ext cx="9966960" cy="30171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 kern="1200" cap="none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Skolióza a sport? </a:t>
            </a:r>
          </a:p>
        </p:txBody>
      </p:sp>
    </p:spTree>
    <p:extLst>
      <p:ext uri="{BB962C8B-B14F-4D97-AF65-F5344CB8AC3E}">
        <p14:creationId xmlns:p14="http://schemas.microsoft.com/office/powerpoint/2010/main" val="1891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9DF93-AAC9-E7B5-1F29-3B07DA19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Skolióza a sport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D0DD8C-4E63-922C-DC1B-C04166185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235934" cy="2253822"/>
          </a:xfr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Rekreační sport </a:t>
            </a:r>
          </a:p>
          <a:p>
            <a:pPr marL="0" indent="0" algn="ctr">
              <a:buNone/>
            </a:pPr>
            <a:r>
              <a:rPr lang="cs-CZ" dirty="0" err="1"/>
              <a:t>x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Vrcholový sport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7553C9E-A739-01E6-E6F3-8463517A8E6A}"/>
              </a:ext>
            </a:extLst>
          </p:cNvPr>
          <p:cNvSpPr txBox="1">
            <a:spLocks/>
          </p:cNvSpPr>
          <p:nvPr/>
        </p:nvSpPr>
        <p:spPr>
          <a:xfrm>
            <a:off x="5868365" y="4299194"/>
            <a:ext cx="3077869" cy="2074174"/>
          </a:xfrm>
          <a:prstGeom prst="rect">
            <a:avLst/>
          </a:prstGeom>
          <a:ln w="57150" cap="flat" cmpd="sng" algn="ctr">
            <a:solidFill>
              <a:schemeClr val="accent5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cs-CZ" dirty="0"/>
          </a:p>
          <a:p>
            <a:pPr marL="0" indent="0" algn="ctr">
              <a:buFont typeface="Wingdings" pitchFamily="2" charset="2"/>
              <a:buNone/>
            </a:pPr>
            <a:r>
              <a:rPr lang="cs-CZ" dirty="0"/>
              <a:t>Vhodné sporty ?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dirty="0" err="1"/>
              <a:t>x</a:t>
            </a:r>
            <a:endParaRPr lang="cs-CZ" dirty="0"/>
          </a:p>
          <a:p>
            <a:pPr marL="0" indent="0" algn="ctr">
              <a:buFont typeface="Wingdings" pitchFamily="2" charset="2"/>
              <a:buNone/>
            </a:pPr>
            <a:r>
              <a:rPr lang="cs-CZ" dirty="0"/>
              <a:t>Nevhodné sporty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CA3C3A-578A-6301-9F73-D72FD0368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14445" r="21667" b="13611"/>
          <a:stretch/>
        </p:blipFill>
        <p:spPr>
          <a:xfrm>
            <a:off x="7508748" y="845185"/>
            <a:ext cx="3048000" cy="24669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95FE1C9-5798-50E5-D8F5-3BA5DD633BB1}"/>
              </a:ext>
            </a:extLst>
          </p:cNvPr>
          <p:cNvSpPr txBox="1"/>
          <p:nvPr/>
        </p:nvSpPr>
        <p:spPr>
          <a:xfrm>
            <a:off x="7308723" y="3295651"/>
            <a:ext cx="3448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https://www.hudsonvalleyscoliosis.com/celebrities-scoliosis/usain-bolt/</a:t>
            </a:r>
          </a:p>
        </p:txBody>
      </p:sp>
    </p:spTree>
    <p:extLst>
      <p:ext uri="{BB962C8B-B14F-4D97-AF65-F5344CB8AC3E}">
        <p14:creationId xmlns:p14="http://schemas.microsoft.com/office/powerpoint/2010/main" val="2580498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3EC110F-4E81-BEEC-75FA-757D7201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9" y="180868"/>
            <a:ext cx="7772400" cy="2174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2CCCAB6-0C09-F78D-81A2-F8DE90336AE7}"/>
              </a:ext>
            </a:extLst>
          </p:cNvPr>
          <p:cNvSpPr txBox="1"/>
          <p:nvPr/>
        </p:nvSpPr>
        <p:spPr>
          <a:xfrm>
            <a:off x="146859" y="2436736"/>
            <a:ext cx="109612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err="1">
                <a:effectLst/>
              </a:rPr>
              <a:t>Recommendations</a:t>
            </a:r>
            <a:r>
              <a:rPr lang="cs-CZ" dirty="0"/>
              <a:t>: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cs-CZ" dirty="0" err="1">
                <a:effectLst/>
              </a:rPr>
              <a:t>brace-treated</a:t>
            </a:r>
            <a:r>
              <a:rPr lang="cs-CZ" dirty="0">
                <a:effectLst/>
              </a:rPr>
              <a:t> and </a:t>
            </a:r>
            <a:r>
              <a:rPr lang="cs-CZ" dirty="0" err="1">
                <a:effectLst/>
                <a:highlight>
                  <a:srgbClr val="FFFF00"/>
                </a:highlight>
              </a:rPr>
              <a:t>surgically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treated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scoliosis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patients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have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demonstrated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that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they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can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physically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participate</a:t>
            </a:r>
            <a:r>
              <a:rPr lang="cs-CZ" dirty="0">
                <a:effectLst/>
                <a:highlight>
                  <a:srgbClr val="FFFF00"/>
                </a:highlight>
              </a:rPr>
              <a:t> in </a:t>
            </a:r>
            <a:r>
              <a:rPr lang="cs-CZ" dirty="0" err="1">
                <a:effectLst/>
                <a:highlight>
                  <a:srgbClr val="FFFF00"/>
                </a:highlight>
              </a:rPr>
              <a:t>physical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activities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at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the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same</a:t>
            </a:r>
            <a:r>
              <a:rPr lang="cs-CZ" dirty="0">
                <a:effectLst/>
                <a:highlight>
                  <a:srgbClr val="FFFF00"/>
                </a:highlight>
              </a:rPr>
              <a:t> level as </a:t>
            </a:r>
            <a:r>
              <a:rPr lang="cs-CZ" dirty="0" err="1">
                <a:effectLst/>
                <a:highlight>
                  <a:srgbClr val="FFFF00"/>
                </a:highlight>
              </a:rPr>
              <a:t>nonsurgical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patients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>
                <a:effectLst/>
              </a:rPr>
              <a:t>(grade C </a:t>
            </a:r>
            <a:r>
              <a:rPr lang="cs-CZ" dirty="0" err="1">
                <a:effectLst/>
              </a:rPr>
              <a:t>recommendation</a:t>
            </a:r>
            <a:r>
              <a:rPr lang="cs-CZ" dirty="0">
                <a:effectLst/>
              </a:rPr>
              <a:t>);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cs-CZ" dirty="0" err="1">
                <a:effectLst/>
                <a:highlight>
                  <a:srgbClr val="FFFF00"/>
                </a:highlight>
              </a:rPr>
              <a:t>nonsurgically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treated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patients</a:t>
            </a:r>
            <a:r>
              <a:rPr lang="cs-CZ" dirty="0">
                <a:effectLst/>
                <a:highlight>
                  <a:srgbClr val="FFFF00"/>
                </a:highlight>
              </a:rPr>
              <a:t> are </a:t>
            </a:r>
            <a:r>
              <a:rPr lang="cs-CZ" dirty="0" err="1">
                <a:effectLst/>
                <a:highlight>
                  <a:srgbClr val="FFFF00"/>
                </a:highlight>
              </a:rPr>
              <a:t>encouraged</a:t>
            </a:r>
            <a:r>
              <a:rPr lang="cs-CZ" dirty="0">
                <a:effectLst/>
                <a:highlight>
                  <a:srgbClr val="FFFF00"/>
                </a:highlight>
              </a:rPr>
              <a:t> to </a:t>
            </a:r>
            <a:r>
              <a:rPr lang="cs-CZ" dirty="0" err="1">
                <a:effectLst/>
                <a:highlight>
                  <a:srgbClr val="FFFF00"/>
                </a:highlight>
              </a:rPr>
              <a:t>participate</a:t>
            </a:r>
            <a:r>
              <a:rPr lang="cs-CZ" dirty="0">
                <a:effectLst/>
                <a:highlight>
                  <a:srgbClr val="FFFF00"/>
                </a:highlight>
              </a:rPr>
              <a:t> in </a:t>
            </a:r>
            <a:r>
              <a:rPr lang="cs-CZ" dirty="0" err="1">
                <a:effectLst/>
                <a:highlight>
                  <a:srgbClr val="FFFF00"/>
                </a:highlight>
              </a:rPr>
              <a:t>sports</a:t>
            </a:r>
            <a:r>
              <a:rPr lang="cs-CZ" dirty="0">
                <a:effectLst/>
                <a:highlight>
                  <a:srgbClr val="FFFF00"/>
                </a:highlight>
              </a:rPr>
              <a:t> and </a:t>
            </a:r>
            <a:r>
              <a:rPr lang="cs-CZ" dirty="0" err="1">
                <a:effectLst/>
                <a:highlight>
                  <a:srgbClr val="FFFF00"/>
                </a:highlight>
              </a:rPr>
              <a:t>physical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activity</a:t>
            </a:r>
            <a:r>
              <a:rPr lang="cs-CZ" dirty="0">
                <a:effectLst/>
                <a:highlight>
                  <a:srgbClr val="FFFF00"/>
                </a:highlight>
              </a:rPr>
              <a:t> and </a:t>
            </a:r>
            <a:r>
              <a:rPr lang="cs-CZ" dirty="0" err="1">
                <a:effectLst/>
                <a:highlight>
                  <a:srgbClr val="FFFF00"/>
                </a:highlight>
              </a:rPr>
              <a:t>scoliosis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 err="1">
                <a:effectLst/>
                <a:highlight>
                  <a:srgbClr val="FFFF00"/>
                </a:highlight>
              </a:rPr>
              <a:t>is</a:t>
            </a:r>
            <a:r>
              <a:rPr lang="cs-CZ" dirty="0">
                <a:effectLst/>
                <a:highlight>
                  <a:srgbClr val="FFFF00"/>
                </a:highlight>
              </a:rPr>
              <a:t> not a </a:t>
            </a:r>
            <a:r>
              <a:rPr lang="cs-CZ" dirty="0" err="1">
                <a:effectLst/>
                <a:highlight>
                  <a:srgbClr val="FFFF00"/>
                </a:highlight>
              </a:rPr>
              <a:t>contraindication</a:t>
            </a:r>
            <a:r>
              <a:rPr lang="cs-CZ" dirty="0">
                <a:effectLst/>
                <a:highlight>
                  <a:srgbClr val="FFFF00"/>
                </a:highlight>
              </a:rPr>
              <a:t> to </a:t>
            </a:r>
            <a:r>
              <a:rPr lang="cs-CZ" dirty="0" err="1">
                <a:effectLst/>
                <a:highlight>
                  <a:srgbClr val="FFFF00"/>
                </a:highlight>
              </a:rPr>
              <a:t>participation</a:t>
            </a:r>
            <a:r>
              <a:rPr lang="cs-CZ" dirty="0">
                <a:effectLst/>
                <a:highlight>
                  <a:srgbClr val="FFFF00"/>
                </a:highlight>
              </a:rPr>
              <a:t> in most </a:t>
            </a:r>
            <a:r>
              <a:rPr lang="cs-CZ" dirty="0" err="1">
                <a:effectLst/>
                <a:highlight>
                  <a:srgbClr val="FFFF00"/>
                </a:highlight>
              </a:rPr>
              <a:t>sports</a:t>
            </a:r>
            <a:r>
              <a:rPr lang="cs-CZ" dirty="0">
                <a:effectLst/>
                <a:highlight>
                  <a:srgbClr val="FFFF00"/>
                </a:highlight>
              </a:rPr>
              <a:t> </a:t>
            </a:r>
            <a:r>
              <a:rPr lang="cs-CZ" dirty="0">
                <a:effectLst/>
              </a:rPr>
              <a:t>(grade D </a:t>
            </a:r>
            <a:r>
              <a:rPr lang="cs-CZ" dirty="0" err="1">
                <a:effectLst/>
              </a:rPr>
              <a:t>recommendation</a:t>
            </a:r>
            <a:r>
              <a:rPr lang="cs-CZ" dirty="0">
                <a:effectLst/>
              </a:rPr>
              <a:t>);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cs-CZ" dirty="0" err="1">
                <a:effectLst/>
              </a:rPr>
              <a:t>brace-treated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scoliosis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patients</a:t>
            </a:r>
            <a:r>
              <a:rPr lang="cs-CZ" dirty="0">
                <a:effectLst/>
              </a:rPr>
              <a:t> are </a:t>
            </a:r>
            <a:r>
              <a:rPr lang="cs-CZ" dirty="0" err="1">
                <a:effectLst/>
              </a:rPr>
              <a:t>encouraged</a:t>
            </a:r>
            <a:r>
              <a:rPr lang="cs-CZ" dirty="0">
                <a:effectLst/>
              </a:rPr>
              <a:t> to </a:t>
            </a:r>
            <a:r>
              <a:rPr lang="cs-CZ" dirty="0" err="1">
                <a:effectLst/>
              </a:rPr>
              <a:t>exercise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with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their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brace</a:t>
            </a:r>
            <a:r>
              <a:rPr lang="cs-CZ" dirty="0">
                <a:effectLst/>
              </a:rPr>
              <a:t> on; </a:t>
            </a:r>
            <a:r>
              <a:rPr lang="cs-CZ" dirty="0" err="1">
                <a:effectLst/>
              </a:rPr>
              <a:t>however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exercise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may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also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be</a:t>
            </a:r>
            <a:r>
              <a:rPr lang="cs-CZ" dirty="0">
                <a:effectLst/>
              </a:rPr>
              <a:t> done </a:t>
            </a:r>
            <a:r>
              <a:rPr lang="cs-CZ" dirty="0" err="1">
                <a:effectLst/>
              </a:rPr>
              <a:t>outside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of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the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brace</a:t>
            </a:r>
            <a:r>
              <a:rPr lang="cs-CZ" dirty="0">
                <a:effectLst/>
              </a:rPr>
              <a:t> (grade D </a:t>
            </a:r>
            <a:r>
              <a:rPr lang="cs-CZ" dirty="0" err="1">
                <a:effectLst/>
              </a:rPr>
              <a:t>recommendation</a:t>
            </a:r>
            <a:r>
              <a:rPr lang="cs-CZ" dirty="0">
                <a:effectLst/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cs-CZ" dirty="0">
                <a:effectLst/>
              </a:rPr>
              <a:t>A </a:t>
            </a:r>
            <a:r>
              <a:rPr lang="cs-CZ" dirty="0" err="1">
                <a:effectLst/>
              </a:rPr>
              <a:t>potential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association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between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elite</a:t>
            </a:r>
            <a:r>
              <a:rPr lang="cs-CZ" dirty="0">
                <a:effectLst/>
              </a:rPr>
              <a:t>-level </a:t>
            </a:r>
            <a:r>
              <a:rPr lang="cs-CZ" dirty="0" err="1">
                <a:effectLst/>
              </a:rPr>
              <a:t>competition</a:t>
            </a:r>
            <a:r>
              <a:rPr lang="cs-CZ" dirty="0">
                <a:effectLst/>
              </a:rPr>
              <a:t> in </a:t>
            </a:r>
            <a:r>
              <a:rPr lang="cs-CZ" dirty="0" err="1">
                <a:effectLst/>
              </a:rPr>
              <a:t>specific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sports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at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an</a:t>
            </a:r>
            <a:r>
              <a:rPr lang="cs-CZ" dirty="0">
                <a:effectLst/>
              </a:rPr>
              <a:t> early </a:t>
            </a:r>
            <a:r>
              <a:rPr lang="cs-CZ" dirty="0" err="1">
                <a:effectLst/>
              </a:rPr>
              <a:t>age</a:t>
            </a:r>
            <a:r>
              <a:rPr lang="cs-CZ" dirty="0">
                <a:effectLst/>
              </a:rPr>
              <a:t> and </a:t>
            </a:r>
            <a:r>
              <a:rPr lang="cs-CZ" dirty="0" err="1">
                <a:effectLst/>
              </a:rPr>
              <a:t>an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increased</a:t>
            </a:r>
            <a:r>
              <a:rPr lang="cs-CZ" dirty="0">
                <a:effectLst/>
              </a:rPr>
              <a:t> prevalence </a:t>
            </a:r>
            <a:r>
              <a:rPr lang="cs-CZ" dirty="0" err="1">
                <a:effectLst/>
              </a:rPr>
              <a:t>of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scoliosis</a:t>
            </a:r>
            <a:r>
              <a:rPr lang="cs-CZ" dirty="0">
                <a:effectLst/>
              </a:rPr>
              <a:t> has </a:t>
            </a:r>
            <a:r>
              <a:rPr lang="cs-CZ" dirty="0" err="1">
                <a:effectLst/>
              </a:rPr>
              <a:t>been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reported</a:t>
            </a:r>
            <a:r>
              <a:rPr lang="cs-CZ" dirty="0">
                <a:effectLst/>
              </a:rPr>
              <a:t> (grade C </a:t>
            </a:r>
            <a:r>
              <a:rPr lang="cs-CZ" dirty="0" err="1">
                <a:effectLst/>
              </a:rPr>
              <a:t>recommendation</a:t>
            </a:r>
            <a:r>
              <a:rPr lang="cs-CZ" dirty="0">
                <a:effectLst/>
              </a:rPr>
              <a:t>).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73404C5-9C85-1B6E-4CA3-08717716F5C4}"/>
              </a:ext>
            </a:extLst>
          </p:cNvPr>
          <p:cNvSpPr txBox="1"/>
          <p:nvPr/>
        </p:nvSpPr>
        <p:spPr>
          <a:xfrm>
            <a:off x="1083916" y="5914611"/>
            <a:ext cx="1032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„Most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importantly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, a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causal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association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between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participation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in a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specific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sport and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an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increase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in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the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prevalence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of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scoliosis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in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that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sport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should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not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be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made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without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substantial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investigation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using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prospective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research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designs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, such as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cohort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cs-CZ" b="0" i="1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studies</a:t>
            </a:r>
            <a:r>
              <a:rPr lang="cs-CZ" b="0" i="1" u="none" strike="noStrike" dirty="0">
                <a:solidFill>
                  <a:srgbClr val="1F1F1F"/>
                </a:solidFill>
                <a:effectLst/>
                <a:latin typeface="ElsevierGulliver"/>
              </a:rPr>
              <a:t>.“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18506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F8AC5-6CEC-E50E-69D6-49149B151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78FDDA5-8B09-D825-7F92-2BE9F157D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9" y="129851"/>
            <a:ext cx="7772400" cy="2994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3AD4364-67F6-01D6-48CA-690A6C2D52DC}"/>
              </a:ext>
            </a:extLst>
          </p:cNvPr>
          <p:cNvSpPr txBox="1"/>
          <p:nvPr/>
        </p:nvSpPr>
        <p:spPr>
          <a:xfrm>
            <a:off x="1718839" y="3540959"/>
            <a:ext cx="84321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Results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included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511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mean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age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11.9±1.2, 415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females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).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Participants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NO-SPORTS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group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showed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higher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risk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progression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(RR=1.57, 95% CI: 1.16-2.12, P=0.004) and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(RR=1.85, 95% CI: 1.19-2.86, P=0.007)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participants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SPORTS.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Logistic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regression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confirmed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more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frequent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sports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activities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less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probable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progression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(P=0.0004) and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(P=0.004)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pPr algn="l"/>
            <a:endParaRPr lang="cs-CZ" b="0" i="0" u="none" strike="noStrike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l"/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Conclusions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This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study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shows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that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sports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activities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have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a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protective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role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against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progression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at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12-month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follow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-up in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adolescents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with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milder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forms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of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IS.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Excluding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high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-level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sports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activities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risks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progression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decrease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with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increase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sports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frequency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per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week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005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B4C3A7D-A19D-033A-994F-8F527EB0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5" y="144284"/>
            <a:ext cx="7772400" cy="31650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1082A29-9730-9F4E-02AE-C3CFCFEC0953}"/>
              </a:ext>
            </a:extLst>
          </p:cNvPr>
          <p:cNvSpPr txBox="1"/>
          <p:nvPr/>
        </p:nvSpPr>
        <p:spPr>
          <a:xfrm>
            <a:off x="1250066" y="3945902"/>
            <a:ext cx="84414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Conclusion</a:t>
            </a:r>
            <a:r>
              <a:rPr lang="cs-CZ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cs-CZ" b="0" i="0" u="sng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Adolescents</a:t>
            </a:r>
            <a:r>
              <a:rPr lang="cs-CZ" b="0" i="0" u="sng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sng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who</a:t>
            </a:r>
            <a:r>
              <a:rPr lang="cs-CZ" b="0" i="0" u="sng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sng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participate</a:t>
            </a:r>
            <a:r>
              <a:rPr lang="cs-CZ" b="0" i="0" u="sng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in more </a:t>
            </a:r>
            <a:r>
              <a:rPr lang="cs-CZ" b="0" i="0" u="sng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vigorous</a:t>
            </a:r>
            <a:r>
              <a:rPr lang="cs-CZ" b="0" i="0" u="sng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PA are </a:t>
            </a:r>
            <a:r>
              <a:rPr lang="cs-CZ" b="0" i="0" u="sng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less</a:t>
            </a:r>
            <a:r>
              <a:rPr lang="cs-CZ" b="0" i="0" u="sng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sng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likely</a:t>
            </a:r>
            <a:r>
              <a:rPr lang="cs-CZ" b="0" i="0" u="sng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to </a:t>
            </a:r>
            <a:r>
              <a:rPr lang="cs-CZ" b="0" i="0" u="sng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be</a:t>
            </a:r>
            <a:r>
              <a:rPr lang="cs-CZ" b="0" i="0" u="sng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sng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diagnosed</a:t>
            </a:r>
            <a:r>
              <a:rPr lang="cs-CZ" b="0" i="0" u="sng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sng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with</a:t>
            </a:r>
            <a:r>
              <a:rPr lang="cs-CZ" b="0" i="0" u="sng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AIS.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Ballet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gymnastics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are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associated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with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AIS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diagnosis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but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direction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association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uncertain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People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with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AIS are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likely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to do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less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vigorous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physical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and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sporting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activity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compared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with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those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without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AIS,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which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could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negatively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affect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health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and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quality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of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life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BlinkMacSystemFont"/>
              </a:rPr>
              <a:t>.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Further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research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warranted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into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inter-relations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between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PA and AIS,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studies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need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sufficient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size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men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and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evaluate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vigorous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including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higher-impact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PA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compared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with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moderate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or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light</a:t>
            </a:r>
            <a:r>
              <a:rPr lang="cs-CZ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8137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8F43E28-0AC1-27AF-2C42-48D0375F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51" y="488166"/>
            <a:ext cx="7772400" cy="14925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2B6C779-1295-429A-32CA-148AE2ABF8BA}"/>
              </a:ext>
            </a:extLst>
          </p:cNvPr>
          <p:cNvSpPr txBox="1"/>
          <p:nvPr/>
        </p:nvSpPr>
        <p:spPr>
          <a:xfrm>
            <a:off x="397396" y="2261152"/>
            <a:ext cx="11655707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cs-CZ" sz="1400" b="1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What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is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already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known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latin typeface="InterFace"/>
              </a:rPr>
              <a:t> on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this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topic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latin typeface="InterFace"/>
              </a:rPr>
              <a:t>: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Although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precise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idiopathic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scoliosis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(IS)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prediction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is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impossible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,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there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is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a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need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to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prevent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the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curve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progression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The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prevalence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of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IS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is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higher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among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females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IS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can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cause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postural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changes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,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standing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instability and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gait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variations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, as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well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as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pain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,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poor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quality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of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life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and negative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self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-image.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0" i="0" u="sng" strike="noStrike" dirty="0" err="1">
                <a:solidFill>
                  <a:srgbClr val="FF0000"/>
                </a:solidFill>
                <a:effectLst/>
                <a:latin typeface="InterFace"/>
              </a:rPr>
              <a:t>The</a:t>
            </a:r>
            <a:r>
              <a:rPr lang="cs-CZ" sz="1400" b="0" i="0" u="sng" strike="noStrike" dirty="0">
                <a:solidFill>
                  <a:srgbClr val="FF0000"/>
                </a:solidFill>
                <a:effectLst/>
                <a:latin typeface="InterFace"/>
              </a:rPr>
              <a:t> prevalence </a:t>
            </a:r>
            <a:r>
              <a:rPr lang="cs-CZ" sz="1400" b="0" i="0" u="sng" strike="noStrike" dirty="0" err="1">
                <a:solidFill>
                  <a:srgbClr val="FF0000"/>
                </a:solidFill>
                <a:effectLst/>
                <a:latin typeface="InterFace"/>
              </a:rPr>
              <a:t>of</a:t>
            </a:r>
            <a:r>
              <a:rPr lang="cs-CZ" sz="1400" b="0" i="0" u="sng" strike="noStrike" dirty="0">
                <a:solidFill>
                  <a:srgbClr val="FF0000"/>
                </a:solidFill>
                <a:effectLst/>
                <a:latin typeface="InterFace"/>
              </a:rPr>
              <a:t> IS in </a:t>
            </a:r>
            <a:r>
              <a:rPr lang="cs-CZ" sz="1400" b="0" i="0" u="sng" strike="noStrike" dirty="0" err="1">
                <a:solidFill>
                  <a:srgbClr val="FF0000"/>
                </a:solidFill>
                <a:effectLst/>
                <a:latin typeface="InterFace"/>
              </a:rPr>
              <a:t>athletes</a:t>
            </a:r>
            <a:r>
              <a:rPr lang="cs-CZ" sz="1400" b="0" i="0" u="sng" strike="noStrike" dirty="0">
                <a:solidFill>
                  <a:srgbClr val="FF0000"/>
                </a:solidFill>
                <a:effectLst/>
                <a:latin typeface="InterFace"/>
              </a:rPr>
              <a:t> </a:t>
            </a:r>
            <a:r>
              <a:rPr lang="cs-CZ" sz="1400" b="0" i="0" u="sng" strike="noStrike" dirty="0" err="1">
                <a:solidFill>
                  <a:srgbClr val="FF0000"/>
                </a:solidFill>
                <a:effectLst/>
                <a:latin typeface="InterFace"/>
              </a:rPr>
              <a:t>can</a:t>
            </a:r>
            <a:r>
              <a:rPr lang="cs-CZ" sz="1400" b="0" i="0" u="sng" strike="noStrike" dirty="0">
                <a:solidFill>
                  <a:srgbClr val="FF0000"/>
                </a:solidFill>
                <a:effectLst/>
                <a:latin typeface="InterFace"/>
              </a:rPr>
              <a:t> </a:t>
            </a:r>
            <a:r>
              <a:rPr lang="cs-CZ" sz="1400" b="0" i="0" u="sng" strike="noStrike" dirty="0" err="1">
                <a:solidFill>
                  <a:srgbClr val="FF0000"/>
                </a:solidFill>
                <a:effectLst/>
                <a:latin typeface="InterFace"/>
              </a:rPr>
              <a:t>be</a:t>
            </a:r>
            <a:r>
              <a:rPr lang="cs-CZ" sz="1400" b="0" i="0" u="sng" strike="noStrike" dirty="0">
                <a:solidFill>
                  <a:srgbClr val="FF0000"/>
                </a:solidFill>
                <a:effectLst/>
                <a:latin typeface="InterFace"/>
              </a:rPr>
              <a:t> </a:t>
            </a:r>
            <a:r>
              <a:rPr lang="cs-CZ" sz="1400" b="0" i="0" u="sng" strike="noStrike" dirty="0" err="1">
                <a:solidFill>
                  <a:srgbClr val="FF0000"/>
                </a:solidFill>
                <a:effectLst/>
                <a:latin typeface="InterFace"/>
              </a:rPr>
              <a:t>associated</a:t>
            </a:r>
            <a:r>
              <a:rPr lang="cs-CZ" sz="1400" b="0" i="0" u="sng" strike="noStrike" dirty="0">
                <a:solidFill>
                  <a:srgbClr val="FF0000"/>
                </a:solidFill>
                <a:effectLst/>
                <a:latin typeface="InterFace"/>
              </a:rPr>
              <a:t> </a:t>
            </a:r>
            <a:r>
              <a:rPr lang="cs-CZ" sz="1400" b="0" i="0" u="sng" strike="noStrike" dirty="0" err="1">
                <a:solidFill>
                  <a:srgbClr val="FF0000"/>
                </a:solidFill>
                <a:effectLst/>
                <a:latin typeface="InterFace"/>
              </a:rPr>
              <a:t>with</a:t>
            </a:r>
            <a:r>
              <a:rPr lang="cs-CZ" sz="1400" b="0" i="0" u="sng" strike="noStrike" dirty="0">
                <a:solidFill>
                  <a:srgbClr val="FF0000"/>
                </a:solidFill>
                <a:effectLst/>
                <a:latin typeface="InterFace"/>
              </a:rPr>
              <a:t> </a:t>
            </a:r>
            <a:r>
              <a:rPr lang="cs-CZ" sz="1400" b="0" i="0" u="sng" strike="noStrike" dirty="0" err="1">
                <a:solidFill>
                  <a:srgbClr val="FF0000"/>
                </a:solidFill>
                <a:effectLst/>
                <a:latin typeface="InterFace"/>
              </a:rPr>
              <a:t>sports</a:t>
            </a:r>
            <a:r>
              <a:rPr lang="cs-CZ" sz="1400" b="0" i="0" u="sng" strike="noStrike" dirty="0">
                <a:solidFill>
                  <a:srgbClr val="FF0000"/>
                </a:solidFill>
                <a:effectLst/>
                <a:latin typeface="InterFace"/>
              </a:rPr>
              <a:t> </a:t>
            </a:r>
            <a:r>
              <a:rPr lang="cs-CZ" sz="1400" b="0" i="0" u="sng" strike="noStrike" dirty="0" err="1">
                <a:solidFill>
                  <a:srgbClr val="FF0000"/>
                </a:solidFill>
                <a:effectLst/>
                <a:latin typeface="InterFace"/>
              </a:rPr>
              <a:t>injuries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.</a:t>
            </a:r>
          </a:p>
          <a:p>
            <a:pPr algn="l">
              <a:spcBef>
                <a:spcPts val="1200"/>
              </a:spcBef>
            </a:pPr>
            <a:r>
              <a:rPr lang="cs-CZ" sz="1400" b="1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What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this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latin typeface="InterFace"/>
              </a:rPr>
              <a:t> study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adds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latin typeface="InterFace"/>
              </a:rPr>
              <a:t>:</a:t>
            </a:r>
          </a:p>
          <a:p>
            <a:pPr marL="285750" indent="-321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The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prevalence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of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IS in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athletes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was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similar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or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higher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to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that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as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seen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in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other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studies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of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the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general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population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.</a:t>
            </a:r>
          </a:p>
          <a:p>
            <a:pPr marL="285750" indent="-321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The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prevalence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of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IS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among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ballet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dancers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(0.35)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is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significantly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high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.</a:t>
            </a:r>
          </a:p>
          <a:p>
            <a:pPr marL="285750" indent="-321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This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review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showed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a U-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shaped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curve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of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IS prevalence in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athletic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sports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levels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.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Recreational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and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elite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athletes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exhibited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a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higher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prevalence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of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IS.</a:t>
            </a:r>
          </a:p>
          <a:p>
            <a:pPr marL="285750" indent="-321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Current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literature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does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not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provide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enough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information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about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all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sports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to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determine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which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sport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causes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the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highest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prevalence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of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"/>
              </a:rPr>
              <a:t> IS.</a:t>
            </a:r>
          </a:p>
          <a:p>
            <a:pPr marL="285750" indent="-321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For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more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strong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conclusions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,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we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need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high-quality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epidemiological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studies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on male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athletes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as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well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as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child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  <a:latin typeface="InterFace"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  <a:latin typeface="InterFace"/>
              </a:rPr>
              <a:t>athletes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180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B27C49F-5CAA-F573-F1F8-541C58EA0D7C}"/>
              </a:ext>
            </a:extLst>
          </p:cNvPr>
          <p:cNvSpPr txBox="1"/>
          <p:nvPr/>
        </p:nvSpPr>
        <p:spPr>
          <a:xfrm>
            <a:off x="480349" y="616648"/>
            <a:ext cx="1101331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dirty="0" err="1"/>
              <a:t>Wong</a:t>
            </a:r>
            <a:r>
              <a:rPr lang="cs-CZ" dirty="0"/>
              <a:t> AYL, </a:t>
            </a:r>
            <a:r>
              <a:rPr lang="cs-CZ" dirty="0" err="1"/>
              <a:t>Chan</a:t>
            </a:r>
            <a:r>
              <a:rPr lang="cs-CZ" dirty="0"/>
              <a:t> C, Hiller C, et al.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Scoliosis</a:t>
            </a:r>
            <a:r>
              <a:rPr lang="cs-CZ" b="1" dirty="0"/>
              <a:t> </a:t>
            </a:r>
            <a:r>
              <a:rPr lang="cs-CZ" b="1" dirty="0" err="1"/>
              <a:t>Associated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Dance </a:t>
            </a:r>
            <a:r>
              <a:rPr lang="cs-CZ" b="1" dirty="0" err="1"/>
              <a:t>Injury</a:t>
            </a:r>
            <a:r>
              <a:rPr lang="cs-CZ" b="1" dirty="0"/>
              <a:t> in </a:t>
            </a:r>
            <a:r>
              <a:rPr lang="cs-CZ" b="1" dirty="0" err="1"/>
              <a:t>Young</a:t>
            </a:r>
            <a:r>
              <a:rPr lang="cs-CZ" b="1" dirty="0"/>
              <a:t> </a:t>
            </a:r>
            <a:r>
              <a:rPr lang="cs-CZ" b="1" dirty="0" err="1"/>
              <a:t>Recreational</a:t>
            </a:r>
            <a:r>
              <a:rPr lang="cs-CZ" b="1" dirty="0"/>
              <a:t> </a:t>
            </a:r>
            <a:r>
              <a:rPr lang="cs-CZ" b="1" dirty="0" err="1"/>
              <a:t>Dancers</a:t>
            </a:r>
            <a:r>
              <a:rPr lang="cs-CZ" b="1" dirty="0"/>
              <a:t>?</a:t>
            </a:r>
            <a:r>
              <a:rPr lang="cs-CZ" dirty="0"/>
              <a:t> A </a:t>
            </a:r>
            <a:r>
              <a:rPr lang="cs-CZ" dirty="0" err="1"/>
              <a:t>Large-Scale</a:t>
            </a:r>
            <a:r>
              <a:rPr lang="cs-CZ" dirty="0"/>
              <a:t> </a:t>
            </a:r>
            <a:r>
              <a:rPr lang="cs-CZ" dirty="0" err="1"/>
              <a:t>Cross-Sectional</a:t>
            </a:r>
            <a:r>
              <a:rPr lang="cs-CZ" dirty="0"/>
              <a:t> </a:t>
            </a:r>
            <a:r>
              <a:rPr lang="cs-CZ" dirty="0" err="1"/>
              <a:t>Epidemiological</a:t>
            </a:r>
            <a:r>
              <a:rPr lang="cs-CZ" dirty="0"/>
              <a:t> Study. </a:t>
            </a:r>
            <a:r>
              <a:rPr lang="cs-CZ" dirty="0" err="1"/>
              <a:t>Journal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Dance </a:t>
            </a:r>
            <a:r>
              <a:rPr lang="cs-CZ" dirty="0" err="1"/>
              <a:t>Medicine</a:t>
            </a:r>
            <a:r>
              <a:rPr lang="cs-CZ" dirty="0"/>
              <a:t> &amp; Science. 2022;26(1):42-50. doi:10.12678/1089-313X.031522f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0F38B8F-8785-76FB-724D-457A037912E4}"/>
              </a:ext>
            </a:extLst>
          </p:cNvPr>
          <p:cNvSpPr txBox="1"/>
          <p:nvPr/>
        </p:nvSpPr>
        <p:spPr>
          <a:xfrm>
            <a:off x="2696901" y="1743311"/>
            <a:ext cx="839743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Scoliosis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was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an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independent risk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factor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for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lumbar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spine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injury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Odds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ratio, OR = 2.7),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knee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injury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(OR = 2.6), and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multi-site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dance-related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1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injury</a:t>
            </a:r>
            <a:r>
              <a:rPr lang="cs-CZ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(OR = 1.9).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6A53CF8-089A-650E-41B8-52ACDB7590BA}"/>
              </a:ext>
            </a:extLst>
          </p:cNvPr>
          <p:cNvSpPr txBox="1"/>
          <p:nvPr/>
        </p:nvSpPr>
        <p:spPr>
          <a:xfrm>
            <a:off x="283581" y="3893086"/>
            <a:ext cx="11013310" cy="26879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cs-CZ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Results</a:t>
            </a:r>
            <a:r>
              <a:rPr lang="cs-CZ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: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The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risk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factors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secondary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osteoarthritis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in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scoliosis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athletes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were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not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age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, gender and type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sport, but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Cobb’s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angle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and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curve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shape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scoliosis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.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Scoliosis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may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lead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asymmetrical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shape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the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spine and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malalignment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.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Asymmetrical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load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distribution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on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the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cartilage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could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the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underlying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factor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that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may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lead to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osteoarthritis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the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knee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joint.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Higher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degree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scoliosis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may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increase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the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risk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cartilage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damage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and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osteoarthritis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. S-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curve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may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increase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the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risk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osteoarthritis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in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the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knee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joint.</a:t>
            </a:r>
          </a:p>
          <a:p>
            <a:pPr algn="l">
              <a:spcAft>
                <a:spcPts val="750"/>
              </a:spcAft>
            </a:pPr>
            <a:r>
              <a:rPr lang="cs-CZ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Conclusion</a:t>
            </a:r>
            <a:r>
              <a:rPr lang="cs-CZ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: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 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Secondary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osteoarthritis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among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athletes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may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be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caused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by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scoliosis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that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were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characterised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by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Cobb’s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angle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and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curve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shape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scoliosis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interfaceregular"/>
              </a:rPr>
              <a:t>.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Athletes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with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moderate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Cobb’s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angle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degree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have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7.5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times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increased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risk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for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secondary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osteoarthritis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compared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with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mild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Cobb’s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angle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. In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addition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,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athletes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with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“S”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curve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scoliosis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have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3.2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times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increased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risk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for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secondary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osteoarthritis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compared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with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athletes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with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“C”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curve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scoliosis</a:t>
            </a:r>
            <a:endParaRPr lang="cs-CZ" b="0" i="0" u="none" strike="noStrike" dirty="0">
              <a:solidFill>
                <a:srgbClr val="333333"/>
              </a:solidFill>
              <a:effectLst/>
              <a:latin typeface="interfaceregular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73A07BE-9B6F-9C2E-5C15-D88B06044D8C}"/>
              </a:ext>
            </a:extLst>
          </p:cNvPr>
          <p:cNvSpPr txBox="1"/>
          <p:nvPr/>
        </p:nvSpPr>
        <p:spPr>
          <a:xfrm>
            <a:off x="283581" y="2773855"/>
            <a:ext cx="1072394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i="0" dirty="0" err="1">
                <a:effectLst/>
              </a:rPr>
              <a:t>Supartono</a:t>
            </a:r>
            <a:r>
              <a:rPr lang="cs-CZ" i="0" dirty="0">
                <a:effectLst/>
              </a:rPr>
              <a:t> B, </a:t>
            </a:r>
            <a:r>
              <a:rPr lang="cs-CZ" i="0" dirty="0" err="1">
                <a:effectLst/>
              </a:rPr>
              <a:t>Gamma</a:t>
            </a:r>
            <a:r>
              <a:rPr lang="cs-CZ" i="0" dirty="0">
                <a:effectLst/>
              </a:rPr>
              <a:t> </a:t>
            </a:r>
            <a:r>
              <a:rPr lang="cs-CZ" i="0" dirty="0" err="1">
                <a:effectLst/>
              </a:rPr>
              <a:t>R</a:t>
            </a:r>
            <a:r>
              <a:rPr lang="cs-CZ" i="0" dirty="0">
                <a:effectLst/>
              </a:rPr>
              <a:t>, </a:t>
            </a:r>
            <a:r>
              <a:rPr lang="cs-CZ" i="0" dirty="0" err="1">
                <a:effectLst/>
              </a:rPr>
              <a:t>Wiyono</a:t>
            </a:r>
            <a:r>
              <a:rPr lang="cs-CZ" i="0" dirty="0">
                <a:effectLst/>
              </a:rPr>
              <a:t> S</a:t>
            </a:r>
            <a:r>
              <a:rPr lang="cs-CZ" i="1" dirty="0">
                <a:effectLst/>
              </a:rPr>
              <a:t>, et al</a:t>
            </a:r>
            <a:endParaRPr lang="cs-CZ" i="0" dirty="0">
              <a:effectLst/>
            </a:endParaRPr>
          </a:p>
          <a:p>
            <a:r>
              <a:rPr lang="cs-CZ" i="0" dirty="0">
                <a:effectLst/>
              </a:rPr>
              <a:t>P-3 </a:t>
            </a:r>
            <a:r>
              <a:rPr lang="cs-CZ" i="0" dirty="0" err="1">
                <a:effectLst/>
              </a:rPr>
              <a:t>The</a:t>
            </a:r>
            <a:r>
              <a:rPr lang="cs-CZ" i="0" dirty="0">
                <a:effectLst/>
              </a:rPr>
              <a:t> influence </a:t>
            </a:r>
            <a:r>
              <a:rPr lang="cs-CZ" i="0" dirty="0" err="1">
                <a:effectLst/>
              </a:rPr>
              <a:t>of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scoliosis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towards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secondary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osteoarthritis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of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the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knee</a:t>
            </a:r>
            <a:r>
              <a:rPr lang="cs-CZ" i="0" dirty="0">
                <a:effectLst/>
              </a:rPr>
              <a:t> joint in </a:t>
            </a:r>
            <a:r>
              <a:rPr lang="cs-CZ" i="0" dirty="0" err="1">
                <a:effectLst/>
              </a:rPr>
              <a:t>athletes</a:t>
            </a:r>
            <a:endParaRPr lang="cs-CZ" i="0" dirty="0">
              <a:effectLst/>
            </a:endParaRPr>
          </a:p>
          <a:p>
            <a:r>
              <a:rPr lang="cs-CZ" i="1" dirty="0" err="1">
                <a:effectLst/>
              </a:rPr>
              <a:t>British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Journal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of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Sports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Medicine</a:t>
            </a:r>
            <a:r>
              <a:rPr lang="cs-CZ" i="1" dirty="0">
                <a:effectLst/>
              </a:rPr>
              <a:t> </a:t>
            </a:r>
            <a:r>
              <a:rPr lang="cs-CZ" i="0" dirty="0">
                <a:effectLst/>
              </a:rPr>
              <a:t>2016;</a:t>
            </a:r>
            <a:r>
              <a:rPr lang="cs-CZ" b="1" i="0" dirty="0">
                <a:effectLst/>
              </a:rPr>
              <a:t>50:</a:t>
            </a:r>
            <a:r>
              <a:rPr lang="cs-CZ" i="0" dirty="0">
                <a:effectLst/>
              </a:rPr>
              <a:t>A33.</a:t>
            </a:r>
          </a:p>
        </p:txBody>
      </p:sp>
    </p:spTree>
    <p:extLst>
      <p:ext uri="{BB962C8B-B14F-4D97-AF65-F5344CB8AC3E}">
        <p14:creationId xmlns:p14="http://schemas.microsoft.com/office/powerpoint/2010/main" val="1949942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1FC57-7DB4-52EA-23BE-A4F4ED2FD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se skolióza řeší?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5D3B60-336E-8068-585C-1D4056525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/>
              <a:t>V závislosti na tíži křivky:</a:t>
            </a:r>
          </a:p>
          <a:p>
            <a:pPr lvl="1"/>
            <a:r>
              <a:rPr lang="cs-CZ" dirty="0"/>
              <a:t>Sledování </a:t>
            </a:r>
          </a:p>
          <a:p>
            <a:pPr lvl="1"/>
            <a:r>
              <a:rPr lang="cs-CZ" dirty="0"/>
              <a:t>Cílené cvičení na skoliózu </a:t>
            </a:r>
          </a:p>
          <a:p>
            <a:pPr lvl="1"/>
            <a:r>
              <a:rPr lang="cs-CZ" dirty="0"/>
              <a:t>Cílené cvičení + </a:t>
            </a:r>
            <a:r>
              <a:rPr lang="cs-CZ" dirty="0" err="1"/>
              <a:t>korzetoterapie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Operace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E6F561F-49A7-D249-0C77-A054270C7C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321866"/>
              </p:ext>
            </p:extLst>
          </p:nvPr>
        </p:nvGraphicFramePr>
        <p:xfrm>
          <a:off x="4184891" y="1782501"/>
          <a:ext cx="7320344" cy="492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E3C3C9F-CF84-0E09-A458-25646EF4726D}"/>
              </a:ext>
            </a:extLst>
          </p:cNvPr>
          <p:cNvSpPr txBox="1"/>
          <p:nvPr/>
        </p:nvSpPr>
        <p:spPr>
          <a:xfrm>
            <a:off x="301173" y="4146804"/>
            <a:ext cx="5193792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Společné cíle: 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Snížit </a:t>
            </a:r>
            <a:r>
              <a:rPr lang="cs-CZ" sz="2800" dirty="0" err="1">
                <a:latin typeface="+mn-lt"/>
              </a:rPr>
              <a:t>Cobbův</a:t>
            </a:r>
            <a:r>
              <a:rPr lang="cs-CZ" sz="2800" dirty="0">
                <a:latin typeface="+mn-lt"/>
              </a:rPr>
              <a:t> úhel 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Zmírnit asymetrii zad </a:t>
            </a:r>
          </a:p>
          <a:p>
            <a:pPr marL="457200" indent="-457200" algn="l">
              <a:buFontTx/>
              <a:buChar char="-"/>
            </a:pPr>
            <a:r>
              <a:rPr lang="cs-CZ" sz="2800" dirty="0">
                <a:latin typeface="+mn-lt"/>
              </a:rPr>
              <a:t>Zmírnit svalovou asymetrii a přidruženou bolest </a:t>
            </a:r>
          </a:p>
        </p:txBody>
      </p:sp>
    </p:spTree>
    <p:extLst>
      <p:ext uri="{BB962C8B-B14F-4D97-AF65-F5344CB8AC3E}">
        <p14:creationId xmlns:p14="http://schemas.microsoft.com/office/powerpoint/2010/main" val="203333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DEBDB-5859-4B9E-8810-2C5CFED0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543898-B1AC-1507-896B-4B9E51AF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942975"/>
            <a:ext cx="9966960" cy="3525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600" cap="all">
                <a:solidFill>
                  <a:srgbClr val="FFFFFF"/>
                </a:solidFill>
              </a:rPr>
              <a:t>Co je to skolióza? </a:t>
            </a:r>
            <a:br>
              <a:rPr lang="en-US" sz="4600" cap="all">
                <a:solidFill>
                  <a:srgbClr val="FFFFFF"/>
                </a:solidFill>
              </a:rPr>
            </a:br>
            <a:br>
              <a:rPr lang="en-US" sz="4600" cap="all">
                <a:solidFill>
                  <a:srgbClr val="FFFFFF"/>
                </a:solidFill>
              </a:rPr>
            </a:br>
            <a:br>
              <a:rPr lang="en-US" sz="4600" cap="all">
                <a:solidFill>
                  <a:srgbClr val="FFFFFF"/>
                </a:solidFill>
              </a:rPr>
            </a:br>
            <a:r>
              <a:rPr lang="en-US" sz="4600" cap="all">
                <a:solidFill>
                  <a:srgbClr val="FFFFFF"/>
                </a:solidFill>
              </a:rPr>
              <a:t>Kdy hovoříme o skolióze a kdy o skoliotickém držení?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D1A340-723B-4014-B5FE-204F06273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58589"/>
            <a:ext cx="9144000" cy="0"/>
          </a:xfrm>
          <a:prstGeom prst="line">
            <a:avLst/>
          </a:prstGeom>
          <a:ln w="28575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7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A4165-1CD0-954C-3946-7734D638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47C585-4BBB-D819-80FB-BCD55167D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Popis není dostupný.">
            <a:extLst>
              <a:ext uri="{FF2B5EF4-FFF2-40B4-BE49-F238E27FC236}">
                <a16:creationId xmlns:a16="http://schemas.microsoft.com/office/drawing/2014/main" id="{C46FC7BC-4117-AD7A-5F2F-BA6E0804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0"/>
            <a:ext cx="992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347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ntgenový snímek operované skoliózy">
            <a:extLst>
              <a:ext uri="{FF2B5EF4-FFF2-40B4-BE49-F238E27FC236}">
                <a16:creationId xmlns:a16="http://schemas.microsoft.com/office/drawing/2014/main" id="{B9CD09B7-2870-4565-19F1-DD19721264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2" y="1403350"/>
            <a:ext cx="4204942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kolioza 1">
            <a:extLst>
              <a:ext uri="{FF2B5EF4-FFF2-40B4-BE49-F238E27FC236}">
                <a16:creationId xmlns:a16="http://schemas.microsoft.com/office/drawing/2014/main" id="{B3722C07-F801-F388-CA57-0CD9A47F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03350"/>
            <a:ext cx="7406399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5CFB5C-CFAD-FBC1-0A2F-490E261648C8}"/>
              </a:ext>
            </a:extLst>
          </p:cNvPr>
          <p:cNvSpPr txBox="1"/>
          <p:nvPr/>
        </p:nvSpPr>
        <p:spPr>
          <a:xfrm>
            <a:off x="5324475" y="545465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https://zdravi.euro.cz/leky/skolioza-patere-priznaky-a-cviky/galerie-87022-1/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F960D2-9E16-0E81-C1DB-85495F2E9584}"/>
              </a:ext>
            </a:extLst>
          </p:cNvPr>
          <p:cNvSpPr txBox="1"/>
          <p:nvPr/>
        </p:nvSpPr>
        <p:spPr>
          <a:xfrm>
            <a:off x="259200" y="543156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https://www.modrykonik.cz/zdravi/skolioza/</a:t>
            </a:r>
          </a:p>
        </p:txBody>
      </p:sp>
    </p:spTree>
    <p:extLst>
      <p:ext uri="{BB962C8B-B14F-4D97-AF65-F5344CB8AC3E}">
        <p14:creationId xmlns:p14="http://schemas.microsoft.com/office/powerpoint/2010/main" val="2659692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D0C8B-FA24-A05B-522D-B35434A6E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63327-11BD-B5C1-2B6C-7902AD02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se skolióza řeší u nás?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048D1E-D8F3-4619-06BA-D73C0A8BF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Klapovo</a:t>
            </a:r>
            <a:r>
              <a:rPr lang="cs-CZ" dirty="0"/>
              <a:t> lezení, Metoda </a:t>
            </a:r>
            <a:r>
              <a:rPr lang="cs-CZ" dirty="0" err="1"/>
              <a:t>Schrottové</a:t>
            </a:r>
            <a:endParaRPr lang="cs-CZ" dirty="0"/>
          </a:p>
          <a:p>
            <a:r>
              <a:rPr lang="cs-CZ" dirty="0"/>
              <a:t>DNS</a:t>
            </a:r>
          </a:p>
          <a:p>
            <a:r>
              <a:rPr lang="cs-CZ" dirty="0" err="1"/>
              <a:t>Spiraldynamik</a:t>
            </a:r>
            <a:r>
              <a:rPr lang="cs-CZ" dirty="0"/>
              <a:t> </a:t>
            </a:r>
          </a:p>
          <a:p>
            <a:r>
              <a:rPr lang="cs-CZ" dirty="0"/>
              <a:t>SM systém </a:t>
            </a:r>
          </a:p>
          <a:p>
            <a:r>
              <a:rPr lang="cs-CZ" dirty="0"/>
              <a:t>Jóga - </a:t>
            </a:r>
            <a:r>
              <a:rPr lang="cs-CZ" dirty="0" err="1"/>
              <a:t>Yoga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– </a:t>
            </a:r>
            <a:r>
              <a:rPr lang="cs-CZ" dirty="0" err="1"/>
              <a:t>Kreutzman</a:t>
            </a:r>
            <a:r>
              <a:rPr lang="cs-CZ" dirty="0"/>
              <a:t>, </a:t>
            </a:r>
            <a:r>
              <a:rPr lang="cs-CZ" dirty="0" err="1"/>
              <a:t>Meredith</a:t>
            </a:r>
            <a:r>
              <a:rPr lang="cs-CZ" dirty="0"/>
              <a:t> Weiss </a:t>
            </a:r>
          </a:p>
          <a:p>
            <a:r>
              <a:rPr lang="cs-CZ" dirty="0"/>
              <a:t>Vojtova metoda – dominantně batolata, kojenci </a:t>
            </a:r>
          </a:p>
        </p:txBody>
      </p:sp>
    </p:spTree>
    <p:extLst>
      <p:ext uri="{BB962C8B-B14F-4D97-AF65-F5344CB8AC3E}">
        <p14:creationId xmlns:p14="http://schemas.microsoft.com/office/powerpoint/2010/main" val="2354450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ABF1A-0DA8-B007-841C-EDDAECF8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Klappovo</a:t>
            </a:r>
            <a:r>
              <a:rPr lang="cs-CZ" dirty="0"/>
              <a:t> lezení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52AD0C-5CB3-7DD0-8248-351552D5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Lezení </a:t>
            </a:r>
          </a:p>
          <a:p>
            <a:r>
              <a:rPr lang="cs-CZ" dirty="0"/>
              <a:t>Sunutí </a:t>
            </a:r>
          </a:p>
          <a:p>
            <a:r>
              <a:rPr lang="cs-CZ" dirty="0" err="1"/>
              <a:t>Homolaterální</a:t>
            </a:r>
            <a:r>
              <a:rPr lang="cs-CZ" dirty="0"/>
              <a:t> vzory </a:t>
            </a:r>
          </a:p>
          <a:p>
            <a:r>
              <a:rPr lang="cs-CZ" dirty="0"/>
              <a:t>Kontralaterální vzory</a:t>
            </a:r>
          </a:p>
          <a:p>
            <a:r>
              <a:rPr lang="cs-CZ" dirty="0"/>
              <a:t>Oblouky </a:t>
            </a:r>
          </a:p>
          <a:p>
            <a:r>
              <a:rPr lang="cs-CZ" dirty="0"/>
              <a:t>přechody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FEFE50-2646-B8A9-B8C8-F09ED0A09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3" b="16297"/>
          <a:stretch/>
        </p:blipFill>
        <p:spPr>
          <a:xfrm>
            <a:off x="5846506" y="2289556"/>
            <a:ext cx="3167807" cy="4439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3024FF8-2C35-6209-C619-191C7342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70" b="26815"/>
          <a:stretch/>
        </p:blipFill>
        <p:spPr>
          <a:xfrm>
            <a:off x="8836864" y="302514"/>
            <a:ext cx="3167807" cy="32105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A447E6-D6B2-DCBC-0D6F-CE05C6EA0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70" b="28444"/>
          <a:stretch/>
        </p:blipFill>
        <p:spPr>
          <a:xfrm>
            <a:off x="9063000" y="3597148"/>
            <a:ext cx="2941671" cy="31323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17E58E-DDCB-8649-26F2-8B124CCC8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765" y="4146804"/>
            <a:ext cx="3315223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4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3CEAC-7496-B4F6-B56A-2A4A3506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Jóga - </a:t>
            </a:r>
            <a:r>
              <a:rPr lang="cs-CZ" dirty="0" err="1"/>
              <a:t>Yoga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– </a:t>
            </a:r>
            <a:r>
              <a:rPr lang="cs-CZ" dirty="0" err="1"/>
              <a:t>Kreutzman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D7374-3765-4672-9E1F-FC88D9CC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Uvolnění a protažení celého těla </a:t>
            </a:r>
          </a:p>
          <a:p>
            <a:r>
              <a:rPr lang="cs-CZ" dirty="0"/>
              <a:t>Pozice hory </a:t>
            </a:r>
          </a:p>
          <a:p>
            <a:r>
              <a:rPr lang="cs-CZ" dirty="0"/>
              <a:t>Posílení konvexní strany – šikmý sed -&gt; pozice půlměsíce -&gt; boční prkno </a:t>
            </a:r>
          </a:p>
          <a:p>
            <a:r>
              <a:rPr lang="cs-CZ" dirty="0"/>
              <a:t>Protažení konkávní strany – pozice dítěte s rotací -&gt; pozice trojúhelníku -&gt; pozice bočního úkolu</a:t>
            </a:r>
          </a:p>
          <a:p>
            <a:r>
              <a:rPr lang="cs-CZ" dirty="0"/>
              <a:t>Prodloužení – poloviční předklon, brána </a:t>
            </a:r>
          </a:p>
          <a:p>
            <a:r>
              <a:rPr lang="cs-CZ" dirty="0"/>
              <a:t>Trakce - vis</a:t>
            </a:r>
          </a:p>
          <a:p>
            <a:r>
              <a:rPr lang="cs-CZ" dirty="0"/>
              <a:t>Dýchání </a:t>
            </a:r>
          </a:p>
          <a:p>
            <a:r>
              <a:rPr lang="cs-CZ" dirty="0"/>
              <a:t>Relaxace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2855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66A21-77AA-F7DA-C8D9-F10FE467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6531102" cy="1609344"/>
          </a:xfrm>
        </p:spPr>
        <p:txBody>
          <a:bodyPr/>
          <a:lstStyle/>
          <a:p>
            <a:r>
              <a:rPr lang="cs-CZ" dirty="0"/>
              <a:t>Jóga – posílení konvexní strany</a:t>
            </a:r>
          </a:p>
        </p:txBody>
      </p:sp>
      <p:pic>
        <p:nvPicPr>
          <p:cNvPr id="1026" name="Picture 2" descr="Ásany = jógové pozice | Yoga4Yogi">
            <a:extLst>
              <a:ext uri="{FF2B5EF4-FFF2-40B4-BE49-F238E27FC236}">
                <a16:creationId xmlns:a16="http://schemas.microsoft.com/office/drawing/2014/main" id="{BB96BB74-0104-B822-65CD-9642DAC4D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322068"/>
            <a:ext cx="40513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zice bočního prkna neboli Vasisthásana - Spojuje nás jóga">
            <a:extLst>
              <a:ext uri="{FF2B5EF4-FFF2-40B4-BE49-F238E27FC236}">
                <a16:creationId xmlns:a16="http://schemas.microsoft.com/office/drawing/2014/main" id="{99B7BD2C-A138-B3FA-7B4E-C90D9A96B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2734266"/>
            <a:ext cx="5466080" cy="36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E0EABA-70CE-8228-5050-0FB82AD1AB62}"/>
              </a:ext>
            </a:extLst>
          </p:cNvPr>
          <p:cNvSpPr txBox="1"/>
          <p:nvPr/>
        </p:nvSpPr>
        <p:spPr>
          <a:xfrm>
            <a:off x="797560" y="6373368"/>
            <a:ext cx="2590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https://yoga4yogi.cz/asany/?id=44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E96C4D4-F6E3-E7CB-E795-3706D610DEBD}"/>
              </a:ext>
            </a:extLst>
          </p:cNvPr>
          <p:cNvSpPr txBox="1"/>
          <p:nvPr/>
        </p:nvSpPr>
        <p:spPr>
          <a:xfrm>
            <a:off x="4813300" y="6296423"/>
            <a:ext cx="5105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https://www.spojujenasjoga.cz/pozice-bocniho-prkna-neboli-vasisthasana-otestujte-si-sve-svaly/</a:t>
            </a:r>
          </a:p>
        </p:txBody>
      </p:sp>
      <p:pic>
        <p:nvPicPr>
          <p:cNvPr id="1030" name="Picture 6" descr="Dynamická neuromuskulární stabilizace - PDF Stažení zdarma">
            <a:extLst>
              <a:ext uri="{FF2B5EF4-FFF2-40B4-BE49-F238E27FC236}">
                <a16:creationId xmlns:a16="http://schemas.microsoft.com/office/drawing/2014/main" id="{012C809D-01EE-6746-C980-0DF604FC0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43" y="361950"/>
            <a:ext cx="3567113" cy="28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77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4BB36-5C96-D0BB-A33D-D2D4D580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Jóga – protažení konkávní strany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614264-8A6F-3DB9-329D-BB6335430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3020992"/>
            <a:ext cx="4732091" cy="31562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B1D0EB-A6FA-A17B-6667-AD421E7ACDA0}"/>
              </a:ext>
            </a:extLst>
          </p:cNvPr>
          <p:cNvSpPr txBox="1"/>
          <p:nvPr/>
        </p:nvSpPr>
        <p:spPr>
          <a:xfrm>
            <a:off x="219075" y="6177260"/>
            <a:ext cx="39814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https://casprezeny.pluska.sk/zdrava-a-stihla/odbornicka-trapi-vas-bolestiva-menstruacia-kaslite-lieky-toto-zazracne-ulahci-vase-dni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AE5A5B-46AA-42C0-415B-B04C44107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135" y="2748895"/>
            <a:ext cx="3428365" cy="342836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CA1A252-8412-8AB3-9117-5CAC6CAE87B7}"/>
              </a:ext>
            </a:extLst>
          </p:cNvPr>
          <p:cNvSpPr txBox="1"/>
          <p:nvPr/>
        </p:nvSpPr>
        <p:spPr>
          <a:xfrm>
            <a:off x="9077325" y="6373368"/>
            <a:ext cx="23812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https://yoga4yogi.cz/asany/?id=34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F8DD1C-EC86-8447-571A-73B38943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85" y="2093976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9A84936-AC69-3A24-7C71-59818D0849CB}"/>
              </a:ext>
            </a:extLst>
          </p:cNvPr>
          <p:cNvSpPr txBox="1"/>
          <p:nvPr/>
        </p:nvSpPr>
        <p:spPr>
          <a:xfrm>
            <a:off x="5362575" y="632191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https://yoga4yogi.cz/asany/?id=59</a:t>
            </a:r>
          </a:p>
        </p:txBody>
      </p:sp>
    </p:spTree>
    <p:extLst>
      <p:ext uri="{BB962C8B-B14F-4D97-AF65-F5344CB8AC3E}">
        <p14:creationId xmlns:p14="http://schemas.microsoft.com/office/powerpoint/2010/main" val="106216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AB436-2E56-D3B9-3213-BF1CAA1A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Jóga – protažení </a:t>
            </a:r>
          </a:p>
        </p:txBody>
      </p:sp>
      <p:pic>
        <p:nvPicPr>
          <p:cNvPr id="3074" name="Picture 2" descr="Parighasana | Increases your Body Lightens and Energizes.">
            <a:extLst>
              <a:ext uri="{FF2B5EF4-FFF2-40B4-BE49-F238E27FC236}">
                <a16:creationId xmlns:a16="http://schemas.microsoft.com/office/drawing/2014/main" id="{ACD5A017-C2BC-6DEB-1EF0-33FB97F4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52" y="2286057"/>
            <a:ext cx="5032692" cy="37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3860CF-BAC7-9A8C-47AC-FA65EF688437}"/>
              </a:ext>
            </a:extLst>
          </p:cNvPr>
          <p:cNvSpPr txBox="1"/>
          <p:nvPr/>
        </p:nvSpPr>
        <p:spPr>
          <a:xfrm>
            <a:off x="1063752" y="6007550"/>
            <a:ext cx="36957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http://yoga-iq.com/Yogas/Details/62/Parighasana-Yoga-For-Side-Fat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ACBFC22-4782-483A-F70C-429F172229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087879"/>
            <a:ext cx="40513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FA80E4-2DC1-3246-ED02-FC4854BB8862}"/>
              </a:ext>
            </a:extLst>
          </p:cNvPr>
          <p:cNvSpPr txBox="1"/>
          <p:nvPr/>
        </p:nvSpPr>
        <p:spPr>
          <a:xfrm>
            <a:off x="6724650" y="60383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https://yoga4yogi.cz/asany/?id=47</a:t>
            </a:r>
          </a:p>
        </p:txBody>
      </p:sp>
    </p:spTree>
    <p:extLst>
      <p:ext uri="{BB962C8B-B14F-4D97-AF65-F5344CB8AC3E}">
        <p14:creationId xmlns:p14="http://schemas.microsoft.com/office/powerpoint/2010/main" val="3471773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66472-7671-EC24-6679-110B2CA1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97D95A-E067-B3E3-7B07-CADC8414F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11192" cy="4492752"/>
          </a:xfrm>
        </p:spPr>
        <p:txBody>
          <a:bodyPr/>
          <a:lstStyle/>
          <a:p>
            <a:r>
              <a:rPr lang="cs-CZ" dirty="0"/>
              <a:t>Spirální stabilizace </a:t>
            </a:r>
          </a:p>
          <a:p>
            <a:r>
              <a:rPr lang="cs-CZ" dirty="0"/>
              <a:t>Trakce – elevace segmentu </a:t>
            </a:r>
          </a:p>
          <a:p>
            <a:r>
              <a:rPr lang="cs-CZ" dirty="0"/>
              <a:t>Práce se svalovými řetězci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F798B5-2332-2138-6612-9F42150A0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142" r="56142"/>
          <a:stretch/>
        </p:blipFill>
        <p:spPr>
          <a:xfrm>
            <a:off x="1222248" y="0"/>
            <a:ext cx="10969752" cy="470053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739636C-AED4-1246-0CF4-82B560521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r="1084"/>
          <a:stretch/>
        </p:blipFill>
        <p:spPr bwMode="auto">
          <a:xfrm>
            <a:off x="4165600" y="3302079"/>
            <a:ext cx="4299743" cy="341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D0D80B-9287-BC9F-3B70-AE4EC958216B}"/>
              </a:ext>
            </a:extLst>
          </p:cNvPr>
          <p:cNvSpPr txBox="1"/>
          <p:nvPr/>
        </p:nvSpPr>
        <p:spPr>
          <a:xfrm>
            <a:off x="8617743" y="4661951"/>
            <a:ext cx="288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https://spiralstabilization.com/cz/</a:t>
            </a:r>
          </a:p>
        </p:txBody>
      </p:sp>
    </p:spTree>
    <p:extLst>
      <p:ext uri="{BB962C8B-B14F-4D97-AF65-F5344CB8AC3E}">
        <p14:creationId xmlns:p14="http://schemas.microsoft.com/office/powerpoint/2010/main" val="2891096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10B03-483A-CE20-0CC2-74003E5B1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953DA-02FF-3111-401A-664A21458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https://www.pediatriepropraxi.cz/pdfs/ped/2010/04/02.pdf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kurzu: </a:t>
            </a:r>
            <a:r>
              <a:rPr lang="cs-CZ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Klappovo</a:t>
            </a: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lezení - kurz posturální korekce nejen idiopatické skoliózy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kurzu: Jógové pozice u skolióz a VDT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Kolář – Rehabilitace v klinické praxi (2009)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hlinkClick r:id="rId3"/>
              </a:rPr>
              <a:t>https://spiralstabilization.com/cz/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3135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A2BAC-1765-7027-F4B3-4CE038A7E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Skolióza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0B2C5D-B3D4-DBF6-318C-073C7ED05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70319" cy="3984117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3D deformita páteře </a:t>
            </a:r>
          </a:p>
          <a:p>
            <a:pPr marL="0" indent="0">
              <a:buNone/>
            </a:pPr>
            <a:r>
              <a:rPr lang="cs-CZ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Skolióza představuje patologické zakřivení ve frontální rovině nad 10 stupňů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je většinou spojená s rotací obratlových těl (ev. deformita žeber) a pravidelně doprovázená porušením fyziologických zakřivení v sagitální rovině (nejčastěji hrudní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hypo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či hyper- kyfóza).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AD2AF80-DBFD-AF42-7C98-CBB879E93DC1}"/>
              </a:ext>
            </a:extLst>
          </p:cNvPr>
          <p:cNvGrpSpPr/>
          <p:nvPr/>
        </p:nvGrpSpPr>
        <p:grpSpPr>
          <a:xfrm>
            <a:off x="6351835" y="1993900"/>
            <a:ext cx="5492750" cy="3784600"/>
            <a:chOff x="0" y="0"/>
            <a:chExt cx="2996565" cy="273621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996E192-B711-513E-D39C-1AFA0D200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97" y="0"/>
              <a:ext cx="2188845" cy="2188845"/>
            </a:xfrm>
            <a:prstGeom prst="rect">
              <a:avLst/>
            </a:prstGeom>
          </p:spPr>
        </p:pic>
        <p:sp>
          <p:nvSpPr>
            <p:cNvPr id="6" name="Textové pole 7">
              <a:extLst>
                <a:ext uri="{FF2B5EF4-FFF2-40B4-BE49-F238E27FC236}">
                  <a16:creationId xmlns:a16="http://schemas.microsoft.com/office/drawing/2014/main" id="{E2BBFFF3-19C7-2C60-8BC4-D33C2411B4B9}"/>
                </a:ext>
              </a:extLst>
            </p:cNvPr>
            <p:cNvSpPr txBox="1"/>
            <p:nvPr/>
          </p:nvSpPr>
          <p:spPr>
            <a:xfrm>
              <a:off x="0" y="2190750"/>
              <a:ext cx="299656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Zdroj::https://rad.washington.edu/about-us/academic-sections/musculoskeletal-radiology/teaching-materials/online-musculoskeletal-radiology-book/scoliosis/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677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0C36A-CC54-2D08-B9AE-25826CC7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Skolióza x skoliotické držení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8E77D6-51EC-341C-C747-D4AD5D52E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Skolióza </a:t>
            </a:r>
          </a:p>
          <a:p>
            <a:pPr lvl="1"/>
            <a:r>
              <a:rPr lang="cs-CZ" dirty="0"/>
              <a:t>3D deformita </a:t>
            </a:r>
          </a:p>
          <a:p>
            <a:pPr lvl="1"/>
            <a:r>
              <a:rPr lang="cs-CZ" dirty="0"/>
              <a:t>Potvrzení RTG snímkem</a:t>
            </a:r>
          </a:p>
          <a:p>
            <a:pPr lvl="1"/>
            <a:r>
              <a:rPr lang="cs-CZ" dirty="0" err="1"/>
              <a:t>gibus</a:t>
            </a:r>
            <a:endParaRPr lang="cs-CZ" dirty="0"/>
          </a:p>
          <a:p>
            <a:r>
              <a:rPr lang="cs-CZ" dirty="0"/>
              <a:t>Skoliotické držení (funkční skolióza)</a:t>
            </a:r>
          </a:p>
          <a:p>
            <a:pPr lvl="1"/>
            <a:r>
              <a:rPr lang="cs-CZ" dirty="0"/>
              <a:t>Změna ve frontální rovině </a:t>
            </a:r>
          </a:p>
          <a:p>
            <a:pPr lvl="1"/>
            <a:r>
              <a:rPr lang="cs-CZ" dirty="0"/>
              <a:t>Na RTG – není deformita obratlů </a:t>
            </a:r>
          </a:p>
        </p:txBody>
      </p:sp>
    </p:spTree>
    <p:extLst>
      <p:ext uri="{BB962C8B-B14F-4D97-AF65-F5344CB8AC3E}">
        <p14:creationId xmlns:p14="http://schemas.microsoft.com/office/powerpoint/2010/main" val="217534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A857E-05ED-4939-ACE9-CE804B90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Rizikové faktory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C080B-0909-436F-9EAA-F8A25A48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2489140" cy="4050792"/>
          </a:xfrm>
        </p:spPr>
        <p:txBody>
          <a:bodyPr/>
          <a:lstStyle/>
          <a:p>
            <a:r>
              <a:rPr lang="cs-CZ" dirty="0"/>
              <a:t>Mladší věk </a:t>
            </a:r>
          </a:p>
          <a:p>
            <a:r>
              <a:rPr lang="cs-CZ" dirty="0"/>
              <a:t>Pohlaví </a:t>
            </a:r>
          </a:p>
          <a:p>
            <a:r>
              <a:rPr lang="cs-CZ" dirty="0"/>
              <a:t>Rodinná zátěž </a:t>
            </a:r>
          </a:p>
          <a:p>
            <a:r>
              <a:rPr lang="cs-CZ" dirty="0"/>
              <a:t>Hypermobilita 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782F302-0081-4FDF-B359-AB4F274826C8}"/>
              </a:ext>
            </a:extLst>
          </p:cNvPr>
          <p:cNvSpPr txBox="1">
            <a:spLocks/>
          </p:cNvSpPr>
          <p:nvPr/>
        </p:nvSpPr>
        <p:spPr>
          <a:xfrm>
            <a:off x="5588059" y="2121408"/>
            <a:ext cx="5402669" cy="26426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u="sng" dirty="0"/>
              <a:t>Riziko progrese </a:t>
            </a:r>
          </a:p>
          <a:p>
            <a:pPr>
              <a:buFontTx/>
              <a:buChar char="-"/>
            </a:pPr>
            <a:r>
              <a:rPr lang="cs-CZ" dirty="0"/>
              <a:t>RF </a:t>
            </a:r>
          </a:p>
          <a:p>
            <a:pPr>
              <a:buFontTx/>
              <a:buChar char="-"/>
            </a:pPr>
            <a:r>
              <a:rPr lang="cs-CZ" dirty="0"/>
              <a:t>Křivka – oblast TH </a:t>
            </a:r>
          </a:p>
          <a:p>
            <a:pPr>
              <a:buFontTx/>
              <a:buChar char="-"/>
            </a:pPr>
            <a:r>
              <a:rPr lang="cs-CZ" dirty="0"/>
              <a:t>Dekompenzovaná křivka </a:t>
            </a:r>
          </a:p>
          <a:p>
            <a:pPr>
              <a:buFontTx/>
              <a:buChar char="-"/>
            </a:pPr>
            <a:r>
              <a:rPr lang="cs-CZ" dirty="0"/>
              <a:t>Kostní věk (</a:t>
            </a:r>
            <a:r>
              <a:rPr lang="cs-CZ" dirty="0" err="1"/>
              <a:t>Risserovo</a:t>
            </a:r>
            <a:r>
              <a:rPr lang="cs-CZ" dirty="0"/>
              <a:t> znamení 0,1)</a:t>
            </a:r>
          </a:p>
          <a:p>
            <a:pPr>
              <a:buFontTx/>
              <a:buChar char="-"/>
            </a:pPr>
            <a:r>
              <a:rPr lang="cs-CZ" dirty="0"/>
              <a:t>Tíže křivky (20° a více)</a:t>
            </a:r>
          </a:p>
          <a:p>
            <a:pPr>
              <a:buFontTx/>
              <a:buChar char="-"/>
            </a:pPr>
            <a:r>
              <a:rPr lang="cs-CZ" dirty="0"/>
              <a:t>Růstové spurty (</a:t>
            </a:r>
            <a:r>
              <a:rPr lang="cs-CZ" dirty="0" err="1"/>
              <a:t>Peak</a:t>
            </a:r>
            <a:r>
              <a:rPr lang="cs-CZ" dirty="0"/>
              <a:t> </a:t>
            </a:r>
            <a:r>
              <a:rPr lang="cs-CZ" dirty="0" err="1"/>
              <a:t>hieght</a:t>
            </a:r>
            <a:r>
              <a:rPr lang="cs-CZ" dirty="0"/>
              <a:t> </a:t>
            </a:r>
            <a:r>
              <a:rPr lang="cs-CZ" dirty="0" err="1"/>
              <a:t>Velocity</a:t>
            </a:r>
            <a:r>
              <a:rPr lang="cs-CZ" dirty="0"/>
              <a:t>)  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901ECE6-8695-4A2D-8AFE-85574CD3C803}"/>
              </a:ext>
            </a:extLst>
          </p:cNvPr>
          <p:cNvSpPr txBox="1">
            <a:spLocks/>
          </p:cNvSpPr>
          <p:nvPr/>
        </p:nvSpPr>
        <p:spPr>
          <a:xfrm>
            <a:off x="1069848" y="5043364"/>
            <a:ext cx="7742459" cy="1330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u="sng" dirty="0"/>
              <a:t>Faktor progrese </a:t>
            </a:r>
          </a:p>
          <a:p>
            <a:pPr marL="0" indent="0">
              <a:buNone/>
            </a:pPr>
            <a:r>
              <a:rPr lang="cs-CZ" dirty="0"/>
              <a:t>Přímo závisí na velikosti křivky, </a:t>
            </a:r>
            <a:r>
              <a:rPr lang="cs-CZ" dirty="0" err="1"/>
              <a:t>Risserově</a:t>
            </a:r>
            <a:r>
              <a:rPr lang="cs-CZ" dirty="0"/>
              <a:t> znamení </a:t>
            </a:r>
          </a:p>
          <a:p>
            <a:pPr marL="0" indent="0">
              <a:buNone/>
            </a:pPr>
            <a:r>
              <a:rPr lang="cs-CZ" dirty="0"/>
              <a:t>Nepřímo na věku pacienta </a:t>
            </a:r>
          </a:p>
        </p:txBody>
      </p:sp>
    </p:spTree>
    <p:extLst>
      <p:ext uri="{BB962C8B-B14F-4D97-AF65-F5344CB8AC3E}">
        <p14:creationId xmlns:p14="http://schemas.microsoft.com/office/powerpoint/2010/main" val="232375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0EDC54-DCFB-4ABC-AF4B-B53D21AA8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53" t="28235" r="22549" b="26536"/>
          <a:stretch/>
        </p:blipFill>
        <p:spPr>
          <a:xfrm>
            <a:off x="2151528" y="416305"/>
            <a:ext cx="8184777" cy="60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0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DA90C30-B990-4CCA-B584-40F864DA3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4B3D63-806A-21AA-8EE1-D6BAFB03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etiologie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0E7FFF-31C5-E36D-CAA8-D475BE99A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>
            <a:normAutofit/>
          </a:bodyPr>
          <a:lstStyle/>
          <a:p>
            <a:r>
              <a:rPr lang="cs-CZ" sz="1800"/>
              <a:t>Kongenitální (poruchy segmentace, poruchy formace) </a:t>
            </a:r>
          </a:p>
          <a:p>
            <a:r>
              <a:rPr lang="cs-CZ" sz="1800"/>
              <a:t>Idiopatická </a:t>
            </a:r>
          </a:p>
          <a:p>
            <a:pPr lvl="1"/>
            <a:r>
              <a:rPr lang="cs-CZ" dirty="0"/>
              <a:t>Infantilní, juvenilní, adolescentní  </a:t>
            </a:r>
          </a:p>
          <a:p>
            <a:r>
              <a:rPr lang="cs-CZ" sz="1800"/>
              <a:t>Neuromuskulární (DMO)</a:t>
            </a:r>
          </a:p>
          <a:p>
            <a:r>
              <a:rPr lang="cs-CZ" sz="1800"/>
              <a:t>Při neorofibromatóze </a:t>
            </a:r>
          </a:p>
          <a:p>
            <a:r>
              <a:rPr lang="cs-CZ" sz="1800"/>
              <a:t>Sekundární </a:t>
            </a:r>
          </a:p>
          <a:p>
            <a:pPr lvl="1"/>
            <a:r>
              <a:rPr lang="cs-CZ" dirty="0"/>
              <a:t>Posturální, jiná onemocnění (+traumata, tumory), hysterická, reflexní, kompenzační </a:t>
            </a:r>
          </a:p>
          <a:p>
            <a:endParaRPr lang="cs-CZ" sz="18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60B936-2771-48DC-842C-14EE9318E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4EC8B4-4BB2-45C2-A68A-28E36AC10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431D296-F8F1-41C3-A211-E83E243C5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552FDE8-F926-0BE1-DADE-067DBA64324B}"/>
              </a:ext>
            </a:extLst>
          </p:cNvPr>
          <p:cNvGrpSpPr/>
          <p:nvPr/>
        </p:nvGrpSpPr>
        <p:grpSpPr>
          <a:xfrm>
            <a:off x="7607820" y="2093976"/>
            <a:ext cx="4584180" cy="3057144"/>
            <a:chOff x="0" y="0"/>
            <a:chExt cx="2643505" cy="16764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A76AE437-C68E-FD34-1E5E-2986C62FA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43505" cy="1013460"/>
            </a:xfrm>
            <a:prstGeom prst="rect">
              <a:avLst/>
            </a:prstGeom>
          </p:spPr>
        </p:pic>
        <p:sp>
          <p:nvSpPr>
            <p:cNvPr id="6" name="Textové pole 3">
              <a:extLst>
                <a:ext uri="{FF2B5EF4-FFF2-40B4-BE49-F238E27FC236}">
                  <a16:creationId xmlns:a16="http://schemas.microsoft.com/office/drawing/2014/main" id="{B220D2BA-1A08-1B75-86BB-24491081752D}"/>
                </a:ext>
              </a:extLst>
            </p:cNvPr>
            <p:cNvSpPr txBox="1"/>
            <p:nvPr/>
          </p:nvSpPr>
          <p:spPr>
            <a:xfrm>
              <a:off x="0" y="1073150"/>
              <a:ext cx="2643505" cy="60325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7000"/>
                </a:lnSpc>
                <a:spcAft>
                  <a:spcPts val="800"/>
                </a:spcAft>
              </a:pPr>
              <a:r>
                <a:rPr lang="cs-CZ" sz="13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 </a:t>
              </a:r>
              <a:r>
                <a:rPr lang="cs-CZ" sz="1300" u="sng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6"/>
                </a:rPr>
                <a:t>https://www.srs.org/patients-and-families/conditions-and-treatments/parents/scoliosis/congenital-scoliosis</a:t>
              </a:r>
              <a:endParaRPr lang="cs-CZ" sz="13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30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DA90C30-B990-4CCA-B584-40F864DA3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27CFB71-E93C-4D7B-FF35-CB9CC988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 dirty="0"/>
              <a:t>Klasifikace skoliózy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dle tíže křivky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1CC88E-74EA-EE91-313B-2E63BD102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39" y="2704517"/>
            <a:ext cx="5671961" cy="2642617"/>
          </a:xfrm>
        </p:spPr>
        <p:txBody>
          <a:bodyPr>
            <a:normAutofit/>
          </a:bodyPr>
          <a:lstStyle/>
          <a:p>
            <a:r>
              <a:rPr lang="pl-PL" sz="2400" dirty="0"/>
              <a:t>Do 10° (nepovažuje se za patologii)</a:t>
            </a:r>
          </a:p>
          <a:p>
            <a:r>
              <a:rPr lang="pl-PL" sz="2400" dirty="0"/>
              <a:t>11°- 30°</a:t>
            </a:r>
          </a:p>
          <a:p>
            <a:r>
              <a:rPr lang="pl-PL" sz="2400" dirty="0"/>
              <a:t>31°- 60°</a:t>
            </a:r>
          </a:p>
          <a:p>
            <a:r>
              <a:rPr lang="pl-PL" sz="2400" dirty="0"/>
              <a:t>61°- 90° </a:t>
            </a:r>
          </a:p>
          <a:p>
            <a:r>
              <a:rPr lang="pl-PL" sz="2400" dirty="0"/>
              <a:t>Nad 90°</a:t>
            </a:r>
          </a:p>
          <a:p>
            <a:endParaRPr lang="cs-CZ" sz="1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60B936-2771-48DC-842C-14EE9318E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B4EC8B4-4BB2-45C2-A68A-28E36AC10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31D296-F8F1-41C3-A211-E83E243C5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AF7B2D9-7DEA-2CC9-3E66-FFE57997F90A}"/>
              </a:ext>
            </a:extLst>
          </p:cNvPr>
          <p:cNvGrpSpPr/>
          <p:nvPr/>
        </p:nvGrpSpPr>
        <p:grpSpPr>
          <a:xfrm>
            <a:off x="8215700" y="611505"/>
            <a:ext cx="3344697" cy="5280471"/>
            <a:chOff x="109032" y="7582314"/>
            <a:chExt cx="2943225" cy="4259288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D7A9B85-1B07-2928-AE60-333424224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32" y="7582314"/>
              <a:ext cx="2589446" cy="4022441"/>
            </a:xfrm>
            <a:prstGeom prst="rect">
              <a:avLst/>
            </a:prstGeom>
          </p:spPr>
        </p:pic>
        <p:sp>
          <p:nvSpPr>
            <p:cNvPr id="7" name="Textové pole 5">
              <a:extLst>
                <a:ext uri="{FF2B5EF4-FFF2-40B4-BE49-F238E27FC236}">
                  <a16:creationId xmlns:a16="http://schemas.microsoft.com/office/drawing/2014/main" id="{5ABC6378-4672-42F4-2BB9-AB71DDA3B277}"/>
                </a:ext>
              </a:extLst>
            </p:cNvPr>
            <p:cNvSpPr txBox="1"/>
            <p:nvPr/>
          </p:nvSpPr>
          <p:spPr>
            <a:xfrm>
              <a:off x="109032" y="11371701"/>
              <a:ext cx="2943225" cy="469901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7000"/>
                </a:lnSpc>
                <a:spcAft>
                  <a:spcPts val="800"/>
                </a:spcAft>
              </a:pPr>
              <a:r>
                <a:rPr lang="cs-CZ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Zdroj:</a:t>
              </a:r>
              <a:r>
                <a:rPr lang="cs-CZ" sz="1600" u="sng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6"/>
                </a:rPr>
                <a:t>https://www.hindawi.com/journals/cmmm/2019/6357171/</a:t>
              </a:r>
              <a:endPara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1614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387</TotalTime>
  <Words>1930</Words>
  <Application>Microsoft Macintosh PowerPoint</Application>
  <PresentationFormat>Širokoúhlá obrazovka</PresentationFormat>
  <Paragraphs>209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52" baseType="lpstr">
      <vt:lpstr>Arial</vt:lpstr>
      <vt:lpstr>BlinkMacSystemFont</vt:lpstr>
      <vt:lpstr>Calibri</vt:lpstr>
      <vt:lpstr>ElsevierGulliver</vt:lpstr>
      <vt:lpstr>Georgia</vt:lpstr>
      <vt:lpstr>InterFace</vt:lpstr>
      <vt:lpstr>interfaceregular</vt:lpstr>
      <vt:lpstr>Open Sans</vt:lpstr>
      <vt:lpstr>Roboto</vt:lpstr>
      <vt:lpstr>Rockwell Extra Bold</vt:lpstr>
      <vt:lpstr>Trebuchet MS</vt:lpstr>
      <vt:lpstr>Wingdings</vt:lpstr>
      <vt:lpstr>Dřevo</vt:lpstr>
      <vt:lpstr>Aplikovaná kineziologie  - Skolióza -</vt:lpstr>
      <vt:lpstr>Prezentace aplikace PowerPoint</vt:lpstr>
      <vt:lpstr>Co je to skolióza?    Kdy hovoříme o skolióze a kdy o skoliotickém držení? </vt:lpstr>
      <vt:lpstr>Skolióza</vt:lpstr>
      <vt:lpstr>Skolióza x skoliotické držení</vt:lpstr>
      <vt:lpstr>Rizikové faktory </vt:lpstr>
      <vt:lpstr>Prezentace aplikace PowerPoint</vt:lpstr>
      <vt:lpstr>Klasifikace skoliózy  → dle etiologie</vt:lpstr>
      <vt:lpstr>Klasifikace skoliózy  → dle tíže křivky</vt:lpstr>
      <vt:lpstr>Klasifikace skoliózy  → dle lokace křivky</vt:lpstr>
      <vt:lpstr>Pojmy</vt:lpstr>
      <vt:lpstr>Vyšetření</vt:lpstr>
      <vt:lpstr>1) vyšetření – statika </vt:lpstr>
      <vt:lpstr>Prezentace aplikace PowerPoint</vt:lpstr>
      <vt:lpstr>1) vyšetření – statika </vt:lpstr>
      <vt:lpstr>Prezentace aplikace PowerPoint</vt:lpstr>
      <vt:lpstr>Dynamické zkoušky páteře</vt:lpstr>
      <vt:lpstr>Prezentace aplikace PowerPoint</vt:lpstr>
      <vt:lpstr>Vyšetření – další možnosti</vt:lpstr>
      <vt:lpstr>Prezentace aplikace PowerPoint</vt:lpstr>
      <vt:lpstr>Prezentace aplikace PowerPoint</vt:lpstr>
      <vt:lpstr>Skolióza a sport? </vt:lpstr>
      <vt:lpstr>Skolióza a sport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se skolióza řeší? </vt:lpstr>
      <vt:lpstr>Prezentace aplikace PowerPoint</vt:lpstr>
      <vt:lpstr>Prezentace aplikace PowerPoint</vt:lpstr>
      <vt:lpstr>Jak se skolióza řeší u nás? </vt:lpstr>
      <vt:lpstr>Klappovo lezení</vt:lpstr>
      <vt:lpstr>Jóga - Yoga therapy – Kreutzman</vt:lpstr>
      <vt:lpstr>Jóga – posílení konvexní strany</vt:lpstr>
      <vt:lpstr>Jóga – protažení konkávní strany </vt:lpstr>
      <vt:lpstr>Jóga – protažení </vt:lpstr>
      <vt:lpstr>SM systém</vt:lpstr>
      <vt:lpstr>Zdroje: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  - Skolióza -</dc:title>
  <dc:creator>Pavlína Bazalová</dc:creator>
  <cp:lastModifiedBy>Pavlína Bazalová</cp:lastModifiedBy>
  <cp:revision>2</cp:revision>
  <dcterms:created xsi:type="dcterms:W3CDTF">2022-10-08T19:40:55Z</dcterms:created>
  <dcterms:modified xsi:type="dcterms:W3CDTF">2024-11-18T11:44:50Z</dcterms:modified>
</cp:coreProperties>
</file>