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2" r:id="rId6"/>
    <p:sldId id="267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4. </a:t>
            </a:r>
            <a:r>
              <a:rPr lang="cs-CZ" altLang="cs-CZ" sz="4400" b="1" dirty="0">
                <a:solidFill>
                  <a:srgbClr val="0000DC"/>
                </a:solidFill>
              </a:rPr>
              <a:t>Vývoj a současné pojetí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Pierre</a:t>
            </a:r>
            <a:r>
              <a:rPr lang="cs-CZ" altLang="cs-CZ" b="1" dirty="0">
                <a:solidFill>
                  <a:srgbClr val="FF0000"/>
                </a:solidFill>
              </a:rPr>
              <a:t> de </a:t>
            </a:r>
            <a:r>
              <a:rPr lang="cs-CZ" altLang="cs-CZ" b="1" dirty="0" err="1">
                <a:solidFill>
                  <a:srgbClr val="FF0000"/>
                </a:solidFill>
              </a:rPr>
              <a:t>Coubertin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</a:t>
            </a:r>
            <a:r>
              <a:rPr lang="cs-CZ" altLang="cs-CZ" dirty="0" err="1"/>
              <a:t>turnerské</a:t>
            </a:r>
            <a:r>
              <a:rPr lang="cs-CZ" altLang="cs-CZ" dirty="0"/>
              <a:t>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</a:t>
            </a:r>
            <a:r>
              <a:rPr lang="cs-CZ" altLang="cs-CZ" dirty="0" err="1"/>
              <a:t>Olympic</a:t>
            </a:r>
            <a:r>
              <a:rPr lang="cs-CZ" altLang="cs-CZ" dirty="0"/>
              <a:t>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0111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Podněty </a:t>
            </a:r>
            <a:r>
              <a:rPr lang="cs-CZ" altLang="cs-CZ" b="1" dirty="0">
                <a:solidFill>
                  <a:srgbClr val="FF0000"/>
                </a:solidFill>
              </a:rPr>
              <a:t>reformní pedagogiky</a:t>
            </a:r>
            <a:r>
              <a:rPr lang="cs-CZ" altLang="cs-CZ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Libenském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895"/>
            <a:ext cx="8492748" cy="517710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</a:t>
            </a:r>
            <a:r>
              <a:rPr lang="cs-CZ" altLang="cs-CZ" dirty="0" err="1"/>
              <a:t>Hitlerjugend</a:t>
            </a:r>
            <a:br>
              <a:rPr lang="cs-CZ" altLang="cs-CZ" dirty="0"/>
            </a:br>
            <a:r>
              <a:rPr lang="cs-CZ" altLang="cs-CZ" dirty="0"/>
              <a:t>- OH </a:t>
            </a:r>
            <a:r>
              <a:rPr lang="cs-CZ" altLang="cs-CZ" dirty="0" err="1"/>
              <a:t>Berlin</a:t>
            </a:r>
            <a:r>
              <a:rPr lang="cs-CZ" altLang="cs-CZ" dirty="0"/>
              <a:t> 1936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Leni</a:t>
            </a:r>
            <a:r>
              <a:rPr lang="cs-CZ" altLang="cs-CZ" dirty="0"/>
              <a:t>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 err="1"/>
              <a:t>Race</a:t>
            </a:r>
            <a:r>
              <a:rPr lang="cs-CZ" dirty="0"/>
              <a:t> (2016) – </a:t>
            </a:r>
            <a:r>
              <a:rPr lang="cs-CZ" dirty="0" err="1"/>
              <a:t>Jesse</a:t>
            </a:r>
            <a:r>
              <a:rPr lang="cs-CZ" dirty="0"/>
              <a:t> </a:t>
            </a:r>
            <a:r>
              <a:rPr lang="cs-CZ" dirty="0" err="1"/>
              <a:t>Owens</a:t>
            </a:r>
            <a:endParaRPr 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(viz diskuse VŠ USA)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</a:t>
            </a:r>
            <a:r>
              <a:rPr lang="cs-CZ" altLang="cs-CZ"/>
              <a:t>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století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vznik pedagogiky sportu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</a:t>
            </a:r>
            <a:r>
              <a:rPr lang="cs-CZ" altLang="cs-CZ" dirty="0" err="1"/>
              <a:t>Sportwissenschaft</a:t>
            </a:r>
            <a:r>
              <a:rPr lang="cs-CZ" altLang="cs-CZ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+ na nové možnosti – např. IT, </a:t>
            </a:r>
            <a:r>
              <a:rPr lang="cs-CZ" altLang="cs-CZ" dirty="0" err="1"/>
              <a:t>esport</a:t>
            </a:r>
            <a:r>
              <a:rPr lang="cs-CZ" altLang="cs-CZ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 a v rámci teorie tréninku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</a:t>
            </a:r>
            <a:r>
              <a:rPr lang="cs-CZ" altLang="cs-CZ" dirty="0" err="1"/>
              <a:t>Rychtecký</a:t>
            </a:r>
            <a:r>
              <a:rPr lang="cs-CZ" altLang="cs-CZ" dirty="0"/>
              <a:t>, </a:t>
            </a:r>
            <a:r>
              <a:rPr lang="cs-CZ" altLang="cs-CZ" dirty="0" err="1"/>
              <a:t>Fröml</a:t>
            </a:r>
            <a:r>
              <a:rPr lang="cs-CZ" altLang="cs-CZ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199</TotalTime>
  <Words>447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Prezentace aplikace PowerPoint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2020-10-19T13:21:44Z</cp:lastPrinted>
  <dcterms:created xsi:type="dcterms:W3CDTF">2020-10-05T06:18:46Z</dcterms:created>
  <dcterms:modified xsi:type="dcterms:W3CDTF">2024-09-05T08:24:05Z</dcterms:modified>
</cp:coreProperties>
</file>