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60"/>
  </p:notesMasterIdLst>
  <p:handoutMasterIdLst>
    <p:handoutMasterId r:id="rId61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4" r:id="rId17"/>
    <p:sldId id="268" r:id="rId18"/>
    <p:sldId id="269" r:id="rId19"/>
    <p:sldId id="270" r:id="rId20"/>
    <p:sldId id="275" r:id="rId21"/>
    <p:sldId id="271" r:id="rId22"/>
    <p:sldId id="272" r:id="rId23"/>
    <p:sldId id="273" r:id="rId24"/>
    <p:sldId id="276" r:id="rId25"/>
    <p:sldId id="277" r:id="rId26"/>
    <p:sldId id="285" r:id="rId27"/>
    <p:sldId id="278" r:id="rId28"/>
    <p:sldId id="279" r:id="rId29"/>
    <p:sldId id="280" r:id="rId30"/>
    <p:sldId id="281" r:id="rId31"/>
    <p:sldId id="282" r:id="rId32"/>
    <p:sldId id="283" r:id="rId33"/>
    <p:sldId id="311" r:id="rId34"/>
    <p:sldId id="284" r:id="rId35"/>
    <p:sldId id="286" r:id="rId36"/>
    <p:sldId id="287" r:id="rId37"/>
    <p:sldId id="288" r:id="rId38"/>
    <p:sldId id="289" r:id="rId39"/>
    <p:sldId id="306" r:id="rId40"/>
    <p:sldId id="290" r:id="rId41"/>
    <p:sldId id="293" r:id="rId42"/>
    <p:sldId id="294" r:id="rId43"/>
    <p:sldId id="291" r:id="rId44"/>
    <p:sldId id="295" r:id="rId45"/>
    <p:sldId id="296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7" r:id="rId55"/>
    <p:sldId id="309" r:id="rId56"/>
    <p:sldId id="308" r:id="rId57"/>
    <p:sldId id="292" r:id="rId58"/>
    <p:sldId id="310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2C3D83-002F-A149-9B63-94D4954A79CB}" v="71" dt="2022-11-09T07:20:20.0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51" autoAdjust="0"/>
    <p:restoredTop sz="96270" autoAdjust="0"/>
  </p:normalViewPr>
  <p:slideViewPr>
    <p:cSldViewPr snapToGrid="0">
      <p:cViewPr varScale="1">
        <p:scale>
          <a:sx n="110" d="100"/>
          <a:sy n="110" d="100"/>
        </p:scale>
        <p:origin x="1320" y="16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lína Bazalová" userId="e219d983-eaf7-45be-b67d-109fd92f69b5" providerId="ADAL" clId="{892C3D83-002F-A149-9B63-94D4954A79CB}"/>
    <pc:docChg chg="undo custSel addSld delSld modSld">
      <pc:chgData name="Pavlína Bazalová" userId="e219d983-eaf7-45be-b67d-109fd92f69b5" providerId="ADAL" clId="{892C3D83-002F-A149-9B63-94D4954A79CB}" dt="2022-11-09T07:37:23.148" v="5069" actId="20577"/>
      <pc:docMkLst>
        <pc:docMk/>
      </pc:docMkLst>
      <pc:sldChg chg="addSp delSp modSp new mod">
        <pc:chgData name="Pavlína Bazalová" userId="e219d983-eaf7-45be-b67d-109fd92f69b5" providerId="ADAL" clId="{892C3D83-002F-A149-9B63-94D4954A79CB}" dt="2022-11-09T05:53:45.255" v="369" actId="1076"/>
        <pc:sldMkLst>
          <pc:docMk/>
          <pc:sldMk cId="1344745390" sldId="293"/>
        </pc:sldMkLst>
        <pc:spChg chg="del">
          <ac:chgData name="Pavlína Bazalová" userId="e219d983-eaf7-45be-b67d-109fd92f69b5" providerId="ADAL" clId="{892C3D83-002F-A149-9B63-94D4954A79CB}" dt="2022-11-09T05:49:27.611" v="38" actId="478"/>
          <ac:spMkLst>
            <pc:docMk/>
            <pc:sldMk cId="1344745390" sldId="293"/>
            <ac:spMk id="2" creationId="{D8A3175C-A7EC-1E55-0B7F-9C27DDA0AEDF}"/>
          </ac:spMkLst>
        </pc:spChg>
        <pc:spChg chg="mod">
          <ac:chgData name="Pavlína Bazalová" userId="e219d983-eaf7-45be-b67d-109fd92f69b5" providerId="ADAL" clId="{892C3D83-002F-A149-9B63-94D4954A79CB}" dt="2022-11-09T05:53:45.255" v="369" actId="1076"/>
          <ac:spMkLst>
            <pc:docMk/>
            <pc:sldMk cId="1344745390" sldId="293"/>
            <ac:spMk id="4" creationId="{5456D9D1-7FF4-55A2-4D59-88E18802B24A}"/>
          </ac:spMkLst>
        </pc:spChg>
        <pc:spChg chg="del mod">
          <ac:chgData name="Pavlína Bazalová" userId="e219d983-eaf7-45be-b67d-109fd92f69b5" providerId="ADAL" clId="{892C3D83-002F-A149-9B63-94D4954A79CB}" dt="2022-11-09T05:53:38.318" v="367" actId="478"/>
          <ac:spMkLst>
            <pc:docMk/>
            <pc:sldMk cId="1344745390" sldId="293"/>
            <ac:spMk id="5" creationId="{55D26C8E-39F2-1CB3-223F-C116E6859330}"/>
          </ac:spMkLst>
        </pc:spChg>
        <pc:spChg chg="add del mod">
          <ac:chgData name="Pavlína Bazalová" userId="e219d983-eaf7-45be-b67d-109fd92f69b5" providerId="ADAL" clId="{892C3D83-002F-A149-9B63-94D4954A79CB}" dt="2022-11-09T05:53:41.608" v="368" actId="478"/>
          <ac:spMkLst>
            <pc:docMk/>
            <pc:sldMk cId="1344745390" sldId="293"/>
            <ac:spMk id="7" creationId="{491C823F-26DE-CF82-227B-EF7B90DDB0EE}"/>
          </ac:spMkLst>
        </pc:spChg>
      </pc:sldChg>
      <pc:sldChg chg="add">
        <pc:chgData name="Pavlína Bazalová" userId="e219d983-eaf7-45be-b67d-109fd92f69b5" providerId="ADAL" clId="{892C3D83-002F-A149-9B63-94D4954A79CB}" dt="2022-11-09T05:53:34.454" v="366" actId="2890"/>
        <pc:sldMkLst>
          <pc:docMk/>
          <pc:sldMk cId="675485063" sldId="294"/>
        </pc:sldMkLst>
      </pc:sldChg>
      <pc:sldChg chg="delSp modSp new mod">
        <pc:chgData name="Pavlína Bazalová" userId="e219d983-eaf7-45be-b67d-109fd92f69b5" providerId="ADAL" clId="{892C3D83-002F-A149-9B63-94D4954A79CB}" dt="2022-11-09T06:58:32.277" v="3994" actId="113"/>
        <pc:sldMkLst>
          <pc:docMk/>
          <pc:sldMk cId="1082213448" sldId="295"/>
        </pc:sldMkLst>
        <pc:spChg chg="del">
          <ac:chgData name="Pavlína Bazalová" userId="e219d983-eaf7-45be-b67d-109fd92f69b5" providerId="ADAL" clId="{892C3D83-002F-A149-9B63-94D4954A79CB}" dt="2022-11-09T06:00:35.298" v="833" actId="478"/>
          <ac:spMkLst>
            <pc:docMk/>
            <pc:sldMk cId="1082213448" sldId="295"/>
            <ac:spMk id="2" creationId="{E12098B8-F79A-6CD3-AB44-744119662FD0}"/>
          </ac:spMkLst>
        </pc:spChg>
        <pc:spChg chg="mod">
          <ac:chgData name="Pavlína Bazalová" userId="e219d983-eaf7-45be-b67d-109fd92f69b5" providerId="ADAL" clId="{892C3D83-002F-A149-9B63-94D4954A79CB}" dt="2022-11-09T05:57:54.791" v="392" actId="20577"/>
          <ac:spMkLst>
            <pc:docMk/>
            <pc:sldMk cId="1082213448" sldId="295"/>
            <ac:spMk id="4" creationId="{B61C2C2F-FD5B-7658-7F2A-39B95F623060}"/>
          </ac:spMkLst>
        </pc:spChg>
        <pc:spChg chg="mod">
          <ac:chgData name="Pavlína Bazalová" userId="e219d983-eaf7-45be-b67d-109fd92f69b5" providerId="ADAL" clId="{892C3D83-002F-A149-9B63-94D4954A79CB}" dt="2022-11-09T06:58:32.277" v="3994" actId="113"/>
          <ac:spMkLst>
            <pc:docMk/>
            <pc:sldMk cId="1082213448" sldId="295"/>
            <ac:spMk id="5" creationId="{FD662A7C-92A2-7A40-19EC-B083F2D46122}"/>
          </ac:spMkLst>
        </pc:spChg>
      </pc:sldChg>
      <pc:sldChg chg="delSp modSp new mod">
        <pc:chgData name="Pavlína Bazalová" userId="e219d983-eaf7-45be-b67d-109fd92f69b5" providerId="ADAL" clId="{892C3D83-002F-A149-9B63-94D4954A79CB}" dt="2022-11-09T06:20:44.986" v="1916" actId="20577"/>
        <pc:sldMkLst>
          <pc:docMk/>
          <pc:sldMk cId="2257599082" sldId="296"/>
        </pc:sldMkLst>
        <pc:spChg chg="del">
          <ac:chgData name="Pavlína Bazalová" userId="e219d983-eaf7-45be-b67d-109fd92f69b5" providerId="ADAL" clId="{892C3D83-002F-A149-9B63-94D4954A79CB}" dt="2022-11-09T06:07:04.556" v="1122" actId="478"/>
          <ac:spMkLst>
            <pc:docMk/>
            <pc:sldMk cId="2257599082" sldId="296"/>
            <ac:spMk id="2" creationId="{A79B81EE-06D0-8346-54E0-D161A9574517}"/>
          </ac:spMkLst>
        </pc:spChg>
        <pc:spChg chg="mod">
          <ac:chgData name="Pavlína Bazalová" userId="e219d983-eaf7-45be-b67d-109fd92f69b5" providerId="ADAL" clId="{892C3D83-002F-A149-9B63-94D4954A79CB}" dt="2022-11-09T06:05:23.217" v="1016" actId="20577"/>
          <ac:spMkLst>
            <pc:docMk/>
            <pc:sldMk cId="2257599082" sldId="296"/>
            <ac:spMk id="4" creationId="{D64A0146-FEC6-4C35-2853-C49236F85A44}"/>
          </ac:spMkLst>
        </pc:spChg>
        <pc:spChg chg="mod">
          <ac:chgData name="Pavlína Bazalová" userId="e219d983-eaf7-45be-b67d-109fd92f69b5" providerId="ADAL" clId="{892C3D83-002F-A149-9B63-94D4954A79CB}" dt="2022-11-09T06:20:44.986" v="1916" actId="20577"/>
          <ac:spMkLst>
            <pc:docMk/>
            <pc:sldMk cId="2257599082" sldId="296"/>
            <ac:spMk id="5" creationId="{41B3174E-F6D3-2060-9B1A-80529D1E29C3}"/>
          </ac:spMkLst>
        </pc:spChg>
      </pc:sldChg>
      <pc:sldChg chg="delSp modSp new del mod">
        <pc:chgData name="Pavlína Bazalová" userId="e219d983-eaf7-45be-b67d-109fd92f69b5" providerId="ADAL" clId="{892C3D83-002F-A149-9B63-94D4954A79CB}" dt="2022-11-09T06:20:52.384" v="1917" actId="2696"/>
        <pc:sldMkLst>
          <pc:docMk/>
          <pc:sldMk cId="806399137" sldId="297"/>
        </pc:sldMkLst>
        <pc:spChg chg="del">
          <ac:chgData name="Pavlína Bazalová" userId="e219d983-eaf7-45be-b67d-109fd92f69b5" providerId="ADAL" clId="{892C3D83-002F-A149-9B63-94D4954A79CB}" dt="2022-11-09T06:14:49.425" v="1527" actId="478"/>
          <ac:spMkLst>
            <pc:docMk/>
            <pc:sldMk cId="806399137" sldId="297"/>
            <ac:spMk id="2" creationId="{71F2C80B-5650-5EB9-A2BF-D47C45EE2087}"/>
          </ac:spMkLst>
        </pc:spChg>
        <pc:spChg chg="mod">
          <ac:chgData name="Pavlína Bazalová" userId="e219d983-eaf7-45be-b67d-109fd92f69b5" providerId="ADAL" clId="{892C3D83-002F-A149-9B63-94D4954A79CB}" dt="2022-11-09T06:15:30.303" v="1547" actId="5793"/>
          <ac:spMkLst>
            <pc:docMk/>
            <pc:sldMk cId="806399137" sldId="297"/>
            <ac:spMk id="4" creationId="{008A072F-581B-EB05-806C-BDD1B6B46133}"/>
          </ac:spMkLst>
        </pc:spChg>
        <pc:spChg chg="mod">
          <ac:chgData name="Pavlína Bazalová" userId="e219d983-eaf7-45be-b67d-109fd92f69b5" providerId="ADAL" clId="{892C3D83-002F-A149-9B63-94D4954A79CB}" dt="2022-11-09T06:18:56.954" v="1828" actId="113"/>
          <ac:spMkLst>
            <pc:docMk/>
            <pc:sldMk cId="806399137" sldId="297"/>
            <ac:spMk id="5" creationId="{B303F896-6415-BBB2-A077-7E1BAF9761F5}"/>
          </ac:spMkLst>
        </pc:spChg>
      </pc:sldChg>
      <pc:sldChg chg="addSp delSp modSp new mod">
        <pc:chgData name="Pavlína Bazalová" userId="e219d983-eaf7-45be-b67d-109fd92f69b5" providerId="ADAL" clId="{892C3D83-002F-A149-9B63-94D4954A79CB}" dt="2022-11-09T06:38:25.195" v="3175" actId="1076"/>
        <pc:sldMkLst>
          <pc:docMk/>
          <pc:sldMk cId="4062020141" sldId="298"/>
        </pc:sldMkLst>
        <pc:spChg chg="del">
          <ac:chgData name="Pavlína Bazalová" userId="e219d983-eaf7-45be-b67d-109fd92f69b5" providerId="ADAL" clId="{892C3D83-002F-A149-9B63-94D4954A79CB}" dt="2022-11-09T06:19:02.735" v="1829" actId="478"/>
          <ac:spMkLst>
            <pc:docMk/>
            <pc:sldMk cId="4062020141" sldId="298"/>
            <ac:spMk id="2" creationId="{960F77FC-E91C-742F-60DA-A4D24BD347C9}"/>
          </ac:spMkLst>
        </pc:spChg>
        <pc:spChg chg="mod">
          <ac:chgData name="Pavlína Bazalová" userId="e219d983-eaf7-45be-b67d-109fd92f69b5" providerId="ADAL" clId="{892C3D83-002F-A149-9B63-94D4954A79CB}" dt="2022-11-09T06:17:59.006" v="1764" actId="20577"/>
          <ac:spMkLst>
            <pc:docMk/>
            <pc:sldMk cId="4062020141" sldId="298"/>
            <ac:spMk id="4" creationId="{40C8AC57-0EAB-446D-C234-C124F7321883}"/>
          </ac:spMkLst>
        </pc:spChg>
        <pc:spChg chg="mod">
          <ac:chgData name="Pavlína Bazalová" userId="e219d983-eaf7-45be-b67d-109fd92f69b5" providerId="ADAL" clId="{892C3D83-002F-A149-9B63-94D4954A79CB}" dt="2022-11-09T06:23:39.243" v="2050" actId="20577"/>
          <ac:spMkLst>
            <pc:docMk/>
            <pc:sldMk cId="4062020141" sldId="298"/>
            <ac:spMk id="5" creationId="{643CDAA2-C511-F550-0740-A82AA39BD3B8}"/>
          </ac:spMkLst>
        </pc:spChg>
        <pc:spChg chg="add mod">
          <ac:chgData name="Pavlína Bazalová" userId="e219d983-eaf7-45be-b67d-109fd92f69b5" providerId="ADAL" clId="{892C3D83-002F-A149-9B63-94D4954A79CB}" dt="2022-11-09T06:38:25.195" v="3175" actId="1076"/>
          <ac:spMkLst>
            <pc:docMk/>
            <pc:sldMk cId="4062020141" sldId="298"/>
            <ac:spMk id="7" creationId="{DA4651EC-E501-B06C-9984-528C75B2BDB6}"/>
          </ac:spMkLst>
        </pc:spChg>
        <pc:picChg chg="add mod">
          <ac:chgData name="Pavlína Bazalová" userId="e219d983-eaf7-45be-b67d-109fd92f69b5" providerId="ADAL" clId="{892C3D83-002F-A149-9B63-94D4954A79CB}" dt="2022-11-09T06:23:07.908" v="1971" actId="1076"/>
          <ac:picMkLst>
            <pc:docMk/>
            <pc:sldMk cId="4062020141" sldId="298"/>
            <ac:picMk id="1026" creationId="{0FD90077-55D4-1B64-2CD5-E5EB5EE2CFBF}"/>
          </ac:picMkLst>
        </pc:picChg>
      </pc:sldChg>
      <pc:sldChg chg="delSp modSp new mod">
        <pc:chgData name="Pavlína Bazalová" userId="e219d983-eaf7-45be-b67d-109fd92f69b5" providerId="ADAL" clId="{892C3D83-002F-A149-9B63-94D4954A79CB}" dt="2022-11-09T06:32:16.139" v="2565" actId="115"/>
        <pc:sldMkLst>
          <pc:docMk/>
          <pc:sldMk cId="2238865482" sldId="299"/>
        </pc:sldMkLst>
        <pc:spChg chg="del">
          <ac:chgData name="Pavlína Bazalová" userId="e219d983-eaf7-45be-b67d-109fd92f69b5" providerId="ADAL" clId="{892C3D83-002F-A149-9B63-94D4954A79CB}" dt="2022-11-09T06:29:38.780" v="2307" actId="478"/>
          <ac:spMkLst>
            <pc:docMk/>
            <pc:sldMk cId="2238865482" sldId="299"/>
            <ac:spMk id="2" creationId="{121A93C0-2E2E-29AC-B841-FED7CA0556C6}"/>
          </ac:spMkLst>
        </pc:spChg>
        <pc:spChg chg="mod">
          <ac:chgData name="Pavlína Bazalová" userId="e219d983-eaf7-45be-b67d-109fd92f69b5" providerId="ADAL" clId="{892C3D83-002F-A149-9B63-94D4954A79CB}" dt="2022-11-09T06:26:18.437" v="2100" actId="20577"/>
          <ac:spMkLst>
            <pc:docMk/>
            <pc:sldMk cId="2238865482" sldId="299"/>
            <ac:spMk id="4" creationId="{B23E9780-FDDD-D7F9-CF87-157B96301489}"/>
          </ac:spMkLst>
        </pc:spChg>
        <pc:spChg chg="mod">
          <ac:chgData name="Pavlína Bazalová" userId="e219d983-eaf7-45be-b67d-109fd92f69b5" providerId="ADAL" clId="{892C3D83-002F-A149-9B63-94D4954A79CB}" dt="2022-11-09T06:32:16.139" v="2565" actId="115"/>
          <ac:spMkLst>
            <pc:docMk/>
            <pc:sldMk cId="2238865482" sldId="299"/>
            <ac:spMk id="5" creationId="{8B37E8AC-8CBE-8FF7-CF6F-ECACC9EA5AD3}"/>
          </ac:spMkLst>
        </pc:spChg>
      </pc:sldChg>
      <pc:sldChg chg="delSp modSp new mod">
        <pc:chgData name="Pavlína Bazalová" userId="e219d983-eaf7-45be-b67d-109fd92f69b5" providerId="ADAL" clId="{892C3D83-002F-A149-9B63-94D4954A79CB}" dt="2022-11-09T06:34:39.059" v="2743" actId="478"/>
        <pc:sldMkLst>
          <pc:docMk/>
          <pc:sldMk cId="1259482691" sldId="300"/>
        </pc:sldMkLst>
        <pc:spChg chg="del">
          <ac:chgData name="Pavlína Bazalová" userId="e219d983-eaf7-45be-b67d-109fd92f69b5" providerId="ADAL" clId="{892C3D83-002F-A149-9B63-94D4954A79CB}" dt="2022-11-09T06:34:39.059" v="2743" actId="478"/>
          <ac:spMkLst>
            <pc:docMk/>
            <pc:sldMk cId="1259482691" sldId="300"/>
            <ac:spMk id="2" creationId="{479164CF-61FD-9054-BE75-9260B18D6EDD}"/>
          </ac:spMkLst>
        </pc:spChg>
        <pc:spChg chg="mod">
          <ac:chgData name="Pavlína Bazalová" userId="e219d983-eaf7-45be-b67d-109fd92f69b5" providerId="ADAL" clId="{892C3D83-002F-A149-9B63-94D4954A79CB}" dt="2022-11-09T06:34:36.798" v="2742" actId="1076"/>
          <ac:spMkLst>
            <pc:docMk/>
            <pc:sldMk cId="1259482691" sldId="300"/>
            <ac:spMk id="4" creationId="{740C4CA5-6746-578F-73EC-5D9DE99175F5}"/>
          </ac:spMkLst>
        </pc:spChg>
        <pc:spChg chg="del">
          <ac:chgData name="Pavlína Bazalová" userId="e219d983-eaf7-45be-b67d-109fd92f69b5" providerId="ADAL" clId="{892C3D83-002F-A149-9B63-94D4954A79CB}" dt="2022-11-09T06:34:33.201" v="2741" actId="478"/>
          <ac:spMkLst>
            <pc:docMk/>
            <pc:sldMk cId="1259482691" sldId="300"/>
            <ac:spMk id="5" creationId="{84F410E7-F5F1-DDC3-FC3E-E744AA318A95}"/>
          </ac:spMkLst>
        </pc:spChg>
      </pc:sldChg>
      <pc:sldChg chg="modSp new del mod">
        <pc:chgData name="Pavlína Bazalová" userId="e219d983-eaf7-45be-b67d-109fd92f69b5" providerId="ADAL" clId="{892C3D83-002F-A149-9B63-94D4954A79CB}" dt="2022-11-09T06:34:30.102" v="2740" actId="2696"/>
        <pc:sldMkLst>
          <pc:docMk/>
          <pc:sldMk cId="2506634713" sldId="301"/>
        </pc:sldMkLst>
        <pc:spChg chg="mod">
          <ac:chgData name="Pavlína Bazalová" userId="e219d983-eaf7-45be-b67d-109fd92f69b5" providerId="ADAL" clId="{892C3D83-002F-A149-9B63-94D4954A79CB}" dt="2022-11-09T06:34:23.505" v="2739" actId="20577"/>
          <ac:spMkLst>
            <pc:docMk/>
            <pc:sldMk cId="2506634713" sldId="301"/>
            <ac:spMk id="4" creationId="{B269FC0E-C7B8-31EA-536C-E8869DF7D9E4}"/>
          </ac:spMkLst>
        </pc:spChg>
      </pc:sldChg>
      <pc:sldChg chg="addSp delSp modSp new mod">
        <pc:chgData name="Pavlína Bazalová" userId="e219d983-eaf7-45be-b67d-109fd92f69b5" providerId="ADAL" clId="{892C3D83-002F-A149-9B63-94D4954A79CB}" dt="2022-11-09T06:41:29.275" v="3194" actId="1076"/>
        <pc:sldMkLst>
          <pc:docMk/>
          <pc:sldMk cId="3494997799" sldId="301"/>
        </pc:sldMkLst>
        <pc:spChg chg="del">
          <ac:chgData name="Pavlína Bazalová" userId="e219d983-eaf7-45be-b67d-109fd92f69b5" providerId="ADAL" clId="{892C3D83-002F-A149-9B63-94D4954A79CB}" dt="2022-11-09T06:37:28.880" v="3159" actId="478"/>
          <ac:spMkLst>
            <pc:docMk/>
            <pc:sldMk cId="3494997799" sldId="301"/>
            <ac:spMk id="2" creationId="{4AA589B6-0D80-C1C7-1163-B4B07CEC9F28}"/>
          </ac:spMkLst>
        </pc:spChg>
        <pc:spChg chg="mod">
          <ac:chgData name="Pavlína Bazalová" userId="e219d983-eaf7-45be-b67d-109fd92f69b5" providerId="ADAL" clId="{892C3D83-002F-A149-9B63-94D4954A79CB}" dt="2022-11-09T06:34:51.265" v="2774" actId="20577"/>
          <ac:spMkLst>
            <pc:docMk/>
            <pc:sldMk cId="3494997799" sldId="301"/>
            <ac:spMk id="4" creationId="{2B17E11D-BB11-D404-7B70-6C48AE82CA8C}"/>
          </ac:spMkLst>
        </pc:spChg>
        <pc:spChg chg="mod">
          <ac:chgData name="Pavlína Bazalová" userId="e219d983-eaf7-45be-b67d-109fd92f69b5" providerId="ADAL" clId="{892C3D83-002F-A149-9B63-94D4954A79CB}" dt="2022-11-09T06:40:54.509" v="3182" actId="1076"/>
          <ac:spMkLst>
            <pc:docMk/>
            <pc:sldMk cId="3494997799" sldId="301"/>
            <ac:spMk id="5" creationId="{249DDE3A-C5C2-C8ED-83F4-35D8190955DC}"/>
          </ac:spMkLst>
        </pc:spChg>
        <pc:spChg chg="add mod">
          <ac:chgData name="Pavlína Bazalová" userId="e219d983-eaf7-45be-b67d-109fd92f69b5" providerId="ADAL" clId="{892C3D83-002F-A149-9B63-94D4954A79CB}" dt="2022-11-09T06:41:26.205" v="3193" actId="1076"/>
          <ac:spMkLst>
            <pc:docMk/>
            <pc:sldMk cId="3494997799" sldId="301"/>
            <ac:spMk id="7" creationId="{E36F1B3D-F096-9BCE-C201-C667B7BBA56B}"/>
          </ac:spMkLst>
        </pc:spChg>
        <pc:picChg chg="add mod">
          <ac:chgData name="Pavlína Bazalová" userId="e219d983-eaf7-45be-b67d-109fd92f69b5" providerId="ADAL" clId="{892C3D83-002F-A149-9B63-94D4954A79CB}" dt="2022-11-09T06:41:29.275" v="3194" actId="1076"/>
          <ac:picMkLst>
            <pc:docMk/>
            <pc:sldMk cId="3494997799" sldId="301"/>
            <ac:picMk id="2050" creationId="{D2C9D513-F373-62D9-B44F-5A915C6645F3}"/>
          </ac:picMkLst>
        </pc:picChg>
      </pc:sldChg>
      <pc:sldChg chg="delSp modSp add mod">
        <pc:chgData name="Pavlína Bazalová" userId="e219d983-eaf7-45be-b67d-109fd92f69b5" providerId="ADAL" clId="{892C3D83-002F-A149-9B63-94D4954A79CB}" dt="2022-11-09T07:32:11.067" v="5029" actId="20577"/>
        <pc:sldMkLst>
          <pc:docMk/>
          <pc:sldMk cId="2518857301" sldId="302"/>
        </pc:sldMkLst>
        <pc:spChg chg="mod">
          <ac:chgData name="Pavlína Bazalová" userId="e219d983-eaf7-45be-b67d-109fd92f69b5" providerId="ADAL" clId="{892C3D83-002F-A149-9B63-94D4954A79CB}" dt="2022-11-09T07:32:11.067" v="5029" actId="20577"/>
          <ac:spMkLst>
            <pc:docMk/>
            <pc:sldMk cId="2518857301" sldId="302"/>
            <ac:spMk id="5" creationId="{249DDE3A-C5C2-C8ED-83F4-35D8190955DC}"/>
          </ac:spMkLst>
        </pc:spChg>
        <pc:spChg chg="del">
          <ac:chgData name="Pavlína Bazalová" userId="e219d983-eaf7-45be-b67d-109fd92f69b5" providerId="ADAL" clId="{892C3D83-002F-A149-9B63-94D4954A79CB}" dt="2022-11-09T06:43:20.594" v="3492" actId="478"/>
          <ac:spMkLst>
            <pc:docMk/>
            <pc:sldMk cId="2518857301" sldId="302"/>
            <ac:spMk id="7" creationId="{E36F1B3D-F096-9BCE-C201-C667B7BBA56B}"/>
          </ac:spMkLst>
        </pc:spChg>
        <pc:picChg chg="del">
          <ac:chgData name="Pavlína Bazalová" userId="e219d983-eaf7-45be-b67d-109fd92f69b5" providerId="ADAL" clId="{892C3D83-002F-A149-9B63-94D4954A79CB}" dt="2022-11-09T06:43:17.982" v="3491" actId="478"/>
          <ac:picMkLst>
            <pc:docMk/>
            <pc:sldMk cId="2518857301" sldId="302"/>
            <ac:picMk id="2050" creationId="{D2C9D513-F373-62D9-B44F-5A915C6645F3}"/>
          </ac:picMkLst>
        </pc:picChg>
      </pc:sldChg>
      <pc:sldChg chg="addSp delSp modSp new mod">
        <pc:chgData name="Pavlína Bazalová" userId="e219d983-eaf7-45be-b67d-109fd92f69b5" providerId="ADAL" clId="{892C3D83-002F-A149-9B63-94D4954A79CB}" dt="2022-11-09T06:55:09.532" v="3808" actId="1076"/>
        <pc:sldMkLst>
          <pc:docMk/>
          <pc:sldMk cId="1105733669" sldId="303"/>
        </pc:sldMkLst>
        <pc:spChg chg="del">
          <ac:chgData name="Pavlína Bazalová" userId="e219d983-eaf7-45be-b67d-109fd92f69b5" providerId="ADAL" clId="{892C3D83-002F-A149-9B63-94D4954A79CB}" dt="2022-11-09T06:49:00.218" v="3735" actId="478"/>
          <ac:spMkLst>
            <pc:docMk/>
            <pc:sldMk cId="1105733669" sldId="303"/>
            <ac:spMk id="2" creationId="{C4619E72-9D2B-BECA-5BB5-1D383FBCB631}"/>
          </ac:spMkLst>
        </pc:spChg>
        <pc:spChg chg="del">
          <ac:chgData name="Pavlína Bazalová" userId="e219d983-eaf7-45be-b67d-109fd92f69b5" providerId="ADAL" clId="{892C3D83-002F-A149-9B63-94D4954A79CB}" dt="2022-11-09T06:47:43.609" v="3729" actId="478"/>
          <ac:spMkLst>
            <pc:docMk/>
            <pc:sldMk cId="1105733669" sldId="303"/>
            <ac:spMk id="4" creationId="{2B790EA9-91F3-2F5F-66C1-00CF7714F297}"/>
          </ac:spMkLst>
        </pc:spChg>
        <pc:spChg chg="del">
          <ac:chgData name="Pavlína Bazalová" userId="e219d983-eaf7-45be-b67d-109fd92f69b5" providerId="ADAL" clId="{892C3D83-002F-A149-9B63-94D4954A79CB}" dt="2022-11-09T06:47:41.179" v="3728" actId="478"/>
          <ac:spMkLst>
            <pc:docMk/>
            <pc:sldMk cId="1105733669" sldId="303"/>
            <ac:spMk id="5" creationId="{A7C0E80C-07C2-B594-7FD8-46962B5301DB}"/>
          </ac:spMkLst>
        </pc:spChg>
        <pc:spChg chg="add mod">
          <ac:chgData name="Pavlína Bazalová" userId="e219d983-eaf7-45be-b67d-109fd92f69b5" providerId="ADAL" clId="{892C3D83-002F-A149-9B63-94D4954A79CB}" dt="2022-11-09T06:48:55.757" v="3733" actId="1076"/>
          <ac:spMkLst>
            <pc:docMk/>
            <pc:sldMk cId="1105733669" sldId="303"/>
            <ac:spMk id="7" creationId="{FA47B3DB-A312-93B4-20B6-27B181EF4DEA}"/>
          </ac:spMkLst>
        </pc:spChg>
        <pc:spChg chg="add mod">
          <ac:chgData name="Pavlína Bazalová" userId="e219d983-eaf7-45be-b67d-109fd92f69b5" providerId="ADAL" clId="{892C3D83-002F-A149-9B63-94D4954A79CB}" dt="2022-11-09T06:49:26.358" v="3745" actId="14100"/>
          <ac:spMkLst>
            <pc:docMk/>
            <pc:sldMk cId="1105733669" sldId="303"/>
            <ac:spMk id="9" creationId="{39BF0CD7-E48B-4FAC-D5A4-9DD4428E7F08}"/>
          </ac:spMkLst>
        </pc:spChg>
        <pc:spChg chg="add mod">
          <ac:chgData name="Pavlína Bazalová" userId="e219d983-eaf7-45be-b67d-109fd92f69b5" providerId="ADAL" clId="{892C3D83-002F-A149-9B63-94D4954A79CB}" dt="2022-11-09T06:55:09.532" v="3808" actId="1076"/>
          <ac:spMkLst>
            <pc:docMk/>
            <pc:sldMk cId="1105733669" sldId="303"/>
            <ac:spMk id="10" creationId="{1002ADDD-B2B5-A7D1-3F71-74FEA11E9D23}"/>
          </ac:spMkLst>
        </pc:spChg>
        <pc:picChg chg="add mod">
          <ac:chgData name="Pavlína Bazalová" userId="e219d983-eaf7-45be-b67d-109fd92f69b5" providerId="ADAL" clId="{892C3D83-002F-A149-9B63-94D4954A79CB}" dt="2022-11-09T06:48:57.487" v="3734" actId="1076"/>
          <ac:picMkLst>
            <pc:docMk/>
            <pc:sldMk cId="1105733669" sldId="303"/>
            <ac:picMk id="4098" creationId="{C6B6306F-048F-DEEF-D356-E56E347F2D46}"/>
          </ac:picMkLst>
        </pc:picChg>
        <pc:picChg chg="add mod">
          <ac:chgData name="Pavlína Bazalová" userId="e219d983-eaf7-45be-b67d-109fd92f69b5" providerId="ADAL" clId="{892C3D83-002F-A149-9B63-94D4954A79CB}" dt="2022-11-09T06:48:51.073" v="3732" actId="1076"/>
          <ac:picMkLst>
            <pc:docMk/>
            <pc:sldMk cId="1105733669" sldId="303"/>
            <ac:picMk id="4100" creationId="{A531872B-C849-5A44-81DD-82F2E00A45CF}"/>
          </ac:picMkLst>
        </pc:picChg>
      </pc:sldChg>
      <pc:sldChg chg="addSp delSp modSp new mod">
        <pc:chgData name="Pavlína Bazalová" userId="e219d983-eaf7-45be-b67d-109fd92f69b5" providerId="ADAL" clId="{892C3D83-002F-A149-9B63-94D4954A79CB}" dt="2022-11-09T06:55:19.437" v="3828" actId="1076"/>
        <pc:sldMkLst>
          <pc:docMk/>
          <pc:sldMk cId="3312966082" sldId="304"/>
        </pc:sldMkLst>
        <pc:spChg chg="del">
          <ac:chgData name="Pavlína Bazalová" userId="e219d983-eaf7-45be-b67d-109fd92f69b5" providerId="ADAL" clId="{892C3D83-002F-A149-9B63-94D4954A79CB}" dt="2022-11-09T06:50:49.233" v="3759" actId="478"/>
          <ac:spMkLst>
            <pc:docMk/>
            <pc:sldMk cId="3312966082" sldId="304"/>
            <ac:spMk id="2" creationId="{D8F8478D-9A74-D471-9DB0-2B068BDB14F0}"/>
          </ac:spMkLst>
        </pc:spChg>
        <pc:spChg chg="del">
          <ac:chgData name="Pavlína Bazalová" userId="e219d983-eaf7-45be-b67d-109fd92f69b5" providerId="ADAL" clId="{892C3D83-002F-A149-9B63-94D4954A79CB}" dt="2022-11-09T06:50:54.535" v="3761" actId="478"/>
          <ac:spMkLst>
            <pc:docMk/>
            <pc:sldMk cId="3312966082" sldId="304"/>
            <ac:spMk id="4" creationId="{AE53FAF5-D683-1468-2EB9-392E8AA66A26}"/>
          </ac:spMkLst>
        </pc:spChg>
        <pc:spChg chg="del">
          <ac:chgData name="Pavlína Bazalová" userId="e219d983-eaf7-45be-b67d-109fd92f69b5" providerId="ADAL" clId="{892C3D83-002F-A149-9B63-94D4954A79CB}" dt="2022-11-09T06:50:47.069" v="3758" actId="478"/>
          <ac:spMkLst>
            <pc:docMk/>
            <pc:sldMk cId="3312966082" sldId="304"/>
            <ac:spMk id="5" creationId="{346CB59A-EF3D-54DC-BFE1-D3101127083C}"/>
          </ac:spMkLst>
        </pc:spChg>
        <pc:spChg chg="add mod">
          <ac:chgData name="Pavlína Bazalová" userId="e219d983-eaf7-45be-b67d-109fd92f69b5" providerId="ADAL" clId="{892C3D83-002F-A149-9B63-94D4954A79CB}" dt="2022-11-09T06:50:45.321" v="3757" actId="1076"/>
          <ac:spMkLst>
            <pc:docMk/>
            <pc:sldMk cId="3312966082" sldId="304"/>
            <ac:spMk id="7" creationId="{FDD04A5F-AC7B-28EA-792C-04B1E627833B}"/>
          </ac:spMkLst>
        </pc:spChg>
        <pc:spChg chg="add mod">
          <ac:chgData name="Pavlína Bazalová" userId="e219d983-eaf7-45be-b67d-109fd92f69b5" providerId="ADAL" clId="{892C3D83-002F-A149-9B63-94D4954A79CB}" dt="2022-11-09T06:55:19.437" v="3828" actId="1076"/>
          <ac:spMkLst>
            <pc:docMk/>
            <pc:sldMk cId="3312966082" sldId="304"/>
            <ac:spMk id="8" creationId="{DB0E2654-D2F7-7C57-CB3B-7CC249C9A757}"/>
          </ac:spMkLst>
        </pc:spChg>
        <pc:picChg chg="add mod">
          <ac:chgData name="Pavlína Bazalová" userId="e219d983-eaf7-45be-b67d-109fd92f69b5" providerId="ADAL" clId="{892C3D83-002F-A149-9B63-94D4954A79CB}" dt="2022-11-09T06:51:36.870" v="3766" actId="1076"/>
          <ac:picMkLst>
            <pc:docMk/>
            <pc:sldMk cId="3312966082" sldId="304"/>
            <ac:picMk id="5122" creationId="{98F73F3D-732A-D59E-77C9-7D291DBFE41C}"/>
          </ac:picMkLst>
        </pc:picChg>
        <pc:picChg chg="add mod">
          <ac:chgData name="Pavlína Bazalová" userId="e219d983-eaf7-45be-b67d-109fd92f69b5" providerId="ADAL" clId="{892C3D83-002F-A149-9B63-94D4954A79CB}" dt="2022-11-09T06:51:56.804" v="3770" actId="1076"/>
          <ac:picMkLst>
            <pc:docMk/>
            <pc:sldMk cId="3312966082" sldId="304"/>
            <ac:picMk id="5124" creationId="{DAF8951A-7465-8573-81A2-F3E0D7A20ABD}"/>
          </ac:picMkLst>
        </pc:picChg>
      </pc:sldChg>
      <pc:sldChg chg="addSp delSp modSp new mod">
        <pc:chgData name="Pavlína Bazalová" userId="e219d983-eaf7-45be-b67d-109fd92f69b5" providerId="ADAL" clId="{892C3D83-002F-A149-9B63-94D4954A79CB}" dt="2022-11-09T06:55:36.286" v="3870" actId="1076"/>
        <pc:sldMkLst>
          <pc:docMk/>
          <pc:sldMk cId="553959920" sldId="305"/>
        </pc:sldMkLst>
        <pc:spChg chg="del">
          <ac:chgData name="Pavlína Bazalová" userId="e219d983-eaf7-45be-b67d-109fd92f69b5" providerId="ADAL" clId="{892C3D83-002F-A149-9B63-94D4954A79CB}" dt="2022-11-09T06:53:08.691" v="3777" actId="478"/>
          <ac:spMkLst>
            <pc:docMk/>
            <pc:sldMk cId="553959920" sldId="305"/>
            <ac:spMk id="2" creationId="{C6BE7702-7721-F90A-7C09-C1651428111F}"/>
          </ac:spMkLst>
        </pc:spChg>
        <pc:spChg chg="del">
          <ac:chgData name="Pavlína Bazalová" userId="e219d983-eaf7-45be-b67d-109fd92f69b5" providerId="ADAL" clId="{892C3D83-002F-A149-9B63-94D4954A79CB}" dt="2022-11-09T06:53:03.406" v="3775" actId="478"/>
          <ac:spMkLst>
            <pc:docMk/>
            <pc:sldMk cId="553959920" sldId="305"/>
            <ac:spMk id="4" creationId="{FB78D94E-3B42-AC4F-E6F6-C3B4C87B7F64}"/>
          </ac:spMkLst>
        </pc:spChg>
        <pc:spChg chg="del">
          <ac:chgData name="Pavlína Bazalová" userId="e219d983-eaf7-45be-b67d-109fd92f69b5" providerId="ADAL" clId="{892C3D83-002F-A149-9B63-94D4954A79CB}" dt="2022-11-09T06:53:06.237" v="3776" actId="478"/>
          <ac:spMkLst>
            <pc:docMk/>
            <pc:sldMk cId="553959920" sldId="305"/>
            <ac:spMk id="5" creationId="{67DD74C1-3279-DADB-62B3-42786C67FF22}"/>
          </ac:spMkLst>
        </pc:spChg>
        <pc:spChg chg="add mod">
          <ac:chgData name="Pavlína Bazalová" userId="e219d983-eaf7-45be-b67d-109fd92f69b5" providerId="ADAL" clId="{892C3D83-002F-A149-9B63-94D4954A79CB}" dt="2022-11-09T06:53:24.003" v="3784" actId="1076"/>
          <ac:spMkLst>
            <pc:docMk/>
            <pc:sldMk cId="553959920" sldId="305"/>
            <ac:spMk id="7" creationId="{390A7DC1-DDAF-EDC0-48EB-30857CF0AC94}"/>
          </ac:spMkLst>
        </pc:spChg>
        <pc:spChg chg="add mod">
          <ac:chgData name="Pavlína Bazalová" userId="e219d983-eaf7-45be-b67d-109fd92f69b5" providerId="ADAL" clId="{892C3D83-002F-A149-9B63-94D4954A79CB}" dt="2022-11-09T06:55:36.286" v="3870" actId="1076"/>
          <ac:spMkLst>
            <pc:docMk/>
            <pc:sldMk cId="553959920" sldId="305"/>
            <ac:spMk id="8" creationId="{2D4018E1-C98F-5E0A-908B-2037A8209AAB}"/>
          </ac:spMkLst>
        </pc:spChg>
        <pc:picChg chg="add mod">
          <ac:chgData name="Pavlína Bazalová" userId="e219d983-eaf7-45be-b67d-109fd92f69b5" providerId="ADAL" clId="{892C3D83-002F-A149-9B63-94D4954A79CB}" dt="2022-11-09T06:53:01.753" v="3774" actId="1076"/>
          <ac:picMkLst>
            <pc:docMk/>
            <pc:sldMk cId="553959920" sldId="305"/>
            <ac:picMk id="6146" creationId="{28B46CBC-81D6-EA22-BA14-2942AFB34E81}"/>
          </ac:picMkLst>
        </pc:picChg>
      </pc:sldChg>
      <pc:sldChg chg="delSp modSp new mod">
        <pc:chgData name="Pavlína Bazalová" userId="e219d983-eaf7-45be-b67d-109fd92f69b5" providerId="ADAL" clId="{892C3D83-002F-A149-9B63-94D4954A79CB}" dt="2022-11-09T06:57:20.516" v="3992" actId="14100"/>
        <pc:sldMkLst>
          <pc:docMk/>
          <pc:sldMk cId="4291955538" sldId="306"/>
        </pc:sldMkLst>
        <pc:spChg chg="del">
          <ac:chgData name="Pavlína Bazalová" userId="e219d983-eaf7-45be-b67d-109fd92f69b5" providerId="ADAL" clId="{892C3D83-002F-A149-9B63-94D4954A79CB}" dt="2022-11-09T06:57:00.584" v="3978" actId="478"/>
          <ac:spMkLst>
            <pc:docMk/>
            <pc:sldMk cId="4291955538" sldId="306"/>
            <ac:spMk id="2" creationId="{DA7DA358-CC9B-D701-5629-2F853CA7E325}"/>
          </ac:spMkLst>
        </pc:spChg>
        <pc:spChg chg="del">
          <ac:chgData name="Pavlína Bazalová" userId="e219d983-eaf7-45be-b67d-109fd92f69b5" providerId="ADAL" clId="{892C3D83-002F-A149-9B63-94D4954A79CB}" dt="2022-11-09T06:56:58.523" v="3977" actId="478"/>
          <ac:spMkLst>
            <pc:docMk/>
            <pc:sldMk cId="4291955538" sldId="306"/>
            <ac:spMk id="4" creationId="{FE016C8B-0F0C-6FA7-BDB7-A4C880609A9D}"/>
          </ac:spMkLst>
        </pc:spChg>
        <pc:spChg chg="mod">
          <ac:chgData name="Pavlína Bazalová" userId="e219d983-eaf7-45be-b67d-109fd92f69b5" providerId="ADAL" clId="{892C3D83-002F-A149-9B63-94D4954A79CB}" dt="2022-11-09T06:57:20.516" v="3992" actId="14100"/>
          <ac:spMkLst>
            <pc:docMk/>
            <pc:sldMk cId="4291955538" sldId="306"/>
            <ac:spMk id="5" creationId="{EE3BF2A6-4A6D-C558-D605-98C1C30809D7}"/>
          </ac:spMkLst>
        </pc:spChg>
      </pc:sldChg>
      <pc:sldChg chg="delSp modSp new mod">
        <pc:chgData name="Pavlína Bazalová" userId="e219d983-eaf7-45be-b67d-109fd92f69b5" providerId="ADAL" clId="{892C3D83-002F-A149-9B63-94D4954A79CB}" dt="2022-11-09T07:08:38.508" v="4042" actId="20577"/>
        <pc:sldMkLst>
          <pc:docMk/>
          <pc:sldMk cId="1021724446" sldId="307"/>
        </pc:sldMkLst>
        <pc:spChg chg="del">
          <ac:chgData name="Pavlína Bazalová" userId="e219d983-eaf7-45be-b67d-109fd92f69b5" providerId="ADAL" clId="{892C3D83-002F-A149-9B63-94D4954A79CB}" dt="2022-11-09T07:08:29.453" v="4022" actId="478"/>
          <ac:spMkLst>
            <pc:docMk/>
            <pc:sldMk cId="1021724446" sldId="307"/>
            <ac:spMk id="2" creationId="{5867A158-3663-45A3-C4A7-BF1128B17213}"/>
          </ac:spMkLst>
        </pc:spChg>
        <pc:spChg chg="mod">
          <ac:chgData name="Pavlína Bazalová" userId="e219d983-eaf7-45be-b67d-109fd92f69b5" providerId="ADAL" clId="{892C3D83-002F-A149-9B63-94D4954A79CB}" dt="2022-11-09T07:08:38.508" v="4042" actId="20577"/>
          <ac:spMkLst>
            <pc:docMk/>
            <pc:sldMk cId="1021724446" sldId="307"/>
            <ac:spMk id="4" creationId="{A0118717-2279-C204-D282-559D7643B38A}"/>
          </ac:spMkLst>
        </pc:spChg>
        <pc:spChg chg="del">
          <ac:chgData name="Pavlína Bazalová" userId="e219d983-eaf7-45be-b67d-109fd92f69b5" providerId="ADAL" clId="{892C3D83-002F-A149-9B63-94D4954A79CB}" dt="2022-11-09T07:08:26.936" v="4021" actId="478"/>
          <ac:spMkLst>
            <pc:docMk/>
            <pc:sldMk cId="1021724446" sldId="307"/>
            <ac:spMk id="5" creationId="{2241EB4F-49D8-0A1E-8B50-21053041BA49}"/>
          </ac:spMkLst>
        </pc:spChg>
      </pc:sldChg>
      <pc:sldChg chg="addSp delSp modSp new mod">
        <pc:chgData name="Pavlína Bazalová" userId="e219d983-eaf7-45be-b67d-109fd92f69b5" providerId="ADAL" clId="{892C3D83-002F-A149-9B63-94D4954A79CB}" dt="2022-11-09T07:17:46.389" v="4792" actId="1076"/>
        <pc:sldMkLst>
          <pc:docMk/>
          <pc:sldMk cId="1938280885" sldId="308"/>
        </pc:sldMkLst>
        <pc:spChg chg="del">
          <ac:chgData name="Pavlína Bazalová" userId="e219d983-eaf7-45be-b67d-109fd92f69b5" providerId="ADAL" clId="{892C3D83-002F-A149-9B63-94D4954A79CB}" dt="2022-11-09T07:17:15.994" v="4770" actId="478"/>
          <ac:spMkLst>
            <pc:docMk/>
            <pc:sldMk cId="1938280885" sldId="308"/>
            <ac:spMk id="2" creationId="{9CB9D2E2-4A41-6D1F-5B96-37278D4F9E4A}"/>
          </ac:spMkLst>
        </pc:spChg>
        <pc:spChg chg="del">
          <ac:chgData name="Pavlína Bazalová" userId="e219d983-eaf7-45be-b67d-109fd92f69b5" providerId="ADAL" clId="{892C3D83-002F-A149-9B63-94D4954A79CB}" dt="2022-11-09T07:08:45.793" v="4044" actId="478"/>
          <ac:spMkLst>
            <pc:docMk/>
            <pc:sldMk cId="1938280885" sldId="308"/>
            <ac:spMk id="4" creationId="{90E47F35-8258-1DF3-668B-CB5DE6227099}"/>
          </ac:spMkLst>
        </pc:spChg>
        <pc:spChg chg="del">
          <ac:chgData name="Pavlína Bazalová" userId="e219d983-eaf7-45be-b67d-109fd92f69b5" providerId="ADAL" clId="{892C3D83-002F-A149-9B63-94D4954A79CB}" dt="2022-11-09T07:08:48.110" v="4045" actId="478"/>
          <ac:spMkLst>
            <pc:docMk/>
            <pc:sldMk cId="1938280885" sldId="308"/>
            <ac:spMk id="5" creationId="{007538E5-B831-F702-4605-4769B32E6F88}"/>
          </ac:spMkLst>
        </pc:spChg>
        <pc:spChg chg="add mod">
          <ac:chgData name="Pavlína Bazalová" userId="e219d983-eaf7-45be-b67d-109fd92f69b5" providerId="ADAL" clId="{892C3D83-002F-A149-9B63-94D4954A79CB}" dt="2022-11-09T07:16:19.341" v="4758" actId="1076"/>
          <ac:spMkLst>
            <pc:docMk/>
            <pc:sldMk cId="1938280885" sldId="308"/>
            <ac:spMk id="6" creationId="{AE09D43C-DAF2-582C-6847-58CB4BDB87EB}"/>
          </ac:spMkLst>
        </pc:spChg>
        <pc:spChg chg="add del">
          <ac:chgData name="Pavlína Bazalová" userId="e219d983-eaf7-45be-b67d-109fd92f69b5" providerId="ADAL" clId="{892C3D83-002F-A149-9B63-94D4954A79CB}" dt="2022-11-09T07:09:24.598" v="4050" actId="478"/>
          <ac:spMkLst>
            <pc:docMk/>
            <pc:sldMk cId="1938280885" sldId="308"/>
            <ac:spMk id="7" creationId="{B1672E21-4DE5-06EF-DE7D-C27DCCD82CCB}"/>
          </ac:spMkLst>
        </pc:spChg>
        <pc:spChg chg="add mod">
          <ac:chgData name="Pavlína Bazalová" userId="e219d983-eaf7-45be-b67d-109fd92f69b5" providerId="ADAL" clId="{892C3D83-002F-A149-9B63-94D4954A79CB}" dt="2022-11-09T07:16:26.891" v="4760" actId="1076"/>
          <ac:spMkLst>
            <pc:docMk/>
            <pc:sldMk cId="1938280885" sldId="308"/>
            <ac:spMk id="8" creationId="{C866EF91-777E-602C-7526-A4A10CDB255E}"/>
          </ac:spMkLst>
        </pc:spChg>
        <pc:spChg chg="add mod">
          <ac:chgData name="Pavlína Bazalová" userId="e219d983-eaf7-45be-b67d-109fd92f69b5" providerId="ADAL" clId="{892C3D83-002F-A149-9B63-94D4954A79CB}" dt="2022-11-09T07:13:24.839" v="4414" actId="20577"/>
          <ac:spMkLst>
            <pc:docMk/>
            <pc:sldMk cId="1938280885" sldId="308"/>
            <ac:spMk id="9" creationId="{44518C07-A60A-46D7-03DA-702CDB7B2DB0}"/>
          </ac:spMkLst>
        </pc:spChg>
        <pc:spChg chg="add mod">
          <ac:chgData name="Pavlína Bazalová" userId="e219d983-eaf7-45be-b67d-109fd92f69b5" providerId="ADAL" clId="{892C3D83-002F-A149-9B63-94D4954A79CB}" dt="2022-11-09T07:16:32.657" v="4762" actId="1076"/>
          <ac:spMkLst>
            <pc:docMk/>
            <pc:sldMk cId="1938280885" sldId="308"/>
            <ac:spMk id="10" creationId="{48F427B3-DAB3-EDBC-40C3-C26624157906}"/>
          </ac:spMkLst>
        </pc:spChg>
        <pc:spChg chg="add del mod">
          <ac:chgData name="Pavlína Bazalová" userId="e219d983-eaf7-45be-b67d-109fd92f69b5" providerId="ADAL" clId="{892C3D83-002F-A149-9B63-94D4954A79CB}" dt="2022-11-09T07:13:26.679" v="4416"/>
          <ac:spMkLst>
            <pc:docMk/>
            <pc:sldMk cId="1938280885" sldId="308"/>
            <ac:spMk id="11" creationId="{C59BA28E-E25F-25A9-D800-5CD0EEB91AD1}"/>
          </ac:spMkLst>
        </pc:spChg>
        <pc:spChg chg="add mod">
          <ac:chgData name="Pavlína Bazalová" userId="e219d983-eaf7-45be-b67d-109fd92f69b5" providerId="ADAL" clId="{892C3D83-002F-A149-9B63-94D4954A79CB}" dt="2022-11-09T07:16:21.924" v="4759" actId="1076"/>
          <ac:spMkLst>
            <pc:docMk/>
            <pc:sldMk cId="1938280885" sldId="308"/>
            <ac:spMk id="12" creationId="{B3805799-C4B7-D04F-DF1B-727D669B8E2E}"/>
          </ac:spMkLst>
        </pc:spChg>
        <pc:spChg chg="add mod">
          <ac:chgData name="Pavlína Bazalová" userId="e219d983-eaf7-45be-b67d-109fd92f69b5" providerId="ADAL" clId="{892C3D83-002F-A149-9B63-94D4954A79CB}" dt="2022-11-09T07:17:23.907" v="4783" actId="1076"/>
          <ac:spMkLst>
            <pc:docMk/>
            <pc:sldMk cId="1938280885" sldId="308"/>
            <ac:spMk id="13" creationId="{71DECA62-1CA6-9089-BD5E-EF8101CF4A71}"/>
          </ac:spMkLst>
        </pc:spChg>
        <pc:spChg chg="add del mod">
          <ac:chgData name="Pavlína Bazalová" userId="e219d983-eaf7-45be-b67d-109fd92f69b5" providerId="ADAL" clId="{892C3D83-002F-A149-9B63-94D4954A79CB}" dt="2022-11-09T07:14:20.203" v="4534"/>
          <ac:spMkLst>
            <pc:docMk/>
            <pc:sldMk cId="1938280885" sldId="308"/>
            <ac:spMk id="14" creationId="{D1961507-EFB1-BA78-84E5-11F6151BB9CE}"/>
          </ac:spMkLst>
        </pc:spChg>
        <pc:spChg chg="add mod">
          <ac:chgData name="Pavlína Bazalová" userId="e219d983-eaf7-45be-b67d-109fd92f69b5" providerId="ADAL" clId="{892C3D83-002F-A149-9B63-94D4954A79CB}" dt="2022-11-09T07:17:13.791" v="4769" actId="1076"/>
          <ac:spMkLst>
            <pc:docMk/>
            <pc:sldMk cId="1938280885" sldId="308"/>
            <ac:spMk id="15" creationId="{6ED2CD96-D433-9ED9-888E-8AD6F694957C}"/>
          </ac:spMkLst>
        </pc:spChg>
        <pc:spChg chg="add del mod">
          <ac:chgData name="Pavlína Bazalová" userId="e219d983-eaf7-45be-b67d-109fd92f69b5" providerId="ADAL" clId="{892C3D83-002F-A149-9B63-94D4954A79CB}" dt="2022-11-09T07:14:17.872" v="4532"/>
          <ac:spMkLst>
            <pc:docMk/>
            <pc:sldMk cId="1938280885" sldId="308"/>
            <ac:spMk id="16" creationId="{6F2C12B0-0C94-1FD2-8B2E-7B2308A82BAF}"/>
          </ac:spMkLst>
        </pc:spChg>
        <pc:spChg chg="add mod">
          <ac:chgData name="Pavlína Bazalová" userId="e219d983-eaf7-45be-b67d-109fd92f69b5" providerId="ADAL" clId="{892C3D83-002F-A149-9B63-94D4954A79CB}" dt="2022-11-09T07:16:50.722" v="4767" actId="1076"/>
          <ac:spMkLst>
            <pc:docMk/>
            <pc:sldMk cId="1938280885" sldId="308"/>
            <ac:spMk id="17" creationId="{33349E1F-3A3C-3852-332C-7AB623004BE2}"/>
          </ac:spMkLst>
        </pc:spChg>
        <pc:spChg chg="add del mod">
          <ac:chgData name="Pavlína Bazalová" userId="e219d983-eaf7-45be-b67d-109fd92f69b5" providerId="ADAL" clId="{892C3D83-002F-A149-9B63-94D4954A79CB}" dt="2022-11-09T07:14:59.492" v="4589"/>
          <ac:spMkLst>
            <pc:docMk/>
            <pc:sldMk cId="1938280885" sldId="308"/>
            <ac:spMk id="18" creationId="{1A1A3D3C-7121-307A-4C6A-A90BB4DBC753}"/>
          </ac:spMkLst>
        </pc:spChg>
        <pc:spChg chg="add mod">
          <ac:chgData name="Pavlína Bazalová" userId="e219d983-eaf7-45be-b67d-109fd92f69b5" providerId="ADAL" clId="{892C3D83-002F-A149-9B63-94D4954A79CB}" dt="2022-11-09T07:14:45.890" v="4573" actId="1076"/>
          <ac:spMkLst>
            <pc:docMk/>
            <pc:sldMk cId="1938280885" sldId="308"/>
            <ac:spMk id="19" creationId="{1393F67C-35A4-8BA3-4A90-47FA2D3DA710}"/>
          </ac:spMkLst>
        </pc:spChg>
        <pc:spChg chg="add mod">
          <ac:chgData name="Pavlína Bazalová" userId="e219d983-eaf7-45be-b67d-109fd92f69b5" providerId="ADAL" clId="{892C3D83-002F-A149-9B63-94D4954A79CB}" dt="2022-11-09T07:16:29.490" v="4761" actId="1076"/>
          <ac:spMkLst>
            <pc:docMk/>
            <pc:sldMk cId="1938280885" sldId="308"/>
            <ac:spMk id="20" creationId="{07627B33-6928-0EB3-6074-8539EBD1047B}"/>
          </ac:spMkLst>
        </pc:spChg>
        <pc:spChg chg="add del mod">
          <ac:chgData name="Pavlína Bazalová" userId="e219d983-eaf7-45be-b67d-109fd92f69b5" providerId="ADAL" clId="{892C3D83-002F-A149-9B63-94D4954A79CB}" dt="2022-11-09T07:15:22.614" v="4633"/>
          <ac:spMkLst>
            <pc:docMk/>
            <pc:sldMk cId="1938280885" sldId="308"/>
            <ac:spMk id="21" creationId="{E9B47CB4-0E66-28BD-D5BD-17C3AAE875A9}"/>
          </ac:spMkLst>
        </pc:spChg>
        <pc:spChg chg="add mod">
          <ac:chgData name="Pavlína Bazalová" userId="e219d983-eaf7-45be-b67d-109fd92f69b5" providerId="ADAL" clId="{892C3D83-002F-A149-9B63-94D4954A79CB}" dt="2022-11-09T07:17:07.426" v="4768" actId="1076"/>
          <ac:spMkLst>
            <pc:docMk/>
            <pc:sldMk cId="1938280885" sldId="308"/>
            <ac:spMk id="22" creationId="{AD5E6D65-6050-9448-8A5A-270EA2BA820C}"/>
          </ac:spMkLst>
        </pc:spChg>
        <pc:spChg chg="add mod">
          <ac:chgData name="Pavlína Bazalová" userId="e219d983-eaf7-45be-b67d-109fd92f69b5" providerId="ADAL" clId="{892C3D83-002F-A149-9B63-94D4954A79CB}" dt="2022-11-09T07:17:46.389" v="4792" actId="1076"/>
          <ac:spMkLst>
            <pc:docMk/>
            <pc:sldMk cId="1938280885" sldId="308"/>
            <ac:spMk id="23" creationId="{D8CEE51E-D3E2-9D27-3429-60688B587F8C}"/>
          </ac:spMkLst>
        </pc:spChg>
      </pc:sldChg>
      <pc:sldChg chg="addSp delSp modSp new mod">
        <pc:chgData name="Pavlína Bazalová" userId="e219d983-eaf7-45be-b67d-109fd92f69b5" providerId="ADAL" clId="{892C3D83-002F-A149-9B63-94D4954A79CB}" dt="2022-11-09T07:37:23.148" v="5069" actId="20577"/>
        <pc:sldMkLst>
          <pc:docMk/>
          <pc:sldMk cId="1631371259" sldId="309"/>
        </pc:sldMkLst>
        <pc:spChg chg="del">
          <ac:chgData name="Pavlína Bazalová" userId="e219d983-eaf7-45be-b67d-109fd92f69b5" providerId="ADAL" clId="{892C3D83-002F-A149-9B63-94D4954A79CB}" dt="2022-11-09T07:16:01.813" v="4755" actId="478"/>
          <ac:spMkLst>
            <pc:docMk/>
            <pc:sldMk cId="1631371259" sldId="309"/>
            <ac:spMk id="2" creationId="{AB3FAD86-4B36-BE59-5467-4F1C374A9F13}"/>
          </ac:spMkLst>
        </pc:spChg>
        <pc:spChg chg="mod">
          <ac:chgData name="Pavlína Bazalová" userId="e219d983-eaf7-45be-b67d-109fd92f69b5" providerId="ADAL" clId="{892C3D83-002F-A149-9B63-94D4954A79CB}" dt="2022-11-09T07:16:08.957" v="4757" actId="1076"/>
          <ac:spMkLst>
            <pc:docMk/>
            <pc:sldMk cId="1631371259" sldId="309"/>
            <ac:spMk id="4" creationId="{26034DB4-0A5C-511F-7CAD-59F9ADD65965}"/>
          </ac:spMkLst>
        </pc:spChg>
        <pc:spChg chg="add del mod">
          <ac:chgData name="Pavlína Bazalová" userId="e219d983-eaf7-45be-b67d-109fd92f69b5" providerId="ADAL" clId="{892C3D83-002F-A149-9B63-94D4954A79CB}" dt="2022-11-09T07:37:23.148" v="5069" actId="20577"/>
          <ac:spMkLst>
            <pc:docMk/>
            <pc:sldMk cId="1631371259" sldId="309"/>
            <ac:spMk id="5" creationId="{1CB72047-9C2B-56F0-1926-CF868A46485B}"/>
          </ac:spMkLst>
        </pc:spChg>
      </pc:sldChg>
      <pc:sldChg chg="addSp delSp modSp new mod modClrScheme chgLayout">
        <pc:chgData name="Pavlína Bazalová" userId="e219d983-eaf7-45be-b67d-109fd92f69b5" providerId="ADAL" clId="{892C3D83-002F-A149-9B63-94D4954A79CB}" dt="2022-11-09T07:20:43.475" v="4978"/>
        <pc:sldMkLst>
          <pc:docMk/>
          <pc:sldMk cId="3718499803" sldId="310"/>
        </pc:sldMkLst>
        <pc:spChg chg="del mod ord">
          <ac:chgData name="Pavlína Bazalová" userId="e219d983-eaf7-45be-b67d-109fd92f69b5" providerId="ADAL" clId="{892C3D83-002F-A149-9B63-94D4954A79CB}" dt="2022-11-09T07:19:47.107" v="4974" actId="478"/>
          <ac:spMkLst>
            <pc:docMk/>
            <pc:sldMk cId="3718499803" sldId="310"/>
            <ac:spMk id="2" creationId="{8785FB68-4F1C-3EBE-BF03-5444DBD2BA70}"/>
          </ac:spMkLst>
        </pc:spChg>
        <pc:spChg chg="mod ord">
          <ac:chgData name="Pavlína Bazalová" userId="e219d983-eaf7-45be-b67d-109fd92f69b5" providerId="ADAL" clId="{892C3D83-002F-A149-9B63-94D4954A79CB}" dt="2022-11-09T07:18:59.631" v="4856" actId="700"/>
          <ac:spMkLst>
            <pc:docMk/>
            <pc:sldMk cId="3718499803" sldId="310"/>
            <ac:spMk id="3" creationId="{9826C2F3-F35D-81FC-65F6-4AA0501DCD31}"/>
          </ac:spMkLst>
        </pc:spChg>
        <pc:spChg chg="mod ord">
          <ac:chgData name="Pavlína Bazalová" userId="e219d983-eaf7-45be-b67d-109fd92f69b5" providerId="ADAL" clId="{892C3D83-002F-A149-9B63-94D4954A79CB}" dt="2022-11-09T07:18:59.631" v="4856" actId="700"/>
          <ac:spMkLst>
            <pc:docMk/>
            <pc:sldMk cId="3718499803" sldId="310"/>
            <ac:spMk id="4" creationId="{FFB854A7-4D8E-4729-63B1-09E7A058E56A}"/>
          </ac:spMkLst>
        </pc:spChg>
        <pc:spChg chg="del mod ord">
          <ac:chgData name="Pavlína Bazalová" userId="e219d983-eaf7-45be-b67d-109fd92f69b5" providerId="ADAL" clId="{892C3D83-002F-A149-9B63-94D4954A79CB}" dt="2022-11-09T07:18:59.631" v="4856" actId="700"/>
          <ac:spMkLst>
            <pc:docMk/>
            <pc:sldMk cId="3718499803" sldId="310"/>
            <ac:spMk id="5" creationId="{2EF2A2DB-9368-8FF5-D4DA-C8BEE7D44058}"/>
          </ac:spMkLst>
        </pc:spChg>
        <pc:spChg chg="add mod ord">
          <ac:chgData name="Pavlína Bazalová" userId="e219d983-eaf7-45be-b67d-109fd92f69b5" providerId="ADAL" clId="{892C3D83-002F-A149-9B63-94D4954A79CB}" dt="2022-11-09T07:20:43.475" v="4978"/>
          <ac:spMkLst>
            <pc:docMk/>
            <pc:sldMk cId="3718499803" sldId="310"/>
            <ac:spMk id="6" creationId="{8DFD1378-1D57-220B-DDE6-1D8E58B64CB3}"/>
          </ac:spMkLst>
        </pc:spChg>
      </pc:sldChg>
    </pc:docChg>
  </pc:docChgLst>
  <pc:docChgLst>
    <pc:chgData name="Pavlína Bazalová" userId="e219d983-eaf7-45be-b67d-109fd92f69b5" providerId="ADAL" clId="{634006E4-7E69-7D40-A2C7-7A0FD1E54523}"/>
    <pc:docChg chg="undo custSel addSld modSld">
      <pc:chgData name="Pavlína Bazalová" userId="e219d983-eaf7-45be-b67d-109fd92f69b5" providerId="ADAL" clId="{634006E4-7E69-7D40-A2C7-7A0FD1E54523}" dt="2022-11-02T07:43:30.167" v="8294" actId="20577"/>
      <pc:docMkLst>
        <pc:docMk/>
      </pc:docMkLst>
      <pc:sldChg chg="modSp mod">
        <pc:chgData name="Pavlína Bazalová" userId="e219d983-eaf7-45be-b67d-109fd92f69b5" providerId="ADAL" clId="{634006E4-7E69-7D40-A2C7-7A0FD1E54523}" dt="2022-11-02T07:43:30.167" v="8294" actId="20577"/>
        <pc:sldMkLst>
          <pc:docMk/>
          <pc:sldMk cId="3764464165" sldId="258"/>
        </pc:sldMkLst>
        <pc:spChg chg="mod">
          <ac:chgData name="Pavlína Bazalová" userId="e219d983-eaf7-45be-b67d-109fd92f69b5" providerId="ADAL" clId="{634006E4-7E69-7D40-A2C7-7A0FD1E54523}" dt="2022-11-02T07:43:30.167" v="8294" actId="20577"/>
          <ac:spMkLst>
            <pc:docMk/>
            <pc:sldMk cId="3764464165" sldId="258"/>
            <ac:spMk id="5" creationId="{3553291F-9C10-5AA5-9368-C1F496907ABB}"/>
          </ac:spMkLst>
        </pc:spChg>
      </pc:sldChg>
      <pc:sldChg chg="modSp mod">
        <pc:chgData name="Pavlína Bazalová" userId="e219d983-eaf7-45be-b67d-109fd92f69b5" providerId="ADAL" clId="{634006E4-7E69-7D40-A2C7-7A0FD1E54523}" dt="2022-11-01T20:40:55.692" v="285" actId="20577"/>
        <pc:sldMkLst>
          <pc:docMk/>
          <pc:sldMk cId="1822838479" sldId="262"/>
        </pc:sldMkLst>
        <pc:spChg chg="mod">
          <ac:chgData name="Pavlína Bazalová" userId="e219d983-eaf7-45be-b67d-109fd92f69b5" providerId="ADAL" clId="{634006E4-7E69-7D40-A2C7-7A0FD1E54523}" dt="2022-11-01T20:40:55.692" v="285" actId="20577"/>
          <ac:spMkLst>
            <pc:docMk/>
            <pc:sldMk cId="1822838479" sldId="262"/>
            <ac:spMk id="5" creationId="{A12CC73A-827B-0965-786D-7546286D257D}"/>
          </ac:spMkLst>
        </pc:spChg>
      </pc:sldChg>
      <pc:sldChg chg="addSp modSp mod">
        <pc:chgData name="Pavlína Bazalová" userId="e219d983-eaf7-45be-b67d-109fd92f69b5" providerId="ADAL" clId="{634006E4-7E69-7D40-A2C7-7A0FD1E54523}" dt="2022-11-01T20:19:29.978" v="9" actId="14100"/>
        <pc:sldMkLst>
          <pc:docMk/>
          <pc:sldMk cId="1111665219" sldId="263"/>
        </pc:sldMkLst>
        <pc:spChg chg="add mod">
          <ac:chgData name="Pavlína Bazalová" userId="e219d983-eaf7-45be-b67d-109fd92f69b5" providerId="ADAL" clId="{634006E4-7E69-7D40-A2C7-7A0FD1E54523}" dt="2022-11-01T20:19:29.978" v="9" actId="14100"/>
          <ac:spMkLst>
            <pc:docMk/>
            <pc:sldMk cId="1111665219" sldId="263"/>
            <ac:spMk id="8" creationId="{A8B65E61-F7B1-DBC5-EC75-6DE0B8F7D921}"/>
          </ac:spMkLst>
        </pc:spChg>
        <pc:picChg chg="mod">
          <ac:chgData name="Pavlína Bazalová" userId="e219d983-eaf7-45be-b67d-109fd92f69b5" providerId="ADAL" clId="{634006E4-7E69-7D40-A2C7-7A0FD1E54523}" dt="2022-11-01T20:19:04.100" v="0" actId="1076"/>
          <ac:picMkLst>
            <pc:docMk/>
            <pc:sldMk cId="1111665219" sldId="263"/>
            <ac:picMk id="6" creationId="{2960B1E1-B33D-2011-1096-D229EF27EDBF}"/>
          </ac:picMkLst>
        </pc:picChg>
      </pc:sldChg>
      <pc:sldChg chg="addSp delSp modSp new mod">
        <pc:chgData name="Pavlína Bazalová" userId="e219d983-eaf7-45be-b67d-109fd92f69b5" providerId="ADAL" clId="{634006E4-7E69-7D40-A2C7-7A0FD1E54523}" dt="2022-11-01T20:22:57.528" v="73" actId="113"/>
        <pc:sldMkLst>
          <pc:docMk/>
          <pc:sldMk cId="914833124" sldId="264"/>
        </pc:sldMkLst>
        <pc:spChg chg="del">
          <ac:chgData name="Pavlína Bazalová" userId="e219d983-eaf7-45be-b67d-109fd92f69b5" providerId="ADAL" clId="{634006E4-7E69-7D40-A2C7-7A0FD1E54523}" dt="2022-11-01T20:20:49.786" v="51" actId="478"/>
          <ac:spMkLst>
            <pc:docMk/>
            <pc:sldMk cId="914833124" sldId="264"/>
            <ac:spMk id="2" creationId="{D2E90EFD-822A-84E2-A10E-3757D6608416}"/>
          </ac:spMkLst>
        </pc:spChg>
        <pc:spChg chg="mod">
          <ac:chgData name="Pavlína Bazalová" userId="e219d983-eaf7-45be-b67d-109fd92f69b5" providerId="ADAL" clId="{634006E4-7E69-7D40-A2C7-7A0FD1E54523}" dt="2022-11-01T20:20:13.004" v="15" actId="20577"/>
          <ac:spMkLst>
            <pc:docMk/>
            <pc:sldMk cId="914833124" sldId="264"/>
            <ac:spMk id="4" creationId="{F2166DFB-803C-DE20-4B79-8BDB9051EE99}"/>
          </ac:spMkLst>
        </pc:spChg>
        <pc:spChg chg="mod">
          <ac:chgData name="Pavlína Bazalová" userId="e219d983-eaf7-45be-b67d-109fd92f69b5" providerId="ADAL" clId="{634006E4-7E69-7D40-A2C7-7A0FD1E54523}" dt="2022-11-01T20:22:57.528" v="73" actId="113"/>
          <ac:spMkLst>
            <pc:docMk/>
            <pc:sldMk cId="914833124" sldId="264"/>
            <ac:spMk id="5" creationId="{28FF6531-D3FF-5D91-59C7-DB53CE5C14A4}"/>
          </ac:spMkLst>
        </pc:spChg>
        <pc:spChg chg="add mod">
          <ac:chgData name="Pavlína Bazalová" userId="e219d983-eaf7-45be-b67d-109fd92f69b5" providerId="ADAL" clId="{634006E4-7E69-7D40-A2C7-7A0FD1E54523}" dt="2022-11-01T20:22:43.259" v="70" actId="14100"/>
          <ac:spMkLst>
            <pc:docMk/>
            <pc:sldMk cId="914833124" sldId="264"/>
            <ac:spMk id="7" creationId="{5FBEEDF2-5BFE-97D7-079D-8FEE32D472B2}"/>
          </ac:spMkLst>
        </pc:spChg>
        <pc:picChg chg="add mod">
          <ac:chgData name="Pavlína Bazalová" userId="e219d983-eaf7-45be-b67d-109fd92f69b5" providerId="ADAL" clId="{634006E4-7E69-7D40-A2C7-7A0FD1E54523}" dt="2022-11-01T20:22:17.423" v="60" actId="1076"/>
          <ac:picMkLst>
            <pc:docMk/>
            <pc:sldMk cId="914833124" sldId="264"/>
            <ac:picMk id="4098" creationId="{C13C49A6-7A82-84FA-A05A-3C33E2CD3C4F}"/>
          </ac:picMkLst>
        </pc:picChg>
      </pc:sldChg>
      <pc:sldChg chg="addSp delSp modSp new mod">
        <pc:chgData name="Pavlína Bazalová" userId="e219d983-eaf7-45be-b67d-109fd92f69b5" providerId="ADAL" clId="{634006E4-7E69-7D40-A2C7-7A0FD1E54523}" dt="2022-11-01T20:31:11.954" v="194" actId="5793"/>
        <pc:sldMkLst>
          <pc:docMk/>
          <pc:sldMk cId="4103781329" sldId="265"/>
        </pc:sldMkLst>
        <pc:spChg chg="del">
          <ac:chgData name="Pavlína Bazalová" userId="e219d983-eaf7-45be-b67d-109fd92f69b5" providerId="ADAL" clId="{634006E4-7E69-7D40-A2C7-7A0FD1E54523}" dt="2022-11-01T20:24:04.146" v="110" actId="478"/>
          <ac:spMkLst>
            <pc:docMk/>
            <pc:sldMk cId="4103781329" sldId="265"/>
            <ac:spMk id="2" creationId="{00B08ED9-B908-6C71-CD8D-19FEBE811C8F}"/>
          </ac:spMkLst>
        </pc:spChg>
        <pc:spChg chg="mod">
          <ac:chgData name="Pavlína Bazalová" userId="e219d983-eaf7-45be-b67d-109fd92f69b5" providerId="ADAL" clId="{634006E4-7E69-7D40-A2C7-7A0FD1E54523}" dt="2022-11-01T20:30:00.611" v="160" actId="170"/>
          <ac:spMkLst>
            <pc:docMk/>
            <pc:sldMk cId="4103781329" sldId="265"/>
            <ac:spMk id="4" creationId="{53A00B2A-7611-D709-B148-20383D4DB879}"/>
          </ac:spMkLst>
        </pc:spChg>
        <pc:spChg chg="mod">
          <ac:chgData name="Pavlína Bazalová" userId="e219d983-eaf7-45be-b67d-109fd92f69b5" providerId="ADAL" clId="{634006E4-7E69-7D40-A2C7-7A0FD1E54523}" dt="2022-11-01T20:31:11.954" v="194" actId="5793"/>
          <ac:spMkLst>
            <pc:docMk/>
            <pc:sldMk cId="4103781329" sldId="265"/>
            <ac:spMk id="5" creationId="{76729EA6-788F-FF47-F7F9-D2BD50D8E409}"/>
          </ac:spMkLst>
        </pc:spChg>
        <pc:spChg chg="add mod">
          <ac:chgData name="Pavlína Bazalová" userId="e219d983-eaf7-45be-b67d-109fd92f69b5" providerId="ADAL" clId="{634006E4-7E69-7D40-A2C7-7A0FD1E54523}" dt="2022-11-01T20:30:09.198" v="164" actId="404"/>
          <ac:spMkLst>
            <pc:docMk/>
            <pc:sldMk cId="4103781329" sldId="265"/>
            <ac:spMk id="7" creationId="{2A4D244F-99F1-3106-C28C-1C5FA5E499A8}"/>
          </ac:spMkLst>
        </pc:spChg>
        <pc:spChg chg="add mod">
          <ac:chgData name="Pavlína Bazalová" userId="e219d983-eaf7-45be-b67d-109fd92f69b5" providerId="ADAL" clId="{634006E4-7E69-7D40-A2C7-7A0FD1E54523}" dt="2022-11-01T20:30:20.566" v="168" actId="1076"/>
          <ac:spMkLst>
            <pc:docMk/>
            <pc:sldMk cId="4103781329" sldId="265"/>
            <ac:spMk id="9" creationId="{18CB7E16-02AC-FFBB-C0D5-CF32CFAEF433}"/>
          </ac:spMkLst>
        </pc:spChg>
        <pc:picChg chg="add del mod">
          <ac:chgData name="Pavlína Bazalová" userId="e219d983-eaf7-45be-b67d-109fd92f69b5" providerId="ADAL" clId="{634006E4-7E69-7D40-A2C7-7A0FD1E54523}" dt="2022-11-01T20:30:14.488" v="166" actId="478"/>
          <ac:picMkLst>
            <pc:docMk/>
            <pc:sldMk cId="4103781329" sldId="265"/>
            <ac:picMk id="10" creationId="{BA719EF2-7235-7879-49BE-F056D45AB9E3}"/>
          </ac:picMkLst>
        </pc:picChg>
        <pc:picChg chg="add mod">
          <ac:chgData name="Pavlína Bazalová" userId="e219d983-eaf7-45be-b67d-109fd92f69b5" providerId="ADAL" clId="{634006E4-7E69-7D40-A2C7-7A0FD1E54523}" dt="2022-11-01T20:30:17.432" v="167" actId="1076"/>
          <ac:picMkLst>
            <pc:docMk/>
            <pc:sldMk cId="4103781329" sldId="265"/>
            <ac:picMk id="11" creationId="{0195CED9-5D34-084D-15EA-E3527A103D01}"/>
          </ac:picMkLst>
        </pc:picChg>
        <pc:picChg chg="add mod">
          <ac:chgData name="Pavlína Bazalová" userId="e219d983-eaf7-45be-b67d-109fd92f69b5" providerId="ADAL" clId="{634006E4-7E69-7D40-A2C7-7A0FD1E54523}" dt="2022-11-01T20:29:56.962" v="159" actId="171"/>
          <ac:picMkLst>
            <pc:docMk/>
            <pc:sldMk cId="4103781329" sldId="265"/>
            <ac:picMk id="5122" creationId="{CEC24702-7AC5-8FCE-AA72-CDCFA66B28E2}"/>
          </ac:picMkLst>
        </pc:picChg>
        <pc:picChg chg="add del mod">
          <ac:chgData name="Pavlína Bazalová" userId="e219d983-eaf7-45be-b67d-109fd92f69b5" providerId="ADAL" clId="{634006E4-7E69-7D40-A2C7-7A0FD1E54523}" dt="2022-11-01T20:30:21.864" v="169" actId="478"/>
          <ac:picMkLst>
            <pc:docMk/>
            <pc:sldMk cId="4103781329" sldId="265"/>
            <ac:picMk id="5124" creationId="{4C2786F9-84C7-E1EB-F258-EE1C5A755D01}"/>
          </ac:picMkLst>
        </pc:picChg>
      </pc:sldChg>
      <pc:sldChg chg="addSp delSp modSp new mod">
        <pc:chgData name="Pavlína Bazalová" userId="e219d983-eaf7-45be-b67d-109fd92f69b5" providerId="ADAL" clId="{634006E4-7E69-7D40-A2C7-7A0FD1E54523}" dt="2022-11-02T05:30:12.168" v="1416" actId="5793"/>
        <pc:sldMkLst>
          <pc:docMk/>
          <pc:sldMk cId="2957176741" sldId="266"/>
        </pc:sldMkLst>
        <pc:spChg chg="del">
          <ac:chgData name="Pavlína Bazalová" userId="e219d983-eaf7-45be-b67d-109fd92f69b5" providerId="ADAL" clId="{634006E4-7E69-7D40-A2C7-7A0FD1E54523}" dt="2022-11-01T20:31:23.125" v="195" actId="478"/>
          <ac:spMkLst>
            <pc:docMk/>
            <pc:sldMk cId="2957176741" sldId="266"/>
            <ac:spMk id="2" creationId="{2FD6F002-F546-C372-6CAC-FC7896CC1C65}"/>
          </ac:spMkLst>
        </pc:spChg>
        <pc:spChg chg="mod">
          <ac:chgData name="Pavlína Bazalová" userId="e219d983-eaf7-45be-b67d-109fd92f69b5" providerId="ADAL" clId="{634006E4-7E69-7D40-A2C7-7A0FD1E54523}" dt="2022-11-01T20:28:52.667" v="149" actId="20577"/>
          <ac:spMkLst>
            <pc:docMk/>
            <pc:sldMk cId="2957176741" sldId="266"/>
            <ac:spMk id="4" creationId="{B10227DA-B077-5E5E-EEDE-D3AA0BF4F52E}"/>
          </ac:spMkLst>
        </pc:spChg>
        <pc:spChg chg="mod">
          <ac:chgData name="Pavlína Bazalová" userId="e219d983-eaf7-45be-b67d-109fd92f69b5" providerId="ADAL" clId="{634006E4-7E69-7D40-A2C7-7A0FD1E54523}" dt="2022-11-02T05:30:12.168" v="1416" actId="5793"/>
          <ac:spMkLst>
            <pc:docMk/>
            <pc:sldMk cId="2957176741" sldId="266"/>
            <ac:spMk id="5" creationId="{957410AE-4049-C4E3-21D1-79BC1858990E}"/>
          </ac:spMkLst>
        </pc:spChg>
        <pc:spChg chg="add del mod">
          <ac:chgData name="Pavlína Bazalová" userId="e219d983-eaf7-45be-b67d-109fd92f69b5" providerId="ADAL" clId="{634006E4-7E69-7D40-A2C7-7A0FD1E54523}" dt="2022-11-01T20:34:20.264" v="207"/>
          <ac:spMkLst>
            <pc:docMk/>
            <pc:sldMk cId="2957176741" sldId="266"/>
            <ac:spMk id="6" creationId="{D57D2D8D-6845-D5C4-97E4-1DC667529319}"/>
          </ac:spMkLst>
        </pc:spChg>
        <pc:spChg chg="add del">
          <ac:chgData name="Pavlína Bazalová" userId="e219d983-eaf7-45be-b67d-109fd92f69b5" providerId="ADAL" clId="{634006E4-7E69-7D40-A2C7-7A0FD1E54523}" dt="2022-11-01T20:34:45.261" v="211" actId="22"/>
          <ac:spMkLst>
            <pc:docMk/>
            <pc:sldMk cId="2957176741" sldId="266"/>
            <ac:spMk id="8" creationId="{9E1B6158-B506-39AD-401A-C6F051E1F7CC}"/>
          </ac:spMkLst>
        </pc:spChg>
        <pc:picChg chg="add del mod">
          <ac:chgData name="Pavlína Bazalová" userId="e219d983-eaf7-45be-b67d-109fd92f69b5" providerId="ADAL" clId="{634006E4-7E69-7D40-A2C7-7A0FD1E54523}" dt="2022-11-01T20:34:08.775" v="202" actId="478"/>
          <ac:picMkLst>
            <pc:docMk/>
            <pc:sldMk cId="2957176741" sldId="266"/>
            <ac:picMk id="6146" creationId="{85ECA0B6-0D15-4051-88B1-4F5258F7AE2D}"/>
          </ac:picMkLst>
        </pc:picChg>
        <pc:picChg chg="add del">
          <ac:chgData name="Pavlína Bazalová" userId="e219d983-eaf7-45be-b67d-109fd92f69b5" providerId="ADAL" clId="{634006E4-7E69-7D40-A2C7-7A0FD1E54523}" dt="2022-11-01T20:34:27.637" v="209" actId="478"/>
          <ac:picMkLst>
            <pc:docMk/>
            <pc:sldMk cId="2957176741" sldId="266"/>
            <ac:picMk id="6148" creationId="{317DBD76-1D59-00A9-BF47-8D70518C84E8}"/>
          </ac:picMkLst>
        </pc:picChg>
      </pc:sldChg>
      <pc:sldChg chg="addSp delSp modSp new mod">
        <pc:chgData name="Pavlína Bazalová" userId="e219d983-eaf7-45be-b67d-109fd92f69b5" providerId="ADAL" clId="{634006E4-7E69-7D40-A2C7-7A0FD1E54523}" dt="2022-11-01T20:34:58.580" v="218" actId="1076"/>
        <pc:sldMkLst>
          <pc:docMk/>
          <pc:sldMk cId="2003654075" sldId="267"/>
        </pc:sldMkLst>
        <pc:spChg chg="del">
          <ac:chgData name="Pavlína Bazalová" userId="e219d983-eaf7-45be-b67d-109fd92f69b5" providerId="ADAL" clId="{634006E4-7E69-7D40-A2C7-7A0FD1E54523}" dt="2022-11-01T20:34:49.193" v="212" actId="478"/>
          <ac:spMkLst>
            <pc:docMk/>
            <pc:sldMk cId="2003654075" sldId="267"/>
            <ac:spMk id="2" creationId="{BC6D8B19-9306-05E6-3EB0-2FB27EB6D2F3}"/>
          </ac:spMkLst>
        </pc:spChg>
        <pc:spChg chg="add mod">
          <ac:chgData name="Pavlína Bazalová" userId="e219d983-eaf7-45be-b67d-109fd92f69b5" providerId="ADAL" clId="{634006E4-7E69-7D40-A2C7-7A0FD1E54523}" dt="2022-11-01T20:34:58.580" v="218" actId="1076"/>
          <ac:spMkLst>
            <pc:docMk/>
            <pc:sldMk cId="2003654075" sldId="267"/>
            <ac:spMk id="8" creationId="{D9E2A909-999F-6D14-F1B5-A7D2A138F959}"/>
          </ac:spMkLst>
        </pc:spChg>
        <pc:picChg chg="add mod">
          <ac:chgData name="Pavlína Bazalová" userId="e219d983-eaf7-45be-b67d-109fd92f69b5" providerId="ADAL" clId="{634006E4-7E69-7D40-A2C7-7A0FD1E54523}" dt="2022-11-01T20:34:25.476" v="208"/>
          <ac:picMkLst>
            <pc:docMk/>
            <pc:sldMk cId="2003654075" sldId="267"/>
            <ac:picMk id="6" creationId="{773D4D67-39CD-C7D7-186D-B850D66C1021}"/>
          </ac:picMkLst>
        </pc:picChg>
      </pc:sldChg>
      <pc:sldChg chg="delSp modSp new mod">
        <pc:chgData name="Pavlína Bazalová" userId="e219d983-eaf7-45be-b67d-109fd92f69b5" providerId="ADAL" clId="{634006E4-7E69-7D40-A2C7-7A0FD1E54523}" dt="2022-11-01T20:41:16.723" v="323" actId="478"/>
        <pc:sldMkLst>
          <pc:docMk/>
          <pc:sldMk cId="4270198608" sldId="268"/>
        </pc:sldMkLst>
        <pc:spChg chg="del">
          <ac:chgData name="Pavlína Bazalová" userId="e219d983-eaf7-45be-b67d-109fd92f69b5" providerId="ADAL" clId="{634006E4-7E69-7D40-A2C7-7A0FD1E54523}" dt="2022-11-01T20:41:16.723" v="323" actId="478"/>
          <ac:spMkLst>
            <pc:docMk/>
            <pc:sldMk cId="4270198608" sldId="268"/>
            <ac:spMk id="2" creationId="{7EFD28D2-56E9-7176-F3A0-7D0D7C9FCF7A}"/>
          </ac:spMkLst>
        </pc:spChg>
        <pc:spChg chg="mod">
          <ac:chgData name="Pavlína Bazalová" userId="e219d983-eaf7-45be-b67d-109fd92f69b5" providerId="ADAL" clId="{634006E4-7E69-7D40-A2C7-7A0FD1E54523}" dt="2022-11-01T20:41:14.158" v="322" actId="1076"/>
          <ac:spMkLst>
            <pc:docMk/>
            <pc:sldMk cId="4270198608" sldId="268"/>
            <ac:spMk id="4" creationId="{F6CAAC20-558B-61ED-136E-1F1C6221F433}"/>
          </ac:spMkLst>
        </pc:spChg>
        <pc:spChg chg="del">
          <ac:chgData name="Pavlína Bazalová" userId="e219d983-eaf7-45be-b67d-109fd92f69b5" providerId="ADAL" clId="{634006E4-7E69-7D40-A2C7-7A0FD1E54523}" dt="2022-11-01T20:41:10.335" v="321" actId="478"/>
          <ac:spMkLst>
            <pc:docMk/>
            <pc:sldMk cId="4270198608" sldId="268"/>
            <ac:spMk id="5" creationId="{8DCB63E2-C6E0-91B0-ADC0-61B25D378432}"/>
          </ac:spMkLst>
        </pc:spChg>
      </pc:sldChg>
      <pc:sldChg chg="delSp modSp new mod">
        <pc:chgData name="Pavlína Bazalová" userId="e219d983-eaf7-45be-b67d-109fd92f69b5" providerId="ADAL" clId="{634006E4-7E69-7D40-A2C7-7A0FD1E54523}" dt="2022-11-02T05:49:02.781" v="1815" actId="20577"/>
        <pc:sldMkLst>
          <pc:docMk/>
          <pc:sldMk cId="954269479" sldId="269"/>
        </pc:sldMkLst>
        <pc:spChg chg="del">
          <ac:chgData name="Pavlína Bazalová" userId="e219d983-eaf7-45be-b67d-109fd92f69b5" providerId="ADAL" clId="{634006E4-7E69-7D40-A2C7-7A0FD1E54523}" dt="2022-11-01T20:46:29.157" v="1147" actId="478"/>
          <ac:spMkLst>
            <pc:docMk/>
            <pc:sldMk cId="954269479" sldId="269"/>
            <ac:spMk id="2" creationId="{58D8F827-526B-886C-A7D5-6F1211FC6317}"/>
          </ac:spMkLst>
        </pc:spChg>
        <pc:spChg chg="mod">
          <ac:chgData name="Pavlína Bazalová" userId="e219d983-eaf7-45be-b67d-109fd92f69b5" providerId="ADAL" clId="{634006E4-7E69-7D40-A2C7-7A0FD1E54523}" dt="2022-11-01T20:41:31.479" v="360" actId="20577"/>
          <ac:spMkLst>
            <pc:docMk/>
            <pc:sldMk cId="954269479" sldId="269"/>
            <ac:spMk id="4" creationId="{E4B1EC23-AE7D-9BB0-8605-019FCE57474C}"/>
          </ac:spMkLst>
        </pc:spChg>
        <pc:spChg chg="mod">
          <ac:chgData name="Pavlína Bazalová" userId="e219d983-eaf7-45be-b67d-109fd92f69b5" providerId="ADAL" clId="{634006E4-7E69-7D40-A2C7-7A0FD1E54523}" dt="2022-11-02T05:49:02.781" v="1815" actId="20577"/>
          <ac:spMkLst>
            <pc:docMk/>
            <pc:sldMk cId="954269479" sldId="269"/>
            <ac:spMk id="5" creationId="{394F449B-E529-359B-26D6-7B5F56954192}"/>
          </ac:spMkLst>
        </pc:spChg>
      </pc:sldChg>
      <pc:sldChg chg="addSp delSp modSp add mod">
        <pc:chgData name="Pavlína Bazalová" userId="e219d983-eaf7-45be-b67d-109fd92f69b5" providerId="ADAL" clId="{634006E4-7E69-7D40-A2C7-7A0FD1E54523}" dt="2022-11-01T20:49:39.724" v="1171" actId="1076"/>
        <pc:sldMkLst>
          <pc:docMk/>
          <pc:sldMk cId="568880619" sldId="270"/>
        </pc:sldMkLst>
        <pc:spChg chg="del">
          <ac:chgData name="Pavlína Bazalová" userId="e219d983-eaf7-45be-b67d-109fd92f69b5" providerId="ADAL" clId="{634006E4-7E69-7D40-A2C7-7A0FD1E54523}" dt="2022-11-01T20:46:47.352" v="1149" actId="478"/>
          <ac:spMkLst>
            <pc:docMk/>
            <pc:sldMk cId="568880619" sldId="270"/>
            <ac:spMk id="5" creationId="{394F449B-E529-359B-26D6-7B5F56954192}"/>
          </ac:spMkLst>
        </pc:spChg>
        <pc:spChg chg="add del mod">
          <ac:chgData name="Pavlína Bazalová" userId="e219d983-eaf7-45be-b67d-109fd92f69b5" providerId="ADAL" clId="{634006E4-7E69-7D40-A2C7-7A0FD1E54523}" dt="2022-11-01T20:46:52.142" v="1150" actId="478"/>
          <ac:spMkLst>
            <pc:docMk/>
            <pc:sldMk cId="568880619" sldId="270"/>
            <ac:spMk id="6" creationId="{063ECB4A-9C3C-5963-B774-F2E53482F80B}"/>
          </ac:spMkLst>
        </pc:spChg>
        <pc:spChg chg="add mod">
          <ac:chgData name="Pavlína Bazalová" userId="e219d983-eaf7-45be-b67d-109fd92f69b5" providerId="ADAL" clId="{634006E4-7E69-7D40-A2C7-7A0FD1E54523}" dt="2022-11-01T20:48:39.923" v="1161" actId="1076"/>
          <ac:spMkLst>
            <pc:docMk/>
            <pc:sldMk cId="568880619" sldId="270"/>
            <ac:spMk id="8" creationId="{E28007D7-D284-44DE-98C4-A0860C759F99}"/>
          </ac:spMkLst>
        </pc:spChg>
        <pc:spChg chg="add mod">
          <ac:chgData name="Pavlína Bazalová" userId="e219d983-eaf7-45be-b67d-109fd92f69b5" providerId="ADAL" clId="{634006E4-7E69-7D40-A2C7-7A0FD1E54523}" dt="2022-11-01T20:49:39.724" v="1171" actId="1076"/>
          <ac:spMkLst>
            <pc:docMk/>
            <pc:sldMk cId="568880619" sldId="270"/>
            <ac:spMk id="11" creationId="{B005EF5F-7210-B74A-DC84-C95E86AB22EC}"/>
          </ac:spMkLst>
        </pc:spChg>
        <pc:picChg chg="add mod">
          <ac:chgData name="Pavlína Bazalová" userId="e219d983-eaf7-45be-b67d-109fd92f69b5" providerId="ADAL" clId="{634006E4-7E69-7D40-A2C7-7A0FD1E54523}" dt="2022-11-01T20:49:07.245" v="1164" actId="571"/>
          <ac:picMkLst>
            <pc:docMk/>
            <pc:sldMk cId="568880619" sldId="270"/>
            <ac:picMk id="9" creationId="{D4E5A20C-B104-98C4-3D1C-591387F3A241}"/>
          </ac:picMkLst>
        </pc:picChg>
        <pc:picChg chg="add mod">
          <ac:chgData name="Pavlína Bazalová" userId="e219d983-eaf7-45be-b67d-109fd92f69b5" providerId="ADAL" clId="{634006E4-7E69-7D40-A2C7-7A0FD1E54523}" dt="2022-11-01T20:48:18.989" v="1153" actId="1076"/>
          <ac:picMkLst>
            <pc:docMk/>
            <pc:sldMk cId="568880619" sldId="270"/>
            <ac:picMk id="8194" creationId="{BA6B6AD1-0338-8A85-5E11-8D5D6620FE71}"/>
          </ac:picMkLst>
        </pc:picChg>
        <pc:picChg chg="add del mod">
          <ac:chgData name="Pavlína Bazalová" userId="e219d983-eaf7-45be-b67d-109fd92f69b5" providerId="ADAL" clId="{634006E4-7E69-7D40-A2C7-7A0FD1E54523}" dt="2022-11-01T20:49:09.004" v="1165" actId="478"/>
          <ac:picMkLst>
            <pc:docMk/>
            <pc:sldMk cId="568880619" sldId="270"/>
            <ac:picMk id="8196" creationId="{8354AB1C-933B-E217-1E0D-BBBF10DF1835}"/>
          </ac:picMkLst>
        </pc:picChg>
      </pc:sldChg>
      <pc:sldChg chg="addSp delSp modSp new mod">
        <pc:chgData name="Pavlína Bazalová" userId="e219d983-eaf7-45be-b67d-109fd92f69b5" providerId="ADAL" clId="{634006E4-7E69-7D40-A2C7-7A0FD1E54523}" dt="2022-11-01T20:52:46.074" v="1199" actId="478"/>
        <pc:sldMkLst>
          <pc:docMk/>
          <pc:sldMk cId="1125740690" sldId="271"/>
        </pc:sldMkLst>
        <pc:spChg chg="del">
          <ac:chgData name="Pavlína Bazalová" userId="e219d983-eaf7-45be-b67d-109fd92f69b5" providerId="ADAL" clId="{634006E4-7E69-7D40-A2C7-7A0FD1E54523}" dt="2022-11-01T20:52:46.074" v="1199" actId="478"/>
          <ac:spMkLst>
            <pc:docMk/>
            <pc:sldMk cId="1125740690" sldId="271"/>
            <ac:spMk id="2" creationId="{90340379-F96D-6C79-4C97-C03529F148EF}"/>
          </ac:spMkLst>
        </pc:spChg>
        <pc:spChg chg="del">
          <ac:chgData name="Pavlína Bazalová" userId="e219d983-eaf7-45be-b67d-109fd92f69b5" providerId="ADAL" clId="{634006E4-7E69-7D40-A2C7-7A0FD1E54523}" dt="2022-11-01T20:50:43.857" v="1178" actId="478"/>
          <ac:spMkLst>
            <pc:docMk/>
            <pc:sldMk cId="1125740690" sldId="271"/>
            <ac:spMk id="4" creationId="{6871E8A1-2143-2325-C90B-3BEAEED4F621}"/>
          </ac:spMkLst>
        </pc:spChg>
        <pc:spChg chg="del">
          <ac:chgData name="Pavlína Bazalová" userId="e219d983-eaf7-45be-b67d-109fd92f69b5" providerId="ADAL" clId="{634006E4-7E69-7D40-A2C7-7A0FD1E54523}" dt="2022-11-01T20:50:40.618" v="1177" actId="478"/>
          <ac:spMkLst>
            <pc:docMk/>
            <pc:sldMk cId="1125740690" sldId="271"/>
            <ac:spMk id="5" creationId="{7FB22F1A-72FA-74F4-A97B-CC0BF7B22C01}"/>
          </ac:spMkLst>
        </pc:spChg>
        <pc:picChg chg="add mod">
          <ac:chgData name="Pavlína Bazalová" userId="e219d983-eaf7-45be-b67d-109fd92f69b5" providerId="ADAL" clId="{634006E4-7E69-7D40-A2C7-7A0FD1E54523}" dt="2022-11-01T20:50:23.504" v="1174" actId="1076"/>
          <ac:picMkLst>
            <pc:docMk/>
            <pc:sldMk cId="1125740690" sldId="271"/>
            <ac:picMk id="9218" creationId="{3902DECA-B9A6-AE4A-874E-E95D21B0AA46}"/>
          </ac:picMkLst>
        </pc:picChg>
        <pc:picChg chg="add mod">
          <ac:chgData name="Pavlína Bazalová" userId="e219d983-eaf7-45be-b67d-109fd92f69b5" providerId="ADAL" clId="{634006E4-7E69-7D40-A2C7-7A0FD1E54523}" dt="2022-11-01T20:50:38.555" v="1176" actId="1076"/>
          <ac:picMkLst>
            <pc:docMk/>
            <pc:sldMk cId="1125740690" sldId="271"/>
            <ac:picMk id="9220" creationId="{CEB94504-0700-ADF8-5402-0ABE0E29FD0B}"/>
          </ac:picMkLst>
        </pc:picChg>
        <pc:picChg chg="add mod">
          <ac:chgData name="Pavlína Bazalová" userId="e219d983-eaf7-45be-b67d-109fd92f69b5" providerId="ADAL" clId="{634006E4-7E69-7D40-A2C7-7A0FD1E54523}" dt="2022-11-01T20:52:41.023" v="1197" actId="1076"/>
          <ac:picMkLst>
            <pc:docMk/>
            <pc:sldMk cId="1125740690" sldId="271"/>
            <ac:picMk id="9222" creationId="{8A877400-7213-3C54-D65A-3BF148674136}"/>
          </ac:picMkLst>
        </pc:picChg>
        <pc:picChg chg="add mod">
          <ac:chgData name="Pavlína Bazalová" userId="e219d983-eaf7-45be-b67d-109fd92f69b5" providerId="ADAL" clId="{634006E4-7E69-7D40-A2C7-7A0FD1E54523}" dt="2022-11-01T20:51:49.006" v="1190" actId="1076"/>
          <ac:picMkLst>
            <pc:docMk/>
            <pc:sldMk cId="1125740690" sldId="271"/>
            <ac:picMk id="9224" creationId="{79E4F449-9C0B-8640-9063-6CD638913D47}"/>
          </ac:picMkLst>
        </pc:picChg>
        <pc:picChg chg="add mod">
          <ac:chgData name="Pavlína Bazalová" userId="e219d983-eaf7-45be-b67d-109fd92f69b5" providerId="ADAL" clId="{634006E4-7E69-7D40-A2C7-7A0FD1E54523}" dt="2022-11-01T20:51:50.806" v="1191" actId="1076"/>
          <ac:picMkLst>
            <pc:docMk/>
            <pc:sldMk cId="1125740690" sldId="271"/>
            <ac:picMk id="9226" creationId="{57DC3062-0B64-C4BE-5661-CA2A706D851B}"/>
          </ac:picMkLst>
        </pc:picChg>
        <pc:picChg chg="add mod">
          <ac:chgData name="Pavlína Bazalová" userId="e219d983-eaf7-45be-b67d-109fd92f69b5" providerId="ADAL" clId="{634006E4-7E69-7D40-A2C7-7A0FD1E54523}" dt="2022-11-01T20:52:04.623" v="1194" actId="1076"/>
          <ac:picMkLst>
            <pc:docMk/>
            <pc:sldMk cId="1125740690" sldId="271"/>
            <ac:picMk id="9228" creationId="{36596C4F-771A-2970-7FF8-E22412B4480E}"/>
          </ac:picMkLst>
        </pc:picChg>
        <pc:picChg chg="add mod">
          <ac:chgData name="Pavlína Bazalová" userId="e219d983-eaf7-45be-b67d-109fd92f69b5" providerId="ADAL" clId="{634006E4-7E69-7D40-A2C7-7A0FD1E54523}" dt="2022-11-01T20:52:43.007" v="1198" actId="1076"/>
          <ac:picMkLst>
            <pc:docMk/>
            <pc:sldMk cId="1125740690" sldId="271"/>
            <ac:picMk id="9230" creationId="{8F93B485-4FCE-3648-276D-FA80A6EC8E23}"/>
          </ac:picMkLst>
        </pc:picChg>
      </pc:sldChg>
      <pc:sldChg chg="addSp modSp new mod">
        <pc:chgData name="Pavlína Bazalová" userId="e219d983-eaf7-45be-b67d-109fd92f69b5" providerId="ADAL" clId="{634006E4-7E69-7D40-A2C7-7A0FD1E54523}" dt="2022-11-01T20:54:53.474" v="1213" actId="1076"/>
        <pc:sldMkLst>
          <pc:docMk/>
          <pc:sldMk cId="4163013401" sldId="272"/>
        </pc:sldMkLst>
        <pc:spChg chg="add mod">
          <ac:chgData name="Pavlína Bazalová" userId="e219d983-eaf7-45be-b67d-109fd92f69b5" providerId="ADAL" clId="{634006E4-7E69-7D40-A2C7-7A0FD1E54523}" dt="2022-11-01T20:54:53.474" v="1213" actId="1076"/>
          <ac:spMkLst>
            <pc:docMk/>
            <pc:sldMk cId="4163013401" sldId="272"/>
            <ac:spMk id="7" creationId="{64AE3131-DCCB-C097-59DA-28E5123D21FD}"/>
          </ac:spMkLst>
        </pc:spChg>
        <pc:picChg chg="add mod">
          <ac:chgData name="Pavlína Bazalová" userId="e219d983-eaf7-45be-b67d-109fd92f69b5" providerId="ADAL" clId="{634006E4-7E69-7D40-A2C7-7A0FD1E54523}" dt="2022-11-01T20:54:21.923" v="1203" actId="1076"/>
          <ac:picMkLst>
            <pc:docMk/>
            <pc:sldMk cId="4163013401" sldId="272"/>
            <ac:picMk id="10242" creationId="{4C740E57-CE83-BD18-FEB8-DF293276F49B}"/>
          </ac:picMkLst>
        </pc:picChg>
      </pc:sldChg>
      <pc:sldChg chg="addSp delSp modSp new mod">
        <pc:chgData name="Pavlína Bazalová" userId="e219d983-eaf7-45be-b67d-109fd92f69b5" providerId="ADAL" clId="{634006E4-7E69-7D40-A2C7-7A0FD1E54523}" dt="2022-11-01T20:58:40.558" v="1252" actId="1076"/>
        <pc:sldMkLst>
          <pc:docMk/>
          <pc:sldMk cId="300315554" sldId="273"/>
        </pc:sldMkLst>
        <pc:spChg chg="del">
          <ac:chgData name="Pavlína Bazalová" userId="e219d983-eaf7-45be-b67d-109fd92f69b5" providerId="ADAL" clId="{634006E4-7E69-7D40-A2C7-7A0FD1E54523}" dt="2022-11-01T20:57:58.070" v="1232" actId="478"/>
          <ac:spMkLst>
            <pc:docMk/>
            <pc:sldMk cId="300315554" sldId="273"/>
            <ac:spMk id="2" creationId="{26C1F2F8-A41B-95B4-F42F-58A1433ED7C6}"/>
          </ac:spMkLst>
        </pc:spChg>
        <pc:spChg chg="del">
          <ac:chgData name="Pavlína Bazalová" userId="e219d983-eaf7-45be-b67d-109fd92f69b5" providerId="ADAL" clId="{634006E4-7E69-7D40-A2C7-7A0FD1E54523}" dt="2022-11-01T20:58:33.111" v="1250" actId="478"/>
          <ac:spMkLst>
            <pc:docMk/>
            <pc:sldMk cId="300315554" sldId="273"/>
            <ac:spMk id="4" creationId="{B85D5919-65E3-B367-152D-AAAC7ED096C2}"/>
          </ac:spMkLst>
        </pc:spChg>
        <pc:spChg chg="del">
          <ac:chgData name="Pavlína Bazalová" userId="e219d983-eaf7-45be-b67d-109fd92f69b5" providerId="ADAL" clId="{634006E4-7E69-7D40-A2C7-7A0FD1E54523}" dt="2022-11-01T20:56:48.765" v="1221" actId="478"/>
          <ac:spMkLst>
            <pc:docMk/>
            <pc:sldMk cId="300315554" sldId="273"/>
            <ac:spMk id="5" creationId="{1B9C1353-250D-E949-10C4-9E5BB6C8BBA3}"/>
          </ac:spMkLst>
        </pc:spChg>
        <pc:spChg chg="add mod">
          <ac:chgData name="Pavlína Bazalová" userId="e219d983-eaf7-45be-b67d-109fd92f69b5" providerId="ADAL" clId="{634006E4-7E69-7D40-A2C7-7A0FD1E54523}" dt="2022-11-01T20:58:36.890" v="1251" actId="1076"/>
          <ac:spMkLst>
            <pc:docMk/>
            <pc:sldMk cId="300315554" sldId="273"/>
            <ac:spMk id="7" creationId="{AF384596-A9E6-C269-0F28-965A8E11F8B8}"/>
          </ac:spMkLst>
        </pc:spChg>
        <pc:spChg chg="add mod">
          <ac:chgData name="Pavlína Bazalová" userId="e219d983-eaf7-45be-b67d-109fd92f69b5" providerId="ADAL" clId="{634006E4-7E69-7D40-A2C7-7A0FD1E54523}" dt="2022-11-01T20:58:40.558" v="1252" actId="1076"/>
          <ac:spMkLst>
            <pc:docMk/>
            <pc:sldMk cId="300315554" sldId="273"/>
            <ac:spMk id="9" creationId="{258EB6B8-BD8C-B09A-7E4B-2F833EA9185F}"/>
          </ac:spMkLst>
        </pc:spChg>
        <pc:spChg chg="add mod">
          <ac:chgData name="Pavlína Bazalová" userId="e219d983-eaf7-45be-b67d-109fd92f69b5" providerId="ADAL" clId="{634006E4-7E69-7D40-A2C7-7A0FD1E54523}" dt="2022-11-01T20:58:30.774" v="1249" actId="1076"/>
          <ac:spMkLst>
            <pc:docMk/>
            <pc:sldMk cId="300315554" sldId="273"/>
            <ac:spMk id="11" creationId="{6A0149EB-0A45-1C25-8C59-C317F9DC8974}"/>
          </ac:spMkLst>
        </pc:spChg>
      </pc:sldChg>
      <pc:sldChg chg="delSp modSp new mod">
        <pc:chgData name="Pavlína Bazalová" userId="e219d983-eaf7-45be-b67d-109fd92f69b5" providerId="ADAL" clId="{634006E4-7E69-7D40-A2C7-7A0FD1E54523}" dt="2022-11-02T05:39:43.756" v="1731" actId="113"/>
        <pc:sldMkLst>
          <pc:docMk/>
          <pc:sldMk cId="2955777533" sldId="274"/>
        </pc:sldMkLst>
        <pc:spChg chg="del">
          <ac:chgData name="Pavlína Bazalová" userId="e219d983-eaf7-45be-b67d-109fd92f69b5" providerId="ADAL" clId="{634006E4-7E69-7D40-A2C7-7A0FD1E54523}" dt="2022-11-02T05:36:22.212" v="1510" actId="478"/>
          <ac:spMkLst>
            <pc:docMk/>
            <pc:sldMk cId="2955777533" sldId="274"/>
            <ac:spMk id="2" creationId="{37BA5AC9-B8F6-7921-75E8-AED75DCF1896}"/>
          </ac:spMkLst>
        </pc:spChg>
        <pc:spChg chg="mod">
          <ac:chgData name="Pavlína Bazalová" userId="e219d983-eaf7-45be-b67d-109fd92f69b5" providerId="ADAL" clId="{634006E4-7E69-7D40-A2C7-7A0FD1E54523}" dt="2022-11-02T05:28:17.548" v="1278" actId="20577"/>
          <ac:spMkLst>
            <pc:docMk/>
            <pc:sldMk cId="2955777533" sldId="274"/>
            <ac:spMk id="4" creationId="{F44DE9A8-E613-19F2-4E98-0FF38B294FA4}"/>
          </ac:spMkLst>
        </pc:spChg>
        <pc:spChg chg="mod">
          <ac:chgData name="Pavlína Bazalová" userId="e219d983-eaf7-45be-b67d-109fd92f69b5" providerId="ADAL" clId="{634006E4-7E69-7D40-A2C7-7A0FD1E54523}" dt="2022-11-02T05:39:43.756" v="1731" actId="113"/>
          <ac:spMkLst>
            <pc:docMk/>
            <pc:sldMk cId="2955777533" sldId="274"/>
            <ac:spMk id="5" creationId="{B132F909-DC18-C88B-AC53-E76DF3439123}"/>
          </ac:spMkLst>
        </pc:spChg>
      </pc:sldChg>
      <pc:sldChg chg="addSp delSp modSp new mod">
        <pc:chgData name="Pavlína Bazalová" userId="e219d983-eaf7-45be-b67d-109fd92f69b5" providerId="ADAL" clId="{634006E4-7E69-7D40-A2C7-7A0FD1E54523}" dt="2022-11-02T05:54:20.367" v="1890" actId="1076"/>
        <pc:sldMkLst>
          <pc:docMk/>
          <pc:sldMk cId="970155876" sldId="275"/>
        </pc:sldMkLst>
        <pc:spChg chg="del">
          <ac:chgData name="Pavlína Bazalová" userId="e219d983-eaf7-45be-b67d-109fd92f69b5" providerId="ADAL" clId="{634006E4-7E69-7D40-A2C7-7A0FD1E54523}" dt="2022-11-02T05:50:14.944" v="1824" actId="478"/>
          <ac:spMkLst>
            <pc:docMk/>
            <pc:sldMk cId="970155876" sldId="275"/>
            <ac:spMk id="2" creationId="{FF8EFAA2-110D-6097-1FD2-25DD8EB30DB0}"/>
          </ac:spMkLst>
        </pc:spChg>
        <pc:spChg chg="del">
          <ac:chgData name="Pavlína Bazalová" userId="e219d983-eaf7-45be-b67d-109fd92f69b5" providerId="ADAL" clId="{634006E4-7E69-7D40-A2C7-7A0FD1E54523}" dt="2022-11-02T05:49:49.951" v="1820" actId="478"/>
          <ac:spMkLst>
            <pc:docMk/>
            <pc:sldMk cId="970155876" sldId="275"/>
            <ac:spMk id="4" creationId="{893ED6C3-DCF1-167C-0BB4-72A7FEC74A36}"/>
          </ac:spMkLst>
        </pc:spChg>
        <pc:spChg chg="del">
          <ac:chgData name="Pavlína Bazalová" userId="e219d983-eaf7-45be-b67d-109fd92f69b5" providerId="ADAL" clId="{634006E4-7E69-7D40-A2C7-7A0FD1E54523}" dt="2022-11-02T05:49:47.120" v="1819" actId="478"/>
          <ac:spMkLst>
            <pc:docMk/>
            <pc:sldMk cId="970155876" sldId="275"/>
            <ac:spMk id="5" creationId="{1730179D-9B38-FC53-16E1-6F7F108F8C80}"/>
          </ac:spMkLst>
        </pc:spChg>
        <pc:spChg chg="add mod">
          <ac:chgData name="Pavlína Bazalová" userId="e219d983-eaf7-45be-b67d-109fd92f69b5" providerId="ADAL" clId="{634006E4-7E69-7D40-A2C7-7A0FD1E54523}" dt="2022-11-02T05:54:20.367" v="1890" actId="1076"/>
          <ac:spMkLst>
            <pc:docMk/>
            <pc:sldMk cId="970155876" sldId="275"/>
            <ac:spMk id="8" creationId="{8302A0EF-1705-6ACD-F842-ABF7B8E0E26B}"/>
          </ac:spMkLst>
        </pc:spChg>
        <pc:picChg chg="add mod">
          <ac:chgData name="Pavlína Bazalová" userId="e219d983-eaf7-45be-b67d-109fd92f69b5" providerId="ADAL" clId="{634006E4-7E69-7D40-A2C7-7A0FD1E54523}" dt="2022-11-02T05:53:37.405" v="1828" actId="571"/>
          <ac:picMkLst>
            <pc:docMk/>
            <pc:sldMk cId="970155876" sldId="275"/>
            <ac:picMk id="6" creationId="{08DF2FFA-E668-5ED1-1A29-E924398B21B8}"/>
          </ac:picMkLst>
        </pc:picChg>
        <pc:picChg chg="add mod">
          <ac:chgData name="Pavlína Bazalová" userId="e219d983-eaf7-45be-b67d-109fd92f69b5" providerId="ADAL" clId="{634006E4-7E69-7D40-A2C7-7A0FD1E54523}" dt="2022-11-02T05:49:44.990" v="1818" actId="1076"/>
          <ac:picMkLst>
            <pc:docMk/>
            <pc:sldMk cId="970155876" sldId="275"/>
            <ac:picMk id="1026" creationId="{C0D01689-DEE3-4D6F-FFDF-D4F4F202AB2C}"/>
          </ac:picMkLst>
        </pc:picChg>
        <pc:picChg chg="add mod">
          <ac:chgData name="Pavlína Bazalová" userId="e219d983-eaf7-45be-b67d-109fd92f69b5" providerId="ADAL" clId="{634006E4-7E69-7D40-A2C7-7A0FD1E54523}" dt="2022-11-02T05:50:11.807" v="1823" actId="1076"/>
          <ac:picMkLst>
            <pc:docMk/>
            <pc:sldMk cId="970155876" sldId="275"/>
            <ac:picMk id="1028" creationId="{FEBC581B-68F0-A8E0-FEC4-A42DC0DF4AB6}"/>
          </ac:picMkLst>
        </pc:picChg>
        <pc:picChg chg="add del mod">
          <ac:chgData name="Pavlína Bazalová" userId="e219d983-eaf7-45be-b67d-109fd92f69b5" providerId="ADAL" clId="{634006E4-7E69-7D40-A2C7-7A0FD1E54523}" dt="2022-11-02T05:53:39.365" v="1829" actId="478"/>
          <ac:picMkLst>
            <pc:docMk/>
            <pc:sldMk cId="970155876" sldId="275"/>
            <ac:picMk id="1030" creationId="{6E868F90-78F5-FF5E-7232-2907396C6AD6}"/>
          </ac:picMkLst>
        </pc:picChg>
      </pc:sldChg>
      <pc:sldChg chg="addSp delSp modSp new mod">
        <pc:chgData name="Pavlína Bazalová" userId="e219d983-eaf7-45be-b67d-109fd92f69b5" providerId="ADAL" clId="{634006E4-7E69-7D40-A2C7-7A0FD1E54523}" dt="2022-11-02T05:57:46.793" v="1943" actId="1076"/>
        <pc:sldMkLst>
          <pc:docMk/>
          <pc:sldMk cId="1071767004" sldId="276"/>
        </pc:sldMkLst>
        <pc:spChg chg="del">
          <ac:chgData name="Pavlína Bazalová" userId="e219d983-eaf7-45be-b67d-109fd92f69b5" providerId="ADAL" clId="{634006E4-7E69-7D40-A2C7-7A0FD1E54523}" dt="2022-11-02T05:56:03.123" v="1926" actId="478"/>
          <ac:spMkLst>
            <pc:docMk/>
            <pc:sldMk cId="1071767004" sldId="276"/>
            <ac:spMk id="2" creationId="{F7321B6F-5FE0-6998-5A9C-96878E08C182}"/>
          </ac:spMkLst>
        </pc:spChg>
        <pc:spChg chg="mod">
          <ac:chgData name="Pavlína Bazalová" userId="e219d983-eaf7-45be-b67d-109fd92f69b5" providerId="ADAL" clId="{634006E4-7E69-7D40-A2C7-7A0FD1E54523}" dt="2022-11-02T05:57:38.426" v="1941" actId="1076"/>
          <ac:spMkLst>
            <pc:docMk/>
            <pc:sldMk cId="1071767004" sldId="276"/>
            <ac:spMk id="4" creationId="{EF0C9C43-B59F-9601-75EA-ACBA107B64A1}"/>
          </ac:spMkLst>
        </pc:spChg>
        <pc:spChg chg="del">
          <ac:chgData name="Pavlína Bazalová" userId="e219d983-eaf7-45be-b67d-109fd92f69b5" providerId="ADAL" clId="{634006E4-7E69-7D40-A2C7-7A0FD1E54523}" dt="2022-11-02T05:55:57.127" v="1924" actId="478"/>
          <ac:spMkLst>
            <pc:docMk/>
            <pc:sldMk cId="1071767004" sldId="276"/>
            <ac:spMk id="5" creationId="{9918D909-5C39-4F82-9109-15A10B8C9FBD}"/>
          </ac:spMkLst>
        </pc:spChg>
        <pc:spChg chg="add mod">
          <ac:chgData name="Pavlína Bazalová" userId="e219d983-eaf7-45be-b67d-109fd92f69b5" providerId="ADAL" clId="{634006E4-7E69-7D40-A2C7-7A0FD1E54523}" dt="2022-11-02T05:57:46.793" v="1943" actId="1076"/>
          <ac:spMkLst>
            <pc:docMk/>
            <pc:sldMk cId="1071767004" sldId="276"/>
            <ac:spMk id="7" creationId="{8DC66FE3-D218-05A7-4C45-646FA583C0CC}"/>
          </ac:spMkLst>
        </pc:spChg>
        <pc:picChg chg="add mod">
          <ac:chgData name="Pavlína Bazalová" userId="e219d983-eaf7-45be-b67d-109fd92f69b5" providerId="ADAL" clId="{634006E4-7E69-7D40-A2C7-7A0FD1E54523}" dt="2022-11-02T05:57:40.542" v="1942" actId="1076"/>
          <ac:picMkLst>
            <pc:docMk/>
            <pc:sldMk cId="1071767004" sldId="276"/>
            <ac:picMk id="2050" creationId="{2D3F3808-8051-262E-29F0-86863F0B7EFB}"/>
          </ac:picMkLst>
        </pc:picChg>
      </pc:sldChg>
      <pc:sldChg chg="addSp delSp modSp new mod">
        <pc:chgData name="Pavlína Bazalová" userId="e219d983-eaf7-45be-b67d-109fd92f69b5" providerId="ADAL" clId="{634006E4-7E69-7D40-A2C7-7A0FD1E54523}" dt="2022-11-02T06:02:41.843" v="2219" actId="1076"/>
        <pc:sldMkLst>
          <pc:docMk/>
          <pc:sldMk cId="1891041817" sldId="277"/>
        </pc:sldMkLst>
        <pc:spChg chg="del">
          <ac:chgData name="Pavlína Bazalová" userId="e219d983-eaf7-45be-b67d-109fd92f69b5" providerId="ADAL" clId="{634006E4-7E69-7D40-A2C7-7A0FD1E54523}" dt="2022-11-02T06:00:16.501" v="2126" actId="478"/>
          <ac:spMkLst>
            <pc:docMk/>
            <pc:sldMk cId="1891041817" sldId="277"/>
            <ac:spMk id="2" creationId="{14BF5BF6-CC67-2881-6F7B-252DA4A50827}"/>
          </ac:spMkLst>
        </pc:spChg>
        <pc:spChg chg="mod">
          <ac:chgData name="Pavlína Bazalová" userId="e219d983-eaf7-45be-b67d-109fd92f69b5" providerId="ADAL" clId="{634006E4-7E69-7D40-A2C7-7A0FD1E54523}" dt="2022-11-02T05:58:07.674" v="1970" actId="20577"/>
          <ac:spMkLst>
            <pc:docMk/>
            <pc:sldMk cId="1891041817" sldId="277"/>
            <ac:spMk id="4" creationId="{C5184BBD-6727-B7CA-C7F3-732DF8B31EE0}"/>
          </ac:spMkLst>
        </pc:spChg>
        <pc:spChg chg="mod">
          <ac:chgData name="Pavlína Bazalová" userId="e219d983-eaf7-45be-b67d-109fd92f69b5" providerId="ADAL" clId="{634006E4-7E69-7D40-A2C7-7A0FD1E54523}" dt="2022-11-02T06:01:12.869" v="2132" actId="20577"/>
          <ac:spMkLst>
            <pc:docMk/>
            <pc:sldMk cId="1891041817" sldId="277"/>
            <ac:spMk id="5" creationId="{A0BCA1B6-3F7F-78F2-ECAC-2A2446B34432}"/>
          </ac:spMkLst>
        </pc:spChg>
        <pc:spChg chg="add mod">
          <ac:chgData name="Pavlína Bazalová" userId="e219d983-eaf7-45be-b67d-109fd92f69b5" providerId="ADAL" clId="{634006E4-7E69-7D40-A2C7-7A0FD1E54523}" dt="2022-11-02T06:02:27.627" v="2214" actId="1076"/>
          <ac:spMkLst>
            <pc:docMk/>
            <pc:sldMk cId="1891041817" sldId="277"/>
            <ac:spMk id="8" creationId="{40E91715-843B-4A2E-09D8-E7BA84E22EA3}"/>
          </ac:spMkLst>
        </pc:spChg>
        <pc:cxnChg chg="add mod">
          <ac:chgData name="Pavlína Bazalová" userId="e219d983-eaf7-45be-b67d-109fd92f69b5" providerId="ADAL" clId="{634006E4-7E69-7D40-A2C7-7A0FD1E54523}" dt="2022-11-02T06:02:32.726" v="2215" actId="1076"/>
          <ac:cxnSpMkLst>
            <pc:docMk/>
            <pc:sldMk cId="1891041817" sldId="277"/>
            <ac:cxnSpMk id="7" creationId="{81F4C7F5-6D8C-9095-D100-7D73F710B156}"/>
          </ac:cxnSpMkLst>
        </pc:cxnChg>
        <pc:cxnChg chg="add mod">
          <ac:chgData name="Pavlína Bazalová" userId="e219d983-eaf7-45be-b67d-109fd92f69b5" providerId="ADAL" clId="{634006E4-7E69-7D40-A2C7-7A0FD1E54523}" dt="2022-11-02T06:02:41.843" v="2219" actId="1076"/>
          <ac:cxnSpMkLst>
            <pc:docMk/>
            <pc:sldMk cId="1891041817" sldId="277"/>
            <ac:cxnSpMk id="9" creationId="{257BA2B1-D70D-BB68-76D0-2FA613FEC9A3}"/>
          </ac:cxnSpMkLst>
        </pc:cxnChg>
      </pc:sldChg>
      <pc:sldChg chg="delSp modSp new mod">
        <pc:chgData name="Pavlína Bazalová" userId="e219d983-eaf7-45be-b67d-109fd92f69b5" providerId="ADAL" clId="{634006E4-7E69-7D40-A2C7-7A0FD1E54523}" dt="2022-11-02T06:16:41.401" v="2799" actId="113"/>
        <pc:sldMkLst>
          <pc:docMk/>
          <pc:sldMk cId="485630824" sldId="278"/>
        </pc:sldMkLst>
        <pc:spChg chg="del">
          <ac:chgData name="Pavlína Bazalová" userId="e219d983-eaf7-45be-b67d-109fd92f69b5" providerId="ADAL" clId="{634006E4-7E69-7D40-A2C7-7A0FD1E54523}" dt="2022-11-02T06:16:13.322" v="2794" actId="478"/>
          <ac:spMkLst>
            <pc:docMk/>
            <pc:sldMk cId="485630824" sldId="278"/>
            <ac:spMk id="2" creationId="{00425305-BD78-B96A-6807-D8619F9BDBFD}"/>
          </ac:spMkLst>
        </pc:spChg>
        <pc:spChg chg="mod">
          <ac:chgData name="Pavlína Bazalová" userId="e219d983-eaf7-45be-b67d-109fd92f69b5" providerId="ADAL" clId="{634006E4-7E69-7D40-A2C7-7A0FD1E54523}" dt="2022-11-02T06:11:56.281" v="2384" actId="20577"/>
          <ac:spMkLst>
            <pc:docMk/>
            <pc:sldMk cId="485630824" sldId="278"/>
            <ac:spMk id="4" creationId="{CE5625EA-2E0C-8667-0347-53803F0FF3F8}"/>
          </ac:spMkLst>
        </pc:spChg>
        <pc:spChg chg="mod">
          <ac:chgData name="Pavlína Bazalová" userId="e219d983-eaf7-45be-b67d-109fd92f69b5" providerId="ADAL" clId="{634006E4-7E69-7D40-A2C7-7A0FD1E54523}" dt="2022-11-02T06:16:41.401" v="2799" actId="113"/>
          <ac:spMkLst>
            <pc:docMk/>
            <pc:sldMk cId="485630824" sldId="278"/>
            <ac:spMk id="5" creationId="{A685450E-49CD-9C40-4FEA-5CD45C06A79D}"/>
          </ac:spMkLst>
        </pc:spChg>
      </pc:sldChg>
      <pc:sldChg chg="addSp delSp modSp new mod">
        <pc:chgData name="Pavlína Bazalová" userId="e219d983-eaf7-45be-b67d-109fd92f69b5" providerId="ADAL" clId="{634006E4-7E69-7D40-A2C7-7A0FD1E54523}" dt="2022-11-02T06:23:55.623" v="3315" actId="1076"/>
        <pc:sldMkLst>
          <pc:docMk/>
          <pc:sldMk cId="2880153771" sldId="279"/>
        </pc:sldMkLst>
        <pc:spChg chg="del">
          <ac:chgData name="Pavlína Bazalová" userId="e219d983-eaf7-45be-b67d-109fd92f69b5" providerId="ADAL" clId="{634006E4-7E69-7D40-A2C7-7A0FD1E54523}" dt="2022-11-02T06:22:23.580" v="3303" actId="478"/>
          <ac:spMkLst>
            <pc:docMk/>
            <pc:sldMk cId="2880153771" sldId="279"/>
            <ac:spMk id="2" creationId="{F175B967-4F8A-146D-12EC-77FD2ABD1852}"/>
          </ac:spMkLst>
        </pc:spChg>
        <pc:spChg chg="mod">
          <ac:chgData name="Pavlína Bazalová" userId="e219d983-eaf7-45be-b67d-109fd92f69b5" providerId="ADAL" clId="{634006E4-7E69-7D40-A2C7-7A0FD1E54523}" dt="2022-11-02T06:17:24.023" v="2814" actId="20577"/>
          <ac:spMkLst>
            <pc:docMk/>
            <pc:sldMk cId="2880153771" sldId="279"/>
            <ac:spMk id="4" creationId="{5E17973D-C8B6-BD74-550C-C438B6138F74}"/>
          </ac:spMkLst>
        </pc:spChg>
        <pc:spChg chg="mod">
          <ac:chgData name="Pavlína Bazalová" userId="e219d983-eaf7-45be-b67d-109fd92f69b5" providerId="ADAL" clId="{634006E4-7E69-7D40-A2C7-7A0FD1E54523}" dt="2022-11-02T06:22:21.242" v="3302" actId="5793"/>
          <ac:spMkLst>
            <pc:docMk/>
            <pc:sldMk cId="2880153771" sldId="279"/>
            <ac:spMk id="5" creationId="{27173BA4-82F0-959C-8E2A-E5AAAF72E4B4}"/>
          </ac:spMkLst>
        </pc:spChg>
        <pc:spChg chg="add mod">
          <ac:chgData name="Pavlína Bazalová" userId="e219d983-eaf7-45be-b67d-109fd92f69b5" providerId="ADAL" clId="{634006E4-7E69-7D40-A2C7-7A0FD1E54523}" dt="2022-11-02T06:23:55.623" v="3315" actId="1076"/>
          <ac:spMkLst>
            <pc:docMk/>
            <pc:sldMk cId="2880153771" sldId="279"/>
            <ac:spMk id="7" creationId="{F660D1B8-F781-22B5-F570-848AB06A84B6}"/>
          </ac:spMkLst>
        </pc:spChg>
        <pc:picChg chg="add mod">
          <ac:chgData name="Pavlína Bazalová" userId="e219d983-eaf7-45be-b67d-109fd92f69b5" providerId="ADAL" clId="{634006E4-7E69-7D40-A2C7-7A0FD1E54523}" dt="2022-11-02T06:23:36.558" v="3306" actId="1076"/>
          <ac:picMkLst>
            <pc:docMk/>
            <pc:sldMk cId="2880153771" sldId="279"/>
            <ac:picMk id="3074" creationId="{E1793C2C-8533-E25F-EEE9-263DCD3EB701}"/>
          </ac:picMkLst>
        </pc:picChg>
      </pc:sldChg>
      <pc:sldChg chg="delSp modSp new mod">
        <pc:chgData name="Pavlína Bazalová" userId="e219d983-eaf7-45be-b67d-109fd92f69b5" providerId="ADAL" clId="{634006E4-7E69-7D40-A2C7-7A0FD1E54523}" dt="2022-11-02T06:30:26.207" v="3865" actId="113"/>
        <pc:sldMkLst>
          <pc:docMk/>
          <pc:sldMk cId="549870305" sldId="280"/>
        </pc:sldMkLst>
        <pc:spChg chg="del">
          <ac:chgData name="Pavlína Bazalová" userId="e219d983-eaf7-45be-b67d-109fd92f69b5" providerId="ADAL" clId="{634006E4-7E69-7D40-A2C7-7A0FD1E54523}" dt="2022-11-02T06:30:15.540" v="3842" actId="478"/>
          <ac:spMkLst>
            <pc:docMk/>
            <pc:sldMk cId="549870305" sldId="280"/>
            <ac:spMk id="2" creationId="{1BE23AD2-3A5A-EBF7-F5ED-AF11A4F1036C}"/>
          </ac:spMkLst>
        </pc:spChg>
        <pc:spChg chg="mod">
          <ac:chgData name="Pavlína Bazalová" userId="e219d983-eaf7-45be-b67d-109fd92f69b5" providerId="ADAL" clId="{634006E4-7E69-7D40-A2C7-7A0FD1E54523}" dt="2022-11-02T06:24:38.774" v="3337" actId="20577"/>
          <ac:spMkLst>
            <pc:docMk/>
            <pc:sldMk cId="549870305" sldId="280"/>
            <ac:spMk id="4" creationId="{092EC71B-ACD6-B19A-9D68-815ECE08BA42}"/>
          </ac:spMkLst>
        </pc:spChg>
        <pc:spChg chg="mod">
          <ac:chgData name="Pavlína Bazalová" userId="e219d983-eaf7-45be-b67d-109fd92f69b5" providerId="ADAL" clId="{634006E4-7E69-7D40-A2C7-7A0FD1E54523}" dt="2022-11-02T06:30:26.207" v="3865" actId="113"/>
          <ac:spMkLst>
            <pc:docMk/>
            <pc:sldMk cId="549870305" sldId="280"/>
            <ac:spMk id="5" creationId="{ADEA1089-E45A-D198-7885-C698C6D1E069}"/>
          </ac:spMkLst>
        </pc:spChg>
      </pc:sldChg>
      <pc:sldChg chg="addSp delSp modSp new mod">
        <pc:chgData name="Pavlína Bazalová" userId="e219d983-eaf7-45be-b67d-109fd92f69b5" providerId="ADAL" clId="{634006E4-7E69-7D40-A2C7-7A0FD1E54523}" dt="2022-11-02T06:36:05.055" v="4286" actId="113"/>
        <pc:sldMkLst>
          <pc:docMk/>
          <pc:sldMk cId="4859588" sldId="281"/>
        </pc:sldMkLst>
        <pc:spChg chg="del">
          <ac:chgData name="Pavlína Bazalová" userId="e219d983-eaf7-45be-b67d-109fd92f69b5" providerId="ADAL" clId="{634006E4-7E69-7D40-A2C7-7A0FD1E54523}" dt="2022-11-02T06:33:32.226" v="4270" actId="478"/>
          <ac:spMkLst>
            <pc:docMk/>
            <pc:sldMk cId="4859588" sldId="281"/>
            <ac:spMk id="2" creationId="{5AA9B482-6ED4-9B68-FF82-A6607CCC993F}"/>
          </ac:spMkLst>
        </pc:spChg>
        <pc:spChg chg="mod">
          <ac:chgData name="Pavlína Bazalová" userId="e219d983-eaf7-45be-b67d-109fd92f69b5" providerId="ADAL" clId="{634006E4-7E69-7D40-A2C7-7A0FD1E54523}" dt="2022-11-02T06:30:50.552" v="3896" actId="20577"/>
          <ac:spMkLst>
            <pc:docMk/>
            <pc:sldMk cId="4859588" sldId="281"/>
            <ac:spMk id="4" creationId="{6F847981-E097-AEE2-76C8-6F1975F57758}"/>
          </ac:spMkLst>
        </pc:spChg>
        <pc:spChg chg="mod">
          <ac:chgData name="Pavlína Bazalová" userId="e219d983-eaf7-45be-b67d-109fd92f69b5" providerId="ADAL" clId="{634006E4-7E69-7D40-A2C7-7A0FD1E54523}" dt="2022-11-02T06:36:05.055" v="4286" actId="113"/>
          <ac:spMkLst>
            <pc:docMk/>
            <pc:sldMk cId="4859588" sldId="281"/>
            <ac:spMk id="5" creationId="{3D33593E-19D0-2929-5EE3-27F67E2BAAD1}"/>
          </ac:spMkLst>
        </pc:spChg>
        <pc:spChg chg="add mod">
          <ac:chgData name="Pavlína Bazalová" userId="e219d983-eaf7-45be-b67d-109fd92f69b5" providerId="ADAL" clId="{634006E4-7E69-7D40-A2C7-7A0FD1E54523}" dt="2022-11-02T06:35:18.519" v="4284" actId="1076"/>
          <ac:spMkLst>
            <pc:docMk/>
            <pc:sldMk cId="4859588" sldId="281"/>
            <ac:spMk id="7" creationId="{C41066D0-2C49-A09D-B07F-6CD12C1DBF38}"/>
          </ac:spMkLst>
        </pc:spChg>
        <pc:picChg chg="add mod">
          <ac:chgData name="Pavlína Bazalová" userId="e219d983-eaf7-45be-b67d-109fd92f69b5" providerId="ADAL" clId="{634006E4-7E69-7D40-A2C7-7A0FD1E54523}" dt="2022-11-02T06:35:00.085" v="4276" actId="1076"/>
          <ac:picMkLst>
            <pc:docMk/>
            <pc:sldMk cId="4859588" sldId="281"/>
            <ac:picMk id="4098" creationId="{10F189E2-E623-4358-88AC-98478FB470A0}"/>
          </ac:picMkLst>
        </pc:picChg>
      </pc:sldChg>
      <pc:sldChg chg="delSp modSp new mod">
        <pc:chgData name="Pavlína Bazalová" userId="e219d983-eaf7-45be-b67d-109fd92f69b5" providerId="ADAL" clId="{634006E4-7E69-7D40-A2C7-7A0FD1E54523}" dt="2022-11-02T06:38:49.629" v="4390" actId="478"/>
        <pc:sldMkLst>
          <pc:docMk/>
          <pc:sldMk cId="1322537516" sldId="282"/>
        </pc:sldMkLst>
        <pc:spChg chg="del">
          <ac:chgData name="Pavlína Bazalová" userId="e219d983-eaf7-45be-b67d-109fd92f69b5" providerId="ADAL" clId="{634006E4-7E69-7D40-A2C7-7A0FD1E54523}" dt="2022-11-02T06:38:49.629" v="4390" actId="478"/>
          <ac:spMkLst>
            <pc:docMk/>
            <pc:sldMk cId="1322537516" sldId="282"/>
            <ac:spMk id="2" creationId="{CB2ADA4C-5210-A846-50C4-0009EBEC6A81}"/>
          </ac:spMkLst>
        </pc:spChg>
        <pc:spChg chg="mod">
          <ac:chgData name="Pavlína Bazalová" userId="e219d983-eaf7-45be-b67d-109fd92f69b5" providerId="ADAL" clId="{634006E4-7E69-7D40-A2C7-7A0FD1E54523}" dt="2022-11-02T06:38:42.952" v="4389" actId="1076"/>
          <ac:spMkLst>
            <pc:docMk/>
            <pc:sldMk cId="1322537516" sldId="282"/>
            <ac:spMk id="4" creationId="{DB4D7D02-E3B4-727F-1664-49145B9F2683}"/>
          </ac:spMkLst>
        </pc:spChg>
        <pc:spChg chg="del">
          <ac:chgData name="Pavlína Bazalová" userId="e219d983-eaf7-45be-b67d-109fd92f69b5" providerId="ADAL" clId="{634006E4-7E69-7D40-A2C7-7A0FD1E54523}" dt="2022-11-02T06:38:40.157" v="4388" actId="478"/>
          <ac:spMkLst>
            <pc:docMk/>
            <pc:sldMk cId="1322537516" sldId="282"/>
            <ac:spMk id="5" creationId="{FC3BA764-7945-BF25-3317-625C83289BE5}"/>
          </ac:spMkLst>
        </pc:spChg>
      </pc:sldChg>
      <pc:sldChg chg="delSp modSp new mod">
        <pc:chgData name="Pavlína Bazalová" userId="e219d983-eaf7-45be-b67d-109fd92f69b5" providerId="ADAL" clId="{634006E4-7E69-7D40-A2C7-7A0FD1E54523}" dt="2022-11-02T06:45:40.671" v="5116" actId="113"/>
        <pc:sldMkLst>
          <pc:docMk/>
          <pc:sldMk cId="4247076472" sldId="283"/>
        </pc:sldMkLst>
        <pc:spChg chg="del">
          <ac:chgData name="Pavlína Bazalová" userId="e219d983-eaf7-45be-b67d-109fd92f69b5" providerId="ADAL" clId="{634006E4-7E69-7D40-A2C7-7A0FD1E54523}" dt="2022-11-02T06:44:56.560" v="5108" actId="478"/>
          <ac:spMkLst>
            <pc:docMk/>
            <pc:sldMk cId="4247076472" sldId="283"/>
            <ac:spMk id="2" creationId="{66201D41-3D04-7D5F-7C11-A3BA1580F29A}"/>
          </ac:spMkLst>
        </pc:spChg>
        <pc:spChg chg="mod">
          <ac:chgData name="Pavlína Bazalová" userId="e219d983-eaf7-45be-b67d-109fd92f69b5" providerId="ADAL" clId="{634006E4-7E69-7D40-A2C7-7A0FD1E54523}" dt="2022-11-02T06:39:03.808" v="4417" actId="20577"/>
          <ac:spMkLst>
            <pc:docMk/>
            <pc:sldMk cId="4247076472" sldId="283"/>
            <ac:spMk id="4" creationId="{8773A745-4599-1438-A944-1ABDC88E9522}"/>
          </ac:spMkLst>
        </pc:spChg>
        <pc:spChg chg="mod">
          <ac:chgData name="Pavlína Bazalová" userId="e219d983-eaf7-45be-b67d-109fd92f69b5" providerId="ADAL" clId="{634006E4-7E69-7D40-A2C7-7A0FD1E54523}" dt="2022-11-02T06:45:40.671" v="5116" actId="113"/>
          <ac:spMkLst>
            <pc:docMk/>
            <pc:sldMk cId="4247076472" sldId="283"/>
            <ac:spMk id="5" creationId="{611FB7BA-073D-3B7D-38CC-5350526640EB}"/>
          </ac:spMkLst>
        </pc:spChg>
      </pc:sldChg>
      <pc:sldChg chg="delSp modSp new mod">
        <pc:chgData name="Pavlína Bazalová" userId="e219d983-eaf7-45be-b67d-109fd92f69b5" providerId="ADAL" clId="{634006E4-7E69-7D40-A2C7-7A0FD1E54523}" dt="2022-11-02T06:58:35.566" v="5732" actId="20577"/>
        <pc:sldMkLst>
          <pc:docMk/>
          <pc:sldMk cId="3544761625" sldId="284"/>
        </pc:sldMkLst>
        <pc:spChg chg="del">
          <ac:chgData name="Pavlína Bazalová" userId="e219d983-eaf7-45be-b67d-109fd92f69b5" providerId="ADAL" clId="{634006E4-7E69-7D40-A2C7-7A0FD1E54523}" dt="2022-11-02T06:56:33.109" v="5573" actId="478"/>
          <ac:spMkLst>
            <pc:docMk/>
            <pc:sldMk cId="3544761625" sldId="284"/>
            <ac:spMk id="2" creationId="{D243BD49-3883-665F-1C0E-2F6025E8FF1E}"/>
          </ac:spMkLst>
        </pc:spChg>
        <pc:spChg chg="mod">
          <ac:chgData name="Pavlína Bazalová" userId="e219d983-eaf7-45be-b67d-109fd92f69b5" providerId="ADAL" clId="{634006E4-7E69-7D40-A2C7-7A0FD1E54523}" dt="2022-11-02T06:49:17.739" v="5151" actId="20577"/>
          <ac:spMkLst>
            <pc:docMk/>
            <pc:sldMk cId="3544761625" sldId="284"/>
            <ac:spMk id="4" creationId="{280EDDAF-A48C-A7ED-8EB9-AFBA1FE6F333}"/>
          </ac:spMkLst>
        </pc:spChg>
        <pc:spChg chg="mod">
          <ac:chgData name="Pavlína Bazalová" userId="e219d983-eaf7-45be-b67d-109fd92f69b5" providerId="ADAL" clId="{634006E4-7E69-7D40-A2C7-7A0FD1E54523}" dt="2022-11-02T06:58:35.566" v="5732" actId="20577"/>
          <ac:spMkLst>
            <pc:docMk/>
            <pc:sldMk cId="3544761625" sldId="284"/>
            <ac:spMk id="5" creationId="{7484D2AA-8644-4466-519A-EBC1339ACC0E}"/>
          </ac:spMkLst>
        </pc:spChg>
      </pc:sldChg>
      <pc:sldChg chg="delSp modSp new mod">
        <pc:chgData name="Pavlína Bazalová" userId="e219d983-eaf7-45be-b67d-109fd92f69b5" providerId="ADAL" clId="{634006E4-7E69-7D40-A2C7-7A0FD1E54523}" dt="2022-11-02T07:07:22.828" v="6139" actId="20577"/>
        <pc:sldMkLst>
          <pc:docMk/>
          <pc:sldMk cId="4277975830" sldId="285"/>
        </pc:sldMkLst>
        <pc:spChg chg="del">
          <ac:chgData name="Pavlína Bazalová" userId="e219d983-eaf7-45be-b67d-109fd92f69b5" providerId="ADAL" clId="{634006E4-7E69-7D40-A2C7-7A0FD1E54523}" dt="2022-11-02T07:06:22.958" v="6002" actId="478"/>
          <ac:spMkLst>
            <pc:docMk/>
            <pc:sldMk cId="4277975830" sldId="285"/>
            <ac:spMk id="2" creationId="{B9C10368-851D-A8C2-BC64-A3E9815E4DD3}"/>
          </ac:spMkLst>
        </pc:spChg>
        <pc:spChg chg="mod">
          <ac:chgData name="Pavlína Bazalová" userId="e219d983-eaf7-45be-b67d-109fd92f69b5" providerId="ADAL" clId="{634006E4-7E69-7D40-A2C7-7A0FD1E54523}" dt="2022-11-02T07:04:19.380" v="5740" actId="20577"/>
          <ac:spMkLst>
            <pc:docMk/>
            <pc:sldMk cId="4277975830" sldId="285"/>
            <ac:spMk id="4" creationId="{3150D4A0-6A2B-DCEB-152B-4326BEA89E44}"/>
          </ac:spMkLst>
        </pc:spChg>
        <pc:spChg chg="mod">
          <ac:chgData name="Pavlína Bazalová" userId="e219d983-eaf7-45be-b67d-109fd92f69b5" providerId="ADAL" clId="{634006E4-7E69-7D40-A2C7-7A0FD1E54523}" dt="2022-11-02T07:07:22.828" v="6139" actId="20577"/>
          <ac:spMkLst>
            <pc:docMk/>
            <pc:sldMk cId="4277975830" sldId="285"/>
            <ac:spMk id="5" creationId="{E5F1BF31-90F1-9891-4CFC-344423B42ECE}"/>
          </ac:spMkLst>
        </pc:spChg>
      </pc:sldChg>
      <pc:sldChg chg="addSp delSp modSp new mod">
        <pc:chgData name="Pavlína Bazalová" userId="e219d983-eaf7-45be-b67d-109fd92f69b5" providerId="ADAL" clId="{634006E4-7E69-7D40-A2C7-7A0FD1E54523}" dt="2022-11-02T07:15:29.534" v="6626" actId="113"/>
        <pc:sldMkLst>
          <pc:docMk/>
          <pc:sldMk cId="3358471781" sldId="286"/>
        </pc:sldMkLst>
        <pc:spChg chg="del">
          <ac:chgData name="Pavlína Bazalová" userId="e219d983-eaf7-45be-b67d-109fd92f69b5" providerId="ADAL" clId="{634006E4-7E69-7D40-A2C7-7A0FD1E54523}" dt="2022-11-02T07:12:09.665" v="6583" actId="478"/>
          <ac:spMkLst>
            <pc:docMk/>
            <pc:sldMk cId="3358471781" sldId="286"/>
            <ac:spMk id="2" creationId="{7F308FE4-0050-D914-FBB4-F6EBD8B29D6C}"/>
          </ac:spMkLst>
        </pc:spChg>
        <pc:spChg chg="mod">
          <ac:chgData name="Pavlína Bazalová" userId="e219d983-eaf7-45be-b67d-109fd92f69b5" providerId="ADAL" clId="{634006E4-7E69-7D40-A2C7-7A0FD1E54523}" dt="2022-11-02T07:08:26.079" v="6213" actId="20577"/>
          <ac:spMkLst>
            <pc:docMk/>
            <pc:sldMk cId="3358471781" sldId="286"/>
            <ac:spMk id="4" creationId="{67507E8F-269E-E962-6544-BCF9A2B648E3}"/>
          </ac:spMkLst>
        </pc:spChg>
        <pc:spChg chg="mod">
          <ac:chgData name="Pavlína Bazalová" userId="e219d983-eaf7-45be-b67d-109fd92f69b5" providerId="ADAL" clId="{634006E4-7E69-7D40-A2C7-7A0FD1E54523}" dt="2022-11-02T07:15:29.534" v="6626" actId="113"/>
          <ac:spMkLst>
            <pc:docMk/>
            <pc:sldMk cId="3358471781" sldId="286"/>
            <ac:spMk id="5" creationId="{2F31781C-F296-4C8C-589D-B52275EBA1AA}"/>
          </ac:spMkLst>
        </pc:spChg>
        <pc:spChg chg="add del mod">
          <ac:chgData name="Pavlína Bazalová" userId="e219d983-eaf7-45be-b67d-109fd92f69b5" providerId="ADAL" clId="{634006E4-7E69-7D40-A2C7-7A0FD1E54523}" dt="2022-11-02T07:14:14.985" v="6589"/>
          <ac:spMkLst>
            <pc:docMk/>
            <pc:sldMk cId="3358471781" sldId="286"/>
            <ac:spMk id="6" creationId="{842CA3F9-2447-7D65-0429-22D118DD6AEF}"/>
          </ac:spMkLst>
        </pc:spChg>
        <pc:spChg chg="add mod">
          <ac:chgData name="Pavlína Bazalová" userId="e219d983-eaf7-45be-b67d-109fd92f69b5" providerId="ADAL" clId="{634006E4-7E69-7D40-A2C7-7A0FD1E54523}" dt="2022-11-02T07:14:31.763" v="6597" actId="1076"/>
          <ac:spMkLst>
            <pc:docMk/>
            <pc:sldMk cId="3358471781" sldId="286"/>
            <ac:spMk id="8" creationId="{44567D81-BE68-9402-0898-C86462AF685E}"/>
          </ac:spMkLst>
        </pc:spChg>
        <pc:picChg chg="add mod">
          <ac:chgData name="Pavlína Bazalová" userId="e219d983-eaf7-45be-b67d-109fd92f69b5" providerId="ADAL" clId="{634006E4-7E69-7D40-A2C7-7A0FD1E54523}" dt="2022-11-02T07:14:11.732" v="6587" actId="1076"/>
          <ac:picMkLst>
            <pc:docMk/>
            <pc:sldMk cId="3358471781" sldId="286"/>
            <ac:picMk id="5122" creationId="{2FB48E60-8C53-F045-481D-E98FAEEA577F}"/>
          </ac:picMkLst>
        </pc:picChg>
      </pc:sldChg>
      <pc:sldChg chg="addSp delSp modSp new mod">
        <pc:chgData name="Pavlína Bazalová" userId="e219d983-eaf7-45be-b67d-109fd92f69b5" providerId="ADAL" clId="{634006E4-7E69-7D40-A2C7-7A0FD1E54523}" dt="2022-11-02T07:20:06.248" v="6655" actId="14100"/>
        <pc:sldMkLst>
          <pc:docMk/>
          <pc:sldMk cId="2401510997" sldId="287"/>
        </pc:sldMkLst>
        <pc:spChg chg="del">
          <ac:chgData name="Pavlína Bazalová" userId="e219d983-eaf7-45be-b67d-109fd92f69b5" providerId="ADAL" clId="{634006E4-7E69-7D40-A2C7-7A0FD1E54523}" dt="2022-11-02T07:18:52.940" v="6642" actId="478"/>
          <ac:spMkLst>
            <pc:docMk/>
            <pc:sldMk cId="2401510997" sldId="287"/>
            <ac:spMk id="2" creationId="{026BF6CD-D951-C249-7727-9B6D2D4AD6A5}"/>
          </ac:spMkLst>
        </pc:spChg>
        <pc:spChg chg="mod">
          <ac:chgData name="Pavlína Bazalová" userId="e219d983-eaf7-45be-b67d-109fd92f69b5" providerId="ADAL" clId="{634006E4-7E69-7D40-A2C7-7A0FD1E54523}" dt="2022-11-02T07:18:50.163" v="6641" actId="1076"/>
          <ac:spMkLst>
            <pc:docMk/>
            <pc:sldMk cId="2401510997" sldId="287"/>
            <ac:spMk id="4" creationId="{3A7C5D8C-85E6-ADD2-E50D-87E14F8A59AE}"/>
          </ac:spMkLst>
        </pc:spChg>
        <pc:spChg chg="del">
          <ac:chgData name="Pavlína Bazalová" userId="e219d983-eaf7-45be-b67d-109fd92f69b5" providerId="ADAL" clId="{634006E4-7E69-7D40-A2C7-7A0FD1E54523}" dt="2022-11-02T07:18:46.308" v="6640" actId="478"/>
          <ac:spMkLst>
            <pc:docMk/>
            <pc:sldMk cId="2401510997" sldId="287"/>
            <ac:spMk id="5" creationId="{58CCB503-5D41-2F19-0371-6FFC21651856}"/>
          </ac:spMkLst>
        </pc:spChg>
        <pc:spChg chg="add mod">
          <ac:chgData name="Pavlína Bazalová" userId="e219d983-eaf7-45be-b67d-109fd92f69b5" providerId="ADAL" clId="{634006E4-7E69-7D40-A2C7-7A0FD1E54523}" dt="2022-11-02T07:20:06.248" v="6655" actId="14100"/>
          <ac:spMkLst>
            <pc:docMk/>
            <pc:sldMk cId="2401510997" sldId="287"/>
            <ac:spMk id="8" creationId="{9B15D4D9-E080-9E4C-6A99-89343636E91A}"/>
          </ac:spMkLst>
        </pc:spChg>
        <pc:picChg chg="add mod">
          <ac:chgData name="Pavlína Bazalová" userId="e219d983-eaf7-45be-b67d-109fd92f69b5" providerId="ADAL" clId="{634006E4-7E69-7D40-A2C7-7A0FD1E54523}" dt="2022-11-02T07:19:48.799" v="6647" actId="571"/>
          <ac:picMkLst>
            <pc:docMk/>
            <pc:sldMk cId="2401510997" sldId="287"/>
            <ac:picMk id="6" creationId="{FB66BC56-E2D7-2458-9298-1C58D8DB976D}"/>
          </ac:picMkLst>
        </pc:picChg>
        <pc:picChg chg="add del">
          <ac:chgData name="Pavlína Bazalová" userId="e219d983-eaf7-45be-b67d-109fd92f69b5" providerId="ADAL" clId="{634006E4-7E69-7D40-A2C7-7A0FD1E54523}" dt="2022-11-02T07:19:33.220" v="6644" actId="478"/>
          <ac:picMkLst>
            <pc:docMk/>
            <pc:sldMk cId="2401510997" sldId="287"/>
            <ac:picMk id="6146" creationId="{9046C613-BF29-BC26-88A2-D436C9C3614C}"/>
          </ac:picMkLst>
        </pc:picChg>
        <pc:picChg chg="add del mod">
          <ac:chgData name="Pavlína Bazalová" userId="e219d983-eaf7-45be-b67d-109fd92f69b5" providerId="ADAL" clId="{634006E4-7E69-7D40-A2C7-7A0FD1E54523}" dt="2022-11-02T07:19:50.636" v="6648" actId="478"/>
          <ac:picMkLst>
            <pc:docMk/>
            <pc:sldMk cId="2401510997" sldId="287"/>
            <ac:picMk id="6148" creationId="{4B926C53-23A9-4833-E67E-C9981C76AA34}"/>
          </ac:picMkLst>
        </pc:picChg>
      </pc:sldChg>
      <pc:sldChg chg="addSp delSp modSp new mod">
        <pc:chgData name="Pavlína Bazalová" userId="e219d983-eaf7-45be-b67d-109fd92f69b5" providerId="ADAL" clId="{634006E4-7E69-7D40-A2C7-7A0FD1E54523}" dt="2022-11-02T07:23:39.414" v="6694"/>
        <pc:sldMkLst>
          <pc:docMk/>
          <pc:sldMk cId="1684890866" sldId="288"/>
        </pc:sldMkLst>
        <pc:spChg chg="del">
          <ac:chgData name="Pavlína Bazalová" userId="e219d983-eaf7-45be-b67d-109fd92f69b5" providerId="ADAL" clId="{634006E4-7E69-7D40-A2C7-7A0FD1E54523}" dt="2022-11-02T07:23:31.976" v="6692" actId="478"/>
          <ac:spMkLst>
            <pc:docMk/>
            <pc:sldMk cId="1684890866" sldId="288"/>
            <ac:spMk id="2" creationId="{2DD47B2D-BC03-6923-65CA-A682DC83DA62}"/>
          </ac:spMkLst>
        </pc:spChg>
        <pc:spChg chg="mod">
          <ac:chgData name="Pavlína Bazalová" userId="e219d983-eaf7-45be-b67d-109fd92f69b5" providerId="ADAL" clId="{634006E4-7E69-7D40-A2C7-7A0FD1E54523}" dt="2022-11-02T07:20:53.132" v="6675" actId="20577"/>
          <ac:spMkLst>
            <pc:docMk/>
            <pc:sldMk cId="1684890866" sldId="288"/>
            <ac:spMk id="4" creationId="{B28783E7-04B2-0F9E-7650-F8D5CAB41723}"/>
          </ac:spMkLst>
        </pc:spChg>
        <pc:spChg chg="mod">
          <ac:chgData name="Pavlína Bazalová" userId="e219d983-eaf7-45be-b67d-109fd92f69b5" providerId="ADAL" clId="{634006E4-7E69-7D40-A2C7-7A0FD1E54523}" dt="2022-11-02T07:23:39.414" v="6694"/>
          <ac:spMkLst>
            <pc:docMk/>
            <pc:sldMk cId="1684890866" sldId="288"/>
            <ac:spMk id="5" creationId="{19A52785-4FA9-319D-E0B6-C2929CA3917A}"/>
          </ac:spMkLst>
        </pc:spChg>
        <pc:spChg chg="add mod">
          <ac:chgData name="Pavlína Bazalová" userId="e219d983-eaf7-45be-b67d-109fd92f69b5" providerId="ADAL" clId="{634006E4-7E69-7D40-A2C7-7A0FD1E54523}" dt="2022-11-02T07:23:19.871" v="6689" actId="1076"/>
          <ac:spMkLst>
            <pc:docMk/>
            <pc:sldMk cId="1684890866" sldId="288"/>
            <ac:spMk id="6" creationId="{A6503A4D-F0CA-D3CF-BD9F-096B46378CEE}"/>
          </ac:spMkLst>
        </pc:spChg>
      </pc:sldChg>
      <pc:sldChg chg="addSp delSp modSp new mod">
        <pc:chgData name="Pavlína Bazalová" userId="e219d983-eaf7-45be-b67d-109fd92f69b5" providerId="ADAL" clId="{634006E4-7E69-7D40-A2C7-7A0FD1E54523}" dt="2022-11-02T07:29:04.489" v="7268" actId="20577"/>
        <pc:sldMkLst>
          <pc:docMk/>
          <pc:sldMk cId="2499039202" sldId="289"/>
        </pc:sldMkLst>
        <pc:spChg chg="del">
          <ac:chgData name="Pavlína Bazalová" userId="e219d983-eaf7-45be-b67d-109fd92f69b5" providerId="ADAL" clId="{634006E4-7E69-7D40-A2C7-7A0FD1E54523}" dt="2022-11-02T07:25:38.274" v="6981" actId="478"/>
          <ac:spMkLst>
            <pc:docMk/>
            <pc:sldMk cId="2499039202" sldId="289"/>
            <ac:spMk id="2" creationId="{7722D4E0-C6DC-A061-C371-ABC23B9281D9}"/>
          </ac:spMkLst>
        </pc:spChg>
        <pc:spChg chg="mod">
          <ac:chgData name="Pavlína Bazalová" userId="e219d983-eaf7-45be-b67d-109fd92f69b5" providerId="ADAL" clId="{634006E4-7E69-7D40-A2C7-7A0FD1E54523}" dt="2022-11-02T07:23:59.907" v="6740" actId="5793"/>
          <ac:spMkLst>
            <pc:docMk/>
            <pc:sldMk cId="2499039202" sldId="289"/>
            <ac:spMk id="4" creationId="{3B2D5B23-B18C-551C-25B6-E79F18B4FF0B}"/>
          </ac:spMkLst>
        </pc:spChg>
        <pc:spChg chg="mod">
          <ac:chgData name="Pavlína Bazalová" userId="e219d983-eaf7-45be-b67d-109fd92f69b5" providerId="ADAL" clId="{634006E4-7E69-7D40-A2C7-7A0FD1E54523}" dt="2022-11-02T07:29:04.489" v="7268" actId="20577"/>
          <ac:spMkLst>
            <pc:docMk/>
            <pc:sldMk cId="2499039202" sldId="289"/>
            <ac:spMk id="5" creationId="{A437602A-8108-22BE-CE14-3FD85AD5D819}"/>
          </ac:spMkLst>
        </pc:spChg>
        <pc:spChg chg="add mod">
          <ac:chgData name="Pavlína Bazalová" userId="e219d983-eaf7-45be-b67d-109fd92f69b5" providerId="ADAL" clId="{634006E4-7E69-7D40-A2C7-7A0FD1E54523}" dt="2022-11-02T07:28:29.352" v="7220" actId="1076"/>
          <ac:spMkLst>
            <pc:docMk/>
            <pc:sldMk cId="2499039202" sldId="289"/>
            <ac:spMk id="6" creationId="{1F528F73-1297-AA3C-A5FF-BAB5659FE6F5}"/>
          </ac:spMkLst>
        </pc:spChg>
        <pc:spChg chg="add del mod">
          <ac:chgData name="Pavlína Bazalová" userId="e219d983-eaf7-45be-b67d-109fd92f69b5" providerId="ADAL" clId="{634006E4-7E69-7D40-A2C7-7A0FD1E54523}" dt="2022-11-02T07:26:34.836" v="7094"/>
          <ac:spMkLst>
            <pc:docMk/>
            <pc:sldMk cId="2499039202" sldId="289"/>
            <ac:spMk id="7" creationId="{A69F65B0-8983-2D0C-E1AD-FEB57FAFE508}"/>
          </ac:spMkLst>
        </pc:spChg>
        <pc:spChg chg="add mod">
          <ac:chgData name="Pavlína Bazalová" userId="e219d983-eaf7-45be-b67d-109fd92f69b5" providerId="ADAL" clId="{634006E4-7E69-7D40-A2C7-7A0FD1E54523}" dt="2022-11-02T07:28:31.737" v="7221" actId="1076"/>
          <ac:spMkLst>
            <pc:docMk/>
            <pc:sldMk cId="2499039202" sldId="289"/>
            <ac:spMk id="8" creationId="{E31D61D4-E144-0767-25E6-0D25DA81034F}"/>
          </ac:spMkLst>
        </pc:spChg>
        <pc:spChg chg="add mod">
          <ac:chgData name="Pavlína Bazalová" userId="e219d983-eaf7-45be-b67d-109fd92f69b5" providerId="ADAL" clId="{634006E4-7E69-7D40-A2C7-7A0FD1E54523}" dt="2022-11-02T07:28:56.152" v="7250" actId="1076"/>
          <ac:spMkLst>
            <pc:docMk/>
            <pc:sldMk cId="2499039202" sldId="289"/>
            <ac:spMk id="9" creationId="{56E03129-5E4A-75E7-5CC1-3143EFB22F0B}"/>
          </ac:spMkLst>
        </pc:spChg>
      </pc:sldChg>
      <pc:sldChg chg="delSp modSp new mod">
        <pc:chgData name="Pavlína Bazalová" userId="e219d983-eaf7-45be-b67d-109fd92f69b5" providerId="ADAL" clId="{634006E4-7E69-7D40-A2C7-7A0FD1E54523}" dt="2022-11-02T07:36:53.701" v="8036" actId="1076"/>
        <pc:sldMkLst>
          <pc:docMk/>
          <pc:sldMk cId="1632774323" sldId="290"/>
        </pc:sldMkLst>
        <pc:spChg chg="del">
          <ac:chgData name="Pavlína Bazalová" userId="e219d983-eaf7-45be-b67d-109fd92f69b5" providerId="ADAL" clId="{634006E4-7E69-7D40-A2C7-7A0FD1E54523}" dt="2022-11-02T07:33:43.647" v="7716" actId="478"/>
          <ac:spMkLst>
            <pc:docMk/>
            <pc:sldMk cId="1632774323" sldId="290"/>
            <ac:spMk id="2" creationId="{8843E9D9-2454-6DDD-CE10-9F42431DC894}"/>
          </ac:spMkLst>
        </pc:spChg>
        <pc:spChg chg="mod">
          <ac:chgData name="Pavlína Bazalová" userId="e219d983-eaf7-45be-b67d-109fd92f69b5" providerId="ADAL" clId="{634006E4-7E69-7D40-A2C7-7A0FD1E54523}" dt="2022-11-02T07:29:42.947" v="7318" actId="5793"/>
          <ac:spMkLst>
            <pc:docMk/>
            <pc:sldMk cId="1632774323" sldId="290"/>
            <ac:spMk id="4" creationId="{79DE4C0F-A184-F2A9-4DDE-2CA8E8DFF527}"/>
          </ac:spMkLst>
        </pc:spChg>
        <pc:spChg chg="mod">
          <ac:chgData name="Pavlína Bazalová" userId="e219d983-eaf7-45be-b67d-109fd92f69b5" providerId="ADAL" clId="{634006E4-7E69-7D40-A2C7-7A0FD1E54523}" dt="2022-11-02T07:36:53.701" v="8036" actId="1076"/>
          <ac:spMkLst>
            <pc:docMk/>
            <pc:sldMk cId="1632774323" sldId="290"/>
            <ac:spMk id="5" creationId="{4E71282B-0B1A-51CB-8732-DCB55791EC2F}"/>
          </ac:spMkLst>
        </pc:spChg>
      </pc:sldChg>
      <pc:sldChg chg="delSp modSp new mod">
        <pc:chgData name="Pavlína Bazalová" userId="e219d983-eaf7-45be-b67d-109fd92f69b5" providerId="ADAL" clId="{634006E4-7E69-7D40-A2C7-7A0FD1E54523}" dt="2022-11-02T07:41:16.961" v="8232" actId="20577"/>
        <pc:sldMkLst>
          <pc:docMk/>
          <pc:sldMk cId="712545551" sldId="291"/>
        </pc:sldMkLst>
        <pc:spChg chg="del">
          <ac:chgData name="Pavlína Bazalová" userId="e219d983-eaf7-45be-b67d-109fd92f69b5" providerId="ADAL" clId="{634006E4-7E69-7D40-A2C7-7A0FD1E54523}" dt="2022-11-02T07:39:51.866" v="8206" actId="478"/>
          <ac:spMkLst>
            <pc:docMk/>
            <pc:sldMk cId="712545551" sldId="291"/>
            <ac:spMk id="2" creationId="{8BE991FB-5A12-216A-CAD2-1FB89EFE9E20}"/>
          </ac:spMkLst>
        </pc:spChg>
        <pc:spChg chg="mod">
          <ac:chgData name="Pavlína Bazalová" userId="e219d983-eaf7-45be-b67d-109fd92f69b5" providerId="ADAL" clId="{634006E4-7E69-7D40-A2C7-7A0FD1E54523}" dt="2022-11-02T07:33:57.702" v="7765" actId="20577"/>
          <ac:spMkLst>
            <pc:docMk/>
            <pc:sldMk cId="712545551" sldId="291"/>
            <ac:spMk id="4" creationId="{8BA7AEB6-B040-A36E-F9CB-5E076C58B075}"/>
          </ac:spMkLst>
        </pc:spChg>
        <pc:spChg chg="mod">
          <ac:chgData name="Pavlína Bazalová" userId="e219d983-eaf7-45be-b67d-109fd92f69b5" providerId="ADAL" clId="{634006E4-7E69-7D40-A2C7-7A0FD1E54523}" dt="2022-11-02T07:41:16.961" v="8232" actId="20577"/>
          <ac:spMkLst>
            <pc:docMk/>
            <pc:sldMk cId="712545551" sldId="291"/>
            <ac:spMk id="5" creationId="{A0BB197F-AF04-4A92-1CF9-788EC1226C36}"/>
          </ac:spMkLst>
        </pc:spChg>
      </pc:sldChg>
      <pc:sldChg chg="addSp delSp modSp new mod modClrScheme chgLayout">
        <pc:chgData name="Pavlína Bazalová" userId="e219d983-eaf7-45be-b67d-109fd92f69b5" providerId="ADAL" clId="{634006E4-7E69-7D40-A2C7-7A0FD1E54523}" dt="2022-11-02T07:41:56.303" v="8281" actId="478"/>
        <pc:sldMkLst>
          <pc:docMk/>
          <pc:sldMk cId="3848846808" sldId="292"/>
        </pc:sldMkLst>
        <pc:spChg chg="del mod ord">
          <ac:chgData name="Pavlína Bazalová" userId="e219d983-eaf7-45be-b67d-109fd92f69b5" providerId="ADAL" clId="{634006E4-7E69-7D40-A2C7-7A0FD1E54523}" dt="2022-11-02T07:41:56.303" v="8281" actId="478"/>
          <ac:spMkLst>
            <pc:docMk/>
            <pc:sldMk cId="3848846808" sldId="292"/>
            <ac:spMk id="2" creationId="{ACDB2390-FC58-36B1-BB3F-3EE07D6AF4C3}"/>
          </ac:spMkLst>
        </pc:spChg>
        <pc:spChg chg="mod ord">
          <ac:chgData name="Pavlína Bazalová" userId="e219d983-eaf7-45be-b67d-109fd92f69b5" providerId="ADAL" clId="{634006E4-7E69-7D40-A2C7-7A0FD1E54523}" dt="2022-11-02T07:41:43.004" v="8234" actId="700"/>
          <ac:spMkLst>
            <pc:docMk/>
            <pc:sldMk cId="3848846808" sldId="292"/>
            <ac:spMk id="3" creationId="{E25D7C54-D772-F3AA-ED9D-083647D431DF}"/>
          </ac:spMkLst>
        </pc:spChg>
        <pc:spChg chg="del mod ord">
          <ac:chgData name="Pavlína Bazalová" userId="e219d983-eaf7-45be-b67d-109fd92f69b5" providerId="ADAL" clId="{634006E4-7E69-7D40-A2C7-7A0FD1E54523}" dt="2022-11-02T07:41:43.004" v="8234" actId="700"/>
          <ac:spMkLst>
            <pc:docMk/>
            <pc:sldMk cId="3848846808" sldId="292"/>
            <ac:spMk id="4" creationId="{4A1D65F3-F27C-05E9-2C65-AA1157A6BDC6}"/>
          </ac:spMkLst>
        </pc:spChg>
        <pc:spChg chg="del mod ord">
          <ac:chgData name="Pavlína Bazalová" userId="e219d983-eaf7-45be-b67d-109fd92f69b5" providerId="ADAL" clId="{634006E4-7E69-7D40-A2C7-7A0FD1E54523}" dt="2022-11-02T07:41:43.004" v="8234" actId="700"/>
          <ac:spMkLst>
            <pc:docMk/>
            <pc:sldMk cId="3848846808" sldId="292"/>
            <ac:spMk id="5" creationId="{13C0E9D5-2769-3925-DFF3-756D037EDA9B}"/>
          </ac:spMkLst>
        </pc:spChg>
        <pc:spChg chg="add mod ord">
          <ac:chgData name="Pavlína Bazalová" userId="e219d983-eaf7-45be-b67d-109fd92f69b5" providerId="ADAL" clId="{634006E4-7E69-7D40-A2C7-7A0FD1E54523}" dt="2022-11-02T07:41:49.341" v="8259" actId="5793"/>
          <ac:spMkLst>
            <pc:docMk/>
            <pc:sldMk cId="3848846808" sldId="292"/>
            <ac:spMk id="6" creationId="{15C5B7B6-BF65-ED6C-CDC4-5262152F09CF}"/>
          </ac:spMkLst>
        </pc:spChg>
        <pc:spChg chg="add mod ord">
          <ac:chgData name="Pavlína Bazalová" userId="e219d983-eaf7-45be-b67d-109fd92f69b5" providerId="ADAL" clId="{634006E4-7E69-7D40-A2C7-7A0FD1E54523}" dt="2022-11-02T07:41:54.606" v="8280" actId="20577"/>
          <ac:spMkLst>
            <pc:docMk/>
            <pc:sldMk cId="3848846808" sldId="292"/>
            <ac:spMk id="7" creationId="{D8964375-3801-361F-B425-3F4BB0D4005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800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6A09EE1D-83AA-0845-937E-1AE67E6C4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CB35D92-D29B-3146-9611-5C6D08A96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F739C49A-2754-B34F-887F-DB0B6C7FE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800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AD3602B-143C-9941-B297-40F5CE0AE1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F3500E4-D17A-554A-8F33-305045D9D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400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7400" y="2012012"/>
            <a:ext cx="5389200" cy="28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DAA1A8A-524E-644B-B0AF-51411DA79C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B4D4E801-FF72-8844-8AD5-63FB20258D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F883A8A2-A2CB-1C44-9EE7-C8EC2B49A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74D748FC-9EE4-7249-93AA-8B20FF894E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97DE4E81-77F5-2840-B51A-ABFA42B1D2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3B83724A-CCE0-7C4E-A0DB-C689F6D00D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576A8657-DBEB-4A49-B538-360785996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A1DA44D0-A644-7041-8A44-D0B2BE45C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sportforlife.ca/long-term-developmen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a pohybový systém v ontogenezi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Psychomotorický vývoj </a:t>
            </a:r>
          </a:p>
          <a:p>
            <a:r>
              <a:rPr lang="cs-CZ" dirty="0"/>
              <a:t>				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						Mgr. Klára Vomáčková</a:t>
            </a:r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D6183C4-9052-BA00-EC4F-04C05F9E11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5122" name="Picture 2" descr="Dětské prolézačky do bytu Aneb jak se vyblbnout, (nejen) když prší | Takaro">
            <a:extLst>
              <a:ext uri="{FF2B5EF4-FFF2-40B4-BE49-F238E27FC236}">
                <a16:creationId xmlns:a16="http://schemas.microsoft.com/office/drawing/2014/main" id="{CEC24702-7AC5-8FCE-AA72-CDCFA66B2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015" y="853802"/>
            <a:ext cx="3598985" cy="240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53A00B2A-7611-D709-B148-20383D4DB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pohybové dovednosti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6729EA6-788F-FF47-F7F9-D2BD50D8E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66723"/>
            <a:ext cx="4115199" cy="4139998"/>
          </a:xfrm>
        </p:spPr>
        <p:txBody>
          <a:bodyPr/>
          <a:lstStyle/>
          <a:p>
            <a:r>
              <a:rPr lang="cs-CZ" dirty="0"/>
              <a:t>jízda na tříkolce, </a:t>
            </a:r>
          </a:p>
          <a:p>
            <a:r>
              <a:rPr lang="cs-CZ" dirty="0"/>
              <a:t>lezení po prolézačkách, </a:t>
            </a:r>
          </a:p>
          <a:p>
            <a:r>
              <a:rPr lang="cs-CZ" dirty="0"/>
              <a:t>seskoky z nízkých schůdků, </a:t>
            </a:r>
          </a:p>
          <a:p>
            <a:r>
              <a:rPr lang="cs-CZ" dirty="0"/>
              <a:t>krátce udrží stoj na 1 DK, </a:t>
            </a:r>
          </a:p>
          <a:p>
            <a:r>
              <a:rPr lang="cs-CZ" dirty="0"/>
              <a:t>kopne do míče nataženou DK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Skok: většina dětí začíná skokem do výšky (i když chtěli skočit do dálky) </a:t>
            </a:r>
            <a:r>
              <a:rPr lang="cs-CZ" sz="1600" dirty="0"/>
              <a:t>DKK krčeny pod tělo (místo extenze), HKK nepomáhají odrazu – jsou za tělem – dopad na jednu DK 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A4D244F-99F1-3106-C28C-1C5FA5E499A8}"/>
              </a:ext>
            </a:extLst>
          </p:cNvPr>
          <p:cNvSpPr txBox="1"/>
          <p:nvPr/>
        </p:nvSpPr>
        <p:spPr>
          <a:xfrm>
            <a:off x="5005015" y="3256249"/>
            <a:ext cx="36460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/>
              <a:t>https://</a:t>
            </a:r>
            <a:r>
              <a:rPr lang="cs-CZ" sz="1050" dirty="0" err="1"/>
              <a:t>www.takaro.cz</a:t>
            </a:r>
            <a:r>
              <a:rPr lang="cs-CZ" sz="1050" dirty="0"/>
              <a:t>/</a:t>
            </a:r>
            <a:r>
              <a:rPr lang="cs-CZ" sz="1050" dirty="0" err="1"/>
              <a:t>detske</a:t>
            </a:r>
            <a:r>
              <a:rPr lang="cs-CZ" sz="1050" dirty="0"/>
              <a:t>-</a:t>
            </a:r>
            <a:r>
              <a:rPr lang="cs-CZ" sz="1050" dirty="0" err="1"/>
              <a:t>prolezacky</a:t>
            </a:r>
            <a:r>
              <a:rPr lang="cs-CZ" sz="1050" dirty="0"/>
              <a:t>-do-bytu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8CB7E16-02AC-FFBB-C0D5-CF32CFAEF433}"/>
              </a:ext>
            </a:extLst>
          </p:cNvPr>
          <p:cNvSpPr txBox="1"/>
          <p:nvPr/>
        </p:nvSpPr>
        <p:spPr>
          <a:xfrm>
            <a:off x="5217909" y="6354000"/>
            <a:ext cx="39260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https://</a:t>
            </a:r>
            <a:r>
              <a:rPr lang="cs-CZ" sz="1100" dirty="0" err="1"/>
              <a:t>www.medvidkovehracky.cz</a:t>
            </a:r>
            <a:r>
              <a:rPr lang="cs-CZ" sz="1100" dirty="0"/>
              <a:t>/hraci-centrum-multisport-fun-840203/</a:t>
            </a:r>
          </a:p>
        </p:txBody>
      </p:sp>
      <p:pic>
        <p:nvPicPr>
          <p:cNvPr id="11" name="Picture 4" descr="Hrací centrum Multisport Fun Center Smoby se 150 cm skluzavkou basketbalem fotbalem a piknikovým stolem od 2 let">
            <a:extLst>
              <a:ext uri="{FF2B5EF4-FFF2-40B4-BE49-F238E27FC236}">
                <a16:creationId xmlns:a16="http://schemas.microsoft.com/office/drawing/2014/main" id="{0195CED9-5D34-084D-15EA-E3527A103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015" y="3516515"/>
            <a:ext cx="3646037" cy="283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781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3DC068-BDB9-214F-F61F-F7C3D65704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0227DA-B077-5E5E-EEDE-D3AA0BF4F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Jemná motorika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57410AE-4049-C4E3-21D1-79BC18589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Vizumotorická</a:t>
            </a:r>
            <a:r>
              <a:rPr lang="cs-CZ" dirty="0"/>
              <a:t> koordinace</a:t>
            </a:r>
          </a:p>
          <a:p>
            <a:r>
              <a:rPr lang="cs-CZ" dirty="0"/>
              <a:t>Napodobuje kresby teček a čárek 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Po 18. měsíci může být viditelná stranová preference 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Mezi 2-3. rokem se vytváří preciznější úchop – využívá opozici palce -&gt; 3-4. rok static </a:t>
            </a:r>
            <a:r>
              <a:rPr lang="cs-CZ" dirty="0" err="1"/>
              <a:t>tripod</a:t>
            </a:r>
            <a:r>
              <a:rPr lang="cs-CZ" dirty="0"/>
              <a:t> </a:t>
            </a:r>
            <a:r>
              <a:rPr lang="cs-CZ" dirty="0" err="1"/>
              <a:t>grip</a:t>
            </a:r>
            <a:r>
              <a:rPr lang="cs-CZ" dirty="0"/>
              <a:t> -&gt; ruka je opřena zápěstím a laterární stranou o podložku, tužka je držena palcem a dvěma prsty na radiální straně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7176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FA9604-C39B-6E02-A909-558250848D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208F85-9733-326E-435D-270BFFDCF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2821D36-30E8-35FB-01EF-97EC61C8D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4" descr="Typical Pencil Grasp Development for Kids">
            <a:extLst>
              <a:ext uri="{FF2B5EF4-FFF2-40B4-BE49-F238E27FC236}">
                <a16:creationId xmlns:a16="http://schemas.microsoft.com/office/drawing/2014/main" id="{773D4D67-39CD-C7D7-186D-B850D66C1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71500"/>
            <a:ext cx="87122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9E2A909-999F-6D14-F1B5-A7D2A138F959}"/>
              </a:ext>
            </a:extLst>
          </p:cNvPr>
          <p:cNvSpPr txBox="1"/>
          <p:nvPr/>
        </p:nvSpPr>
        <p:spPr>
          <a:xfrm>
            <a:off x="2286000" y="630420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https://</a:t>
            </a:r>
            <a:r>
              <a:rPr lang="cs-CZ" sz="1400" dirty="0" err="1"/>
              <a:t>www.growinghandsonkids.com</a:t>
            </a:r>
            <a:r>
              <a:rPr lang="cs-CZ" sz="1400" dirty="0"/>
              <a:t>/</a:t>
            </a:r>
            <a:r>
              <a:rPr lang="cs-CZ" sz="1400" dirty="0" err="1"/>
              <a:t>pencil</a:t>
            </a:r>
            <a:r>
              <a:rPr lang="cs-CZ" sz="1400" dirty="0"/>
              <a:t>-</a:t>
            </a:r>
            <a:r>
              <a:rPr lang="cs-CZ" sz="1400" dirty="0" err="1"/>
              <a:t>grasp</a:t>
            </a:r>
            <a:r>
              <a:rPr lang="cs-CZ" sz="1400" dirty="0"/>
              <a:t>-development-</a:t>
            </a:r>
            <a:r>
              <a:rPr lang="cs-CZ" sz="1400" dirty="0" err="1"/>
              <a:t>for</a:t>
            </a:r>
            <a:r>
              <a:rPr lang="cs-CZ" sz="1400" dirty="0"/>
              <a:t>-</a:t>
            </a:r>
            <a:r>
              <a:rPr lang="cs-CZ" sz="1400" dirty="0" err="1"/>
              <a:t>writing.html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003654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94B7E2-CA7B-F90F-9461-DBAB318D7D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44DE9A8-E613-19F2-4E98-0FF38B294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Psycho-sociální vývoj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32F909-DC18-C88B-AC53-E76DF3439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Období symbolů pro činnost, předměty</a:t>
            </a:r>
          </a:p>
          <a:p>
            <a:endParaRPr lang="cs-CZ" dirty="0"/>
          </a:p>
          <a:p>
            <a:r>
              <a:rPr lang="cs-CZ" dirty="0"/>
              <a:t>Umí jen základní části těla, zvířata, předměty</a:t>
            </a:r>
          </a:p>
          <a:p>
            <a:endParaRPr lang="cs-CZ" dirty="0"/>
          </a:p>
          <a:p>
            <a:r>
              <a:rPr lang="cs-CZ" dirty="0"/>
              <a:t>Egocentrické smýšlení – může se objevit negativismus, odmítání (hlavně při komunikaci s dospělými) </a:t>
            </a:r>
          </a:p>
          <a:p>
            <a:endParaRPr lang="cs-CZ" dirty="0"/>
          </a:p>
          <a:p>
            <a:r>
              <a:rPr lang="cs-CZ" b="1" dirty="0"/>
              <a:t>Hodně citlivé na pochvalu, pokárání </a:t>
            </a:r>
          </a:p>
          <a:p>
            <a:endParaRPr lang="cs-CZ" dirty="0"/>
          </a:p>
          <a:p>
            <a:r>
              <a:rPr lang="cs-CZ" dirty="0"/>
              <a:t>Umí si zapamatovat krátkou říkanku / básničku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5777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AB7D4D-F829-7701-DFF3-894952107B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6CAAC20-558B-61ED-136E-1F1C6221F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150215"/>
            <a:ext cx="8064900" cy="451576"/>
          </a:xfrm>
        </p:spPr>
        <p:txBody>
          <a:bodyPr/>
          <a:lstStyle/>
          <a:p>
            <a:r>
              <a:rPr lang="cs-CZ" dirty="0"/>
              <a:t>Jak tyto informace využít v praxi? </a:t>
            </a:r>
          </a:p>
        </p:txBody>
      </p:sp>
    </p:spTree>
    <p:extLst>
      <p:ext uri="{BB962C8B-B14F-4D97-AF65-F5344CB8AC3E}">
        <p14:creationId xmlns:p14="http://schemas.microsoft.com/office/powerpoint/2010/main" val="4270198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B6751F-AF12-8B43-3FDF-8941457FE3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B1EC23-AE7D-9BB0-8605-019FCE574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tyto informace využít v praxi?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94F449B-E529-359B-26D6-7B5F56954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27879"/>
            <a:ext cx="8064900" cy="4139998"/>
          </a:xfrm>
        </p:spPr>
        <p:txBody>
          <a:bodyPr/>
          <a:lstStyle/>
          <a:p>
            <a:r>
              <a:rPr lang="cs-CZ" b="1" dirty="0"/>
              <a:t>Diagnostika </a:t>
            </a:r>
          </a:p>
          <a:p>
            <a:r>
              <a:rPr lang="cs-CZ" b="1" dirty="0"/>
              <a:t>Učení pohybu hrou a nápodobou </a:t>
            </a:r>
          </a:p>
          <a:p>
            <a:pPr lvl="1"/>
            <a:r>
              <a:rPr lang="cs-CZ" dirty="0"/>
              <a:t>Napodobování zvířat, povolání </a:t>
            </a:r>
          </a:p>
          <a:p>
            <a:pPr lvl="1"/>
            <a:r>
              <a:rPr lang="cs-CZ" dirty="0"/>
              <a:t>Musíte být začleněni do cvičení, tréninku – nerozdávat pokyny, ale cvičit s dětmi společně (začlenit rodiče!)</a:t>
            </a:r>
          </a:p>
          <a:p>
            <a:pPr lvl="1"/>
            <a:r>
              <a:rPr lang="cs-CZ" dirty="0"/>
              <a:t>Dítě musí mít pocit, že je součástí a může se podílet na výběru pohybové aktivity</a:t>
            </a:r>
          </a:p>
          <a:p>
            <a:r>
              <a:rPr lang="cs-CZ" dirty="0"/>
              <a:t>Rozvoj široké palety pohybových schopností a dovedností </a:t>
            </a:r>
          </a:p>
          <a:p>
            <a:r>
              <a:rPr lang="cs-CZ" b="1" dirty="0"/>
              <a:t>Omezená doba pozornosti na jednu činnost</a:t>
            </a:r>
            <a:r>
              <a:rPr lang="cs-CZ" dirty="0"/>
              <a:t>– rozdělit trénink / cvičení / terapii na několik částí </a:t>
            </a:r>
          </a:p>
          <a:p>
            <a:r>
              <a:rPr lang="cs-CZ" dirty="0"/>
              <a:t>Objevování prostoru, pomůcek </a:t>
            </a:r>
          </a:p>
          <a:p>
            <a:endParaRPr lang="cs-CZ" dirty="0"/>
          </a:p>
          <a:p>
            <a:r>
              <a:rPr lang="cs-CZ" dirty="0"/>
              <a:t>Celou dobu musím mít na paměti, jaké pohybové schopnosti můžu od dítěte v daném věku očekávat (nedávat mu úkoly/cvičení, které jsou pro daný věk příliš náročné / nesplnitelné)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4269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B6751F-AF12-8B43-3FDF-8941457FE3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B1EC23-AE7D-9BB0-8605-019FCE574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tyto informace využít v praxi?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A6B6AD1-0338-8A85-5E11-8D5D6620F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254369"/>
            <a:ext cx="3562173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28007D7-D284-44DE-98C4-A0860C759F99}"/>
              </a:ext>
            </a:extLst>
          </p:cNvPr>
          <p:cNvSpPr txBox="1"/>
          <p:nvPr/>
        </p:nvSpPr>
        <p:spPr>
          <a:xfrm>
            <a:off x="961570" y="6532662"/>
            <a:ext cx="34583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www.rehabps.com</a:t>
            </a:r>
            <a:r>
              <a:rPr lang="cs-CZ" sz="1200" dirty="0"/>
              <a:t>/</a:t>
            </a:r>
            <a:r>
              <a:rPr lang="cs-CZ" sz="1200" dirty="0" err="1"/>
              <a:t>posterscz.html</a:t>
            </a:r>
            <a:endParaRPr lang="cs-CZ" sz="1200" dirty="0"/>
          </a:p>
        </p:txBody>
      </p:sp>
      <p:pic>
        <p:nvPicPr>
          <p:cNvPr id="9" name="Picture 4" descr="DNS_FitKid">
            <a:extLst>
              <a:ext uri="{FF2B5EF4-FFF2-40B4-BE49-F238E27FC236}">
                <a16:creationId xmlns:a16="http://schemas.microsoft.com/office/drawing/2014/main" id="{D4E5A20C-B104-98C4-3D1C-591387F3A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285" y="1664968"/>
            <a:ext cx="2849685" cy="403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005EF5F-7210-B74A-DC84-C95E86AB22EC}"/>
              </a:ext>
            </a:extLst>
          </p:cNvPr>
          <p:cNvSpPr txBox="1"/>
          <p:nvPr/>
        </p:nvSpPr>
        <p:spPr>
          <a:xfrm>
            <a:off x="5045096" y="56954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https://</a:t>
            </a:r>
            <a:r>
              <a:rPr lang="cs-CZ" sz="1400" dirty="0" err="1"/>
              <a:t>www.rehabps.com</a:t>
            </a:r>
            <a:r>
              <a:rPr lang="cs-CZ" sz="1400" dirty="0"/>
              <a:t>/</a:t>
            </a:r>
            <a:r>
              <a:rPr lang="cs-CZ" sz="1400" dirty="0" err="1"/>
              <a:t>dns_fitkid.html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568880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B3807F-17FB-2659-8D41-620F4BFD2C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D01689-DEE3-4D6F-FFDF-D4F4F202A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00" y="574402"/>
            <a:ext cx="31750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EBC581B-68F0-A8E0-FEC4-A42DC0DF4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069" y="574402"/>
            <a:ext cx="3799254" cy="472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8DF2FFA-E668-5ED1-1A29-E924398B2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57" y="2925756"/>
            <a:ext cx="2454715" cy="352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302A0EF-1705-6ACD-F842-ABF7B8E0E26B}"/>
              </a:ext>
            </a:extLst>
          </p:cNvPr>
          <p:cNvSpPr txBox="1"/>
          <p:nvPr/>
        </p:nvSpPr>
        <p:spPr>
          <a:xfrm>
            <a:off x="2286000" y="6568799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Zdroj obrázků – titulové obrázky z: https://</a:t>
            </a:r>
            <a:r>
              <a:rPr lang="cs-CZ" sz="1200" dirty="0" err="1"/>
              <a:t>www.megaknihy.cz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970155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46989E-C417-461B-C6C9-6BE87C4B02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3902DECA-B9A6-AE4A-874E-E95D21B0A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00" y="168139"/>
            <a:ext cx="33655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CEB94504-0700-ADF8-5402-0ABE0E29F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0" y="2958869"/>
            <a:ext cx="2133600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8A877400-7213-3C54-D65A-3BF148674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927" y="2324077"/>
            <a:ext cx="2498970" cy="193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79E4F449-9C0B-8640-9063-6CD638913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008" y="288820"/>
            <a:ext cx="1947823" cy="195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id="{57DC3062-0B64-C4BE-5661-CA2A706D8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58" y="764608"/>
            <a:ext cx="2246923" cy="219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>
            <a:extLst>
              <a:ext uri="{FF2B5EF4-FFF2-40B4-BE49-F238E27FC236}">
                <a16:creationId xmlns:a16="http://schemas.microsoft.com/office/drawing/2014/main" id="{36596C4F-771A-2970-7FF8-E22412B44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831" y="3465766"/>
            <a:ext cx="2756552" cy="216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Voják omalovánka | Omalovánky k Vytisknutí Zdarma">
            <a:extLst>
              <a:ext uri="{FF2B5EF4-FFF2-40B4-BE49-F238E27FC236}">
                <a16:creationId xmlns:a16="http://schemas.microsoft.com/office/drawing/2014/main" id="{8F93B485-4FCE-3648-276D-FA80A6EC8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846" y="4547689"/>
            <a:ext cx="2848708" cy="220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740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DC28828-2FDD-8081-A5BD-DC0100A0B9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77780F-B851-4B0D-AB4A-EC035DEF7D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50B37D5-9412-536F-E2A2-FA011BD60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62BE5AA-B9B2-F251-9B1B-C51CBA0FB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4C740E57-CE83-BD18-FEB8-DF293276F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00" y="202500"/>
            <a:ext cx="8604000" cy="64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4AE3131-DCCB-C097-59DA-28E5123D21FD}"/>
              </a:ext>
            </a:extLst>
          </p:cNvPr>
          <p:cNvSpPr txBox="1"/>
          <p:nvPr/>
        </p:nvSpPr>
        <p:spPr>
          <a:xfrm>
            <a:off x="3048000" y="6591890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/>
              <a:t>https://</a:t>
            </a:r>
            <a:r>
              <a:rPr lang="cs-CZ" sz="1050" dirty="0" err="1"/>
              <a:t>www.spravnahracka.cz</a:t>
            </a:r>
            <a:r>
              <a:rPr lang="cs-CZ" sz="1050" dirty="0"/>
              <a:t>/</a:t>
            </a:r>
            <a:r>
              <a:rPr lang="cs-CZ" sz="1050" dirty="0" err="1"/>
              <a:t>prekazkove-drahy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416301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813815-8573-1146-A249-9C66673282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926A880-4ED2-15ED-08FF-ECF8F0093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3160834"/>
            <a:ext cx="8064900" cy="451576"/>
          </a:xfrm>
        </p:spPr>
        <p:txBody>
          <a:bodyPr/>
          <a:lstStyle/>
          <a:p>
            <a:r>
              <a:rPr lang="cs-CZ" dirty="0"/>
              <a:t>2.-3. rok </a:t>
            </a:r>
          </a:p>
        </p:txBody>
      </p:sp>
      <p:pic>
        <p:nvPicPr>
          <p:cNvPr id="1026" name="Picture 2" descr="Dítě 2 roky: Už má svoji hlavu - eMimino.cz">
            <a:extLst>
              <a:ext uri="{FF2B5EF4-FFF2-40B4-BE49-F238E27FC236}">
                <a16:creationId xmlns:a16="http://schemas.microsoft.com/office/drawing/2014/main" id="{1CDE64A8-77B3-07FC-FE9C-6CBD04738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738" y="1727687"/>
            <a:ext cx="4793762" cy="319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4BFBC4E-2504-063B-056A-F90659123408}"/>
              </a:ext>
            </a:extLst>
          </p:cNvPr>
          <p:cNvSpPr txBox="1"/>
          <p:nvPr/>
        </p:nvSpPr>
        <p:spPr>
          <a:xfrm>
            <a:off x="3270738" y="4907057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www.emimino.cz</a:t>
            </a:r>
            <a:r>
              <a:rPr lang="cs-CZ" sz="1200" dirty="0"/>
              <a:t>/encyklopedie/dite-2-roky/</a:t>
            </a:r>
          </a:p>
        </p:txBody>
      </p:sp>
    </p:spTree>
    <p:extLst>
      <p:ext uri="{BB962C8B-B14F-4D97-AF65-F5344CB8AC3E}">
        <p14:creationId xmlns:p14="http://schemas.microsoft.com/office/powerpoint/2010/main" val="1790586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FDC26E-3AD9-F74E-EBF1-975F8FB23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F384596-A9E6-C269-0F28-965A8E11F8B8}"/>
              </a:ext>
            </a:extLst>
          </p:cNvPr>
          <p:cNvSpPr txBox="1"/>
          <p:nvPr/>
        </p:nvSpPr>
        <p:spPr>
          <a:xfrm>
            <a:off x="499500" y="686402"/>
            <a:ext cx="738553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cs-CZ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</a:br>
            <a: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Když já se vytáhnu,</a:t>
            </a:r>
            <a:r>
              <a:rPr lang="cs-CZ" sz="1600" b="0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cs-CZ" sz="1600" b="0" i="1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(stoupneme si na špičky)</a:t>
            </a:r>
            <a:br>
              <a:rPr lang="cs-CZ" sz="1600" dirty="0"/>
            </a:br>
            <a: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až ke sluníčku dosáhnu.</a:t>
            </a:r>
            <a:r>
              <a:rPr lang="cs-CZ" sz="1600" b="0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cs-CZ" sz="1600" b="0" i="1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(natáhneme ruce ke sluníčku)</a:t>
            </a:r>
            <a:br>
              <a:rPr lang="cs-CZ" sz="1600" dirty="0"/>
            </a:br>
            <a: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Když já se skrčím,</a:t>
            </a:r>
            <a:r>
              <a:rPr lang="cs-CZ" sz="1600" b="0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cs-CZ" sz="1600" b="0" i="1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(sedneme si do dřepu)</a:t>
            </a:r>
            <a:br>
              <a:rPr lang="cs-CZ" sz="1600" dirty="0"/>
            </a:br>
            <a: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do výšky skočím.</a:t>
            </a:r>
            <a:r>
              <a:rPr lang="cs-CZ" sz="1600" b="0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cs-CZ" sz="1600" b="0" i="1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(vyskočíme)</a:t>
            </a:r>
            <a:br>
              <a:rPr lang="cs-CZ" sz="1600" dirty="0"/>
            </a:br>
            <a: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Když já si lehnu,</a:t>
            </a:r>
            <a:r>
              <a:rPr lang="cs-CZ" sz="1600" b="0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cs-CZ" sz="1600" b="0" i="1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(lehneme si)</a:t>
            </a:r>
            <a:br>
              <a:rPr lang="cs-CZ" sz="1600" dirty="0"/>
            </a:br>
            <a: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ani se nehnu.</a:t>
            </a:r>
            <a:r>
              <a:rPr lang="cs-CZ" sz="1600" b="0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cs-CZ" sz="1600" b="0" i="1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(ležíme bez pohybu) 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58EB6B8-BD8C-B09A-7E4B-2F833EA9185F}"/>
              </a:ext>
            </a:extLst>
          </p:cNvPr>
          <p:cNvSpPr txBox="1"/>
          <p:nvPr/>
        </p:nvSpPr>
        <p:spPr>
          <a:xfrm>
            <a:off x="499500" y="3447777"/>
            <a:ext cx="8839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Poletuje motýl tiše,</a:t>
            </a:r>
            <a:r>
              <a:rPr lang="cs-CZ" sz="1600" b="0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cs-CZ" sz="1600" b="0" i="1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(chodíme na špičkách, máváme rukama jako křídly)</a:t>
            </a:r>
            <a:br>
              <a:rPr lang="cs-CZ" sz="1600" dirty="0"/>
            </a:br>
            <a: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křidýlka má jako z plyše. </a:t>
            </a:r>
            <a:b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</a:br>
            <a: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Dosedne na kytičku,</a:t>
            </a:r>
            <a:r>
              <a:rPr lang="cs-CZ" sz="1600" b="0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cs-CZ" sz="1600" b="0" i="1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(sedneme si do dřepu)</a:t>
            </a:r>
            <a:br>
              <a:rPr lang="cs-CZ" sz="1600" dirty="0"/>
            </a:br>
            <a: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odpočívá chviličku.</a:t>
            </a:r>
            <a:b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</a:br>
            <a: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Pak poletí zase dál,</a:t>
            </a:r>
            <a:r>
              <a:rPr lang="cs-CZ" sz="1600" b="0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cs-CZ" sz="1600" b="0" i="1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(běháme po místnosti a opět máváme rukama jako křídly)</a:t>
            </a:r>
            <a:br>
              <a:rPr lang="cs-CZ" sz="1600" dirty="0"/>
            </a:br>
            <a: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jako by se dětí bál. </a:t>
            </a:r>
            <a:endParaRPr lang="cs-CZ" sz="16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A0149EB-0A45-1C25-8C59-C317F9DC8974}"/>
              </a:ext>
            </a:extLst>
          </p:cNvPr>
          <p:cNvSpPr txBox="1"/>
          <p:nvPr/>
        </p:nvSpPr>
        <p:spPr>
          <a:xfrm>
            <a:off x="1267557" y="6242769"/>
            <a:ext cx="60461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Zdroj: http://</a:t>
            </a:r>
            <a:r>
              <a:rPr lang="cs-CZ" sz="1400" dirty="0" err="1"/>
              <a:t>www.sikovny-cvrcek.cz</a:t>
            </a:r>
            <a:r>
              <a:rPr lang="cs-CZ" sz="1400" dirty="0"/>
              <a:t>/</a:t>
            </a:r>
            <a:r>
              <a:rPr lang="cs-CZ" sz="1400" dirty="0" err="1"/>
              <a:t>rikanky</a:t>
            </a:r>
            <a:r>
              <a:rPr lang="cs-CZ" sz="1400" dirty="0"/>
              <a:t>-s-</a:t>
            </a:r>
            <a:r>
              <a:rPr lang="cs-CZ" sz="1400" dirty="0" err="1"/>
              <a:t>ukazovanim</a:t>
            </a:r>
            <a:r>
              <a:rPr lang="cs-CZ" sz="1400" dirty="0"/>
              <a:t>-a-pohybem</a:t>
            </a:r>
          </a:p>
        </p:txBody>
      </p:sp>
    </p:spTree>
    <p:extLst>
      <p:ext uri="{BB962C8B-B14F-4D97-AF65-F5344CB8AC3E}">
        <p14:creationId xmlns:p14="http://schemas.microsoft.com/office/powerpoint/2010/main" val="300315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BA43DB-443B-3A39-FD6E-C99E0C4E3F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0C9C43-B59F-9601-75EA-ACBA107B6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1603633"/>
            <a:ext cx="8064900" cy="451576"/>
          </a:xfrm>
        </p:spPr>
        <p:txBody>
          <a:bodyPr/>
          <a:lstStyle/>
          <a:p>
            <a:r>
              <a:rPr lang="cs-CZ" dirty="0"/>
              <a:t>Předškolní věk (4.-6. rok)</a:t>
            </a:r>
          </a:p>
        </p:txBody>
      </p:sp>
      <p:pic>
        <p:nvPicPr>
          <p:cNvPr id="2050" name="Picture 2" descr="Také se váš předškolák nesmí vrátit mezi kamarády? Proč vláda některé děti  diskriminuje? | ČtiDoma.cz">
            <a:extLst>
              <a:ext uri="{FF2B5EF4-FFF2-40B4-BE49-F238E27FC236}">
                <a16:creationId xmlns:a16="http://schemas.microsoft.com/office/drawing/2014/main" id="{2D3F3808-8051-262E-29F0-86863F0B7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9" y="2686336"/>
            <a:ext cx="5871146" cy="276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DC66FE3-D218-05A7-4C45-646FA583C0CC}"/>
              </a:ext>
            </a:extLst>
          </p:cNvPr>
          <p:cNvSpPr txBox="1"/>
          <p:nvPr/>
        </p:nvSpPr>
        <p:spPr>
          <a:xfrm>
            <a:off x="499500" y="5454162"/>
            <a:ext cx="58711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/>
              <a:t>https://</a:t>
            </a:r>
            <a:r>
              <a:rPr lang="cs-CZ" sz="1050" dirty="0" err="1"/>
              <a:t>www.ctidoma.cz</a:t>
            </a:r>
            <a:r>
              <a:rPr lang="cs-CZ" sz="1050" dirty="0"/>
              <a:t>/</a:t>
            </a:r>
            <a:r>
              <a:rPr lang="cs-CZ" sz="1050" dirty="0" err="1"/>
              <a:t>nazory-komentare</a:t>
            </a:r>
            <a:r>
              <a:rPr lang="cs-CZ" sz="1050" dirty="0"/>
              <a:t>/take-se-vas-predskolak-nesmi-vratit-mezi-kamarady-proc-nevidi-vlada-stejne-deti</a:t>
            </a:r>
          </a:p>
        </p:txBody>
      </p:sp>
    </p:spTree>
    <p:extLst>
      <p:ext uri="{BB962C8B-B14F-4D97-AF65-F5344CB8AC3E}">
        <p14:creationId xmlns:p14="http://schemas.microsoft.com/office/powerpoint/2010/main" val="1071767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C7D69E-BB8B-7044-92D1-860F385F8E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5184BBD-6727-B7CA-C7F3-732DF8B31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 období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CA1B6-3F7F-78F2-ECAC-2A2446B34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 algn="ctr">
              <a:buNone/>
            </a:pPr>
            <a:r>
              <a:rPr lang="cs-CZ" dirty="0"/>
              <a:t>Dokončuje se </a:t>
            </a:r>
            <a:r>
              <a:rPr lang="cs-CZ" b="1" dirty="0" err="1"/>
              <a:t>myelinizace</a:t>
            </a:r>
            <a:r>
              <a:rPr lang="cs-CZ" b="1" dirty="0"/>
              <a:t> pyramidových drah </a:t>
            </a:r>
          </a:p>
          <a:p>
            <a:pPr marL="54000" indent="0" algn="ctr">
              <a:buNone/>
            </a:pPr>
            <a:r>
              <a:rPr lang="cs-CZ" dirty="0"/>
              <a:t>+</a:t>
            </a:r>
          </a:p>
          <a:p>
            <a:pPr marL="54000" indent="0" algn="ctr">
              <a:buNone/>
            </a:pPr>
            <a:r>
              <a:rPr lang="cs-CZ" dirty="0"/>
              <a:t>Dozrávají funkce </a:t>
            </a:r>
            <a:r>
              <a:rPr lang="cs-CZ" b="1" dirty="0"/>
              <a:t>mozečku 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marL="54000" indent="0" algn="ctr">
              <a:buNone/>
            </a:pPr>
            <a:endParaRPr lang="cs-CZ" dirty="0"/>
          </a:p>
          <a:p>
            <a:pPr marL="54000" indent="0" algn="ctr">
              <a:buNone/>
            </a:pPr>
            <a:r>
              <a:rPr lang="cs-CZ" b="1" dirty="0"/>
              <a:t>Rovnováha, koordinace pohybu, jemná motorika, řeč </a:t>
            </a:r>
          </a:p>
        </p:txBody>
      </p:sp>
      <p:cxnSp>
        <p:nvCxnSpPr>
          <p:cNvPr id="7" name="Přímá spojovací šipka 6">
            <a:extLst>
              <a:ext uri="{FF2B5EF4-FFF2-40B4-BE49-F238E27FC236}">
                <a16:creationId xmlns:a16="http://schemas.microsoft.com/office/drawing/2014/main" id="{81F4C7F5-6D8C-9095-D100-7D73F710B156}"/>
              </a:ext>
            </a:extLst>
          </p:cNvPr>
          <p:cNvCxnSpPr/>
          <p:nvPr/>
        </p:nvCxnSpPr>
        <p:spPr bwMode="auto">
          <a:xfrm>
            <a:off x="4571999" y="2986454"/>
            <a:ext cx="0" cy="88509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40E91715-843B-4A2E-09D8-E7BA84E22EA3}"/>
              </a:ext>
            </a:extLst>
          </p:cNvPr>
          <p:cNvSpPr txBox="1"/>
          <p:nvPr/>
        </p:nvSpPr>
        <p:spPr>
          <a:xfrm>
            <a:off x="2173187" y="5644540"/>
            <a:ext cx="479762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Vyzrává uvědomění + interpretace senzorické informace (</a:t>
            </a:r>
            <a:r>
              <a:rPr lang="cs-CZ" sz="2000" dirty="0" err="1">
                <a:latin typeface="+mn-lt"/>
              </a:rPr>
              <a:t>somatestezie</a:t>
            </a:r>
            <a:r>
              <a:rPr lang="cs-CZ" sz="2000" dirty="0">
                <a:latin typeface="+mn-lt"/>
              </a:rPr>
              <a:t>)</a:t>
            </a:r>
          </a:p>
        </p:txBody>
      </p:sp>
      <p:cxnSp>
        <p:nvCxnSpPr>
          <p:cNvPr id="9" name="Přímá spojovací šipka 8">
            <a:extLst>
              <a:ext uri="{FF2B5EF4-FFF2-40B4-BE49-F238E27FC236}">
                <a16:creationId xmlns:a16="http://schemas.microsoft.com/office/drawing/2014/main" id="{257BA2B1-D70D-BB68-76D0-2FA613FEC9A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571999" y="4702081"/>
            <a:ext cx="1" cy="84406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041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BC0FA4-5626-6866-8BD0-88F0C30DA1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50D4A0-6A2B-DCEB-152B-4326BEA89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Postura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5F1BF31-90F1-9891-4CFC-344423B42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Pozorujeme výraznou změnu v držení těla – z vyklenutého bříška a výrazné lordózy – napřímení křivky páteře, vyšší aktivita ventrální muskulatury </a:t>
            </a:r>
          </a:p>
          <a:p>
            <a:r>
              <a:rPr lang="cs-CZ" dirty="0"/>
              <a:t>Neutrální postavení pánve </a:t>
            </a:r>
          </a:p>
          <a:p>
            <a:r>
              <a:rPr lang="cs-CZ" dirty="0"/>
              <a:t>Stabilita DK – KOK, HLE </a:t>
            </a:r>
          </a:p>
          <a:p>
            <a:r>
              <a:rPr lang="cs-CZ" dirty="0"/>
              <a:t>Snižuje se fyziologická valgozita – centrace kloubů </a:t>
            </a:r>
          </a:p>
          <a:p>
            <a:r>
              <a:rPr lang="cs-CZ" dirty="0"/>
              <a:t>Na konci období – viditelná klenba nohy! </a:t>
            </a:r>
          </a:p>
        </p:txBody>
      </p:sp>
    </p:spTree>
    <p:extLst>
      <p:ext uri="{BB962C8B-B14F-4D97-AF65-F5344CB8AC3E}">
        <p14:creationId xmlns:p14="http://schemas.microsoft.com/office/powerpoint/2010/main" val="4277975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D145C2C-3E84-C8D6-FC00-FA8BA2110C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E5625EA-2E0C-8667-0347-53803F0FF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Hrubá motorika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685450E-49CD-9C40-4FEA-5CD45C06A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Chůze po šikmé ploše </a:t>
            </a:r>
          </a:p>
          <a:p>
            <a:r>
              <a:rPr lang="cs-CZ" dirty="0"/>
              <a:t>Plynulá chůze do schodů i ze schodů (na konci období bez držení) </a:t>
            </a:r>
          </a:p>
          <a:p>
            <a:r>
              <a:rPr lang="cs-CZ" b="1" dirty="0"/>
              <a:t>Stoj na špičkách a výdrž / Chůze po špičkách </a:t>
            </a:r>
          </a:p>
          <a:p>
            <a:r>
              <a:rPr lang="cs-CZ" b="1" dirty="0"/>
              <a:t>Poskoky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4 roky – schopnost několika poskoků za sebou </a:t>
            </a:r>
          </a:p>
          <a:p>
            <a:pPr lvl="1"/>
            <a:r>
              <a:rPr lang="cs-CZ" dirty="0"/>
              <a:t>5 let – poskoky vpřed na čáře </a:t>
            </a:r>
          </a:p>
          <a:p>
            <a:pPr lvl="1"/>
            <a:r>
              <a:rPr lang="cs-CZ" dirty="0"/>
              <a:t>6 let – přeskoky sounož, učí se švihadlem</a:t>
            </a:r>
          </a:p>
          <a:p>
            <a:r>
              <a:rPr lang="cs-CZ" b="1" dirty="0"/>
              <a:t>Stoj na 1 DK </a:t>
            </a:r>
          </a:p>
          <a:p>
            <a:pPr lvl="1"/>
            <a:r>
              <a:rPr lang="cs-CZ" dirty="0"/>
              <a:t>4 roky – cca 15 sekund </a:t>
            </a:r>
          </a:p>
          <a:p>
            <a:pPr lvl="1"/>
            <a:r>
              <a:rPr lang="cs-CZ" dirty="0"/>
              <a:t>6 let – výdrž i se zavřenýma očima </a:t>
            </a:r>
          </a:p>
          <a:p>
            <a:r>
              <a:rPr lang="cs-CZ" dirty="0"/>
              <a:t>Zlepšuje se v </a:t>
            </a:r>
            <a:r>
              <a:rPr lang="cs-CZ" b="1" dirty="0"/>
              <a:t>chytání a házení míče </a:t>
            </a:r>
          </a:p>
          <a:p>
            <a:r>
              <a:rPr lang="cs-CZ" dirty="0"/>
              <a:t>Na konci období je schopno jezdit na </a:t>
            </a:r>
            <a:r>
              <a:rPr lang="cs-CZ" b="1" dirty="0"/>
              <a:t>lyžích, bruslích, kole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5630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604BD6-E0A8-FD58-4871-83B6E206FA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E17973D-C8B6-BD74-550C-C438B6138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Jemná motorika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7173BA4-82F0-959C-8E2A-E5AAAF72E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Výrazně se zlepšuje </a:t>
            </a:r>
            <a:r>
              <a:rPr lang="cs-CZ" dirty="0" err="1"/>
              <a:t>vizumotorická</a:t>
            </a:r>
            <a:r>
              <a:rPr lang="cs-CZ" dirty="0"/>
              <a:t> koordinace </a:t>
            </a:r>
          </a:p>
          <a:p>
            <a:r>
              <a:rPr lang="cs-CZ" b="1" dirty="0"/>
              <a:t>Házení míče na cíl </a:t>
            </a:r>
            <a:r>
              <a:rPr lang="cs-CZ" dirty="0"/>
              <a:t>(1-3 m), do koše (3-5 m)</a:t>
            </a:r>
          </a:p>
          <a:p>
            <a:r>
              <a:rPr lang="cs-CZ" dirty="0"/>
              <a:t>Stavění z kostek, tvoření – </a:t>
            </a:r>
            <a:r>
              <a:rPr lang="cs-CZ" b="1" dirty="0"/>
              <a:t>ovládání 3D prostoru </a:t>
            </a:r>
            <a:r>
              <a:rPr lang="cs-CZ" dirty="0"/>
              <a:t>(brány, tunely)</a:t>
            </a:r>
          </a:p>
          <a:p>
            <a:r>
              <a:rPr lang="cs-CZ" dirty="0"/>
              <a:t>Zvládá nakreslit základní geometrické obrazce </a:t>
            </a:r>
          </a:p>
          <a:p>
            <a:r>
              <a:rPr lang="cs-CZ" dirty="0"/>
              <a:t>Skládá jednoduché puzzle, skládačky 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b="1" dirty="0"/>
              <a:t>Na konci období</a:t>
            </a:r>
          </a:p>
          <a:p>
            <a:pPr lvl="1"/>
            <a:r>
              <a:rPr lang="cs-CZ" dirty="0"/>
              <a:t>vyhraněná lateralita</a:t>
            </a:r>
          </a:p>
          <a:p>
            <a:pPr lvl="1"/>
            <a:r>
              <a:rPr lang="cs-CZ" dirty="0"/>
              <a:t>Kresby – mají jasný obsah, bývají už precizně zpracované, problém zachovat proporce objektů/osob </a:t>
            </a:r>
          </a:p>
        </p:txBody>
      </p:sp>
      <p:pic>
        <p:nvPicPr>
          <p:cNvPr id="3074" name="Picture 2" descr="Dopravní puzzle - e-predskolaci.cz">
            <a:extLst>
              <a:ext uri="{FF2B5EF4-FFF2-40B4-BE49-F238E27FC236}">
                <a16:creationId xmlns:a16="http://schemas.microsoft.com/office/drawing/2014/main" id="{E1793C2C-8533-E25F-EEE9-263DCD3EB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849" y="4631376"/>
            <a:ext cx="2744370" cy="214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660D1B8-F781-22B5-F570-848AB06A84B6}"/>
              </a:ext>
            </a:extLst>
          </p:cNvPr>
          <p:cNvSpPr txBox="1"/>
          <p:nvPr/>
        </p:nvSpPr>
        <p:spPr>
          <a:xfrm>
            <a:off x="4572000" y="6644067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/>
              <a:t>https://e-</a:t>
            </a:r>
            <a:r>
              <a:rPr lang="cs-CZ" sz="1050" dirty="0" err="1"/>
              <a:t>predskolaci.cz</a:t>
            </a:r>
            <a:r>
              <a:rPr lang="cs-CZ" sz="1050" dirty="0"/>
              <a:t>/produkt/</a:t>
            </a:r>
            <a:r>
              <a:rPr lang="cs-CZ" sz="1050" dirty="0" err="1"/>
              <a:t>dopravni</a:t>
            </a:r>
            <a:r>
              <a:rPr lang="cs-CZ" sz="1050" dirty="0"/>
              <a:t>-puzzle/</a:t>
            </a:r>
          </a:p>
        </p:txBody>
      </p:sp>
    </p:spTree>
    <p:extLst>
      <p:ext uri="{BB962C8B-B14F-4D97-AF65-F5344CB8AC3E}">
        <p14:creationId xmlns:p14="http://schemas.microsoft.com/office/powerpoint/2010/main" val="2880153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4A35E02-5FCE-B5C7-64F4-D7AF2324D2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2EC71B-ACD6-B19A-9D68-815ECE08B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Psycho-sociální vývoj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DEA1089-E45A-D198-7885-C698C6D1E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Začíná chápat časovou osu</a:t>
            </a:r>
          </a:p>
          <a:p>
            <a:r>
              <a:rPr lang="cs-CZ" b="1" dirty="0"/>
              <a:t>Učí se kontrolovat emoce</a:t>
            </a:r>
          </a:p>
          <a:p>
            <a:r>
              <a:rPr lang="cs-CZ" dirty="0"/>
              <a:t>Období otázek – „proč?“</a:t>
            </a:r>
          </a:p>
          <a:p>
            <a:r>
              <a:rPr lang="cs-CZ" dirty="0"/>
              <a:t>Děti preferují aktivitu ve skupině (2-5 osob)</a:t>
            </a:r>
          </a:p>
          <a:p>
            <a:r>
              <a:rPr lang="cs-CZ" dirty="0"/>
              <a:t>Začíná chápat </a:t>
            </a:r>
            <a:r>
              <a:rPr lang="cs-CZ" b="1" dirty="0"/>
              <a:t>formu soutěží </a:t>
            </a:r>
            <a:r>
              <a:rPr lang="cs-CZ" dirty="0"/>
              <a:t>(na konci období – začíná chápat první pravidla)</a:t>
            </a:r>
          </a:p>
          <a:p>
            <a:r>
              <a:rPr lang="cs-CZ" b="1" dirty="0"/>
              <a:t>zvyšuje se soutěživost, ale i schopnost respektovat příkazy</a:t>
            </a:r>
          </a:p>
          <a:p>
            <a:r>
              <a:rPr lang="cs-CZ" dirty="0"/>
              <a:t>Ke konci by mělo být schopno rozlišovat </a:t>
            </a:r>
            <a:r>
              <a:rPr lang="cs-CZ" b="1" dirty="0"/>
              <a:t>pravá </a:t>
            </a:r>
            <a:r>
              <a:rPr lang="cs-CZ" b="1" dirty="0" err="1"/>
              <a:t>x</a:t>
            </a:r>
            <a:r>
              <a:rPr lang="cs-CZ" b="1" dirty="0"/>
              <a:t> levá strana </a:t>
            </a:r>
          </a:p>
          <a:p>
            <a:r>
              <a:rPr lang="cs-CZ" b="1" dirty="0"/>
              <a:t>Prodlužuje se schopnost koncentrace </a:t>
            </a:r>
            <a:r>
              <a:rPr lang="cs-CZ" dirty="0"/>
              <a:t>(cca 30 minut)</a:t>
            </a:r>
          </a:p>
        </p:txBody>
      </p:sp>
    </p:spTree>
    <p:extLst>
      <p:ext uri="{BB962C8B-B14F-4D97-AF65-F5344CB8AC3E}">
        <p14:creationId xmlns:p14="http://schemas.microsoft.com/office/powerpoint/2010/main" val="549870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DAB08DC-7F84-7478-EF08-278496DB20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847981-E097-AEE2-76C8-6F1975F5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Samostatnost, soběstačnost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33593E-19D0-2929-5EE3-27F67E2BA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577971"/>
            <a:ext cx="4970601" cy="4139998"/>
          </a:xfrm>
        </p:spPr>
        <p:txBody>
          <a:bodyPr/>
          <a:lstStyle/>
          <a:p>
            <a:r>
              <a:rPr lang="cs-CZ" dirty="0"/>
              <a:t>Zvládá se samo svléct, převléct (potřeba nachystat věci a přesně definovat, které oblečení je danou aktivitu)</a:t>
            </a:r>
          </a:p>
          <a:p>
            <a:pPr lvl="1"/>
            <a:r>
              <a:rPr lang="cs-CZ" dirty="0"/>
              <a:t>Cca od 4 let – vázání tkaniček, zapínaní knoflíků </a:t>
            </a:r>
          </a:p>
          <a:p>
            <a:pPr marL="243000" lvl="1" indent="0">
              <a:buNone/>
            </a:pPr>
            <a:endParaRPr lang="cs-CZ" dirty="0"/>
          </a:p>
          <a:p>
            <a:r>
              <a:rPr lang="cs-CZ" b="1" dirty="0"/>
              <a:t>Zvládá samo základní hygienické návyky 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Umí používat </a:t>
            </a:r>
            <a:r>
              <a:rPr lang="cs-CZ" b="1" dirty="0"/>
              <a:t>příbor</a:t>
            </a:r>
            <a:r>
              <a:rPr lang="cs-CZ" dirty="0"/>
              <a:t> a samostatně jíst (ze začátku je potřeba pomoct např. nakrájet maso)</a:t>
            </a:r>
          </a:p>
        </p:txBody>
      </p:sp>
      <p:pic>
        <p:nvPicPr>
          <p:cNvPr id="4098" name="Picture 2" descr="Jak se Honzík naučil zavazovat tkaničku | Didaktické pomůcky a hračky -  Amosek.cz">
            <a:extLst>
              <a:ext uri="{FF2B5EF4-FFF2-40B4-BE49-F238E27FC236}">
                <a16:creationId xmlns:a16="http://schemas.microsoft.com/office/drawing/2014/main" id="{10F189E2-E623-4358-88AC-98478FB47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151" y="1577971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41066D0-2C49-A09D-B07F-6CD12C1DBF38}"/>
              </a:ext>
            </a:extLst>
          </p:cNvPr>
          <p:cNvSpPr txBox="1"/>
          <p:nvPr/>
        </p:nvSpPr>
        <p:spPr>
          <a:xfrm>
            <a:off x="6033442" y="4956863"/>
            <a:ext cx="2571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www.amosek.cz</a:t>
            </a:r>
            <a:r>
              <a:rPr lang="cs-CZ" sz="1200" dirty="0"/>
              <a:t>/Jak-se-Honzik-naucil-zavazovat-tkanicku-d2752.htm</a:t>
            </a:r>
          </a:p>
        </p:txBody>
      </p:sp>
    </p:spTree>
    <p:extLst>
      <p:ext uri="{BB962C8B-B14F-4D97-AF65-F5344CB8AC3E}">
        <p14:creationId xmlns:p14="http://schemas.microsoft.com/office/powerpoint/2010/main" val="4859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11038A-9D68-6D97-1745-1EA5681D1A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4D7D02-E3B4-727F-1664-49145B9F2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943159"/>
            <a:ext cx="8064900" cy="451576"/>
          </a:xfrm>
        </p:spPr>
        <p:txBody>
          <a:bodyPr/>
          <a:lstStyle/>
          <a:p>
            <a:r>
              <a:rPr lang="cs-CZ" dirty="0"/>
              <a:t>Co by měl umět předškolák ? </a:t>
            </a:r>
            <a:br>
              <a:rPr lang="cs-CZ" dirty="0"/>
            </a:br>
            <a:br>
              <a:rPr lang="cs-CZ" dirty="0"/>
            </a:br>
            <a:r>
              <a:rPr lang="cs-CZ" dirty="0"/>
              <a:t>aneb zápis do první třídy</a:t>
            </a:r>
          </a:p>
        </p:txBody>
      </p:sp>
    </p:spTree>
    <p:extLst>
      <p:ext uri="{BB962C8B-B14F-4D97-AF65-F5344CB8AC3E}">
        <p14:creationId xmlns:p14="http://schemas.microsoft.com/office/powerpoint/2010/main" val="1322537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7E5B30-B5FE-4477-4F77-3E46BEA39F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73A745-4599-1438-A944-1ABDC88E9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by měl umět předškolák?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1FB7BA-073D-3B7D-38CC-535052664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00" y="1359001"/>
            <a:ext cx="8064900" cy="4139998"/>
          </a:xfrm>
        </p:spPr>
        <p:txBody>
          <a:bodyPr/>
          <a:lstStyle/>
          <a:p>
            <a:pPr marL="342900" lvl="0" indent="-342900">
              <a:buFont typeface="Symbol" pitchFamily="2" charset="2"/>
              <a:buChar char=""/>
            </a:pP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motoriku, grafomotoriku 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(např. úchop tužky, hrubá motorika, spontánní kresba, překreslování, lateralita),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zrakové vnímání a paměť 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(např. rozpoznání a přiřazování barev, vyhledání předmětu nebo objektu na obrázku, vyhledání shodných obrázků, rozpoznání pozice – nahoře/dole, poskládání obrázku z několika částí, zapamatování předmětů),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sluchové vnímání a paměť 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(např. zapamatování a zopakování slyšeného, přiřazení slyšeného na obrázcích),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orientaci osobou, prostorem i časem 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(např. pojmenování rodinných příslušníků, orientace svou osobou, přiřazení a popis činností typicky prováděných ráno/večer, popis ročního období a jeho specifit, orientace místem, kde se právě nachází nebo kde bydlí),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základní matematické představy 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(např. malý </a:t>
            </a:r>
            <a:r>
              <a:rPr lang="cs-CZ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velký, hodně </a:t>
            </a:r>
            <a:r>
              <a:rPr lang="cs-CZ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málo, pojmenování základních geometrických tvarů, seřazení podle velikosti),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247076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464835-9B09-BBF9-0B96-57F9E8F3E5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B15105-62C2-BF79-6D0E-EDC3B54F9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 období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553291F-9C10-5AA5-9368-C1F496907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Batole tráví až 70-80% času v pohybu -&gt; pohybem realizuje svou myšlenkovou aktivitu 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Od 3. let se prudce rozvíjí </a:t>
            </a:r>
            <a:r>
              <a:rPr lang="cs-CZ" b="1" dirty="0"/>
              <a:t>rytmická schopnost, posturální stabilita a rovnovážné funkce </a:t>
            </a:r>
            <a:r>
              <a:rPr lang="cs-CZ" dirty="0"/>
              <a:t>(mozeček)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b="1" dirty="0"/>
              <a:t>Učení nápodobou, hrou </a:t>
            </a:r>
            <a:r>
              <a:rPr lang="cs-CZ" dirty="0"/>
              <a:t>– typický je v tomto období strach z neznámého (tvorba vztahu k pohybu)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Diferenciace dle pohybové potřeby: </a:t>
            </a:r>
            <a:r>
              <a:rPr lang="cs-CZ" dirty="0" err="1"/>
              <a:t>hypomobilní</a:t>
            </a:r>
            <a:r>
              <a:rPr lang="cs-CZ" dirty="0"/>
              <a:t>, </a:t>
            </a:r>
            <a:r>
              <a:rPr lang="cs-CZ" dirty="0" err="1"/>
              <a:t>normomobilní</a:t>
            </a:r>
            <a:r>
              <a:rPr lang="cs-CZ" dirty="0"/>
              <a:t>, </a:t>
            </a:r>
            <a:r>
              <a:rPr lang="cs-CZ" dirty="0" err="1"/>
              <a:t>hypermobilní</a:t>
            </a:r>
            <a:r>
              <a:rPr lang="cs-CZ" dirty="0"/>
              <a:t> -&gt; dítěti nestačí jen se naučit chodit -&gt; v toto věku je stěžejní </a:t>
            </a:r>
            <a:r>
              <a:rPr lang="cs-CZ" b="1" dirty="0"/>
              <a:t>široká škála pohybových aktivit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4464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325AF7-745F-8BC3-2DB0-D800BFBEC9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A72BE3D-6243-9C45-C398-F266D4678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689417"/>
            <a:ext cx="8064900" cy="4139998"/>
          </a:xfrm>
        </p:spPr>
        <p:txBody>
          <a:bodyPr/>
          <a:lstStyle/>
          <a:p>
            <a:pPr marL="342900" lvl="0" indent="-342900">
              <a:buFont typeface="Symbol" pitchFamily="2" charset="2"/>
              <a:buChar char=""/>
            </a:pP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základní matematické představy 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(např. malý </a:t>
            </a:r>
            <a:r>
              <a:rPr lang="cs-CZ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velký, hodně </a:t>
            </a:r>
            <a:r>
              <a:rPr lang="cs-CZ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málo, pojmenování základních geometrických tvarů, seřazení podle velikosti),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řeč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(např. básnička, říkanka, dokáže popsat co dělá určitá profese, dokáže vytvořit nadřazený pojem, dokáže formulovat antonymum nebo synonymum pro známá slova, rozeznává jednotné a množné číslo),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sociální dovednosti 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(např. komunikační dovednosti, schopnost poprosit, poděkovat, pozdravit, odmítnutí lži),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základní sebeobsluhu a samostatnost 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(např. základní hygiena, oblékání a obouvání, sebeobsluha v jídle a pití),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hru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2000" b="1" dirty="0">
                <a:latin typeface="Calibri" panose="020F0502020204030204" pitchFamily="34" charset="0"/>
              </a:rPr>
              <a:t>Motorické dovednosti </a:t>
            </a:r>
            <a:r>
              <a:rPr lang="cs-CZ" sz="2000" dirty="0">
                <a:latin typeface="Calibri" panose="020F0502020204030204" pitchFamily="34" charset="0"/>
              </a:rPr>
              <a:t>– hod, kop, běh, skop</a:t>
            </a:r>
            <a:endParaRPr lang="cs-CZ" sz="2800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F772A89A-2BDC-CA87-777C-9419B4F53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Co by měl umět předškolák?</a:t>
            </a:r>
          </a:p>
        </p:txBody>
      </p:sp>
    </p:spTree>
    <p:extLst>
      <p:ext uri="{BB962C8B-B14F-4D97-AF65-F5344CB8AC3E}">
        <p14:creationId xmlns:p14="http://schemas.microsoft.com/office/powerpoint/2010/main" val="175008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6D9577-ECA8-61EB-6377-10C39EC084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0EDDAF-A48C-A7ED-8EB9-AFBA1FE6F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tyto informace využít v praxi?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484D2AA-8644-4466-519A-EBC1339AC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Lépe chápou pohybové pokyny – snadnější diagnostika (i ve statice) </a:t>
            </a:r>
          </a:p>
          <a:p>
            <a:r>
              <a:rPr lang="cs-CZ" dirty="0"/>
              <a:t>Je možné plánovat </a:t>
            </a:r>
            <a:r>
              <a:rPr lang="cs-CZ" b="1" dirty="0"/>
              <a:t>koordinovanější aktivity – soutěžního charakteru s pravidly</a:t>
            </a:r>
            <a:r>
              <a:rPr lang="cs-CZ" dirty="0"/>
              <a:t>, postupně i schopnost spolupráce (dvojice, skupinky)</a:t>
            </a:r>
          </a:p>
          <a:p>
            <a:r>
              <a:rPr lang="cs-CZ" dirty="0"/>
              <a:t>Začínají </a:t>
            </a:r>
          </a:p>
          <a:p>
            <a:r>
              <a:rPr lang="cs-CZ" b="1" dirty="0"/>
              <a:t>Lepší orientace na/ve vlastním těle </a:t>
            </a:r>
            <a:r>
              <a:rPr lang="cs-CZ" dirty="0"/>
              <a:t>– pořád se hodně učí nápodobou, ale už lépe chápou popis a korekce pohybu </a:t>
            </a:r>
          </a:p>
          <a:p>
            <a:r>
              <a:rPr lang="cs-CZ" dirty="0"/>
              <a:t>Děti jsou schopné delší doby koncentrace – </a:t>
            </a:r>
            <a:r>
              <a:rPr lang="cs-CZ" b="1" dirty="0"/>
              <a:t>souvislá aktivita 15-20 minut</a:t>
            </a:r>
          </a:p>
          <a:p>
            <a:r>
              <a:rPr lang="cs-CZ" dirty="0"/>
              <a:t>Výrazně se zlepšuje </a:t>
            </a:r>
            <a:r>
              <a:rPr lang="cs-CZ" b="1" dirty="0"/>
              <a:t>prostorová orientace </a:t>
            </a:r>
            <a:r>
              <a:rPr lang="cs-CZ" dirty="0"/>
              <a:t>(odhad pohybu)</a:t>
            </a:r>
          </a:p>
        </p:txBody>
      </p:sp>
    </p:spTree>
    <p:extLst>
      <p:ext uri="{BB962C8B-B14F-4D97-AF65-F5344CB8AC3E}">
        <p14:creationId xmlns:p14="http://schemas.microsoft.com/office/powerpoint/2010/main" val="3544761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8FCC84-F122-39EB-6588-E00E7BD938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507E8F-269E-E962-6544-BCF9A2B64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Centrální koordinační porucha u dětí v předškolním / školním věku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31781C-F296-4C8C-589D-B52275EBA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5112655" cy="4139998"/>
          </a:xfrm>
        </p:spPr>
        <p:txBody>
          <a:bodyPr/>
          <a:lstStyle/>
          <a:p>
            <a:r>
              <a:rPr lang="cs-CZ" dirty="0"/>
              <a:t>Někdy označována jako lehká mozková dysfunkce (LMD), minor </a:t>
            </a:r>
            <a:r>
              <a:rPr lang="cs-CZ" dirty="0" err="1"/>
              <a:t>coordination</a:t>
            </a:r>
            <a:r>
              <a:rPr lang="cs-CZ" dirty="0"/>
              <a:t> </a:t>
            </a:r>
            <a:r>
              <a:rPr lang="cs-CZ" dirty="0" err="1"/>
              <a:t>dysfunction</a:t>
            </a:r>
            <a:r>
              <a:rPr lang="cs-CZ" dirty="0"/>
              <a:t> (MCD), dyspraxie</a:t>
            </a:r>
          </a:p>
          <a:p>
            <a:r>
              <a:rPr lang="cs-CZ" dirty="0"/>
              <a:t>„nešikovné dítě“</a:t>
            </a:r>
          </a:p>
          <a:p>
            <a:r>
              <a:rPr lang="cs-CZ" b="1" dirty="0"/>
              <a:t>MABC-2</a:t>
            </a:r>
            <a:r>
              <a:rPr lang="cs-CZ" dirty="0"/>
              <a:t> </a:t>
            </a:r>
          </a:p>
          <a:p>
            <a:r>
              <a:rPr lang="cs-CZ" dirty="0"/>
              <a:t>Potíže se zpracováním, vybavováním a ukládáním informace (</a:t>
            </a:r>
            <a:r>
              <a:rPr lang="cs-CZ" b="1" dirty="0" err="1"/>
              <a:t>intersenzorická</a:t>
            </a:r>
            <a:r>
              <a:rPr lang="cs-CZ" b="1" dirty="0"/>
              <a:t> integrace</a:t>
            </a:r>
            <a:r>
              <a:rPr lang="cs-CZ" dirty="0"/>
              <a:t>) </a:t>
            </a:r>
          </a:p>
          <a:p>
            <a:r>
              <a:rPr lang="cs-CZ" b="1" dirty="0"/>
              <a:t>Delší reakční časy, horší časová kontrola pohybů</a:t>
            </a:r>
            <a:r>
              <a:rPr lang="cs-CZ" dirty="0"/>
              <a:t> (</a:t>
            </a:r>
            <a:r>
              <a:rPr lang="cs-CZ" dirty="0" err="1"/>
              <a:t>time-keeping</a:t>
            </a:r>
            <a:r>
              <a:rPr lang="cs-CZ" dirty="0"/>
              <a:t>)</a:t>
            </a:r>
          </a:p>
          <a:p>
            <a:r>
              <a:rPr lang="cs-CZ" dirty="0"/>
              <a:t>Často problém reagovat adekvátně na podmět – například dotyk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FB48E60-8C53-F045-481D-E98FAEEA5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397" y="1181100"/>
            <a:ext cx="31496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4567D81-BE68-9402-0898-C86462AF685E}"/>
              </a:ext>
            </a:extLst>
          </p:cNvPr>
          <p:cNvSpPr txBox="1"/>
          <p:nvPr/>
        </p:nvSpPr>
        <p:spPr>
          <a:xfrm>
            <a:off x="5729844" y="5686424"/>
            <a:ext cx="34141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https://</a:t>
            </a:r>
            <a:r>
              <a:rPr lang="cs-CZ" sz="1400" dirty="0" err="1"/>
              <a:t>www.megaknihy.cz</a:t>
            </a:r>
            <a:r>
              <a:rPr lang="cs-CZ" sz="1400" dirty="0"/>
              <a:t>/</a:t>
            </a:r>
            <a:r>
              <a:rPr lang="cs-CZ" sz="1400" dirty="0" err="1"/>
              <a:t>sikana</a:t>
            </a:r>
            <a:r>
              <a:rPr lang="cs-CZ" sz="1400" dirty="0"/>
              <a:t>/8099-nesikovne-dite.html</a:t>
            </a:r>
          </a:p>
        </p:txBody>
      </p:sp>
    </p:spTree>
    <p:extLst>
      <p:ext uri="{BB962C8B-B14F-4D97-AF65-F5344CB8AC3E}">
        <p14:creationId xmlns:p14="http://schemas.microsoft.com/office/powerpoint/2010/main" val="3358471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3F1AB-9A3A-35D2-7ECB-8C058E15D6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7C5D8C-85E6-ADD2-E50D-87E14F8A5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548800"/>
            <a:ext cx="8064900" cy="451576"/>
          </a:xfrm>
        </p:spPr>
        <p:txBody>
          <a:bodyPr/>
          <a:lstStyle/>
          <a:p>
            <a:r>
              <a:rPr lang="cs-CZ" dirty="0"/>
              <a:t>Školní věk </a:t>
            </a:r>
          </a:p>
        </p:txBody>
      </p:sp>
      <p:pic>
        <p:nvPicPr>
          <p:cNvPr id="6" name="Picture 4" descr="Věk pro zahájení školní docházky se v evropských zemích liší">
            <a:extLst>
              <a:ext uri="{FF2B5EF4-FFF2-40B4-BE49-F238E27FC236}">
                <a16:creationId xmlns:a16="http://schemas.microsoft.com/office/drawing/2014/main" id="{FB66BC56-E2D7-2458-9298-1C58D8DB9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415" y="643723"/>
            <a:ext cx="4088410" cy="493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B15D4D9-E080-9E4C-6A99-89343636E91A}"/>
              </a:ext>
            </a:extLst>
          </p:cNvPr>
          <p:cNvSpPr txBox="1"/>
          <p:nvPr/>
        </p:nvSpPr>
        <p:spPr>
          <a:xfrm>
            <a:off x="3521034" y="5577691"/>
            <a:ext cx="34379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http://</a:t>
            </a:r>
            <a:r>
              <a:rPr lang="cs-CZ" sz="1400" dirty="0" err="1"/>
              <a:t>www.rodicum.cz</a:t>
            </a:r>
            <a:r>
              <a:rPr lang="cs-CZ" sz="1400" dirty="0"/>
              <a:t>/</a:t>
            </a:r>
            <a:r>
              <a:rPr lang="cs-CZ" sz="1400" dirty="0" err="1"/>
              <a:t>priprava</a:t>
            </a:r>
            <a:r>
              <a:rPr lang="cs-CZ" sz="1400" dirty="0"/>
              <a:t>-do-</a:t>
            </a:r>
            <a:r>
              <a:rPr lang="cs-CZ" sz="1400" dirty="0" err="1"/>
              <a:t>skoly</a:t>
            </a:r>
            <a:r>
              <a:rPr lang="cs-CZ" sz="1400" dirty="0"/>
              <a:t>/</a:t>
            </a:r>
            <a:r>
              <a:rPr lang="cs-CZ" sz="1400" dirty="0" err="1"/>
              <a:t>skolni</a:t>
            </a:r>
            <a:r>
              <a:rPr lang="cs-CZ" sz="1400" dirty="0"/>
              <a:t>-</a:t>
            </a:r>
            <a:r>
              <a:rPr lang="cs-CZ" sz="1400" dirty="0" err="1"/>
              <a:t>dochazka</a:t>
            </a:r>
            <a:r>
              <a:rPr lang="cs-CZ" sz="1400" dirty="0"/>
              <a:t>-u-</a:t>
            </a:r>
            <a:r>
              <a:rPr lang="cs-CZ" sz="1400" dirty="0" err="1"/>
              <a:t>nas</a:t>
            </a:r>
            <a:r>
              <a:rPr lang="cs-CZ" sz="1400" dirty="0"/>
              <a:t>-a-ve-</a:t>
            </a:r>
            <a:r>
              <a:rPr lang="cs-CZ" sz="1400" dirty="0" err="1"/>
              <a:t>svete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401510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07CBDF-7B5F-FA6C-4413-DC1B69732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8783E7-04B2-0F9E-7650-F8D5CAB41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Periodizace období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9A52785-4FA9-319D-E0B6-C2929CA39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 algn="ctr">
              <a:buNone/>
            </a:pPr>
            <a:r>
              <a:rPr lang="cs-CZ" sz="2400" b="1" u="sng" dirty="0"/>
              <a:t>ŠKOLNÍ VĚK</a:t>
            </a:r>
          </a:p>
          <a:p>
            <a:pPr marL="54000" indent="0">
              <a:buNone/>
            </a:pPr>
            <a:endParaRPr lang="cs-CZ" sz="2400" b="1" u="sng" dirty="0"/>
          </a:p>
          <a:p>
            <a:pPr marL="54000" indent="0">
              <a:buNone/>
            </a:pPr>
            <a:endParaRPr lang="cs-CZ" sz="2400" dirty="0"/>
          </a:p>
          <a:p>
            <a:pPr marL="54000" indent="0">
              <a:buNone/>
            </a:pPr>
            <a:endParaRPr lang="cs-CZ" sz="2400" dirty="0"/>
          </a:p>
          <a:p>
            <a:pPr algn="ctr"/>
            <a:r>
              <a:rPr lang="cs-CZ" sz="2400" dirty="0">
                <a:latin typeface="+mn-lt"/>
              </a:rPr>
              <a:t>Mladší školní věk 6-11 let  </a:t>
            </a:r>
          </a:p>
          <a:p>
            <a:pPr marL="54000" indent="0" algn="ctr">
              <a:buNone/>
            </a:pPr>
            <a:endParaRPr lang="cs-CZ" sz="2400" dirty="0">
              <a:latin typeface="+mn-lt"/>
            </a:endParaRPr>
          </a:p>
          <a:p>
            <a:pPr algn="ctr"/>
            <a:r>
              <a:rPr lang="cs-CZ" sz="2400" dirty="0">
                <a:latin typeface="+mn-lt"/>
              </a:rPr>
              <a:t>Starší školní věk 11 (12) – 15 let / prepuberta – puberta </a:t>
            </a:r>
          </a:p>
          <a:p>
            <a:pPr marL="54000" indent="0">
              <a:buNone/>
            </a:pPr>
            <a:endParaRPr lang="cs-CZ" dirty="0"/>
          </a:p>
        </p:txBody>
      </p:sp>
      <p:sp>
        <p:nvSpPr>
          <p:cNvPr id="6" name="Šipka dolů 5">
            <a:extLst>
              <a:ext uri="{FF2B5EF4-FFF2-40B4-BE49-F238E27FC236}">
                <a16:creationId xmlns:a16="http://schemas.microsoft.com/office/drawing/2014/main" id="{A6503A4D-F0CA-D3CF-BD9F-096B46378CEE}"/>
              </a:ext>
            </a:extLst>
          </p:cNvPr>
          <p:cNvSpPr/>
          <p:nvPr/>
        </p:nvSpPr>
        <p:spPr bwMode="auto">
          <a:xfrm>
            <a:off x="4447309" y="2244436"/>
            <a:ext cx="249382" cy="66501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48908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9A1872-4583-EFF6-0205-4D23350E42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2D5B23-B18C-551C-25B6-E79F18B4F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Mladší školní věk – charakteristika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37602A-8108-22BE-CE14-3FD85AD5D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26" y="1491947"/>
            <a:ext cx="8064900" cy="4139998"/>
          </a:xfrm>
        </p:spPr>
        <p:txBody>
          <a:bodyPr/>
          <a:lstStyle/>
          <a:p>
            <a:r>
              <a:rPr lang="cs-CZ" dirty="0"/>
              <a:t>Velká změna režimu </a:t>
            </a:r>
          </a:p>
          <a:p>
            <a:endParaRPr lang="cs-CZ" dirty="0"/>
          </a:p>
          <a:p>
            <a:r>
              <a:rPr lang="cs-CZ" b="1" dirty="0"/>
              <a:t>Začíná období, kdy se výrazně sníží přirozená pohybová aktivita a musí dojít k navýšení řízené/cílené pohybové aktivity (kroužky, tréninky)</a:t>
            </a:r>
          </a:p>
          <a:p>
            <a:endParaRPr lang="cs-CZ" dirty="0"/>
          </a:p>
          <a:p>
            <a:r>
              <a:rPr lang="cs-CZ" dirty="0"/>
              <a:t>Navyšuje se čas dítěte, který stráví sedem (doma i ve škole)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F528F73-1297-AA3C-A5FF-BAB5659FE6F5}"/>
              </a:ext>
            </a:extLst>
          </p:cNvPr>
          <p:cNvSpPr txBox="1"/>
          <p:nvPr/>
        </p:nvSpPr>
        <p:spPr>
          <a:xfrm>
            <a:off x="726137" y="4785782"/>
            <a:ext cx="694773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Počátek problémů s nedostatkem pohybové aktivity u dětí?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31D61D4-E144-0767-25E6-0D25DA81034F}"/>
              </a:ext>
            </a:extLst>
          </p:cNvPr>
          <p:cNvSpPr txBox="1"/>
          <p:nvPr/>
        </p:nvSpPr>
        <p:spPr>
          <a:xfrm>
            <a:off x="726137" y="5298045"/>
            <a:ext cx="6947736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Často se zvýrazní problémy s pohybovým aparátem/</a:t>
            </a:r>
            <a:r>
              <a:rPr lang="cs-CZ" sz="2000" dirty="0" err="1">
                <a:latin typeface="+mn-lt"/>
              </a:rPr>
              <a:t>posturou</a:t>
            </a:r>
            <a:endParaRPr lang="cs-CZ" sz="2000" dirty="0">
              <a:latin typeface="+mn-lt"/>
            </a:endParaRPr>
          </a:p>
          <a:p>
            <a:pPr algn="l"/>
            <a:r>
              <a:rPr lang="cs-CZ" sz="2000" dirty="0"/>
              <a:t>- </a:t>
            </a:r>
            <a:r>
              <a:rPr lang="cs-CZ" sz="2000" dirty="0" err="1"/>
              <a:t>plochonoží</a:t>
            </a:r>
            <a:r>
              <a:rPr lang="cs-CZ" sz="2000" dirty="0"/>
              <a:t>, skoliotické držení, vadné držení těla</a:t>
            </a:r>
            <a:endParaRPr lang="cs-CZ" sz="2000" dirty="0">
              <a:latin typeface="+mn-lt"/>
            </a:endParaRPr>
          </a:p>
        </p:txBody>
      </p:sp>
      <p:sp>
        <p:nvSpPr>
          <p:cNvPr id="9" name="Šipka dolů 8">
            <a:extLst>
              <a:ext uri="{FF2B5EF4-FFF2-40B4-BE49-F238E27FC236}">
                <a16:creationId xmlns:a16="http://schemas.microsoft.com/office/drawing/2014/main" id="{56E03129-5E4A-75E7-5CC1-3143EFB22F0B}"/>
              </a:ext>
            </a:extLst>
          </p:cNvPr>
          <p:cNvSpPr/>
          <p:nvPr/>
        </p:nvSpPr>
        <p:spPr bwMode="auto">
          <a:xfrm>
            <a:off x="3752602" y="4015980"/>
            <a:ext cx="296883" cy="62414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9039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AB9EE2-5BD9-FCC8-6D32-DCD19852BB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E3BF2A6-4A6D-C558-D605-98C1C3080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2558901"/>
            <a:ext cx="7278838" cy="1086824"/>
          </a:xfrm>
        </p:spPr>
        <p:txBody>
          <a:bodyPr/>
          <a:lstStyle/>
          <a:p>
            <a:pPr marL="54000" indent="0">
              <a:buNone/>
            </a:pPr>
            <a:r>
              <a:rPr lang="cs-CZ" sz="3200" dirty="0"/>
              <a:t>Jak byste problém nízké pohybové aktivity u dětí řešili? </a:t>
            </a:r>
          </a:p>
        </p:txBody>
      </p:sp>
    </p:spTree>
    <p:extLst>
      <p:ext uri="{BB962C8B-B14F-4D97-AF65-F5344CB8AC3E}">
        <p14:creationId xmlns:p14="http://schemas.microsoft.com/office/powerpoint/2010/main" val="4291955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95C155-CA7E-E786-B2A2-7C613263C8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DE4C0F-A184-F2A9-4DDE-2CA8E8DFF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Mladší školní věk – charakteristika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E71282B-0B1A-51CB-8732-DCB55791E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13873"/>
            <a:ext cx="8064900" cy="4139998"/>
          </a:xfrm>
        </p:spPr>
        <p:txBody>
          <a:bodyPr/>
          <a:lstStyle/>
          <a:p>
            <a:r>
              <a:rPr lang="cs-CZ" dirty="0"/>
              <a:t>Pohybově je naším cílem celková fyzická gramotnost dítěte </a:t>
            </a:r>
          </a:p>
          <a:p>
            <a:endParaRPr lang="cs-CZ" dirty="0"/>
          </a:p>
          <a:p>
            <a:r>
              <a:rPr lang="cs-CZ" dirty="0"/>
              <a:t>Pořád by měl převládat </a:t>
            </a:r>
            <a:r>
              <a:rPr lang="cs-CZ" b="1" dirty="0"/>
              <a:t>rozvoj různorodých pohybových schopností a dovedností </a:t>
            </a:r>
            <a:r>
              <a:rPr lang="cs-CZ" dirty="0"/>
              <a:t>nad specializací </a:t>
            </a:r>
          </a:p>
          <a:p>
            <a:endParaRPr lang="cs-CZ" dirty="0"/>
          </a:p>
          <a:p>
            <a:r>
              <a:rPr lang="cs-CZ" dirty="0" err="1"/>
              <a:t>Multisportovní</a:t>
            </a:r>
            <a:r>
              <a:rPr lang="cs-CZ" dirty="0"/>
              <a:t> prostředí – </a:t>
            </a:r>
            <a:r>
              <a:rPr lang="cs-CZ" b="1" dirty="0"/>
              <a:t>pohybová aktivita v různých podmínkách </a:t>
            </a:r>
            <a:r>
              <a:rPr lang="cs-CZ" dirty="0"/>
              <a:t>– tělocvična, voda, venku, hřiště, sníh </a:t>
            </a:r>
          </a:p>
          <a:p>
            <a:endParaRPr lang="cs-CZ" dirty="0"/>
          </a:p>
          <a:p>
            <a:r>
              <a:rPr lang="cs-CZ" dirty="0"/>
              <a:t>První seznamování s řízeným sportem a jednotlivými částmi tréninkové jednotky (transfer základních pohybových dovedností do sportu)</a:t>
            </a:r>
          </a:p>
          <a:p>
            <a:endParaRPr lang="cs-CZ" dirty="0"/>
          </a:p>
          <a:p>
            <a:r>
              <a:rPr lang="cs-CZ" b="1" dirty="0"/>
              <a:t>Důraz na učení pravidel, základů fair play </a:t>
            </a:r>
          </a:p>
        </p:txBody>
      </p:sp>
    </p:spTree>
    <p:extLst>
      <p:ext uri="{BB962C8B-B14F-4D97-AF65-F5344CB8AC3E}">
        <p14:creationId xmlns:p14="http://schemas.microsoft.com/office/powerpoint/2010/main" val="16327743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CBDAE2-9F7F-375B-4B39-A01F4BD25F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56D9D1-7FF4-55A2-4D59-88E18802B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2525050"/>
            <a:ext cx="8064900" cy="451576"/>
          </a:xfrm>
        </p:spPr>
        <p:txBody>
          <a:bodyPr/>
          <a:lstStyle/>
          <a:p>
            <a:r>
              <a:rPr lang="cs-CZ" dirty="0"/>
              <a:t>Senzitivní období </a:t>
            </a:r>
          </a:p>
        </p:txBody>
      </p:sp>
    </p:spTree>
    <p:extLst>
      <p:ext uri="{BB962C8B-B14F-4D97-AF65-F5344CB8AC3E}">
        <p14:creationId xmlns:p14="http://schemas.microsoft.com/office/powerpoint/2010/main" val="13447453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CBDAE2-9F7F-375B-4B39-A01F4BD25F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56D9D1-7FF4-55A2-4D59-88E18802B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Senzitivní období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5D26C8E-39F2-1CB3-223F-C116E6859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Senzitivní období je časově omezený úsek, ve kterém je dítě mnohem více citlivé a otevřené k naučení určité dovednosti</a:t>
            </a:r>
            <a:r>
              <a:rPr lang="cs-CZ" dirty="0"/>
              <a:t>. 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Pokud podněty chybí, vývoj je nedostatečný nebo narušený. Mimo senzitivní období je potřeba vynaložit větší úsilí a výsledky mohou být menší.</a:t>
            </a:r>
          </a:p>
          <a:p>
            <a:endParaRPr lang="cs-CZ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Roboto" panose="02000000000000000000" pitchFamily="2" charset="0"/>
              </a:rPr>
              <a:t>Pojem má základy v biologii – zásadní pro vývojovou psychologii </a:t>
            </a:r>
          </a:p>
          <a:p>
            <a:pPr marL="54000" indent="0">
              <a:buNone/>
            </a:pPr>
            <a:endParaRPr lang="cs-CZ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r>
              <a:rPr lang="cs-CZ" b="1" dirty="0">
                <a:solidFill>
                  <a:srgbClr val="000000"/>
                </a:solidFill>
                <a:latin typeface="Roboto" panose="02000000000000000000" pitchFamily="2" charset="0"/>
              </a:rPr>
              <a:t>Senzitivní období motoriky – využíváno zejména ve sportu, kondičním tréninku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75485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AE8B0A-5FB6-F8CA-5DC7-84FAEBFCDD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194C19-831F-50FA-A0DE-6AA44C249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Postura</a:t>
            </a:r>
            <a:r>
              <a:rPr lang="cs-CZ" dirty="0"/>
              <a:t>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9021D86-E71E-5D90-23B9-A20A80EB0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4032000" cy="4139998"/>
          </a:xfrm>
        </p:spPr>
        <p:txBody>
          <a:bodyPr/>
          <a:lstStyle/>
          <a:p>
            <a:r>
              <a:rPr lang="cs-CZ" dirty="0"/>
              <a:t>Zvyšuje se aktivita </a:t>
            </a:r>
            <a:r>
              <a:rPr lang="cs-CZ" b="1" dirty="0"/>
              <a:t>trupového svalstva </a:t>
            </a:r>
          </a:p>
          <a:p>
            <a:pPr lvl="1"/>
            <a:r>
              <a:rPr lang="cs-CZ" sz="2000" dirty="0"/>
              <a:t>zmenšuje se klenutí břišní stěny </a:t>
            </a:r>
          </a:p>
          <a:p>
            <a:pPr lvl="1"/>
            <a:r>
              <a:rPr lang="cs-CZ" sz="2000" dirty="0"/>
              <a:t>menší bederní lordóza </a:t>
            </a:r>
          </a:p>
          <a:p>
            <a:pPr marL="243000" lvl="1" indent="0">
              <a:buNone/>
            </a:pPr>
            <a:endParaRPr lang="cs-CZ" dirty="0"/>
          </a:p>
          <a:p>
            <a:r>
              <a:rPr lang="cs-CZ" dirty="0"/>
              <a:t>Zužuje se báze při stoji i chůzi </a:t>
            </a:r>
          </a:p>
          <a:p>
            <a:endParaRPr lang="cs-CZ" dirty="0"/>
          </a:p>
          <a:p>
            <a:r>
              <a:rPr lang="cs-CZ" dirty="0"/>
              <a:t>Zlepšuje se síla a stabilita DK – </a:t>
            </a:r>
            <a:r>
              <a:rPr lang="cs-CZ" b="1" dirty="0"/>
              <a:t>mění se osa DKK </a:t>
            </a:r>
            <a:r>
              <a:rPr lang="cs-CZ" dirty="0"/>
              <a:t>(zmírňuje se valgozita KOK, HLE)</a:t>
            </a:r>
          </a:p>
          <a:p>
            <a:endParaRPr lang="cs-CZ" dirty="0"/>
          </a:p>
          <a:p>
            <a:r>
              <a:rPr lang="cs-CZ" dirty="0"/>
              <a:t>Začíná se tvořit </a:t>
            </a:r>
            <a:r>
              <a:rPr lang="cs-CZ" b="1" dirty="0"/>
              <a:t>nožní klenba </a:t>
            </a:r>
          </a:p>
        </p:txBody>
      </p:sp>
      <p:pic>
        <p:nvPicPr>
          <p:cNvPr id="6" name="Picture 2" descr="Ploché nohy. Možný viník vaší bolavé páteře - iDNES.cz">
            <a:extLst>
              <a:ext uri="{FF2B5EF4-FFF2-40B4-BE49-F238E27FC236}">
                <a16:creationId xmlns:a16="http://schemas.microsoft.com/office/drawing/2014/main" id="{07EBCF95-7624-AA33-1CBF-2501DAF91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81" y="3907462"/>
            <a:ext cx="2866333" cy="192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4AD9332-DF15-9C0E-A500-30BE26969E32}"/>
              </a:ext>
            </a:extLst>
          </p:cNvPr>
          <p:cNvSpPr txBox="1"/>
          <p:nvPr/>
        </p:nvSpPr>
        <p:spPr>
          <a:xfrm>
            <a:off x="5380666" y="5714500"/>
            <a:ext cx="33762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www.idnes.cz</a:t>
            </a:r>
            <a:r>
              <a:rPr lang="cs-CZ" sz="1200" dirty="0"/>
              <a:t>/</a:t>
            </a:r>
            <a:r>
              <a:rPr lang="cs-CZ" sz="1200" dirty="0" err="1"/>
              <a:t>onadnes</a:t>
            </a:r>
            <a:r>
              <a:rPr lang="cs-CZ" sz="1200" dirty="0"/>
              <a:t>/</a:t>
            </a:r>
            <a:r>
              <a:rPr lang="cs-CZ" sz="1200" dirty="0" err="1"/>
              <a:t>zdravi</a:t>
            </a:r>
            <a:r>
              <a:rPr lang="cs-CZ" sz="1200" dirty="0"/>
              <a:t>/ploche-nohy-a-cviky-na-ne.A150305_172901_behani_onr</a:t>
            </a:r>
          </a:p>
        </p:txBody>
      </p:sp>
      <p:pic>
        <p:nvPicPr>
          <p:cNvPr id="2052" name="Picture 4" descr="FAKULTA ZDRAVOTNICKÝCH STUDIÍ. Elizaveta Adolf. Možnosti fyzioterapie u  dospělých pacientů s diagnózou pes planus - PDF Stažení zdarma">
            <a:extLst>
              <a:ext uri="{FF2B5EF4-FFF2-40B4-BE49-F238E27FC236}">
                <a16:creationId xmlns:a16="http://schemas.microsoft.com/office/drawing/2014/main" id="{53950B89-F62C-802B-C7F0-0DC142801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266" y="297970"/>
            <a:ext cx="3279734" cy="246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BC3BC32-F7DD-4962-49E0-2B5C3988DE03}"/>
              </a:ext>
            </a:extLst>
          </p:cNvPr>
          <p:cNvSpPr txBox="1"/>
          <p:nvPr/>
        </p:nvSpPr>
        <p:spPr>
          <a:xfrm>
            <a:off x="5323366" y="2759192"/>
            <a:ext cx="32797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docplayer.cz</a:t>
            </a:r>
            <a:r>
              <a:rPr lang="cs-CZ" sz="1000" dirty="0"/>
              <a:t>/210220847-Fakulta-zdravotnickych-studii-elizaveta-adolf-moznosti-fyzioterapie-u-dospelych-pacientu-s-diagnozou-pes-planus.html</a:t>
            </a:r>
          </a:p>
        </p:txBody>
      </p:sp>
    </p:spTree>
    <p:extLst>
      <p:ext uri="{BB962C8B-B14F-4D97-AF65-F5344CB8AC3E}">
        <p14:creationId xmlns:p14="http://schemas.microsoft.com/office/powerpoint/2010/main" val="2152552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3F28D5-7B93-35A5-B31A-3C74F07B04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A7AEB6-B040-A36E-F9CB-5E076C58B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Mladší školní věk – senzitivní období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B197F-AF04-4A92-1CF9-788EC1226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 (6-8 let), CH (9-10 let) – </a:t>
            </a:r>
            <a:r>
              <a:rPr lang="cs-CZ" b="1" dirty="0"/>
              <a:t>rozvoj rychlostních schopností </a:t>
            </a:r>
          </a:p>
          <a:p>
            <a:pPr lvl="1"/>
            <a:r>
              <a:rPr lang="cs-CZ" dirty="0"/>
              <a:t>hbitost, změny rychlosti, změny směru, rychlost jednotlivých částí těla</a:t>
            </a:r>
          </a:p>
          <a:p>
            <a:pPr lvl="1"/>
            <a:r>
              <a:rPr lang="cs-CZ" dirty="0"/>
              <a:t>Musím dodržovat zásady pro trénink rychlosti u dětí! </a:t>
            </a:r>
          </a:p>
          <a:p>
            <a:pPr marL="243000" lvl="1" indent="0">
              <a:buNone/>
            </a:pPr>
            <a:endParaRPr lang="cs-CZ" dirty="0"/>
          </a:p>
          <a:p>
            <a:r>
              <a:rPr lang="cs-CZ" dirty="0"/>
              <a:t>Od 8. roku = </a:t>
            </a:r>
            <a:r>
              <a:rPr lang="cs-CZ" b="1" dirty="0"/>
              <a:t>zlatý věk motoriky – ideální pro rozvoj koordinačních schopností </a:t>
            </a:r>
          </a:p>
          <a:p>
            <a:pPr lvl="1"/>
            <a:r>
              <a:rPr lang="cs-CZ" dirty="0"/>
              <a:t>Testování a rozvíjení – různé obměny, pomůcky, prostření – široká základna </a:t>
            </a:r>
          </a:p>
          <a:p>
            <a:pPr lvl="1"/>
            <a:r>
              <a:rPr lang="cs-CZ" dirty="0"/>
              <a:t>Postupně specifičnost pro daný sport </a:t>
            </a:r>
          </a:p>
          <a:p>
            <a:pPr lvl="1"/>
            <a:r>
              <a:rPr lang="cs-CZ" dirty="0"/>
              <a:t>Dát dostatek času na nácvik a vyladění techniky </a:t>
            </a:r>
          </a:p>
          <a:p>
            <a:endParaRPr lang="cs-CZ" dirty="0"/>
          </a:p>
          <a:p>
            <a:r>
              <a:rPr lang="cs-CZ" b="1" dirty="0"/>
              <a:t>Flexibilita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25455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096FF1-8F09-3267-1D16-97A3412152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61C2C2F-FD5B-7658-7F2A-39B95F62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Mladší školní věk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D662A7C-92A2-7A40-19EC-B083F2D46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 průběhu tohoto období se často začne ukazovat, které dítě se bude sportu věnovat na vysoké úrovni a které pouze rekreačně. </a:t>
            </a:r>
          </a:p>
          <a:p>
            <a:pPr marL="54000" indent="0">
              <a:buNone/>
            </a:pPr>
            <a:endParaRPr lang="cs-CZ" b="1" dirty="0"/>
          </a:p>
          <a:p>
            <a:r>
              <a:rPr lang="cs-CZ" dirty="0"/>
              <a:t>Začínají se křížit povinnosti spojeny se sportem a povinnosti spojené se školou a vzděláváním. </a:t>
            </a:r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r>
              <a:rPr lang="cs-CZ" dirty="0"/>
              <a:t>	</a:t>
            </a:r>
            <a:r>
              <a:rPr lang="cs-CZ" b="1" dirty="0"/>
              <a:t>                        </a:t>
            </a:r>
            <a:r>
              <a:rPr lang="cs-CZ" b="1" i="1" dirty="0"/>
              <a:t>učitel </a:t>
            </a:r>
            <a:r>
              <a:rPr lang="cs-CZ" b="1" i="1" dirty="0" err="1"/>
              <a:t>x</a:t>
            </a:r>
            <a:r>
              <a:rPr lang="cs-CZ" b="1" i="1" dirty="0"/>
              <a:t> rodič </a:t>
            </a:r>
            <a:r>
              <a:rPr lang="cs-CZ" b="1" i="1" dirty="0" err="1"/>
              <a:t>x</a:t>
            </a:r>
            <a:r>
              <a:rPr lang="cs-CZ" b="1" i="1" dirty="0"/>
              <a:t> trenér </a:t>
            </a:r>
          </a:p>
          <a:p>
            <a:pPr marL="54000" indent="0">
              <a:buNone/>
            </a:pPr>
            <a:endParaRPr lang="cs-CZ" i="1" dirty="0"/>
          </a:p>
          <a:p>
            <a:r>
              <a:rPr lang="cs-CZ" dirty="0"/>
              <a:t>Období, kdy pomalu začíná sportovní specializace (mimo sporty s ranou specializací) </a:t>
            </a:r>
          </a:p>
          <a:p>
            <a:pPr lvl="1"/>
            <a:r>
              <a:rPr lang="cs-CZ" dirty="0"/>
              <a:t>Sportovně zaměřené školy </a:t>
            </a:r>
          </a:p>
        </p:txBody>
      </p:sp>
    </p:spTree>
    <p:extLst>
      <p:ext uri="{BB962C8B-B14F-4D97-AF65-F5344CB8AC3E}">
        <p14:creationId xmlns:p14="http://schemas.microsoft.com/office/powerpoint/2010/main" val="10822134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D8D075-D7C8-DDDB-652D-1F1CEE6D9F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64A0146-FEC6-4C35-2853-C49236F85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Starší školní věk - charakteristika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1B3174E-F6D3-2060-9B1A-80529D1E2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Období prepuberty a puberty </a:t>
            </a:r>
          </a:p>
          <a:p>
            <a:pPr lvl="1"/>
            <a:r>
              <a:rPr lang="cs-CZ" dirty="0"/>
              <a:t>Dívky – cca od 11 let </a:t>
            </a:r>
          </a:p>
          <a:p>
            <a:pPr lvl="1"/>
            <a:r>
              <a:rPr lang="cs-CZ" dirty="0"/>
              <a:t>Chlapci – cca od 12 (13) let </a:t>
            </a:r>
          </a:p>
          <a:p>
            <a:pPr marL="243000" lvl="1" indent="0">
              <a:buNone/>
            </a:pPr>
            <a:endParaRPr lang="cs-CZ" dirty="0"/>
          </a:p>
          <a:p>
            <a:pPr marL="243000" lvl="1" indent="0">
              <a:buNone/>
            </a:pPr>
            <a:r>
              <a:rPr lang="cs-CZ" dirty="0"/>
              <a:t>Například ve skupině dětí 10-15 let – bude obrovská rozdílnost ve vyzrálosti a růstu </a:t>
            </a:r>
          </a:p>
          <a:p>
            <a:pPr marL="243000" lvl="1" indent="0">
              <a:buNone/>
            </a:pPr>
            <a:endParaRPr lang="cs-CZ" dirty="0"/>
          </a:p>
          <a:p>
            <a:r>
              <a:rPr lang="cs-CZ" dirty="0"/>
              <a:t>Období růstu – výška + přibírání na váze </a:t>
            </a:r>
          </a:p>
          <a:p>
            <a:pPr marL="54000" indent="0">
              <a:buNone/>
            </a:pPr>
            <a:r>
              <a:rPr lang="cs-CZ" b="1" dirty="0"/>
              <a:t>Dochází k růstovému skoku → ztráta koordinace, harmonie pohybů → snížení sebejistoty.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Vývoj sekundárních pohlavních znaků </a:t>
            </a:r>
          </a:p>
          <a:p>
            <a:pPr lvl="1"/>
            <a:r>
              <a:rPr lang="cs-CZ" dirty="0"/>
              <a:t>Navyšuje se rozdílnost D </a:t>
            </a:r>
            <a:r>
              <a:rPr lang="cs-CZ" dirty="0" err="1"/>
              <a:t>x</a:t>
            </a:r>
            <a:r>
              <a:rPr lang="cs-CZ" dirty="0"/>
              <a:t> CH </a:t>
            </a:r>
          </a:p>
          <a:p>
            <a:pPr lvl="1"/>
            <a:endParaRPr lang="cs-CZ" dirty="0"/>
          </a:p>
          <a:p>
            <a:r>
              <a:rPr lang="cs-CZ" dirty="0"/>
              <a:t>Emoční labilita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75990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103466-14BB-E159-F0C5-E58D3C2A8E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0C8AC57-0EAB-446D-C234-C124F732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Starší školní věk - charakteristika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43CDAA2-C511-F550-0740-A82AA39BD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Vztah k dospělým:</a:t>
            </a:r>
          </a:p>
          <a:p>
            <a:pPr lvl="1"/>
            <a:r>
              <a:rPr lang="cs-CZ" sz="1800" dirty="0"/>
              <a:t>dospívající omezuje práva dospělých a navyšuje ty svá</a:t>
            </a:r>
          </a:p>
          <a:p>
            <a:pPr lvl="1"/>
            <a:r>
              <a:rPr lang="cs-CZ" sz="1800" dirty="0"/>
              <a:t>dožaduje se, aby byl vnímán jako dospělý (důvěra, samostatnost) </a:t>
            </a:r>
          </a:p>
          <a:p>
            <a:pPr lvl="1"/>
            <a:r>
              <a:rPr lang="cs-CZ" sz="1800" dirty="0"/>
              <a:t>Pokud se mu toho nedostává – vzdor, protest </a:t>
            </a:r>
          </a:p>
          <a:p>
            <a:pPr lvl="1"/>
            <a:endParaRPr lang="cs-CZ" sz="1600" dirty="0"/>
          </a:p>
          <a:p>
            <a:pPr marL="243000" lvl="1" indent="0">
              <a:buNone/>
            </a:pPr>
            <a:endParaRPr lang="cs-CZ" sz="1600" dirty="0"/>
          </a:p>
          <a:p>
            <a:r>
              <a:rPr lang="cs-CZ" sz="2400" dirty="0"/>
              <a:t>Vztah k vrstevníkům: </a:t>
            </a:r>
          </a:p>
          <a:p>
            <a:pPr lvl="1"/>
            <a:r>
              <a:rPr lang="cs-CZ" sz="1800" dirty="0"/>
              <a:t>Osvojování morálky dospělých</a:t>
            </a:r>
          </a:p>
          <a:p>
            <a:pPr lvl="1"/>
            <a:r>
              <a:rPr lang="cs-CZ" sz="1800" dirty="0"/>
              <a:t>normy rovnosti, věrnosti a kolegiality </a:t>
            </a:r>
          </a:p>
          <a:p>
            <a:pPr lvl="1"/>
            <a:r>
              <a:rPr lang="cs-CZ" sz="1800" dirty="0"/>
              <a:t>Snaha zapadnout do skupiny, </a:t>
            </a:r>
          </a:p>
          <a:p>
            <a:pPr marL="243000" lvl="1" indent="0">
              <a:buNone/>
            </a:pPr>
            <a:r>
              <a:rPr lang="cs-CZ" sz="1800" dirty="0"/>
              <a:t>			nevyčnívat </a:t>
            </a:r>
          </a:p>
          <a:p>
            <a:pPr marL="243000" lvl="1" indent="0">
              <a:buNone/>
            </a:pPr>
            <a:endParaRPr lang="cs-CZ" sz="1800" dirty="0"/>
          </a:p>
          <a:p>
            <a:pPr marL="243000" lvl="1" indent="0">
              <a:buNone/>
            </a:pPr>
            <a:endParaRPr lang="cs-CZ" sz="1800" dirty="0"/>
          </a:p>
          <a:p>
            <a:pPr marL="243000" lvl="1" indent="0">
              <a:buNone/>
            </a:pPr>
            <a:endParaRPr lang="cs-CZ" sz="1800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1026" name="Picture 2" descr="Puberta u dětí dnes přichází až o tři roky dříve - Bety.cz">
            <a:extLst>
              <a:ext uri="{FF2B5EF4-FFF2-40B4-BE49-F238E27FC236}">
                <a16:creationId xmlns:a16="http://schemas.microsoft.com/office/drawing/2014/main" id="{0FD90077-55D4-1B64-2CD5-E5EB5EE2C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795" y="2870096"/>
            <a:ext cx="3949205" cy="296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A4651EC-E501-B06C-9984-528C75B2BDB6}"/>
              </a:ext>
            </a:extLst>
          </p:cNvPr>
          <p:cNvSpPr txBox="1"/>
          <p:nvPr/>
        </p:nvSpPr>
        <p:spPr>
          <a:xfrm>
            <a:off x="4654795" y="5707113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/>
              <a:t>https://</a:t>
            </a:r>
            <a:r>
              <a:rPr lang="cs-CZ" sz="1050" dirty="0" err="1"/>
              <a:t>www.bety.cz</a:t>
            </a:r>
            <a:r>
              <a:rPr lang="cs-CZ" sz="1050" dirty="0"/>
              <a:t>/</a:t>
            </a:r>
            <a:r>
              <a:rPr lang="cs-CZ" sz="1050" dirty="0" err="1"/>
              <a:t>deti</a:t>
            </a:r>
            <a:r>
              <a:rPr lang="cs-CZ" sz="1050" dirty="0"/>
              <a:t>-a-rodina/</a:t>
            </a:r>
            <a:r>
              <a:rPr lang="cs-CZ" sz="1050" dirty="0" err="1"/>
              <a:t>clanky</a:t>
            </a:r>
            <a:r>
              <a:rPr lang="cs-CZ" sz="1050" dirty="0"/>
              <a:t>/31913/Puberta-u-</a:t>
            </a:r>
            <a:r>
              <a:rPr lang="cs-CZ" sz="1050" dirty="0" err="1"/>
              <a:t>deti</a:t>
            </a:r>
            <a:r>
              <a:rPr lang="cs-CZ" sz="1050" dirty="0"/>
              <a:t>-dnes-</a:t>
            </a:r>
            <a:r>
              <a:rPr lang="cs-CZ" sz="1050" dirty="0" err="1"/>
              <a:t>prichazi</a:t>
            </a:r>
            <a:r>
              <a:rPr lang="cs-CZ" sz="1050" dirty="0"/>
              <a:t>-</a:t>
            </a:r>
            <a:r>
              <a:rPr lang="cs-CZ" sz="1050" dirty="0" err="1"/>
              <a:t>az</a:t>
            </a:r>
            <a:r>
              <a:rPr lang="cs-CZ" sz="1050" dirty="0"/>
              <a:t>-o-</a:t>
            </a:r>
            <a:r>
              <a:rPr lang="cs-CZ" sz="1050" dirty="0" err="1"/>
              <a:t>tri</a:t>
            </a:r>
            <a:r>
              <a:rPr lang="cs-CZ" sz="1050" dirty="0"/>
              <a:t>-roky-drive</a:t>
            </a:r>
          </a:p>
        </p:txBody>
      </p:sp>
    </p:spTree>
    <p:extLst>
      <p:ext uri="{BB962C8B-B14F-4D97-AF65-F5344CB8AC3E}">
        <p14:creationId xmlns:p14="http://schemas.microsoft.com/office/powerpoint/2010/main" val="40620201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3B0D42-3BE3-95DF-F2A1-70F539C434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3E9780-FDDD-D7F9-CF87-157B96301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Starší školní věk – senzitivní období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B37E8AC-8CBE-8FF7-CF6F-ECACC9EA5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Rozvoj </a:t>
            </a:r>
            <a:r>
              <a:rPr lang="cs-CZ" b="1" dirty="0"/>
              <a:t>síly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II. Období pro rozvoj </a:t>
            </a:r>
            <a:r>
              <a:rPr lang="cs-CZ" b="1" dirty="0"/>
              <a:t>rychlosti </a:t>
            </a:r>
            <a:r>
              <a:rPr lang="cs-CZ" dirty="0"/>
              <a:t>– globální rychlost, </a:t>
            </a:r>
            <a:r>
              <a:rPr lang="cs-CZ" dirty="0" err="1"/>
              <a:t>alaktátová</a:t>
            </a:r>
            <a:r>
              <a:rPr lang="cs-CZ" dirty="0"/>
              <a:t> kapacita systému (delší intervaly zatížení)</a:t>
            </a:r>
          </a:p>
          <a:p>
            <a:endParaRPr lang="cs-CZ" dirty="0"/>
          </a:p>
          <a:p>
            <a:r>
              <a:rPr lang="cs-CZ" b="1" dirty="0"/>
              <a:t>Vytrvalost</a:t>
            </a:r>
            <a:r>
              <a:rPr lang="cs-CZ" dirty="0"/>
              <a:t> – na počátku </a:t>
            </a:r>
            <a:r>
              <a:rPr lang="cs-CZ" dirty="0" err="1"/>
              <a:t>akcerelačního</a:t>
            </a:r>
            <a:r>
              <a:rPr lang="cs-CZ" dirty="0"/>
              <a:t> období růstu </a:t>
            </a:r>
          </a:p>
          <a:p>
            <a:endParaRPr lang="cs-CZ" dirty="0"/>
          </a:p>
          <a:p>
            <a:r>
              <a:rPr lang="cs-CZ" b="1" u="sng" dirty="0"/>
              <a:t>Sport: </a:t>
            </a:r>
          </a:p>
          <a:p>
            <a:pPr lvl="1"/>
            <a:r>
              <a:rPr lang="cs-CZ" dirty="0"/>
              <a:t>Pokud se rozhodne být elitním sportovcem – zázemí, podpora, vyřešit vzdělávání </a:t>
            </a:r>
          </a:p>
          <a:p>
            <a:pPr lvl="1"/>
            <a:r>
              <a:rPr lang="cs-CZ" dirty="0"/>
              <a:t>Plná sportovní specializace </a:t>
            </a:r>
          </a:p>
          <a:p>
            <a:pPr lvl="1"/>
            <a:r>
              <a:rPr lang="cs-CZ" dirty="0"/>
              <a:t>Důraz na plánování a periodizaci tréninku </a:t>
            </a:r>
          </a:p>
          <a:p>
            <a:pPr lvl="1"/>
            <a:r>
              <a:rPr lang="cs-CZ" dirty="0"/>
              <a:t>Umění načasovat kariéru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88654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144D5C-BE78-D5ED-9C51-9E90FF27DC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40C4CA5-6746-578F-73EC-5D9DE9917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284574"/>
            <a:ext cx="8064900" cy="1144426"/>
          </a:xfrm>
        </p:spPr>
        <p:txBody>
          <a:bodyPr/>
          <a:lstStyle/>
          <a:p>
            <a:r>
              <a:rPr lang="cs-CZ" dirty="0"/>
              <a:t>Typická posturální problematika u dětí v období od předškolního věku do puberty </a:t>
            </a:r>
          </a:p>
        </p:txBody>
      </p:sp>
    </p:spTree>
    <p:extLst>
      <p:ext uri="{BB962C8B-B14F-4D97-AF65-F5344CB8AC3E}">
        <p14:creationId xmlns:p14="http://schemas.microsoft.com/office/powerpoint/2010/main" val="12594826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2F1949-AA6D-CC27-B952-EC11C7FCAC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B17E11D-BB11-D404-7B70-6C48AE82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pohybového systému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49DDE3A-C5C2-C8ED-83F4-35D819095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00" y="1171576"/>
            <a:ext cx="7903356" cy="4139998"/>
          </a:xfrm>
        </p:spPr>
        <p:txBody>
          <a:bodyPr/>
          <a:lstStyle/>
          <a:p>
            <a:pPr marL="54000" indent="0">
              <a:buNone/>
            </a:pPr>
            <a:r>
              <a:rPr lang="cs-CZ" b="1" u="sng" dirty="0"/>
              <a:t>Batolecí věk, předškolní věk</a:t>
            </a:r>
          </a:p>
          <a:p>
            <a:pPr marL="54000" indent="0">
              <a:buNone/>
            </a:pPr>
            <a:endParaRPr lang="cs-CZ" b="1" u="sng" dirty="0"/>
          </a:p>
          <a:p>
            <a:r>
              <a:rPr lang="cs-CZ" dirty="0"/>
              <a:t>Obtížná diagnostika ve statických pozicích a konkrétní pohybového úkony </a:t>
            </a:r>
          </a:p>
          <a:p>
            <a:r>
              <a:rPr lang="cs-CZ" dirty="0"/>
              <a:t>Úkolem je zabavit dítě a pozorovat jeho motorické projevy v dynamice (napodobování) </a:t>
            </a:r>
          </a:p>
          <a:p>
            <a:r>
              <a:rPr lang="cs-CZ" dirty="0"/>
              <a:t>Volení prvků jako medvěd, dřep, kočička, čáp </a:t>
            </a:r>
          </a:p>
          <a:p>
            <a:r>
              <a:rPr lang="cs-CZ" dirty="0"/>
              <a:t>Nutno znát specifika daného věku (co je a není schopno v daném věku zvládnou, jak má vypadat posturální zajištění) </a:t>
            </a:r>
          </a:p>
        </p:txBody>
      </p:sp>
      <p:pic>
        <p:nvPicPr>
          <p:cNvPr id="2050" name="Picture 2" descr="Jóga v přírodě: Cviky Kočka, Pes, Kobra - ČT edu - Česká televize">
            <a:extLst>
              <a:ext uri="{FF2B5EF4-FFF2-40B4-BE49-F238E27FC236}">
                <a16:creationId xmlns:a16="http://schemas.microsoft.com/office/drawing/2014/main" id="{D2C9D513-F373-62D9-B44F-5A915C664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978" y="4299509"/>
            <a:ext cx="41656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36F1B3D-F096-9BCE-C201-C667B7BBA56B}"/>
              </a:ext>
            </a:extLst>
          </p:cNvPr>
          <p:cNvSpPr txBox="1"/>
          <p:nvPr/>
        </p:nvSpPr>
        <p:spPr>
          <a:xfrm>
            <a:off x="2286000" y="6642659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edu.ceskatelevize.cz</a:t>
            </a:r>
            <a:r>
              <a:rPr lang="cs-CZ" sz="1000" dirty="0"/>
              <a:t>/video/428-joga-v-prirode-cviky-kocka-pes-kobra</a:t>
            </a:r>
          </a:p>
        </p:txBody>
      </p:sp>
    </p:spTree>
    <p:extLst>
      <p:ext uri="{BB962C8B-B14F-4D97-AF65-F5344CB8AC3E}">
        <p14:creationId xmlns:p14="http://schemas.microsoft.com/office/powerpoint/2010/main" val="34949977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2F1949-AA6D-CC27-B952-EC11C7FCAC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B17E11D-BB11-D404-7B70-6C48AE82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pohybového systému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49DDE3A-C5C2-C8ED-83F4-35D819095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92210"/>
            <a:ext cx="7903356" cy="4139998"/>
          </a:xfrm>
        </p:spPr>
        <p:txBody>
          <a:bodyPr/>
          <a:lstStyle/>
          <a:p>
            <a:pPr marL="54000" indent="0">
              <a:buNone/>
            </a:pPr>
            <a:r>
              <a:rPr lang="cs-CZ" b="1" u="sng" dirty="0"/>
              <a:t>Mladší a starší školní věk</a:t>
            </a:r>
          </a:p>
          <a:p>
            <a:pPr marL="54000" indent="0">
              <a:buNone/>
            </a:pPr>
            <a:endParaRPr lang="cs-CZ" b="1" u="sng" dirty="0"/>
          </a:p>
          <a:p>
            <a:r>
              <a:rPr lang="cs-CZ" dirty="0"/>
              <a:t>Jednodušší spolupráce a vysvětlení, co po dítěti vlastně chci (předklon, postavení na 1 DK, konkrétní prvek) </a:t>
            </a:r>
          </a:p>
          <a:p>
            <a:r>
              <a:rPr lang="cs-CZ" dirty="0"/>
              <a:t>Větší škála diagnostických prvků </a:t>
            </a:r>
          </a:p>
          <a:p>
            <a:r>
              <a:rPr lang="cs-CZ" dirty="0"/>
              <a:t>Snadnější komunikace – co bolí, kde, kdy?</a:t>
            </a:r>
          </a:p>
          <a:p>
            <a:r>
              <a:rPr lang="cs-CZ" dirty="0"/>
              <a:t>Posturální zajištění se blíží dospělému </a:t>
            </a:r>
          </a:p>
          <a:p>
            <a:endParaRPr lang="cs-CZ" dirty="0"/>
          </a:p>
          <a:p>
            <a:r>
              <a:rPr lang="cs-CZ" dirty="0"/>
              <a:t>Specifické může být období puberty:</a:t>
            </a:r>
          </a:p>
          <a:p>
            <a:pPr lvl="1"/>
            <a:r>
              <a:rPr lang="cs-CZ" dirty="0"/>
              <a:t>Omezená spolupráce při vyšetření</a:t>
            </a:r>
          </a:p>
          <a:p>
            <a:pPr lvl="1"/>
            <a:r>
              <a:rPr lang="cs-CZ" dirty="0"/>
              <a:t>Otázkou je přístup vyšetřujícího – jako k dítěti </a:t>
            </a:r>
            <a:r>
              <a:rPr lang="cs-CZ" dirty="0" err="1"/>
              <a:t>x</a:t>
            </a:r>
            <a:r>
              <a:rPr lang="cs-CZ" dirty="0"/>
              <a:t> respekt stejný jako k dospělému </a:t>
            </a:r>
          </a:p>
          <a:p>
            <a:pPr lvl="1"/>
            <a:r>
              <a:rPr lang="cs-CZ" dirty="0"/>
              <a:t>Kombinace </a:t>
            </a:r>
            <a:r>
              <a:rPr lang="cs-CZ" dirty="0" err="1"/>
              <a:t>Ž</a:t>
            </a:r>
            <a:r>
              <a:rPr lang="cs-CZ" dirty="0"/>
              <a:t> </a:t>
            </a:r>
            <a:r>
              <a:rPr lang="cs-CZ" dirty="0" err="1"/>
              <a:t>x</a:t>
            </a:r>
            <a:r>
              <a:rPr lang="cs-CZ" dirty="0"/>
              <a:t> M </a:t>
            </a:r>
          </a:p>
        </p:txBody>
      </p:sp>
    </p:spTree>
    <p:extLst>
      <p:ext uri="{BB962C8B-B14F-4D97-AF65-F5344CB8AC3E}">
        <p14:creationId xmlns:p14="http://schemas.microsoft.com/office/powerpoint/2010/main" val="25188573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A3655B-684F-F6F5-6B17-B11EEE5E73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pic>
        <p:nvPicPr>
          <p:cNvPr id="4098" name="Picture 2" descr="Plochonoží - je nutno řešit v ranném věku - MUDr. Marie Součková">
            <a:extLst>
              <a:ext uri="{FF2B5EF4-FFF2-40B4-BE49-F238E27FC236}">
                <a16:creationId xmlns:a16="http://schemas.microsoft.com/office/drawing/2014/main" id="{C6B6306F-048F-DEEF-D356-E56E347F2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00" y="1863237"/>
            <a:ext cx="32766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A47B3DB-A312-93B4-20B6-27B181EF4DEA}"/>
              </a:ext>
            </a:extLst>
          </p:cNvPr>
          <p:cNvSpPr txBox="1"/>
          <p:nvPr/>
        </p:nvSpPr>
        <p:spPr>
          <a:xfrm>
            <a:off x="749392" y="4443918"/>
            <a:ext cx="285601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https://</a:t>
            </a:r>
            <a:r>
              <a:rPr lang="cs-CZ" sz="1100" dirty="0" err="1"/>
              <a:t>www.ortopediesouckova.com</a:t>
            </a:r>
            <a:r>
              <a:rPr lang="cs-CZ" sz="1100" dirty="0"/>
              <a:t>/blog/138-plochonozi-je-nutno-resit-v-rannem-veku.html</a:t>
            </a:r>
          </a:p>
        </p:txBody>
      </p:sp>
      <p:pic>
        <p:nvPicPr>
          <p:cNvPr id="4100" name="Picture 4" descr="Jak na plochou nohu – moje dítě má ploché nohy - Fyzio Beskyd">
            <a:extLst>
              <a:ext uri="{FF2B5EF4-FFF2-40B4-BE49-F238E27FC236}">
                <a16:creationId xmlns:a16="http://schemas.microsoft.com/office/drawing/2014/main" id="{A531872B-C849-5A44-81DD-82F2E00A4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94180"/>
            <a:ext cx="2767198" cy="493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9BF0CD7-E48B-4FAC-D5A4-9DD4428E7F08}"/>
              </a:ext>
            </a:extLst>
          </p:cNvPr>
          <p:cNvSpPr txBox="1"/>
          <p:nvPr/>
        </p:nvSpPr>
        <p:spPr>
          <a:xfrm>
            <a:off x="4572000" y="5759596"/>
            <a:ext cx="295695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/>
              <a:t>https://</a:t>
            </a:r>
            <a:r>
              <a:rPr lang="cs-CZ" sz="1050" dirty="0" err="1"/>
              <a:t>fyziobeskyd.cz</a:t>
            </a:r>
            <a:r>
              <a:rPr lang="cs-CZ" sz="1050" dirty="0"/>
              <a:t>/jak-na-plochou-nohu-moje-</a:t>
            </a:r>
            <a:r>
              <a:rPr lang="cs-CZ" sz="1050" dirty="0" err="1"/>
              <a:t>dite</a:t>
            </a:r>
            <a:r>
              <a:rPr lang="cs-CZ" sz="1050" dirty="0"/>
              <a:t>-</a:t>
            </a:r>
            <a:r>
              <a:rPr lang="cs-CZ" sz="1050" dirty="0" err="1"/>
              <a:t>ma</a:t>
            </a:r>
            <a:r>
              <a:rPr lang="cs-CZ" sz="1050" dirty="0"/>
              <a:t>-</a:t>
            </a:r>
            <a:r>
              <a:rPr lang="cs-CZ" sz="1050" dirty="0" err="1"/>
              <a:t>ploche</a:t>
            </a:r>
            <a:r>
              <a:rPr lang="cs-CZ" sz="1050" dirty="0"/>
              <a:t>-nohy/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002ADDD-B2B5-A7D1-3F71-74FEA11E9D23}"/>
              </a:ext>
            </a:extLst>
          </p:cNvPr>
          <p:cNvSpPr txBox="1"/>
          <p:nvPr/>
        </p:nvSpPr>
        <p:spPr>
          <a:xfrm>
            <a:off x="499500" y="794180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Dětská plochá noha</a:t>
            </a:r>
          </a:p>
        </p:txBody>
      </p:sp>
    </p:spTree>
    <p:extLst>
      <p:ext uri="{BB962C8B-B14F-4D97-AF65-F5344CB8AC3E}">
        <p14:creationId xmlns:p14="http://schemas.microsoft.com/office/powerpoint/2010/main" val="11057336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BA512F-4108-5533-C315-4781FDA0E4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pic>
        <p:nvPicPr>
          <p:cNvPr id="5122" name="Picture 2" descr="Jak rozpoznat u svých dětí vadné držení těla? - Mgr. Petra Pospíšilová  (Lacinová)">
            <a:extLst>
              <a:ext uri="{FF2B5EF4-FFF2-40B4-BE49-F238E27FC236}">
                <a16:creationId xmlns:a16="http://schemas.microsoft.com/office/drawing/2014/main" id="{98F73F3D-732A-D59E-77C9-7D291DBFE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55" y="1433774"/>
            <a:ext cx="2745624" cy="41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DD04A5F-AC7B-28EA-792C-04B1E627833B}"/>
              </a:ext>
            </a:extLst>
          </p:cNvPr>
          <p:cNvSpPr txBox="1"/>
          <p:nvPr/>
        </p:nvSpPr>
        <p:spPr>
          <a:xfrm>
            <a:off x="2286000" y="5876390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https://</a:t>
            </a:r>
            <a:r>
              <a:rPr lang="cs-CZ" sz="1100" dirty="0" err="1"/>
              <a:t>fyzio-petra.cz</a:t>
            </a:r>
            <a:r>
              <a:rPr lang="cs-CZ" sz="1100" dirty="0"/>
              <a:t>/rozpoznat-u-</a:t>
            </a:r>
            <a:r>
              <a:rPr lang="cs-CZ" sz="1100" dirty="0" err="1"/>
              <a:t>svych</a:t>
            </a:r>
            <a:r>
              <a:rPr lang="cs-CZ" sz="1100" dirty="0"/>
              <a:t>-</a:t>
            </a:r>
            <a:r>
              <a:rPr lang="cs-CZ" sz="1100" dirty="0" err="1"/>
              <a:t>deti</a:t>
            </a:r>
            <a:r>
              <a:rPr lang="cs-CZ" sz="1100" dirty="0"/>
              <a:t>-vadne-</a:t>
            </a:r>
            <a:r>
              <a:rPr lang="cs-CZ" sz="1100" dirty="0" err="1"/>
              <a:t>drzeni</a:t>
            </a:r>
            <a:r>
              <a:rPr lang="cs-CZ" sz="1100" dirty="0"/>
              <a:t>-</a:t>
            </a:r>
            <a:r>
              <a:rPr lang="cs-CZ" sz="1100" dirty="0" err="1"/>
              <a:t>tela</a:t>
            </a:r>
            <a:r>
              <a:rPr lang="cs-CZ" sz="1100" dirty="0"/>
              <a:t>/</a:t>
            </a:r>
          </a:p>
        </p:txBody>
      </p:sp>
      <p:pic>
        <p:nvPicPr>
          <p:cNvPr id="5124" name="Picture 4" descr="zepředu">
            <a:extLst>
              <a:ext uri="{FF2B5EF4-FFF2-40B4-BE49-F238E27FC236}">
                <a16:creationId xmlns:a16="http://schemas.microsoft.com/office/drawing/2014/main" id="{DAF8951A-7465-8573-81A2-F3E0D7A20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63" y="1433775"/>
            <a:ext cx="2815199" cy="413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B0E2654-D2F7-7C57-CB3B-7CC249C9A757}"/>
              </a:ext>
            </a:extLst>
          </p:cNvPr>
          <p:cNvSpPr txBox="1"/>
          <p:nvPr/>
        </p:nvSpPr>
        <p:spPr>
          <a:xfrm>
            <a:off x="3033469" y="716860"/>
            <a:ext cx="3077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Vadné držení těla </a:t>
            </a:r>
          </a:p>
        </p:txBody>
      </p:sp>
    </p:spTree>
    <p:extLst>
      <p:ext uri="{BB962C8B-B14F-4D97-AF65-F5344CB8AC3E}">
        <p14:creationId xmlns:p14="http://schemas.microsoft.com/office/powerpoint/2010/main" val="3312966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54C6FF-F218-0821-F035-2A1D077648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B3C0579-DF16-2401-6E59-D57439529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973" y="1312985"/>
            <a:ext cx="7106054" cy="442521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E1A094D-027A-D321-F948-D541EBE96704}"/>
              </a:ext>
            </a:extLst>
          </p:cNvPr>
          <p:cNvSpPr txBox="1"/>
          <p:nvPr/>
        </p:nvSpPr>
        <p:spPr>
          <a:xfrm>
            <a:off x="2286000" y="622800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repository.library.northeastern.edu</a:t>
            </a:r>
            <a:r>
              <a:rPr lang="cs-CZ" sz="1200" dirty="0"/>
              <a:t>/</a:t>
            </a:r>
            <a:r>
              <a:rPr lang="cs-CZ" sz="1200" dirty="0" err="1"/>
              <a:t>downloads</a:t>
            </a:r>
            <a:r>
              <a:rPr lang="cs-CZ" sz="1200" dirty="0"/>
              <a:t>/neu:rx914968w?datastream_id=</a:t>
            </a:r>
            <a:r>
              <a:rPr lang="cs-CZ" sz="1200" dirty="0" err="1"/>
              <a:t>content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8248618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798875-1229-42EA-8E82-4D477B6150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pic>
        <p:nvPicPr>
          <p:cNvPr id="6146" name="Picture 2" descr="What Are The Early Signs Of Scoliosis? - Premierechiro">
            <a:extLst>
              <a:ext uri="{FF2B5EF4-FFF2-40B4-BE49-F238E27FC236}">
                <a16:creationId xmlns:a16="http://schemas.microsoft.com/office/drawing/2014/main" id="{28B46CBC-81D6-EA22-BA14-2942AFB34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93" y="1171576"/>
            <a:ext cx="7564582" cy="478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90A7DC1-DDAF-EDC0-48EB-30857CF0AC94}"/>
              </a:ext>
            </a:extLst>
          </p:cNvPr>
          <p:cNvSpPr txBox="1"/>
          <p:nvPr/>
        </p:nvSpPr>
        <p:spPr>
          <a:xfrm>
            <a:off x="2173184" y="5953284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premierechiro.com</a:t>
            </a:r>
            <a:r>
              <a:rPr lang="cs-CZ" sz="1200" dirty="0"/>
              <a:t>/</a:t>
            </a:r>
            <a:r>
              <a:rPr lang="cs-CZ" sz="1200" dirty="0" err="1"/>
              <a:t>what</a:t>
            </a:r>
            <a:r>
              <a:rPr lang="cs-CZ" sz="1200" dirty="0"/>
              <a:t>-are-</a:t>
            </a:r>
            <a:r>
              <a:rPr lang="cs-CZ" sz="1200" dirty="0" err="1"/>
              <a:t>the</a:t>
            </a:r>
            <a:r>
              <a:rPr lang="cs-CZ" sz="1200" dirty="0"/>
              <a:t>-early-</a:t>
            </a:r>
            <a:r>
              <a:rPr lang="cs-CZ" sz="1200" dirty="0" err="1"/>
              <a:t>signs</a:t>
            </a:r>
            <a:r>
              <a:rPr lang="cs-CZ" sz="1200" dirty="0"/>
              <a:t>-</a:t>
            </a:r>
            <a:r>
              <a:rPr lang="cs-CZ" sz="1200" dirty="0" err="1"/>
              <a:t>of-scoliosis</a:t>
            </a:r>
            <a:r>
              <a:rPr lang="cs-CZ" sz="1200" dirty="0"/>
              <a:t>/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D4018E1-C98F-5E0A-908B-2037A8209AAB}"/>
              </a:ext>
            </a:extLst>
          </p:cNvPr>
          <p:cNvSpPr txBox="1"/>
          <p:nvPr/>
        </p:nvSpPr>
        <p:spPr>
          <a:xfrm>
            <a:off x="2757436" y="648356"/>
            <a:ext cx="340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Idiopatická skolióza </a:t>
            </a:r>
          </a:p>
        </p:txBody>
      </p:sp>
    </p:spTree>
    <p:extLst>
      <p:ext uri="{BB962C8B-B14F-4D97-AF65-F5344CB8AC3E}">
        <p14:creationId xmlns:p14="http://schemas.microsoft.com/office/powerpoint/2010/main" val="5539599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55550B-0814-EE19-6014-7F5D780F9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118717-2279-C204-D282-559D7643B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0" y="2715055"/>
            <a:ext cx="8064900" cy="451576"/>
          </a:xfrm>
        </p:spPr>
        <p:txBody>
          <a:bodyPr/>
          <a:lstStyle/>
          <a:p>
            <a:r>
              <a:rPr lang="cs-CZ" dirty="0"/>
              <a:t>Diagnostika pohybového systému v dospělosti </a:t>
            </a:r>
          </a:p>
        </p:txBody>
      </p:sp>
    </p:spTree>
    <p:extLst>
      <p:ext uri="{BB962C8B-B14F-4D97-AF65-F5344CB8AC3E}">
        <p14:creationId xmlns:p14="http://schemas.microsoft.com/office/powerpoint/2010/main" val="10217244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F2870A9-426F-5CEC-CD8C-CF608637C2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034DB4-0A5C-511F-7CAD-59F9ADD65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00" y="1456270"/>
            <a:ext cx="8064900" cy="451576"/>
          </a:xfrm>
        </p:spPr>
        <p:txBody>
          <a:bodyPr/>
          <a:lstStyle/>
          <a:p>
            <a:r>
              <a:rPr lang="cs-CZ" dirty="0"/>
              <a:t>Jak by podle Vás taková komplexní diagnostika měla vypadat?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CB72047-9C2B-56F0-1926-CF868A464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945080"/>
            <a:ext cx="8064900" cy="2886919"/>
          </a:xfrm>
        </p:spPr>
        <p:txBody>
          <a:bodyPr/>
          <a:lstStyle/>
          <a:p>
            <a:r>
              <a:rPr lang="cs-CZ" dirty="0"/>
              <a:t>Co všechno by měla obsahovat? </a:t>
            </a:r>
          </a:p>
          <a:p>
            <a:r>
              <a:rPr lang="cs-CZ" dirty="0"/>
              <a:t>Jak by byla strukturalizovaná?</a:t>
            </a:r>
          </a:p>
          <a:p>
            <a:r>
              <a:rPr lang="cs-CZ" dirty="0"/>
              <a:t>Bude se u jednotlivých klientů lišit? Proč?  </a:t>
            </a:r>
          </a:p>
        </p:txBody>
      </p:sp>
    </p:spTree>
    <p:extLst>
      <p:ext uri="{BB962C8B-B14F-4D97-AF65-F5344CB8AC3E}">
        <p14:creationId xmlns:p14="http://schemas.microsoft.com/office/powerpoint/2010/main" val="16313712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27418C-431E-3F14-4DDD-81D982C78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E09D43C-DAF2-582C-6847-58CB4BDB87EB}"/>
              </a:ext>
            </a:extLst>
          </p:cNvPr>
          <p:cNvSpPr txBox="1"/>
          <p:nvPr/>
        </p:nvSpPr>
        <p:spPr>
          <a:xfrm>
            <a:off x="712519" y="851521"/>
            <a:ext cx="3223959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1800" dirty="0"/>
              <a:t>Kvalita posturálního zajištění </a:t>
            </a:r>
          </a:p>
          <a:p>
            <a:pPr algn="l"/>
            <a:r>
              <a:rPr lang="cs-CZ" sz="1800" dirty="0"/>
              <a:t>(využití vývojové kineziologie)</a:t>
            </a:r>
            <a:endParaRPr lang="cs-CZ" sz="28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866EF91-777E-602C-7526-A4A10CDB255E}"/>
              </a:ext>
            </a:extLst>
          </p:cNvPr>
          <p:cNvSpPr txBox="1"/>
          <p:nvPr/>
        </p:nvSpPr>
        <p:spPr>
          <a:xfrm>
            <a:off x="2271466" y="2151763"/>
            <a:ext cx="2364750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1800" dirty="0"/>
              <a:t>Zátěžová diagnostika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4518C07-A60A-46D7-03DA-702CDB7B2DB0}"/>
              </a:ext>
            </a:extLst>
          </p:cNvPr>
          <p:cNvSpPr txBox="1"/>
          <p:nvPr/>
        </p:nvSpPr>
        <p:spPr>
          <a:xfrm>
            <a:off x="1161803" y="4310485"/>
            <a:ext cx="1702133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1800" dirty="0"/>
              <a:t>Vyšetření stoje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8F427B3-DAB3-EDBC-40C3-C26624157906}"/>
              </a:ext>
            </a:extLst>
          </p:cNvPr>
          <p:cNvSpPr txBox="1"/>
          <p:nvPr/>
        </p:nvSpPr>
        <p:spPr>
          <a:xfrm>
            <a:off x="4202112" y="3429000"/>
            <a:ext cx="3300968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1800" dirty="0"/>
              <a:t>Testování silových schopností</a:t>
            </a:r>
            <a:endParaRPr lang="cs-CZ" sz="28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3805799-C4B7-D04F-DF1B-727D669B8E2E}"/>
              </a:ext>
            </a:extLst>
          </p:cNvPr>
          <p:cNvSpPr txBox="1"/>
          <p:nvPr/>
        </p:nvSpPr>
        <p:spPr>
          <a:xfrm>
            <a:off x="5181419" y="1218699"/>
            <a:ext cx="3608745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1800" dirty="0"/>
              <a:t>Testování pohybových stereotypů</a:t>
            </a:r>
            <a:endParaRPr lang="cs-CZ" sz="28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1DECA62-1CA6-9089-BD5E-EF8101CF4A71}"/>
              </a:ext>
            </a:extLst>
          </p:cNvPr>
          <p:cNvSpPr txBox="1"/>
          <p:nvPr/>
        </p:nvSpPr>
        <p:spPr>
          <a:xfrm>
            <a:off x="1091656" y="3102163"/>
            <a:ext cx="2364750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1800" dirty="0"/>
              <a:t>Kompletní anamnéza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ED2CD96-D433-9ED9-888E-8AD6F694957C}"/>
              </a:ext>
            </a:extLst>
          </p:cNvPr>
          <p:cNvSpPr txBox="1"/>
          <p:nvPr/>
        </p:nvSpPr>
        <p:spPr>
          <a:xfrm>
            <a:off x="3592693" y="4981579"/>
            <a:ext cx="1958613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1800" dirty="0"/>
              <a:t>Vyšetření palpací</a:t>
            </a:r>
            <a:endParaRPr lang="cs-CZ" sz="2800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3349E1F-3A3C-3852-332C-7AB623004BE2}"/>
              </a:ext>
            </a:extLst>
          </p:cNvPr>
          <p:cNvSpPr txBox="1"/>
          <p:nvPr/>
        </p:nvSpPr>
        <p:spPr>
          <a:xfrm>
            <a:off x="6085544" y="5518807"/>
            <a:ext cx="1595309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1800" dirty="0"/>
              <a:t>Hypermobilita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393F67C-35A4-8BA3-4A90-47FA2D3DA710}"/>
              </a:ext>
            </a:extLst>
          </p:cNvPr>
          <p:cNvSpPr txBox="1"/>
          <p:nvPr/>
        </p:nvSpPr>
        <p:spPr>
          <a:xfrm>
            <a:off x="1091656" y="5703473"/>
            <a:ext cx="3544560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1800" dirty="0"/>
              <a:t>Sportovně specifická diagnostika</a:t>
            </a:r>
            <a:endParaRPr lang="cs-CZ" sz="2800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7627B33-6928-0EB3-6074-8539EBD1047B}"/>
              </a:ext>
            </a:extLst>
          </p:cNvPr>
          <p:cNvSpPr txBox="1"/>
          <p:nvPr/>
        </p:nvSpPr>
        <p:spPr>
          <a:xfrm>
            <a:off x="6290729" y="2374223"/>
            <a:ext cx="1390124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1800" dirty="0"/>
              <a:t>Složení těla</a:t>
            </a:r>
            <a:endParaRPr lang="cs-CZ" sz="2800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D5E6D65-6050-9448-8A5A-270EA2BA820C}"/>
              </a:ext>
            </a:extLst>
          </p:cNvPr>
          <p:cNvSpPr txBox="1"/>
          <p:nvPr/>
        </p:nvSpPr>
        <p:spPr>
          <a:xfrm>
            <a:off x="4776358" y="4272386"/>
            <a:ext cx="3621504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1800" dirty="0"/>
              <a:t>Základy neurologického vyšetření</a:t>
            </a:r>
            <a:endParaRPr lang="cs-CZ" sz="2800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D8CEE51E-D3E2-9D27-3429-60688B587F8C}"/>
              </a:ext>
            </a:extLst>
          </p:cNvPr>
          <p:cNvSpPr txBox="1"/>
          <p:nvPr/>
        </p:nvSpPr>
        <p:spPr>
          <a:xfrm>
            <a:off x="4509713" y="342917"/>
            <a:ext cx="1303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Další? </a:t>
            </a:r>
          </a:p>
        </p:txBody>
      </p:sp>
    </p:spTree>
    <p:extLst>
      <p:ext uri="{BB962C8B-B14F-4D97-AF65-F5344CB8AC3E}">
        <p14:creationId xmlns:p14="http://schemas.microsoft.com/office/powerpoint/2010/main" val="19382808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5D7C54-D772-F3AA-ED9D-083647D431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5C5B7B6-BF65-ED6C-CDC4-5262152F0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to je pro dnešek vše</a:t>
            </a:r>
            <a:r>
              <a:rPr lang="cs-CZ" dirty="0">
                <a:sym typeface="Wingdings" pitchFamily="2" charset="2"/>
              </a:rPr>
              <a:t></a:t>
            </a:r>
            <a:endParaRPr lang="cs-CZ" dirty="0"/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D8964375-3801-361F-B425-3F4BB0D400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Děkuji za pozornost! </a:t>
            </a:r>
          </a:p>
        </p:txBody>
      </p:sp>
    </p:spTree>
    <p:extLst>
      <p:ext uri="{BB962C8B-B14F-4D97-AF65-F5344CB8AC3E}">
        <p14:creationId xmlns:p14="http://schemas.microsoft.com/office/powerpoint/2010/main" val="38488468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26C2F3-F35D-81FC-65F6-4AA0501DCD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FB854A7-4D8E-4729-63B1-09E7A058E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DFD1378-1D57-220B-DDE6-1D8E58B64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Rehabilitace v klinické praxi – Kolář </a:t>
            </a:r>
          </a:p>
          <a:p>
            <a:r>
              <a:rPr lang="cs-CZ" dirty="0"/>
              <a:t>Přednášky prof. Válková – Vývojová psychologie </a:t>
            </a:r>
          </a:p>
          <a:p>
            <a:r>
              <a:rPr lang="cs-CZ" dirty="0">
                <a:hlinkClick r:id="rId2"/>
              </a:rPr>
              <a:t>https://sportforlife.ca/long-term-development/</a:t>
            </a:r>
            <a:endParaRPr lang="cs-CZ" dirty="0"/>
          </a:p>
          <a:p>
            <a:r>
              <a:rPr lang="cs-CZ" dirty="0"/>
              <a:t>Čáp, J., Mareš, J.: Psychologie pro učitele. Praha, Portál 2001.</a:t>
            </a:r>
          </a:p>
          <a:p>
            <a:r>
              <a:rPr lang="cs-CZ" dirty="0" err="1"/>
              <a:t>Langmeier</a:t>
            </a:r>
            <a:r>
              <a:rPr lang="cs-CZ" dirty="0"/>
              <a:t>, J.: Vývojová psychologie pro dětské lékaře. Praha, Avicenum 1991.</a:t>
            </a:r>
          </a:p>
          <a:p>
            <a:r>
              <a:rPr lang="cs-CZ" dirty="0" err="1"/>
              <a:t>Langmeier</a:t>
            </a:r>
            <a:r>
              <a:rPr lang="cs-CZ" dirty="0"/>
              <a:t>, J., </a:t>
            </a:r>
            <a:r>
              <a:rPr lang="cs-CZ" dirty="0" err="1"/>
              <a:t>Langmeier</a:t>
            </a:r>
            <a:r>
              <a:rPr lang="cs-CZ" dirty="0"/>
              <a:t>, M., Krejčířová, D.: Vývojová psychologie s úvodem do vývojové neurofyziologie. Praha, H&amp;H 1998.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8499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7055ED-C9B3-436D-29E8-0163965F8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5D6DCD1-CA6A-6883-77D0-1537B6498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153" y="1248263"/>
            <a:ext cx="7003693" cy="436147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BC6005E-23D2-8BFE-A57E-783ECEE6FD44}"/>
              </a:ext>
            </a:extLst>
          </p:cNvPr>
          <p:cNvSpPr txBox="1"/>
          <p:nvPr/>
        </p:nvSpPr>
        <p:spPr>
          <a:xfrm>
            <a:off x="2286000" y="622800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repository.library.northeastern.edu</a:t>
            </a:r>
            <a:r>
              <a:rPr lang="cs-CZ" sz="1200" dirty="0"/>
              <a:t>/</a:t>
            </a:r>
            <a:r>
              <a:rPr lang="cs-CZ" sz="1200" dirty="0" err="1"/>
              <a:t>downloads</a:t>
            </a:r>
            <a:r>
              <a:rPr lang="cs-CZ" sz="1200" dirty="0"/>
              <a:t>/neu:rx914968w?datastream_id=</a:t>
            </a:r>
            <a:r>
              <a:rPr lang="cs-CZ" sz="1200" dirty="0" err="1"/>
              <a:t>content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603565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2529A7-D732-F7B5-81E0-8A5BFC4EFF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AB55FA7-73D0-64A4-D785-808FF4B5F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Chůze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12CC73A-827B-0965-786D-7546286D2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Ve 2. roce </a:t>
            </a:r>
            <a:r>
              <a:rPr lang="cs-CZ" dirty="0"/>
              <a:t>je chůze ještě doprovázena výraznou synkinézou HKK a trupu -&gt; je tedy neekonomická. </a:t>
            </a:r>
          </a:p>
          <a:p>
            <a:r>
              <a:rPr lang="cs-CZ" dirty="0"/>
              <a:t>Chůze má nestejnou délku kroku, širší bázi.</a:t>
            </a:r>
          </a:p>
          <a:p>
            <a:endParaRPr lang="cs-CZ" dirty="0"/>
          </a:p>
          <a:p>
            <a:r>
              <a:rPr lang="cs-CZ" b="1" dirty="0"/>
              <a:t>Ve 3. roce </a:t>
            </a:r>
            <a:r>
              <a:rPr lang="cs-CZ" dirty="0"/>
              <a:t>se zvyšuje kontrola svalů v oblasti pánve -&gt; rovnoměrná délka, výška i šířka kroku, palec se odvíjí od podložky. </a:t>
            </a:r>
          </a:p>
          <a:p>
            <a:endParaRPr lang="cs-CZ" dirty="0"/>
          </a:p>
          <a:p>
            <a:r>
              <a:rPr lang="cs-CZ" dirty="0"/>
              <a:t>Variabilita vynaložené energie může zůstávat větší až do 12 let. </a:t>
            </a:r>
          </a:p>
          <a:p>
            <a:r>
              <a:rPr lang="cs-CZ" dirty="0"/>
              <a:t>Na konci období zvládá chůzi po špičkách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2838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DF12825-A29D-421E-9ABD-27B7D09D4F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C107AB9-6A2E-691D-AB04-036F8EE16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Schody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1E03CA4-4029-15B8-9EBD-12E4205BC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1" y="1692002"/>
            <a:ext cx="4137508" cy="4139998"/>
          </a:xfrm>
        </p:spPr>
        <p:txBody>
          <a:bodyPr/>
          <a:lstStyle/>
          <a:p>
            <a:pPr marL="54000" indent="0">
              <a:buNone/>
            </a:pPr>
            <a:r>
              <a:rPr lang="cs-CZ" b="1" dirty="0"/>
              <a:t>Do schodů: </a:t>
            </a:r>
          </a:p>
          <a:p>
            <a:r>
              <a:rPr lang="cs-CZ" dirty="0"/>
              <a:t>1,5 roku – chůze do schodů s dopomocí </a:t>
            </a:r>
          </a:p>
          <a:p>
            <a:r>
              <a:rPr lang="cs-CZ" dirty="0"/>
              <a:t>později samostatná chůze do schodů s dokročením </a:t>
            </a:r>
          </a:p>
          <a:p>
            <a:r>
              <a:rPr lang="cs-CZ" dirty="0"/>
              <a:t>2,5 – 3 roky – samostatná chůze střídavým způsobem </a:t>
            </a:r>
          </a:p>
          <a:p>
            <a:endParaRPr lang="cs-CZ" dirty="0"/>
          </a:p>
          <a:p>
            <a:pPr marL="54000" indent="0">
              <a:buNone/>
            </a:pPr>
            <a:r>
              <a:rPr lang="cs-CZ" b="1" dirty="0"/>
              <a:t>Ze schodů: </a:t>
            </a:r>
          </a:p>
          <a:p>
            <a:r>
              <a:rPr lang="cs-CZ" dirty="0"/>
              <a:t>ve 2 letech – po čtyřech, pozadu</a:t>
            </a:r>
          </a:p>
          <a:p>
            <a:r>
              <a:rPr lang="cs-CZ" dirty="0"/>
              <a:t>ve 3-3,5 letech – samostatně střídavým způsobem</a:t>
            </a:r>
          </a:p>
        </p:txBody>
      </p:sp>
      <p:pic>
        <p:nvPicPr>
          <p:cNvPr id="6" name="Picture 2" descr="Schody Batole | Molitanový svět - Dynamis s.r.o.">
            <a:extLst>
              <a:ext uri="{FF2B5EF4-FFF2-40B4-BE49-F238E27FC236}">
                <a16:creationId xmlns:a16="http://schemas.microsoft.com/office/drawing/2014/main" id="{2960B1E1-B33D-2011-1096-D229EF27E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659" y="2218292"/>
            <a:ext cx="3632125" cy="242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8B65E61-F7B1-DBC5-EC75-6DE0B8F7D921}"/>
              </a:ext>
            </a:extLst>
          </p:cNvPr>
          <p:cNvSpPr txBox="1"/>
          <p:nvPr/>
        </p:nvSpPr>
        <p:spPr>
          <a:xfrm>
            <a:off x="5065659" y="4610400"/>
            <a:ext cx="37266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www.molitanovysvet.cz</a:t>
            </a:r>
            <a:r>
              <a:rPr lang="cs-CZ" sz="1200" dirty="0"/>
              <a:t>/cs/</a:t>
            </a:r>
            <a:r>
              <a:rPr lang="cs-CZ" sz="1200" dirty="0" err="1"/>
              <a:t>zbozi</a:t>
            </a:r>
            <a:r>
              <a:rPr lang="cs-CZ" sz="1200" dirty="0"/>
              <a:t>/batoleni-a-</a:t>
            </a:r>
            <a:r>
              <a:rPr lang="cs-CZ" sz="1200" dirty="0" err="1"/>
              <a:t>vyvoj</a:t>
            </a:r>
            <a:r>
              <a:rPr lang="cs-CZ" sz="1200" dirty="0"/>
              <a:t>/id/1847-schody-batole</a:t>
            </a:r>
          </a:p>
        </p:txBody>
      </p:sp>
    </p:spTree>
    <p:extLst>
      <p:ext uri="{BB962C8B-B14F-4D97-AF65-F5344CB8AC3E}">
        <p14:creationId xmlns:p14="http://schemas.microsoft.com/office/powerpoint/2010/main" val="1111665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AF57C7-69E6-7E38-338B-3E16F12241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2166DFB-803C-DE20-4B79-8BDB9051E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Běh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8FF6531-D3FF-5D91-59C7-DB53CE5C1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3914769" cy="4139998"/>
          </a:xfrm>
        </p:spPr>
        <p:txBody>
          <a:bodyPr/>
          <a:lstStyle/>
          <a:p>
            <a:r>
              <a:rPr lang="cs-CZ" b="1" dirty="0"/>
              <a:t>Na konci 3. roku dítě získává schopnost běhu 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Ovládnutí letové fáze kroku je kvalitativním ukazatelem ukončení batolecího věku. </a:t>
            </a:r>
          </a:p>
          <a:p>
            <a:endParaRPr lang="cs-CZ" dirty="0"/>
          </a:p>
          <a:p>
            <a:r>
              <a:rPr lang="cs-CZ" dirty="0"/>
              <a:t>Za opoždění PMV se považuje, pokud letovou fáze neovládne do 38. měsíce</a:t>
            </a:r>
          </a:p>
        </p:txBody>
      </p:sp>
      <p:pic>
        <p:nvPicPr>
          <p:cNvPr id="4098" name="Picture 2" descr="Viktorky 1. závod, kdy je dobré začít vést dítě k běhání? :: Máma v běhu">
            <a:extLst>
              <a:ext uri="{FF2B5EF4-FFF2-40B4-BE49-F238E27FC236}">
                <a16:creationId xmlns:a16="http://schemas.microsoft.com/office/drawing/2014/main" id="{C13C49A6-7A82-84FA-A05A-3C33E2CD3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7794"/>
            <a:ext cx="4327946" cy="288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FBEEDF2-5BFE-97D7-079D-8FEE32D472B2}"/>
              </a:ext>
            </a:extLst>
          </p:cNvPr>
          <p:cNvSpPr txBox="1"/>
          <p:nvPr/>
        </p:nvSpPr>
        <p:spPr>
          <a:xfrm>
            <a:off x="4572000" y="4870206"/>
            <a:ext cx="43279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https://mama-v-</a:t>
            </a:r>
            <a:r>
              <a:rPr lang="cs-CZ" sz="1100" dirty="0" err="1"/>
              <a:t>behu.webnode.cz</a:t>
            </a:r>
            <a:r>
              <a:rPr lang="cs-CZ" sz="1100" dirty="0"/>
              <a:t>/</a:t>
            </a:r>
            <a:r>
              <a:rPr lang="cs-CZ" sz="1100" dirty="0" err="1"/>
              <a:t>products</a:t>
            </a:r>
            <a:r>
              <a:rPr lang="cs-CZ" sz="1100" dirty="0"/>
              <a:t>/</a:t>
            </a:r>
            <a:r>
              <a:rPr lang="cs-CZ" sz="1100" dirty="0" err="1"/>
              <a:t>bezecky</a:t>
            </a:r>
            <a:r>
              <a:rPr lang="cs-CZ" sz="1100" dirty="0"/>
              <a:t>-</a:t>
            </a:r>
            <a:r>
              <a:rPr lang="cs-CZ" sz="1100" dirty="0" err="1"/>
              <a:t>vikend</a:t>
            </a:r>
            <a:r>
              <a:rPr lang="cs-CZ" sz="1100" dirty="0"/>
              <a:t>-jsme-si-</a:t>
            </a:r>
            <a:r>
              <a:rPr lang="cs-CZ" sz="1100" dirty="0" err="1"/>
              <a:t>uzili</a:t>
            </a:r>
            <a:r>
              <a:rPr lang="cs-CZ" sz="11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91483312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4-3-cz.potx" id="{2FE43D46-9011-47C6-BACF-5AE1EA2CBB67}" vid="{6C537F4C-B7CC-462F-BA9F-E07FBFC679C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2627AC-F365-40B0-879B-584CDEEF33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CBF78D-47DD-4732-AAED-3B8A6A9B74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5B6B76-9760-4DE3-BBE7-998BC0A40BCD}">
  <ds:schemaRefs>
    <ds:schemaRef ds:uri="76d5652a-9cd3-465f-98c7-aa8090bd65c7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351</TotalTime>
  <Words>2793</Words>
  <Application>Microsoft Macintosh PowerPoint</Application>
  <PresentationFormat>Předvádění na obrazovce (4:3)</PresentationFormat>
  <Paragraphs>404</Paragraphs>
  <Slides>55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4" baseType="lpstr">
      <vt:lpstr>Arial</vt:lpstr>
      <vt:lpstr>Calibri</vt:lpstr>
      <vt:lpstr>Roboto</vt:lpstr>
      <vt:lpstr>Symbol</vt:lpstr>
      <vt:lpstr>Tahoma</vt:lpstr>
      <vt:lpstr>Times New Roman</vt:lpstr>
      <vt:lpstr>Verdana</vt:lpstr>
      <vt:lpstr>Wingdings</vt:lpstr>
      <vt:lpstr>Prezentace_MU_CZ</vt:lpstr>
      <vt:lpstr>Diagnostika a pohybový systém v ontogenezi </vt:lpstr>
      <vt:lpstr>2.-3. rok </vt:lpstr>
      <vt:lpstr>Charakteristika období</vt:lpstr>
      <vt:lpstr>Postura </vt:lpstr>
      <vt:lpstr>Prezentace aplikace PowerPoint</vt:lpstr>
      <vt:lpstr>Prezentace aplikace PowerPoint</vt:lpstr>
      <vt:lpstr>Chůze</vt:lpstr>
      <vt:lpstr>Schody</vt:lpstr>
      <vt:lpstr>Běh</vt:lpstr>
      <vt:lpstr>Další pohybové dovednosti</vt:lpstr>
      <vt:lpstr>Jemná motorika</vt:lpstr>
      <vt:lpstr>Prezentace aplikace PowerPoint</vt:lpstr>
      <vt:lpstr>Psycho-sociální vývoj</vt:lpstr>
      <vt:lpstr>Jak tyto informace využít v praxi? </vt:lpstr>
      <vt:lpstr>Jak tyto informace využít v praxi?</vt:lpstr>
      <vt:lpstr>Jak tyto informace využít v praxi?</vt:lpstr>
      <vt:lpstr>Prezentace aplikace PowerPoint</vt:lpstr>
      <vt:lpstr>Prezentace aplikace PowerPoint</vt:lpstr>
      <vt:lpstr>Prezentace aplikace PowerPoint</vt:lpstr>
      <vt:lpstr>Prezentace aplikace PowerPoint</vt:lpstr>
      <vt:lpstr>Předškolní věk (4.-6. rok)</vt:lpstr>
      <vt:lpstr>Charakteristika období</vt:lpstr>
      <vt:lpstr>Postura</vt:lpstr>
      <vt:lpstr>Hrubá motorika</vt:lpstr>
      <vt:lpstr>Jemná motorika</vt:lpstr>
      <vt:lpstr>Psycho-sociální vývoj</vt:lpstr>
      <vt:lpstr>Samostatnost, soběstačnost</vt:lpstr>
      <vt:lpstr>Co by měl umět předškolák ?   aneb zápis do první třídy</vt:lpstr>
      <vt:lpstr>Co by měl umět předškolák?</vt:lpstr>
      <vt:lpstr>Co by měl umět předškolák?</vt:lpstr>
      <vt:lpstr>Jak tyto informace využít v praxi?</vt:lpstr>
      <vt:lpstr>Centrální koordinační porucha u dětí v předškolním / školním věku</vt:lpstr>
      <vt:lpstr>Školní věk </vt:lpstr>
      <vt:lpstr>Periodizace období </vt:lpstr>
      <vt:lpstr>Mladší školní věk – charakteristika </vt:lpstr>
      <vt:lpstr>Prezentace aplikace PowerPoint</vt:lpstr>
      <vt:lpstr>Mladší školní věk – charakteristika </vt:lpstr>
      <vt:lpstr>Senzitivní období </vt:lpstr>
      <vt:lpstr>Senzitivní období </vt:lpstr>
      <vt:lpstr>Mladší školní věk – senzitivní období</vt:lpstr>
      <vt:lpstr>Mladší školní věk </vt:lpstr>
      <vt:lpstr>Starší školní věk - charakteristika</vt:lpstr>
      <vt:lpstr>Starší školní věk - charakteristika</vt:lpstr>
      <vt:lpstr>Starší školní věk – senzitivní období </vt:lpstr>
      <vt:lpstr>Typická posturální problematika u dětí v období od předškolního věku do puberty </vt:lpstr>
      <vt:lpstr>Diagnostika pohybového systému</vt:lpstr>
      <vt:lpstr>Diagnostika pohybového systému</vt:lpstr>
      <vt:lpstr>Prezentace aplikace PowerPoint</vt:lpstr>
      <vt:lpstr>Prezentace aplikace PowerPoint</vt:lpstr>
      <vt:lpstr>Prezentace aplikace PowerPoint</vt:lpstr>
      <vt:lpstr>Diagnostika pohybového systému v dospělosti </vt:lpstr>
      <vt:lpstr>Jak by podle Vás taková komplexní diagnostika měla vypadat? </vt:lpstr>
      <vt:lpstr>Prezentace aplikace PowerPoint</vt:lpstr>
      <vt:lpstr>A to je pro dnešek vše</vt:lpstr>
      <vt:lpstr>Zdroje: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Diagnostika a pohybový systém v ontogenezi </dc:title>
  <dc:creator>Pavlína Bazalová</dc:creator>
  <cp:lastModifiedBy>Klára Vomáčková</cp:lastModifiedBy>
  <cp:revision>3</cp:revision>
  <dcterms:created xsi:type="dcterms:W3CDTF">2022-11-01T19:50:36Z</dcterms:created>
  <dcterms:modified xsi:type="dcterms:W3CDTF">2024-10-07T08:18:54Z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