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5" r:id="rId10"/>
    <p:sldId id="266" r:id="rId11"/>
    <p:sldId id="274" r:id="rId12"/>
    <p:sldId id="275" r:id="rId13"/>
    <p:sldId id="289" r:id="rId14"/>
    <p:sldId id="290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67" r:id="rId23"/>
    <p:sldId id="268" r:id="rId24"/>
    <p:sldId id="269" r:id="rId25"/>
    <p:sldId id="271" r:id="rId26"/>
    <p:sldId id="277" r:id="rId27"/>
    <p:sldId id="270" r:id="rId28"/>
    <p:sldId id="278" r:id="rId29"/>
    <p:sldId id="272" r:id="rId30"/>
    <p:sldId id="273" r:id="rId31"/>
    <p:sldId id="279" r:id="rId32"/>
    <p:sldId id="280" r:id="rId33"/>
    <p:sldId id="276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91" r:id="rId43"/>
    <p:sldId id="292" r:id="rId44"/>
    <p:sldId id="29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703"/>
  </p:normalViewPr>
  <p:slideViewPr>
    <p:cSldViewPr snapToGrid="0">
      <p:cViewPr varScale="1">
        <p:scale>
          <a:sx n="105" d="100"/>
          <a:sy n="105" d="100"/>
        </p:scale>
        <p:origin x="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41A8112C-B05E-1F42-9619-5AB335695A5C}"/>
    <pc:docChg chg="custSel addSld modSld">
      <pc:chgData name="Pavlína Bazalová" userId="e219d983-eaf7-45be-b67d-109fd92f69b5" providerId="ADAL" clId="{41A8112C-B05E-1F42-9619-5AB335695A5C}" dt="2023-09-26T19:34:26.965" v="98" actId="27636"/>
      <pc:docMkLst>
        <pc:docMk/>
      </pc:docMkLst>
      <pc:sldChg chg="modSp new mod">
        <pc:chgData name="Pavlína Bazalová" userId="e219d983-eaf7-45be-b67d-109fd92f69b5" providerId="ADAL" clId="{41A8112C-B05E-1F42-9619-5AB335695A5C}" dt="2023-09-26T19:32:44.553" v="44" actId="27636"/>
        <pc:sldMkLst>
          <pc:docMk/>
          <pc:sldMk cId="620580184" sldId="296"/>
        </pc:sldMkLst>
        <pc:spChg chg="mod">
          <ac:chgData name="Pavlína Bazalová" userId="e219d983-eaf7-45be-b67d-109fd92f69b5" providerId="ADAL" clId="{41A8112C-B05E-1F42-9619-5AB335695A5C}" dt="2023-09-26T19:31:55.180" v="16" actId="20577"/>
          <ac:spMkLst>
            <pc:docMk/>
            <pc:sldMk cId="620580184" sldId="296"/>
            <ac:spMk id="2" creationId="{098AA2AB-2103-2E3C-EFD3-A7648DFC7874}"/>
          </ac:spMkLst>
        </pc:spChg>
        <pc:spChg chg="mod">
          <ac:chgData name="Pavlína Bazalová" userId="e219d983-eaf7-45be-b67d-109fd92f69b5" providerId="ADAL" clId="{41A8112C-B05E-1F42-9619-5AB335695A5C}" dt="2023-09-26T19:32:44.553" v="44" actId="27636"/>
          <ac:spMkLst>
            <pc:docMk/>
            <pc:sldMk cId="620580184" sldId="296"/>
            <ac:spMk id="3" creationId="{0618C825-C1E7-9E43-0AA2-250451D64CB7}"/>
          </ac:spMkLst>
        </pc:spChg>
      </pc:sldChg>
      <pc:sldChg chg="modSp new mod">
        <pc:chgData name="Pavlína Bazalová" userId="e219d983-eaf7-45be-b67d-109fd92f69b5" providerId="ADAL" clId="{41A8112C-B05E-1F42-9619-5AB335695A5C}" dt="2023-09-26T19:33:19.207" v="62" actId="20577"/>
        <pc:sldMkLst>
          <pc:docMk/>
          <pc:sldMk cId="1654143622" sldId="297"/>
        </pc:sldMkLst>
        <pc:spChg chg="mod">
          <ac:chgData name="Pavlína Bazalová" userId="e219d983-eaf7-45be-b67d-109fd92f69b5" providerId="ADAL" clId="{41A8112C-B05E-1F42-9619-5AB335695A5C}" dt="2023-09-26T19:33:19.207" v="62" actId="20577"/>
          <ac:spMkLst>
            <pc:docMk/>
            <pc:sldMk cId="1654143622" sldId="297"/>
            <ac:spMk id="2" creationId="{416A1C7A-14C1-0A47-0B96-46A68271A087}"/>
          </ac:spMkLst>
        </pc:spChg>
        <pc:spChg chg="mod">
          <ac:chgData name="Pavlína Bazalová" userId="e219d983-eaf7-45be-b67d-109fd92f69b5" providerId="ADAL" clId="{41A8112C-B05E-1F42-9619-5AB335695A5C}" dt="2023-09-26T19:33:13.468" v="49" actId="27636"/>
          <ac:spMkLst>
            <pc:docMk/>
            <pc:sldMk cId="1654143622" sldId="297"/>
            <ac:spMk id="3" creationId="{A5FEF32C-9DCE-9283-76AB-7A5A5746F7F6}"/>
          </ac:spMkLst>
        </pc:spChg>
      </pc:sldChg>
      <pc:sldChg chg="modSp new mod">
        <pc:chgData name="Pavlína Bazalová" userId="e219d983-eaf7-45be-b67d-109fd92f69b5" providerId="ADAL" clId="{41A8112C-B05E-1F42-9619-5AB335695A5C}" dt="2023-09-26T19:34:11.148" v="81" actId="20577"/>
        <pc:sldMkLst>
          <pc:docMk/>
          <pc:sldMk cId="269380735" sldId="298"/>
        </pc:sldMkLst>
        <pc:spChg chg="mod">
          <ac:chgData name="Pavlína Bazalová" userId="e219d983-eaf7-45be-b67d-109fd92f69b5" providerId="ADAL" clId="{41A8112C-B05E-1F42-9619-5AB335695A5C}" dt="2023-09-26T19:34:11.148" v="81" actId="20577"/>
          <ac:spMkLst>
            <pc:docMk/>
            <pc:sldMk cId="269380735" sldId="298"/>
            <ac:spMk id="2" creationId="{55ABA725-1EFB-049E-89AA-8197988A8B60}"/>
          </ac:spMkLst>
        </pc:spChg>
        <pc:spChg chg="mod">
          <ac:chgData name="Pavlína Bazalová" userId="e219d983-eaf7-45be-b67d-109fd92f69b5" providerId="ADAL" clId="{41A8112C-B05E-1F42-9619-5AB335695A5C}" dt="2023-09-26T19:34:05.901" v="69" actId="27636"/>
          <ac:spMkLst>
            <pc:docMk/>
            <pc:sldMk cId="269380735" sldId="298"/>
            <ac:spMk id="3" creationId="{99A471F0-0A2E-53B9-A47B-B977058C41E5}"/>
          </ac:spMkLst>
        </pc:spChg>
      </pc:sldChg>
      <pc:sldChg chg="modSp new mod">
        <pc:chgData name="Pavlína Bazalová" userId="e219d983-eaf7-45be-b67d-109fd92f69b5" providerId="ADAL" clId="{41A8112C-B05E-1F42-9619-5AB335695A5C}" dt="2023-09-26T19:34:26.965" v="98" actId="27636"/>
        <pc:sldMkLst>
          <pc:docMk/>
          <pc:sldMk cId="1100196919" sldId="299"/>
        </pc:sldMkLst>
        <pc:spChg chg="mod">
          <ac:chgData name="Pavlína Bazalová" userId="e219d983-eaf7-45be-b67d-109fd92f69b5" providerId="ADAL" clId="{41A8112C-B05E-1F42-9619-5AB335695A5C}" dt="2023-09-26T19:34:16.626" v="94" actId="20577"/>
          <ac:spMkLst>
            <pc:docMk/>
            <pc:sldMk cId="1100196919" sldId="299"/>
            <ac:spMk id="2" creationId="{3E47FB6D-2621-E8E5-5165-58DF0BA3276C}"/>
          </ac:spMkLst>
        </pc:spChg>
        <pc:spChg chg="mod">
          <ac:chgData name="Pavlína Bazalová" userId="e219d983-eaf7-45be-b67d-109fd92f69b5" providerId="ADAL" clId="{41A8112C-B05E-1F42-9619-5AB335695A5C}" dt="2023-09-26T19:34:26.965" v="98" actId="27636"/>
          <ac:spMkLst>
            <pc:docMk/>
            <pc:sldMk cId="1100196919" sldId="299"/>
            <ac:spMk id="3" creationId="{41E4A6B5-20A6-D5B3-B8D8-06681E720C71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BF2C3-F1CC-4F20-8A65-A243F8E4302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EAC3B2-ED2A-4428-B799-4C78D5A6682D}">
      <dgm:prSet/>
      <dgm:spPr/>
      <dgm:t>
        <a:bodyPr/>
        <a:lstStyle/>
        <a:p>
          <a:r>
            <a:rPr lang="cs-CZ"/>
            <a:t>Základní údaje </a:t>
          </a:r>
          <a:endParaRPr lang="en-US"/>
        </a:p>
      </dgm:t>
    </dgm:pt>
    <dgm:pt modelId="{A06A5454-DC38-42BF-B995-578F7F77B032}" type="parTrans" cxnId="{6697B761-3403-43B1-98BF-C79C4EF87202}">
      <dgm:prSet/>
      <dgm:spPr/>
      <dgm:t>
        <a:bodyPr/>
        <a:lstStyle/>
        <a:p>
          <a:endParaRPr lang="en-US"/>
        </a:p>
      </dgm:t>
    </dgm:pt>
    <dgm:pt modelId="{F3AB432C-C7F0-4869-88A1-5DEBA37FA17F}" type="sibTrans" cxnId="{6697B761-3403-43B1-98BF-C79C4EF87202}">
      <dgm:prSet/>
      <dgm:spPr/>
      <dgm:t>
        <a:bodyPr/>
        <a:lstStyle/>
        <a:p>
          <a:endParaRPr lang="en-US"/>
        </a:p>
      </dgm:t>
    </dgm:pt>
    <dgm:pt modelId="{D34D47E6-03E8-4C9D-8B78-F05418B1F750}">
      <dgm:prSet/>
      <dgm:spPr/>
      <dgm:t>
        <a:bodyPr/>
        <a:lstStyle/>
        <a:p>
          <a:r>
            <a:rPr lang="cs-CZ"/>
            <a:t>První dojem </a:t>
          </a:r>
          <a:endParaRPr lang="en-US"/>
        </a:p>
      </dgm:t>
    </dgm:pt>
    <dgm:pt modelId="{7027B2C0-964F-4CFF-B68D-DDB05AB884D4}" type="parTrans" cxnId="{184E7A4C-AC34-4495-B39F-EB7D0C2723AA}">
      <dgm:prSet/>
      <dgm:spPr/>
      <dgm:t>
        <a:bodyPr/>
        <a:lstStyle/>
        <a:p>
          <a:endParaRPr lang="en-US"/>
        </a:p>
      </dgm:t>
    </dgm:pt>
    <dgm:pt modelId="{833E6AFA-4B5C-409B-8A21-634CE3AAF542}" type="sibTrans" cxnId="{184E7A4C-AC34-4495-B39F-EB7D0C2723AA}">
      <dgm:prSet/>
      <dgm:spPr/>
      <dgm:t>
        <a:bodyPr/>
        <a:lstStyle/>
        <a:p>
          <a:endParaRPr lang="en-US"/>
        </a:p>
      </dgm:t>
    </dgm:pt>
    <dgm:pt modelId="{B97189B0-DB50-4C27-B881-0BE2688BED9C}">
      <dgm:prSet/>
      <dgm:spPr/>
      <dgm:t>
        <a:bodyPr/>
        <a:lstStyle/>
        <a:p>
          <a:r>
            <a:rPr lang="cs-CZ"/>
            <a:t>OA</a:t>
          </a:r>
          <a:endParaRPr lang="en-US"/>
        </a:p>
      </dgm:t>
    </dgm:pt>
    <dgm:pt modelId="{B60EC810-018D-413B-ADDC-0087407DE389}" type="parTrans" cxnId="{5F3BB2D0-F21D-4A72-86E2-1EC11CAAE299}">
      <dgm:prSet/>
      <dgm:spPr/>
      <dgm:t>
        <a:bodyPr/>
        <a:lstStyle/>
        <a:p>
          <a:endParaRPr lang="en-US"/>
        </a:p>
      </dgm:t>
    </dgm:pt>
    <dgm:pt modelId="{F3F3305E-FC7A-4464-9506-715C2FB6B7DA}" type="sibTrans" cxnId="{5F3BB2D0-F21D-4A72-86E2-1EC11CAAE299}">
      <dgm:prSet/>
      <dgm:spPr/>
      <dgm:t>
        <a:bodyPr/>
        <a:lstStyle/>
        <a:p>
          <a:endParaRPr lang="en-US"/>
        </a:p>
      </dgm:t>
    </dgm:pt>
    <dgm:pt modelId="{B366CE0B-85D4-4DE3-840F-7AEBF341A6CC}">
      <dgm:prSet/>
      <dgm:spPr/>
      <dgm:t>
        <a:bodyPr/>
        <a:lstStyle/>
        <a:p>
          <a:r>
            <a:rPr lang="cs-CZ"/>
            <a:t>RA </a:t>
          </a:r>
          <a:endParaRPr lang="en-US"/>
        </a:p>
      </dgm:t>
    </dgm:pt>
    <dgm:pt modelId="{E7D3306A-5C1E-4F09-87D3-20AE1960FEFE}" type="parTrans" cxnId="{F800D99E-1568-4B18-9F15-08513B1AD978}">
      <dgm:prSet/>
      <dgm:spPr/>
      <dgm:t>
        <a:bodyPr/>
        <a:lstStyle/>
        <a:p>
          <a:endParaRPr lang="en-US"/>
        </a:p>
      </dgm:t>
    </dgm:pt>
    <dgm:pt modelId="{B24F40A7-C03F-49DA-96E4-B8487DB4BDA7}" type="sibTrans" cxnId="{F800D99E-1568-4B18-9F15-08513B1AD978}">
      <dgm:prSet/>
      <dgm:spPr/>
      <dgm:t>
        <a:bodyPr/>
        <a:lstStyle/>
        <a:p>
          <a:endParaRPr lang="en-US"/>
        </a:p>
      </dgm:t>
    </dgm:pt>
    <dgm:pt modelId="{6FAE29B7-DF6F-42B5-B2FB-3199315D1F5F}">
      <dgm:prSet/>
      <dgm:spPr/>
      <dgm:t>
        <a:bodyPr/>
        <a:lstStyle/>
        <a:p>
          <a:r>
            <a:rPr lang="cs-CZ"/>
            <a:t>PA a SA</a:t>
          </a:r>
          <a:endParaRPr lang="en-US"/>
        </a:p>
      </dgm:t>
    </dgm:pt>
    <dgm:pt modelId="{7CAA5418-B320-4745-AFD0-887A121D35A4}" type="parTrans" cxnId="{0E2D8B10-FE30-4C14-B39E-A918BA9E45DD}">
      <dgm:prSet/>
      <dgm:spPr/>
      <dgm:t>
        <a:bodyPr/>
        <a:lstStyle/>
        <a:p>
          <a:endParaRPr lang="en-US"/>
        </a:p>
      </dgm:t>
    </dgm:pt>
    <dgm:pt modelId="{7DEB0E52-3B4E-4C77-94E2-695D63F15D9A}" type="sibTrans" cxnId="{0E2D8B10-FE30-4C14-B39E-A918BA9E45DD}">
      <dgm:prSet/>
      <dgm:spPr/>
      <dgm:t>
        <a:bodyPr/>
        <a:lstStyle/>
        <a:p>
          <a:endParaRPr lang="en-US"/>
        </a:p>
      </dgm:t>
    </dgm:pt>
    <dgm:pt modelId="{885688BD-4F50-41AE-BB78-B2FF0F605257}">
      <dgm:prSet/>
      <dgm:spPr/>
      <dgm:t>
        <a:bodyPr/>
        <a:lstStyle/>
        <a:p>
          <a:r>
            <a:rPr lang="cs-CZ"/>
            <a:t>SpA</a:t>
          </a:r>
          <a:endParaRPr lang="en-US"/>
        </a:p>
      </dgm:t>
    </dgm:pt>
    <dgm:pt modelId="{82032CB2-A8F0-48D2-9FD6-1A5E417F6129}" type="parTrans" cxnId="{10D25D5D-5631-4599-A2ED-4FD12FF715F6}">
      <dgm:prSet/>
      <dgm:spPr/>
      <dgm:t>
        <a:bodyPr/>
        <a:lstStyle/>
        <a:p>
          <a:endParaRPr lang="en-US"/>
        </a:p>
      </dgm:t>
    </dgm:pt>
    <dgm:pt modelId="{6656D1AE-B903-451D-AE6C-45154004EBF5}" type="sibTrans" cxnId="{10D25D5D-5631-4599-A2ED-4FD12FF715F6}">
      <dgm:prSet/>
      <dgm:spPr/>
      <dgm:t>
        <a:bodyPr/>
        <a:lstStyle/>
        <a:p>
          <a:endParaRPr lang="en-US"/>
        </a:p>
      </dgm:t>
    </dgm:pt>
    <dgm:pt modelId="{A0AC992F-FFDA-45C8-921D-8E4C9282F895}">
      <dgm:prSet/>
      <dgm:spPr/>
      <dgm:t>
        <a:bodyPr/>
        <a:lstStyle/>
        <a:p>
          <a:r>
            <a:rPr lang="cs-CZ"/>
            <a:t>NO, MO</a:t>
          </a:r>
          <a:endParaRPr lang="en-US"/>
        </a:p>
      </dgm:t>
    </dgm:pt>
    <dgm:pt modelId="{EC8A0FE3-EB88-4948-B536-5937F5715DFD}" type="parTrans" cxnId="{638ACA65-D75B-4B3E-9DBA-ED37E34C1149}">
      <dgm:prSet/>
      <dgm:spPr/>
      <dgm:t>
        <a:bodyPr/>
        <a:lstStyle/>
        <a:p>
          <a:endParaRPr lang="en-US"/>
        </a:p>
      </dgm:t>
    </dgm:pt>
    <dgm:pt modelId="{2398E749-F2BA-4B15-9BA9-90CFF452C950}" type="sibTrans" cxnId="{638ACA65-D75B-4B3E-9DBA-ED37E34C1149}">
      <dgm:prSet/>
      <dgm:spPr/>
      <dgm:t>
        <a:bodyPr/>
        <a:lstStyle/>
        <a:p>
          <a:endParaRPr lang="en-US"/>
        </a:p>
      </dgm:t>
    </dgm:pt>
    <dgm:pt modelId="{C39A6DDE-BE53-42CD-95D4-85A1CC5E7445}">
      <dgm:prSet/>
      <dgm:spPr/>
      <dgm:t>
        <a:bodyPr/>
        <a:lstStyle/>
        <a:p>
          <a:r>
            <a:rPr lang="cs-CZ"/>
            <a:t>Co klient od vás a spolupráce s Vámi očekává</a:t>
          </a:r>
          <a:endParaRPr lang="en-US"/>
        </a:p>
      </dgm:t>
    </dgm:pt>
    <dgm:pt modelId="{0811025A-9B20-4520-87B9-88E99C057F2F}" type="parTrans" cxnId="{E10B8DAA-978F-4BDC-88EE-3895E0B47789}">
      <dgm:prSet/>
      <dgm:spPr/>
      <dgm:t>
        <a:bodyPr/>
        <a:lstStyle/>
        <a:p>
          <a:endParaRPr lang="en-US"/>
        </a:p>
      </dgm:t>
    </dgm:pt>
    <dgm:pt modelId="{89424B88-565B-45F1-AEFE-0DB2BFC3F2EA}" type="sibTrans" cxnId="{E10B8DAA-978F-4BDC-88EE-3895E0B47789}">
      <dgm:prSet/>
      <dgm:spPr/>
      <dgm:t>
        <a:bodyPr/>
        <a:lstStyle/>
        <a:p>
          <a:endParaRPr lang="en-US"/>
        </a:p>
      </dgm:t>
    </dgm:pt>
    <dgm:pt modelId="{EFD0DF6B-3219-4239-9132-84C4B5A3F0A8}" type="pres">
      <dgm:prSet presAssocID="{2D6BF2C3-F1CC-4F20-8A65-A243F8E4302A}" presName="Name0" presStyleCnt="0">
        <dgm:presLayoutVars>
          <dgm:dir/>
          <dgm:resizeHandles val="exact"/>
        </dgm:presLayoutVars>
      </dgm:prSet>
      <dgm:spPr/>
    </dgm:pt>
    <dgm:pt modelId="{F6D72802-12FD-47A2-B4CF-73CE57A616FA}" type="pres">
      <dgm:prSet presAssocID="{A9EAC3B2-ED2A-4428-B799-4C78D5A6682D}" presName="node" presStyleLbl="node1" presStyleIdx="0" presStyleCnt="8">
        <dgm:presLayoutVars>
          <dgm:bulletEnabled val="1"/>
        </dgm:presLayoutVars>
      </dgm:prSet>
      <dgm:spPr/>
    </dgm:pt>
    <dgm:pt modelId="{18EB02FB-9258-4F99-A867-F053B47B2020}" type="pres">
      <dgm:prSet presAssocID="{F3AB432C-C7F0-4869-88A1-5DEBA37FA17F}" presName="sibTrans" presStyleLbl="sibTrans1D1" presStyleIdx="0" presStyleCnt="7"/>
      <dgm:spPr/>
    </dgm:pt>
    <dgm:pt modelId="{CDA8371F-FB16-4F73-ADE7-FE600DC48EEF}" type="pres">
      <dgm:prSet presAssocID="{F3AB432C-C7F0-4869-88A1-5DEBA37FA17F}" presName="connectorText" presStyleLbl="sibTrans1D1" presStyleIdx="0" presStyleCnt="7"/>
      <dgm:spPr/>
    </dgm:pt>
    <dgm:pt modelId="{E28C7244-9E7E-4E3B-A758-45F3931D09C6}" type="pres">
      <dgm:prSet presAssocID="{D34D47E6-03E8-4C9D-8B78-F05418B1F750}" presName="node" presStyleLbl="node1" presStyleIdx="1" presStyleCnt="8">
        <dgm:presLayoutVars>
          <dgm:bulletEnabled val="1"/>
        </dgm:presLayoutVars>
      </dgm:prSet>
      <dgm:spPr/>
    </dgm:pt>
    <dgm:pt modelId="{5AD58E85-607C-4B47-B457-18CFEF84C260}" type="pres">
      <dgm:prSet presAssocID="{833E6AFA-4B5C-409B-8A21-634CE3AAF542}" presName="sibTrans" presStyleLbl="sibTrans1D1" presStyleIdx="1" presStyleCnt="7"/>
      <dgm:spPr/>
    </dgm:pt>
    <dgm:pt modelId="{F6C342D9-A9CB-46C5-B693-4543ABF2C1C1}" type="pres">
      <dgm:prSet presAssocID="{833E6AFA-4B5C-409B-8A21-634CE3AAF542}" presName="connectorText" presStyleLbl="sibTrans1D1" presStyleIdx="1" presStyleCnt="7"/>
      <dgm:spPr/>
    </dgm:pt>
    <dgm:pt modelId="{4E4107F0-0ADE-4900-A56A-4C7E36E178AA}" type="pres">
      <dgm:prSet presAssocID="{B97189B0-DB50-4C27-B881-0BE2688BED9C}" presName="node" presStyleLbl="node1" presStyleIdx="2" presStyleCnt="8">
        <dgm:presLayoutVars>
          <dgm:bulletEnabled val="1"/>
        </dgm:presLayoutVars>
      </dgm:prSet>
      <dgm:spPr/>
    </dgm:pt>
    <dgm:pt modelId="{31876420-5033-4A3A-BACD-1000B4F21378}" type="pres">
      <dgm:prSet presAssocID="{F3F3305E-FC7A-4464-9506-715C2FB6B7DA}" presName="sibTrans" presStyleLbl="sibTrans1D1" presStyleIdx="2" presStyleCnt="7"/>
      <dgm:spPr/>
    </dgm:pt>
    <dgm:pt modelId="{7C24E0AA-6E6C-4290-AD6A-A2E1D50D4A98}" type="pres">
      <dgm:prSet presAssocID="{F3F3305E-FC7A-4464-9506-715C2FB6B7DA}" presName="connectorText" presStyleLbl="sibTrans1D1" presStyleIdx="2" presStyleCnt="7"/>
      <dgm:spPr/>
    </dgm:pt>
    <dgm:pt modelId="{2763F123-DEE9-4516-84A1-4B9718C45169}" type="pres">
      <dgm:prSet presAssocID="{B366CE0B-85D4-4DE3-840F-7AEBF341A6CC}" presName="node" presStyleLbl="node1" presStyleIdx="3" presStyleCnt="8">
        <dgm:presLayoutVars>
          <dgm:bulletEnabled val="1"/>
        </dgm:presLayoutVars>
      </dgm:prSet>
      <dgm:spPr/>
    </dgm:pt>
    <dgm:pt modelId="{6915142C-98FB-4A58-9F8E-5DA0B63ABC30}" type="pres">
      <dgm:prSet presAssocID="{B24F40A7-C03F-49DA-96E4-B8487DB4BDA7}" presName="sibTrans" presStyleLbl="sibTrans1D1" presStyleIdx="3" presStyleCnt="7"/>
      <dgm:spPr/>
    </dgm:pt>
    <dgm:pt modelId="{B8116DD8-9318-480C-95E6-A21C7CE57A2A}" type="pres">
      <dgm:prSet presAssocID="{B24F40A7-C03F-49DA-96E4-B8487DB4BDA7}" presName="connectorText" presStyleLbl="sibTrans1D1" presStyleIdx="3" presStyleCnt="7"/>
      <dgm:spPr/>
    </dgm:pt>
    <dgm:pt modelId="{16E62F8B-C9B4-41BB-A2A6-8C0443454EB1}" type="pres">
      <dgm:prSet presAssocID="{6FAE29B7-DF6F-42B5-B2FB-3199315D1F5F}" presName="node" presStyleLbl="node1" presStyleIdx="4" presStyleCnt="8">
        <dgm:presLayoutVars>
          <dgm:bulletEnabled val="1"/>
        </dgm:presLayoutVars>
      </dgm:prSet>
      <dgm:spPr/>
    </dgm:pt>
    <dgm:pt modelId="{11414BA8-8FCE-4058-BD01-B17E3A421270}" type="pres">
      <dgm:prSet presAssocID="{7DEB0E52-3B4E-4C77-94E2-695D63F15D9A}" presName="sibTrans" presStyleLbl="sibTrans1D1" presStyleIdx="4" presStyleCnt="7"/>
      <dgm:spPr/>
    </dgm:pt>
    <dgm:pt modelId="{A814E7E1-E991-4DC4-979D-49AF29DCB133}" type="pres">
      <dgm:prSet presAssocID="{7DEB0E52-3B4E-4C77-94E2-695D63F15D9A}" presName="connectorText" presStyleLbl="sibTrans1D1" presStyleIdx="4" presStyleCnt="7"/>
      <dgm:spPr/>
    </dgm:pt>
    <dgm:pt modelId="{CE10CD69-0977-4550-B518-E35513EFE9C5}" type="pres">
      <dgm:prSet presAssocID="{885688BD-4F50-41AE-BB78-B2FF0F605257}" presName="node" presStyleLbl="node1" presStyleIdx="5" presStyleCnt="8">
        <dgm:presLayoutVars>
          <dgm:bulletEnabled val="1"/>
        </dgm:presLayoutVars>
      </dgm:prSet>
      <dgm:spPr/>
    </dgm:pt>
    <dgm:pt modelId="{A99B4297-D93B-4991-8BD3-1DFFC2498707}" type="pres">
      <dgm:prSet presAssocID="{6656D1AE-B903-451D-AE6C-45154004EBF5}" presName="sibTrans" presStyleLbl="sibTrans1D1" presStyleIdx="5" presStyleCnt="7"/>
      <dgm:spPr/>
    </dgm:pt>
    <dgm:pt modelId="{485C962F-9A25-44D5-A8E6-4E67090134D5}" type="pres">
      <dgm:prSet presAssocID="{6656D1AE-B903-451D-AE6C-45154004EBF5}" presName="connectorText" presStyleLbl="sibTrans1D1" presStyleIdx="5" presStyleCnt="7"/>
      <dgm:spPr/>
    </dgm:pt>
    <dgm:pt modelId="{3A27BA11-6F8F-4041-92F6-4AC749365419}" type="pres">
      <dgm:prSet presAssocID="{A0AC992F-FFDA-45C8-921D-8E4C9282F895}" presName="node" presStyleLbl="node1" presStyleIdx="6" presStyleCnt="8">
        <dgm:presLayoutVars>
          <dgm:bulletEnabled val="1"/>
        </dgm:presLayoutVars>
      </dgm:prSet>
      <dgm:spPr/>
    </dgm:pt>
    <dgm:pt modelId="{B393326C-1845-4512-9651-9A4DA97ABCC4}" type="pres">
      <dgm:prSet presAssocID="{2398E749-F2BA-4B15-9BA9-90CFF452C950}" presName="sibTrans" presStyleLbl="sibTrans1D1" presStyleIdx="6" presStyleCnt="7"/>
      <dgm:spPr/>
    </dgm:pt>
    <dgm:pt modelId="{2969D6F6-2D87-4095-840F-C8BF81E124DA}" type="pres">
      <dgm:prSet presAssocID="{2398E749-F2BA-4B15-9BA9-90CFF452C950}" presName="connectorText" presStyleLbl="sibTrans1D1" presStyleIdx="6" presStyleCnt="7"/>
      <dgm:spPr/>
    </dgm:pt>
    <dgm:pt modelId="{ABCFAE27-4162-42BE-89A5-CED327E269E0}" type="pres">
      <dgm:prSet presAssocID="{C39A6DDE-BE53-42CD-95D4-85A1CC5E7445}" presName="node" presStyleLbl="node1" presStyleIdx="7" presStyleCnt="8">
        <dgm:presLayoutVars>
          <dgm:bulletEnabled val="1"/>
        </dgm:presLayoutVars>
      </dgm:prSet>
      <dgm:spPr/>
    </dgm:pt>
  </dgm:ptLst>
  <dgm:cxnLst>
    <dgm:cxn modelId="{1B3D2800-C255-4C55-874C-944807A66CB9}" type="presOf" srcId="{A9EAC3B2-ED2A-4428-B799-4C78D5A6682D}" destId="{F6D72802-12FD-47A2-B4CF-73CE57A616FA}" srcOrd="0" destOrd="0" presId="urn:microsoft.com/office/officeart/2016/7/layout/RepeatingBendingProcessNew"/>
    <dgm:cxn modelId="{6C14FD01-2776-4AA7-966F-4F8F502C6024}" type="presOf" srcId="{F3AB432C-C7F0-4869-88A1-5DEBA37FA17F}" destId="{18EB02FB-9258-4F99-A867-F053B47B2020}" srcOrd="0" destOrd="0" presId="urn:microsoft.com/office/officeart/2016/7/layout/RepeatingBendingProcessNew"/>
    <dgm:cxn modelId="{6C4DB80E-1CBB-4BB0-98AA-A261F9216BC9}" type="presOf" srcId="{D34D47E6-03E8-4C9D-8B78-F05418B1F750}" destId="{E28C7244-9E7E-4E3B-A758-45F3931D09C6}" srcOrd="0" destOrd="0" presId="urn:microsoft.com/office/officeart/2016/7/layout/RepeatingBendingProcessNew"/>
    <dgm:cxn modelId="{0E2D8B10-FE30-4C14-B39E-A918BA9E45DD}" srcId="{2D6BF2C3-F1CC-4F20-8A65-A243F8E4302A}" destId="{6FAE29B7-DF6F-42B5-B2FB-3199315D1F5F}" srcOrd="4" destOrd="0" parTransId="{7CAA5418-B320-4745-AFD0-887A121D35A4}" sibTransId="{7DEB0E52-3B4E-4C77-94E2-695D63F15D9A}"/>
    <dgm:cxn modelId="{6B569E11-3CFE-46D8-987F-ABCD9AD719A1}" type="presOf" srcId="{2D6BF2C3-F1CC-4F20-8A65-A243F8E4302A}" destId="{EFD0DF6B-3219-4239-9132-84C4B5A3F0A8}" srcOrd="0" destOrd="0" presId="urn:microsoft.com/office/officeart/2016/7/layout/RepeatingBendingProcessNew"/>
    <dgm:cxn modelId="{A3D6AE15-E53F-468E-9D29-FF3B9ED069A2}" type="presOf" srcId="{6656D1AE-B903-451D-AE6C-45154004EBF5}" destId="{A99B4297-D93B-4991-8BD3-1DFFC2498707}" srcOrd="0" destOrd="0" presId="urn:microsoft.com/office/officeart/2016/7/layout/RepeatingBendingProcessNew"/>
    <dgm:cxn modelId="{37FA7A23-8A3F-4AA9-9421-7BA97F6D8194}" type="presOf" srcId="{B366CE0B-85D4-4DE3-840F-7AEBF341A6CC}" destId="{2763F123-DEE9-4516-84A1-4B9718C45169}" srcOrd="0" destOrd="0" presId="urn:microsoft.com/office/officeart/2016/7/layout/RepeatingBendingProcessNew"/>
    <dgm:cxn modelId="{C7131E32-3F60-4B6C-A0EC-C335EABFC816}" type="presOf" srcId="{C39A6DDE-BE53-42CD-95D4-85A1CC5E7445}" destId="{ABCFAE27-4162-42BE-89A5-CED327E269E0}" srcOrd="0" destOrd="0" presId="urn:microsoft.com/office/officeart/2016/7/layout/RepeatingBendingProcessNew"/>
    <dgm:cxn modelId="{B7F25A32-562E-47A8-8868-0D34CF230E16}" type="presOf" srcId="{B24F40A7-C03F-49DA-96E4-B8487DB4BDA7}" destId="{B8116DD8-9318-480C-95E6-A21C7CE57A2A}" srcOrd="1" destOrd="0" presId="urn:microsoft.com/office/officeart/2016/7/layout/RepeatingBendingProcessNew"/>
    <dgm:cxn modelId="{5A401136-8F09-4D52-8A24-7DA7B7C063ED}" type="presOf" srcId="{833E6AFA-4B5C-409B-8A21-634CE3AAF542}" destId="{5AD58E85-607C-4B47-B457-18CFEF84C260}" srcOrd="0" destOrd="0" presId="urn:microsoft.com/office/officeart/2016/7/layout/RepeatingBendingProcessNew"/>
    <dgm:cxn modelId="{132F3A37-BF9E-45BD-B0C7-6FF5CC0DE8AB}" type="presOf" srcId="{6656D1AE-B903-451D-AE6C-45154004EBF5}" destId="{485C962F-9A25-44D5-A8E6-4E67090134D5}" srcOrd="1" destOrd="0" presId="urn:microsoft.com/office/officeart/2016/7/layout/RepeatingBendingProcessNew"/>
    <dgm:cxn modelId="{1EACCA43-4DA1-4A36-96CC-ABF05B6C6970}" type="presOf" srcId="{833E6AFA-4B5C-409B-8A21-634CE3AAF542}" destId="{F6C342D9-A9CB-46C5-B693-4543ABF2C1C1}" srcOrd="1" destOrd="0" presId="urn:microsoft.com/office/officeart/2016/7/layout/RepeatingBendingProcessNew"/>
    <dgm:cxn modelId="{184E7A4C-AC34-4495-B39F-EB7D0C2723AA}" srcId="{2D6BF2C3-F1CC-4F20-8A65-A243F8E4302A}" destId="{D34D47E6-03E8-4C9D-8B78-F05418B1F750}" srcOrd="1" destOrd="0" parTransId="{7027B2C0-964F-4CFF-B68D-DDB05AB884D4}" sibTransId="{833E6AFA-4B5C-409B-8A21-634CE3AAF542}"/>
    <dgm:cxn modelId="{00B71652-6B91-42CF-800D-3E63086A0179}" type="presOf" srcId="{A0AC992F-FFDA-45C8-921D-8E4C9282F895}" destId="{3A27BA11-6F8F-4041-92F6-4AC749365419}" srcOrd="0" destOrd="0" presId="urn:microsoft.com/office/officeart/2016/7/layout/RepeatingBendingProcessNew"/>
    <dgm:cxn modelId="{5F189355-B16E-4B40-818F-2BD4D4F83F99}" type="presOf" srcId="{2398E749-F2BA-4B15-9BA9-90CFF452C950}" destId="{B393326C-1845-4512-9651-9A4DA97ABCC4}" srcOrd="0" destOrd="0" presId="urn:microsoft.com/office/officeart/2016/7/layout/RepeatingBendingProcessNew"/>
    <dgm:cxn modelId="{10D25D5D-5631-4599-A2ED-4FD12FF715F6}" srcId="{2D6BF2C3-F1CC-4F20-8A65-A243F8E4302A}" destId="{885688BD-4F50-41AE-BB78-B2FF0F605257}" srcOrd="5" destOrd="0" parTransId="{82032CB2-A8F0-48D2-9FD6-1A5E417F6129}" sibTransId="{6656D1AE-B903-451D-AE6C-45154004EBF5}"/>
    <dgm:cxn modelId="{6697B761-3403-43B1-98BF-C79C4EF87202}" srcId="{2D6BF2C3-F1CC-4F20-8A65-A243F8E4302A}" destId="{A9EAC3B2-ED2A-4428-B799-4C78D5A6682D}" srcOrd="0" destOrd="0" parTransId="{A06A5454-DC38-42BF-B995-578F7F77B032}" sibTransId="{F3AB432C-C7F0-4869-88A1-5DEBA37FA17F}"/>
    <dgm:cxn modelId="{638ACA65-D75B-4B3E-9DBA-ED37E34C1149}" srcId="{2D6BF2C3-F1CC-4F20-8A65-A243F8E4302A}" destId="{A0AC992F-FFDA-45C8-921D-8E4C9282F895}" srcOrd="6" destOrd="0" parTransId="{EC8A0FE3-EB88-4948-B536-5937F5715DFD}" sibTransId="{2398E749-F2BA-4B15-9BA9-90CFF452C950}"/>
    <dgm:cxn modelId="{BD43B76E-26C5-4E4B-BF89-23F188811EE0}" type="presOf" srcId="{6FAE29B7-DF6F-42B5-B2FB-3199315D1F5F}" destId="{16E62F8B-C9B4-41BB-A2A6-8C0443454EB1}" srcOrd="0" destOrd="0" presId="urn:microsoft.com/office/officeart/2016/7/layout/RepeatingBendingProcessNew"/>
    <dgm:cxn modelId="{24BE3E78-A4F5-4E2B-B9A9-418A9C8594EB}" type="presOf" srcId="{7DEB0E52-3B4E-4C77-94E2-695D63F15D9A}" destId="{11414BA8-8FCE-4058-BD01-B17E3A421270}" srcOrd="0" destOrd="0" presId="urn:microsoft.com/office/officeart/2016/7/layout/RepeatingBendingProcessNew"/>
    <dgm:cxn modelId="{73D83483-6C4F-4CEE-93F1-A229E838F368}" type="presOf" srcId="{B24F40A7-C03F-49DA-96E4-B8487DB4BDA7}" destId="{6915142C-98FB-4A58-9F8E-5DA0B63ABC30}" srcOrd="0" destOrd="0" presId="urn:microsoft.com/office/officeart/2016/7/layout/RepeatingBendingProcessNew"/>
    <dgm:cxn modelId="{CBC4738D-697A-45E0-A70D-8147ACEE01BC}" type="presOf" srcId="{F3AB432C-C7F0-4869-88A1-5DEBA37FA17F}" destId="{CDA8371F-FB16-4F73-ADE7-FE600DC48EEF}" srcOrd="1" destOrd="0" presId="urn:microsoft.com/office/officeart/2016/7/layout/RepeatingBendingProcessNew"/>
    <dgm:cxn modelId="{F800D99E-1568-4B18-9F15-08513B1AD978}" srcId="{2D6BF2C3-F1CC-4F20-8A65-A243F8E4302A}" destId="{B366CE0B-85D4-4DE3-840F-7AEBF341A6CC}" srcOrd="3" destOrd="0" parTransId="{E7D3306A-5C1E-4F09-87D3-20AE1960FEFE}" sibTransId="{B24F40A7-C03F-49DA-96E4-B8487DB4BDA7}"/>
    <dgm:cxn modelId="{BBA256A0-2F30-4AAD-8000-219E5B640BDD}" type="presOf" srcId="{2398E749-F2BA-4B15-9BA9-90CFF452C950}" destId="{2969D6F6-2D87-4095-840F-C8BF81E124DA}" srcOrd="1" destOrd="0" presId="urn:microsoft.com/office/officeart/2016/7/layout/RepeatingBendingProcessNew"/>
    <dgm:cxn modelId="{E10B8DAA-978F-4BDC-88EE-3895E0B47789}" srcId="{2D6BF2C3-F1CC-4F20-8A65-A243F8E4302A}" destId="{C39A6DDE-BE53-42CD-95D4-85A1CC5E7445}" srcOrd="7" destOrd="0" parTransId="{0811025A-9B20-4520-87B9-88E99C057F2F}" sibTransId="{89424B88-565B-45F1-AEFE-0DB2BFC3F2EA}"/>
    <dgm:cxn modelId="{CD8423BB-1A63-4B70-A047-137CFBB72103}" type="presOf" srcId="{885688BD-4F50-41AE-BB78-B2FF0F605257}" destId="{CE10CD69-0977-4550-B518-E35513EFE9C5}" srcOrd="0" destOrd="0" presId="urn:microsoft.com/office/officeart/2016/7/layout/RepeatingBendingProcessNew"/>
    <dgm:cxn modelId="{5F3BB2D0-F21D-4A72-86E2-1EC11CAAE299}" srcId="{2D6BF2C3-F1CC-4F20-8A65-A243F8E4302A}" destId="{B97189B0-DB50-4C27-B881-0BE2688BED9C}" srcOrd="2" destOrd="0" parTransId="{B60EC810-018D-413B-ADDC-0087407DE389}" sibTransId="{F3F3305E-FC7A-4464-9506-715C2FB6B7DA}"/>
    <dgm:cxn modelId="{07D148D3-7D07-4D3A-B2C9-458513678265}" type="presOf" srcId="{F3F3305E-FC7A-4464-9506-715C2FB6B7DA}" destId="{7C24E0AA-6E6C-4290-AD6A-A2E1D50D4A98}" srcOrd="1" destOrd="0" presId="urn:microsoft.com/office/officeart/2016/7/layout/RepeatingBendingProcessNew"/>
    <dgm:cxn modelId="{A1920ED6-2129-46C2-8438-D0DBE136CB0F}" type="presOf" srcId="{B97189B0-DB50-4C27-B881-0BE2688BED9C}" destId="{4E4107F0-0ADE-4900-A56A-4C7E36E178AA}" srcOrd="0" destOrd="0" presId="urn:microsoft.com/office/officeart/2016/7/layout/RepeatingBendingProcessNew"/>
    <dgm:cxn modelId="{0F99FCDB-2907-4CA2-9FDD-73D788A2BDC3}" type="presOf" srcId="{7DEB0E52-3B4E-4C77-94E2-695D63F15D9A}" destId="{A814E7E1-E991-4DC4-979D-49AF29DCB133}" srcOrd="1" destOrd="0" presId="urn:microsoft.com/office/officeart/2016/7/layout/RepeatingBendingProcessNew"/>
    <dgm:cxn modelId="{EF3B8DE3-3FC8-497F-86ED-0A201075471E}" type="presOf" srcId="{F3F3305E-FC7A-4464-9506-715C2FB6B7DA}" destId="{31876420-5033-4A3A-BACD-1000B4F21378}" srcOrd="0" destOrd="0" presId="urn:microsoft.com/office/officeart/2016/7/layout/RepeatingBendingProcessNew"/>
    <dgm:cxn modelId="{23207C08-5F43-4B9C-ADF4-1BBD8074B34F}" type="presParOf" srcId="{EFD0DF6B-3219-4239-9132-84C4B5A3F0A8}" destId="{F6D72802-12FD-47A2-B4CF-73CE57A616FA}" srcOrd="0" destOrd="0" presId="urn:microsoft.com/office/officeart/2016/7/layout/RepeatingBendingProcessNew"/>
    <dgm:cxn modelId="{DB3CC82F-5557-4FC0-81AA-45E3AC559EA2}" type="presParOf" srcId="{EFD0DF6B-3219-4239-9132-84C4B5A3F0A8}" destId="{18EB02FB-9258-4F99-A867-F053B47B2020}" srcOrd="1" destOrd="0" presId="urn:microsoft.com/office/officeart/2016/7/layout/RepeatingBendingProcessNew"/>
    <dgm:cxn modelId="{5ABD1C9D-90F7-4F7F-B46F-7B622CA18EE6}" type="presParOf" srcId="{18EB02FB-9258-4F99-A867-F053B47B2020}" destId="{CDA8371F-FB16-4F73-ADE7-FE600DC48EEF}" srcOrd="0" destOrd="0" presId="urn:microsoft.com/office/officeart/2016/7/layout/RepeatingBendingProcessNew"/>
    <dgm:cxn modelId="{5606B34E-261C-41E0-8D9D-69214B221D90}" type="presParOf" srcId="{EFD0DF6B-3219-4239-9132-84C4B5A3F0A8}" destId="{E28C7244-9E7E-4E3B-A758-45F3931D09C6}" srcOrd="2" destOrd="0" presId="urn:microsoft.com/office/officeart/2016/7/layout/RepeatingBendingProcessNew"/>
    <dgm:cxn modelId="{B734FBD4-8F3A-4F74-9706-5D9E1FA6A34D}" type="presParOf" srcId="{EFD0DF6B-3219-4239-9132-84C4B5A3F0A8}" destId="{5AD58E85-607C-4B47-B457-18CFEF84C260}" srcOrd="3" destOrd="0" presId="urn:microsoft.com/office/officeart/2016/7/layout/RepeatingBendingProcessNew"/>
    <dgm:cxn modelId="{7FC85946-542D-4D91-8F9E-72264C8022DD}" type="presParOf" srcId="{5AD58E85-607C-4B47-B457-18CFEF84C260}" destId="{F6C342D9-A9CB-46C5-B693-4543ABF2C1C1}" srcOrd="0" destOrd="0" presId="urn:microsoft.com/office/officeart/2016/7/layout/RepeatingBendingProcessNew"/>
    <dgm:cxn modelId="{6285A3AC-289A-4F17-9E8C-5207E9ECCAD6}" type="presParOf" srcId="{EFD0DF6B-3219-4239-9132-84C4B5A3F0A8}" destId="{4E4107F0-0ADE-4900-A56A-4C7E36E178AA}" srcOrd="4" destOrd="0" presId="urn:microsoft.com/office/officeart/2016/7/layout/RepeatingBendingProcessNew"/>
    <dgm:cxn modelId="{682D30E9-B3D0-4336-8074-ABCFAEE245FB}" type="presParOf" srcId="{EFD0DF6B-3219-4239-9132-84C4B5A3F0A8}" destId="{31876420-5033-4A3A-BACD-1000B4F21378}" srcOrd="5" destOrd="0" presId="urn:microsoft.com/office/officeart/2016/7/layout/RepeatingBendingProcessNew"/>
    <dgm:cxn modelId="{CE98E731-B3D5-4C61-9EC3-EB968777482C}" type="presParOf" srcId="{31876420-5033-4A3A-BACD-1000B4F21378}" destId="{7C24E0AA-6E6C-4290-AD6A-A2E1D50D4A98}" srcOrd="0" destOrd="0" presId="urn:microsoft.com/office/officeart/2016/7/layout/RepeatingBendingProcessNew"/>
    <dgm:cxn modelId="{22228C1A-3077-483D-ABBA-473F21C26F2C}" type="presParOf" srcId="{EFD0DF6B-3219-4239-9132-84C4B5A3F0A8}" destId="{2763F123-DEE9-4516-84A1-4B9718C45169}" srcOrd="6" destOrd="0" presId="urn:microsoft.com/office/officeart/2016/7/layout/RepeatingBendingProcessNew"/>
    <dgm:cxn modelId="{466DFC61-47FE-4B6F-A005-AC0258FCD145}" type="presParOf" srcId="{EFD0DF6B-3219-4239-9132-84C4B5A3F0A8}" destId="{6915142C-98FB-4A58-9F8E-5DA0B63ABC30}" srcOrd="7" destOrd="0" presId="urn:microsoft.com/office/officeart/2016/7/layout/RepeatingBendingProcessNew"/>
    <dgm:cxn modelId="{684E93B6-F784-44E0-A11B-F34F0507F893}" type="presParOf" srcId="{6915142C-98FB-4A58-9F8E-5DA0B63ABC30}" destId="{B8116DD8-9318-480C-95E6-A21C7CE57A2A}" srcOrd="0" destOrd="0" presId="urn:microsoft.com/office/officeart/2016/7/layout/RepeatingBendingProcessNew"/>
    <dgm:cxn modelId="{5E2DC446-3F48-4102-9EB1-B359F30AE12A}" type="presParOf" srcId="{EFD0DF6B-3219-4239-9132-84C4B5A3F0A8}" destId="{16E62F8B-C9B4-41BB-A2A6-8C0443454EB1}" srcOrd="8" destOrd="0" presId="urn:microsoft.com/office/officeart/2016/7/layout/RepeatingBendingProcessNew"/>
    <dgm:cxn modelId="{A51F1895-CC83-4645-AA4F-F45611289B0E}" type="presParOf" srcId="{EFD0DF6B-3219-4239-9132-84C4B5A3F0A8}" destId="{11414BA8-8FCE-4058-BD01-B17E3A421270}" srcOrd="9" destOrd="0" presId="urn:microsoft.com/office/officeart/2016/7/layout/RepeatingBendingProcessNew"/>
    <dgm:cxn modelId="{B21F47CB-9139-49F9-8D18-36289C93537B}" type="presParOf" srcId="{11414BA8-8FCE-4058-BD01-B17E3A421270}" destId="{A814E7E1-E991-4DC4-979D-49AF29DCB133}" srcOrd="0" destOrd="0" presId="urn:microsoft.com/office/officeart/2016/7/layout/RepeatingBendingProcessNew"/>
    <dgm:cxn modelId="{AA3A85C3-1069-4FCA-894B-7668C9C4CF60}" type="presParOf" srcId="{EFD0DF6B-3219-4239-9132-84C4B5A3F0A8}" destId="{CE10CD69-0977-4550-B518-E35513EFE9C5}" srcOrd="10" destOrd="0" presId="urn:microsoft.com/office/officeart/2016/7/layout/RepeatingBendingProcessNew"/>
    <dgm:cxn modelId="{D845509B-5BDC-4D97-93D2-31191CDCA15C}" type="presParOf" srcId="{EFD0DF6B-3219-4239-9132-84C4B5A3F0A8}" destId="{A99B4297-D93B-4991-8BD3-1DFFC2498707}" srcOrd="11" destOrd="0" presId="urn:microsoft.com/office/officeart/2016/7/layout/RepeatingBendingProcessNew"/>
    <dgm:cxn modelId="{161DD4EC-977A-4B37-8DEE-2504BAEFC904}" type="presParOf" srcId="{A99B4297-D93B-4991-8BD3-1DFFC2498707}" destId="{485C962F-9A25-44D5-A8E6-4E67090134D5}" srcOrd="0" destOrd="0" presId="urn:microsoft.com/office/officeart/2016/7/layout/RepeatingBendingProcessNew"/>
    <dgm:cxn modelId="{FDDE56D1-C412-4CAD-947C-EB802D3991ED}" type="presParOf" srcId="{EFD0DF6B-3219-4239-9132-84C4B5A3F0A8}" destId="{3A27BA11-6F8F-4041-92F6-4AC749365419}" srcOrd="12" destOrd="0" presId="urn:microsoft.com/office/officeart/2016/7/layout/RepeatingBendingProcessNew"/>
    <dgm:cxn modelId="{877F9B76-791D-4E0A-835D-703DFFFB85E9}" type="presParOf" srcId="{EFD0DF6B-3219-4239-9132-84C4B5A3F0A8}" destId="{B393326C-1845-4512-9651-9A4DA97ABCC4}" srcOrd="13" destOrd="0" presId="urn:microsoft.com/office/officeart/2016/7/layout/RepeatingBendingProcessNew"/>
    <dgm:cxn modelId="{D06D9AD5-EE99-44CB-8058-6CBAF364A691}" type="presParOf" srcId="{B393326C-1845-4512-9651-9A4DA97ABCC4}" destId="{2969D6F6-2D87-4095-840F-C8BF81E124DA}" srcOrd="0" destOrd="0" presId="urn:microsoft.com/office/officeart/2016/7/layout/RepeatingBendingProcessNew"/>
    <dgm:cxn modelId="{EB759CF7-BA0E-4384-AB7E-66D8823BA440}" type="presParOf" srcId="{EFD0DF6B-3219-4239-9132-84C4B5A3F0A8}" destId="{ABCFAE27-4162-42BE-89A5-CED327E269E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EAA4E-21AF-46B8-8C95-CA5337E590C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3A7A71-122C-431B-8D8B-E2369F58E524}">
      <dgm:prSet/>
      <dgm:spPr/>
      <dgm:t>
        <a:bodyPr/>
        <a:lstStyle/>
        <a:p>
          <a:r>
            <a:rPr lang="cs-CZ"/>
            <a:t>Výtěžnost anamnézy často stoupá se zkušeností </a:t>
          </a:r>
          <a:endParaRPr lang="en-US"/>
        </a:p>
      </dgm:t>
    </dgm:pt>
    <dgm:pt modelId="{7FF413F3-2F85-410C-AC4B-3F17EA195E4A}" type="parTrans" cxnId="{761CE661-C077-413E-B466-C36F1AF58048}">
      <dgm:prSet/>
      <dgm:spPr/>
      <dgm:t>
        <a:bodyPr/>
        <a:lstStyle/>
        <a:p>
          <a:endParaRPr lang="en-US"/>
        </a:p>
      </dgm:t>
    </dgm:pt>
    <dgm:pt modelId="{0E99520C-FA9D-49C2-994A-8E2DEBF640CF}" type="sibTrans" cxnId="{761CE661-C077-413E-B466-C36F1AF58048}">
      <dgm:prSet/>
      <dgm:spPr/>
      <dgm:t>
        <a:bodyPr/>
        <a:lstStyle/>
        <a:p>
          <a:endParaRPr lang="en-US"/>
        </a:p>
      </dgm:t>
    </dgm:pt>
    <dgm:pt modelId="{5A5CB206-BA5B-4463-99F8-2BE7C18C8B57}">
      <dgm:prSet/>
      <dgm:spPr/>
      <dgm:t>
        <a:bodyPr/>
        <a:lstStyle/>
        <a:p>
          <a:r>
            <a:rPr lang="cs-CZ"/>
            <a:t>Utváří první vztah mezi Vámi a klientem </a:t>
          </a:r>
          <a:endParaRPr lang="en-US"/>
        </a:p>
      </dgm:t>
    </dgm:pt>
    <dgm:pt modelId="{2ED7A949-39EB-411F-87DE-6FAFFEFCCF0D}" type="parTrans" cxnId="{AA2E7866-5569-4133-B850-F949A23AEB56}">
      <dgm:prSet/>
      <dgm:spPr/>
      <dgm:t>
        <a:bodyPr/>
        <a:lstStyle/>
        <a:p>
          <a:endParaRPr lang="en-US"/>
        </a:p>
      </dgm:t>
    </dgm:pt>
    <dgm:pt modelId="{B31C0246-1DAE-4ECB-97E8-61EDB7AA9373}" type="sibTrans" cxnId="{AA2E7866-5569-4133-B850-F949A23AEB56}">
      <dgm:prSet/>
      <dgm:spPr/>
      <dgm:t>
        <a:bodyPr/>
        <a:lstStyle/>
        <a:p>
          <a:endParaRPr lang="en-US"/>
        </a:p>
      </dgm:t>
    </dgm:pt>
    <dgm:pt modelId="{1D35065A-B5F5-4280-8B32-E93757A5A268}">
      <dgm:prSet/>
      <dgm:spPr/>
      <dgm:t>
        <a:bodyPr/>
        <a:lstStyle/>
        <a:p>
          <a:r>
            <a:rPr lang="cs-CZ" dirty="0"/>
            <a:t>Nemusí se kompletně odehrát v prvním sezení – doptáváte se a anamnézu doplňujete postupně</a:t>
          </a:r>
          <a:endParaRPr lang="en-US" dirty="0"/>
        </a:p>
      </dgm:t>
    </dgm:pt>
    <dgm:pt modelId="{2C74BC01-8661-4F34-81FA-233042241EAC}" type="parTrans" cxnId="{F4751CA2-0F23-41A0-9BD7-B41E86364E72}">
      <dgm:prSet/>
      <dgm:spPr/>
      <dgm:t>
        <a:bodyPr/>
        <a:lstStyle/>
        <a:p>
          <a:endParaRPr lang="en-US"/>
        </a:p>
      </dgm:t>
    </dgm:pt>
    <dgm:pt modelId="{D8D88DBB-E8AF-48B0-8CC3-3EA0E77B33B6}" type="sibTrans" cxnId="{F4751CA2-0F23-41A0-9BD7-B41E86364E72}">
      <dgm:prSet/>
      <dgm:spPr/>
      <dgm:t>
        <a:bodyPr/>
        <a:lstStyle/>
        <a:p>
          <a:endParaRPr lang="en-US"/>
        </a:p>
      </dgm:t>
    </dgm:pt>
    <dgm:pt modelId="{3B76D74D-9A0C-4377-8AB7-8BC655440713}" type="pres">
      <dgm:prSet presAssocID="{440EAA4E-21AF-46B8-8C95-CA5337E590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840DA7-A7BB-46B0-8A8D-F1E39BF206A0}" type="pres">
      <dgm:prSet presAssocID="{813A7A71-122C-431B-8D8B-E2369F58E524}" presName="hierRoot1" presStyleCnt="0"/>
      <dgm:spPr/>
    </dgm:pt>
    <dgm:pt modelId="{924BA745-E752-4346-9328-941FF44E23D7}" type="pres">
      <dgm:prSet presAssocID="{813A7A71-122C-431B-8D8B-E2369F58E524}" presName="composite" presStyleCnt="0"/>
      <dgm:spPr/>
    </dgm:pt>
    <dgm:pt modelId="{550F2E41-8C48-43E4-939D-EE64EAA8B126}" type="pres">
      <dgm:prSet presAssocID="{813A7A71-122C-431B-8D8B-E2369F58E524}" presName="background" presStyleLbl="node0" presStyleIdx="0" presStyleCnt="3"/>
      <dgm:spPr/>
    </dgm:pt>
    <dgm:pt modelId="{DDDC995A-99CA-46D2-A8EB-4321BF88572B}" type="pres">
      <dgm:prSet presAssocID="{813A7A71-122C-431B-8D8B-E2369F58E524}" presName="text" presStyleLbl="fgAcc0" presStyleIdx="0" presStyleCnt="3">
        <dgm:presLayoutVars>
          <dgm:chPref val="3"/>
        </dgm:presLayoutVars>
      </dgm:prSet>
      <dgm:spPr/>
    </dgm:pt>
    <dgm:pt modelId="{12BEE9E4-F9FD-49A3-AE9E-0BC15D68A9BC}" type="pres">
      <dgm:prSet presAssocID="{813A7A71-122C-431B-8D8B-E2369F58E524}" presName="hierChild2" presStyleCnt="0"/>
      <dgm:spPr/>
    </dgm:pt>
    <dgm:pt modelId="{21DC8C1B-3872-45B6-8ABC-9335A7DABEFF}" type="pres">
      <dgm:prSet presAssocID="{5A5CB206-BA5B-4463-99F8-2BE7C18C8B57}" presName="hierRoot1" presStyleCnt="0"/>
      <dgm:spPr/>
    </dgm:pt>
    <dgm:pt modelId="{F9BCC3CD-5BDA-4EF7-931E-97A4875F4D66}" type="pres">
      <dgm:prSet presAssocID="{5A5CB206-BA5B-4463-99F8-2BE7C18C8B57}" presName="composite" presStyleCnt="0"/>
      <dgm:spPr/>
    </dgm:pt>
    <dgm:pt modelId="{ADFD4073-A0C0-42E3-8848-07287A13B0AB}" type="pres">
      <dgm:prSet presAssocID="{5A5CB206-BA5B-4463-99F8-2BE7C18C8B57}" presName="background" presStyleLbl="node0" presStyleIdx="1" presStyleCnt="3"/>
      <dgm:spPr/>
    </dgm:pt>
    <dgm:pt modelId="{6E7735EA-8C4C-40DD-9705-D07165EE659D}" type="pres">
      <dgm:prSet presAssocID="{5A5CB206-BA5B-4463-99F8-2BE7C18C8B57}" presName="text" presStyleLbl="fgAcc0" presStyleIdx="1" presStyleCnt="3">
        <dgm:presLayoutVars>
          <dgm:chPref val="3"/>
        </dgm:presLayoutVars>
      </dgm:prSet>
      <dgm:spPr/>
    </dgm:pt>
    <dgm:pt modelId="{0ACBE221-127F-4C67-AE58-6E05F106A5DD}" type="pres">
      <dgm:prSet presAssocID="{5A5CB206-BA5B-4463-99F8-2BE7C18C8B57}" presName="hierChild2" presStyleCnt="0"/>
      <dgm:spPr/>
    </dgm:pt>
    <dgm:pt modelId="{B3B9A180-677A-4F89-A165-ACD21B36B0B3}" type="pres">
      <dgm:prSet presAssocID="{1D35065A-B5F5-4280-8B32-E93757A5A268}" presName="hierRoot1" presStyleCnt="0"/>
      <dgm:spPr/>
    </dgm:pt>
    <dgm:pt modelId="{16129AE8-12ED-40E4-99E4-A1468435DCB9}" type="pres">
      <dgm:prSet presAssocID="{1D35065A-B5F5-4280-8B32-E93757A5A268}" presName="composite" presStyleCnt="0"/>
      <dgm:spPr/>
    </dgm:pt>
    <dgm:pt modelId="{EDBB9A5E-8982-463D-BD62-BFD03344A1E2}" type="pres">
      <dgm:prSet presAssocID="{1D35065A-B5F5-4280-8B32-E93757A5A268}" presName="background" presStyleLbl="node0" presStyleIdx="2" presStyleCnt="3"/>
      <dgm:spPr/>
    </dgm:pt>
    <dgm:pt modelId="{43FC30E5-D133-40CE-A340-3785E0E902DB}" type="pres">
      <dgm:prSet presAssocID="{1D35065A-B5F5-4280-8B32-E93757A5A268}" presName="text" presStyleLbl="fgAcc0" presStyleIdx="2" presStyleCnt="3">
        <dgm:presLayoutVars>
          <dgm:chPref val="3"/>
        </dgm:presLayoutVars>
      </dgm:prSet>
      <dgm:spPr/>
    </dgm:pt>
    <dgm:pt modelId="{5F071D03-11D1-4C68-A709-4E124B14A859}" type="pres">
      <dgm:prSet presAssocID="{1D35065A-B5F5-4280-8B32-E93757A5A268}" presName="hierChild2" presStyleCnt="0"/>
      <dgm:spPr/>
    </dgm:pt>
  </dgm:ptLst>
  <dgm:cxnLst>
    <dgm:cxn modelId="{9F45861D-56D0-4035-B40B-5C9D114B7E51}" type="presOf" srcId="{5A5CB206-BA5B-4463-99F8-2BE7C18C8B57}" destId="{6E7735EA-8C4C-40DD-9705-D07165EE659D}" srcOrd="0" destOrd="0" presId="urn:microsoft.com/office/officeart/2005/8/layout/hierarchy1"/>
    <dgm:cxn modelId="{5599882D-F89E-4E12-8C83-7E6295DD8250}" type="presOf" srcId="{813A7A71-122C-431B-8D8B-E2369F58E524}" destId="{DDDC995A-99CA-46D2-A8EB-4321BF88572B}" srcOrd="0" destOrd="0" presId="urn:microsoft.com/office/officeart/2005/8/layout/hierarchy1"/>
    <dgm:cxn modelId="{761CE661-C077-413E-B466-C36F1AF58048}" srcId="{440EAA4E-21AF-46B8-8C95-CA5337E590C9}" destId="{813A7A71-122C-431B-8D8B-E2369F58E524}" srcOrd="0" destOrd="0" parTransId="{7FF413F3-2F85-410C-AC4B-3F17EA195E4A}" sibTransId="{0E99520C-FA9D-49C2-994A-8E2DEBF640CF}"/>
    <dgm:cxn modelId="{AA2E7866-5569-4133-B850-F949A23AEB56}" srcId="{440EAA4E-21AF-46B8-8C95-CA5337E590C9}" destId="{5A5CB206-BA5B-4463-99F8-2BE7C18C8B57}" srcOrd="1" destOrd="0" parTransId="{2ED7A949-39EB-411F-87DE-6FAFFEFCCF0D}" sibTransId="{B31C0246-1DAE-4ECB-97E8-61EDB7AA9373}"/>
    <dgm:cxn modelId="{65D50987-648F-4720-918E-8296EC7297FE}" type="presOf" srcId="{440EAA4E-21AF-46B8-8C95-CA5337E590C9}" destId="{3B76D74D-9A0C-4377-8AB7-8BC655440713}" srcOrd="0" destOrd="0" presId="urn:microsoft.com/office/officeart/2005/8/layout/hierarchy1"/>
    <dgm:cxn modelId="{CFC4D295-BC9A-43E9-B874-2C503746C7E1}" type="presOf" srcId="{1D35065A-B5F5-4280-8B32-E93757A5A268}" destId="{43FC30E5-D133-40CE-A340-3785E0E902DB}" srcOrd="0" destOrd="0" presId="urn:microsoft.com/office/officeart/2005/8/layout/hierarchy1"/>
    <dgm:cxn modelId="{F4751CA2-0F23-41A0-9BD7-B41E86364E72}" srcId="{440EAA4E-21AF-46B8-8C95-CA5337E590C9}" destId="{1D35065A-B5F5-4280-8B32-E93757A5A268}" srcOrd="2" destOrd="0" parTransId="{2C74BC01-8661-4F34-81FA-233042241EAC}" sibTransId="{D8D88DBB-E8AF-48B0-8CC3-3EA0E77B33B6}"/>
    <dgm:cxn modelId="{6CB2FA51-AED9-405B-B138-598684E33C5E}" type="presParOf" srcId="{3B76D74D-9A0C-4377-8AB7-8BC655440713}" destId="{F6840DA7-A7BB-46B0-8A8D-F1E39BF206A0}" srcOrd="0" destOrd="0" presId="urn:microsoft.com/office/officeart/2005/8/layout/hierarchy1"/>
    <dgm:cxn modelId="{5B20561D-FB80-46E1-BD35-21BCA6EBA517}" type="presParOf" srcId="{F6840DA7-A7BB-46B0-8A8D-F1E39BF206A0}" destId="{924BA745-E752-4346-9328-941FF44E23D7}" srcOrd="0" destOrd="0" presId="urn:microsoft.com/office/officeart/2005/8/layout/hierarchy1"/>
    <dgm:cxn modelId="{9C280A71-084A-43CE-B728-62E05E512139}" type="presParOf" srcId="{924BA745-E752-4346-9328-941FF44E23D7}" destId="{550F2E41-8C48-43E4-939D-EE64EAA8B126}" srcOrd="0" destOrd="0" presId="urn:microsoft.com/office/officeart/2005/8/layout/hierarchy1"/>
    <dgm:cxn modelId="{4FA81997-98B8-41D6-B014-1D07DABC66AA}" type="presParOf" srcId="{924BA745-E752-4346-9328-941FF44E23D7}" destId="{DDDC995A-99CA-46D2-A8EB-4321BF88572B}" srcOrd="1" destOrd="0" presId="urn:microsoft.com/office/officeart/2005/8/layout/hierarchy1"/>
    <dgm:cxn modelId="{1808C0BF-E469-44EF-814A-4C023D2B6016}" type="presParOf" srcId="{F6840DA7-A7BB-46B0-8A8D-F1E39BF206A0}" destId="{12BEE9E4-F9FD-49A3-AE9E-0BC15D68A9BC}" srcOrd="1" destOrd="0" presId="urn:microsoft.com/office/officeart/2005/8/layout/hierarchy1"/>
    <dgm:cxn modelId="{F2D82339-4CFF-4EEE-A987-C172579DE189}" type="presParOf" srcId="{3B76D74D-9A0C-4377-8AB7-8BC655440713}" destId="{21DC8C1B-3872-45B6-8ABC-9335A7DABEFF}" srcOrd="1" destOrd="0" presId="urn:microsoft.com/office/officeart/2005/8/layout/hierarchy1"/>
    <dgm:cxn modelId="{3218DAFC-6B5A-478E-A411-F417B7FBCDF6}" type="presParOf" srcId="{21DC8C1B-3872-45B6-8ABC-9335A7DABEFF}" destId="{F9BCC3CD-5BDA-4EF7-931E-97A4875F4D66}" srcOrd="0" destOrd="0" presId="urn:microsoft.com/office/officeart/2005/8/layout/hierarchy1"/>
    <dgm:cxn modelId="{5FC851E6-00F5-46CE-BB80-1C68CE5FE589}" type="presParOf" srcId="{F9BCC3CD-5BDA-4EF7-931E-97A4875F4D66}" destId="{ADFD4073-A0C0-42E3-8848-07287A13B0AB}" srcOrd="0" destOrd="0" presId="urn:microsoft.com/office/officeart/2005/8/layout/hierarchy1"/>
    <dgm:cxn modelId="{6EEDB177-FBF7-4FC2-A62B-DD78A2B29F3A}" type="presParOf" srcId="{F9BCC3CD-5BDA-4EF7-931E-97A4875F4D66}" destId="{6E7735EA-8C4C-40DD-9705-D07165EE659D}" srcOrd="1" destOrd="0" presId="urn:microsoft.com/office/officeart/2005/8/layout/hierarchy1"/>
    <dgm:cxn modelId="{334CC3A4-6324-435D-8B67-16855AC14A22}" type="presParOf" srcId="{21DC8C1B-3872-45B6-8ABC-9335A7DABEFF}" destId="{0ACBE221-127F-4C67-AE58-6E05F106A5DD}" srcOrd="1" destOrd="0" presId="urn:microsoft.com/office/officeart/2005/8/layout/hierarchy1"/>
    <dgm:cxn modelId="{89FCE26E-AC5C-47DD-91C9-347A648B4B4D}" type="presParOf" srcId="{3B76D74D-9A0C-4377-8AB7-8BC655440713}" destId="{B3B9A180-677A-4F89-A165-ACD21B36B0B3}" srcOrd="2" destOrd="0" presId="urn:microsoft.com/office/officeart/2005/8/layout/hierarchy1"/>
    <dgm:cxn modelId="{CDAC340A-BA27-44EE-8C9C-94DC16530BF9}" type="presParOf" srcId="{B3B9A180-677A-4F89-A165-ACD21B36B0B3}" destId="{16129AE8-12ED-40E4-99E4-A1468435DCB9}" srcOrd="0" destOrd="0" presId="urn:microsoft.com/office/officeart/2005/8/layout/hierarchy1"/>
    <dgm:cxn modelId="{202782E4-AB3C-4CD9-8CAF-0B804D7A09A4}" type="presParOf" srcId="{16129AE8-12ED-40E4-99E4-A1468435DCB9}" destId="{EDBB9A5E-8982-463D-BD62-BFD03344A1E2}" srcOrd="0" destOrd="0" presId="urn:microsoft.com/office/officeart/2005/8/layout/hierarchy1"/>
    <dgm:cxn modelId="{C7466884-F5A2-4651-9CAA-B2B156D422FF}" type="presParOf" srcId="{16129AE8-12ED-40E4-99E4-A1468435DCB9}" destId="{43FC30E5-D133-40CE-A340-3785E0E902DB}" srcOrd="1" destOrd="0" presId="urn:microsoft.com/office/officeart/2005/8/layout/hierarchy1"/>
    <dgm:cxn modelId="{B8B07540-988F-4E60-B963-B9B097FD71CC}" type="presParOf" srcId="{B3B9A180-677A-4F89-A165-ACD21B36B0B3}" destId="{5F071D03-11D1-4C68-A709-4E124B14A8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BF2C3-F1CC-4F20-8A65-A243F8E4302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EAC3B2-ED2A-4428-B799-4C78D5A6682D}">
      <dgm:prSet/>
      <dgm:spPr/>
      <dgm:t>
        <a:bodyPr/>
        <a:lstStyle/>
        <a:p>
          <a:r>
            <a:rPr lang="cs-CZ"/>
            <a:t>Základní údaje </a:t>
          </a:r>
          <a:endParaRPr lang="en-US"/>
        </a:p>
      </dgm:t>
    </dgm:pt>
    <dgm:pt modelId="{A06A5454-DC38-42BF-B995-578F7F77B032}" type="parTrans" cxnId="{6697B761-3403-43B1-98BF-C79C4EF87202}">
      <dgm:prSet/>
      <dgm:spPr/>
      <dgm:t>
        <a:bodyPr/>
        <a:lstStyle/>
        <a:p>
          <a:endParaRPr lang="en-US"/>
        </a:p>
      </dgm:t>
    </dgm:pt>
    <dgm:pt modelId="{F3AB432C-C7F0-4869-88A1-5DEBA37FA17F}" type="sibTrans" cxnId="{6697B761-3403-43B1-98BF-C79C4EF87202}">
      <dgm:prSet/>
      <dgm:spPr/>
      <dgm:t>
        <a:bodyPr/>
        <a:lstStyle/>
        <a:p>
          <a:endParaRPr lang="en-US"/>
        </a:p>
      </dgm:t>
    </dgm:pt>
    <dgm:pt modelId="{D34D47E6-03E8-4C9D-8B78-F05418B1F750}">
      <dgm:prSet/>
      <dgm:spPr/>
      <dgm:t>
        <a:bodyPr/>
        <a:lstStyle/>
        <a:p>
          <a:r>
            <a:rPr lang="cs-CZ"/>
            <a:t>První dojem </a:t>
          </a:r>
          <a:endParaRPr lang="en-US"/>
        </a:p>
      </dgm:t>
    </dgm:pt>
    <dgm:pt modelId="{7027B2C0-964F-4CFF-B68D-DDB05AB884D4}" type="parTrans" cxnId="{184E7A4C-AC34-4495-B39F-EB7D0C2723AA}">
      <dgm:prSet/>
      <dgm:spPr/>
      <dgm:t>
        <a:bodyPr/>
        <a:lstStyle/>
        <a:p>
          <a:endParaRPr lang="en-US"/>
        </a:p>
      </dgm:t>
    </dgm:pt>
    <dgm:pt modelId="{833E6AFA-4B5C-409B-8A21-634CE3AAF542}" type="sibTrans" cxnId="{184E7A4C-AC34-4495-B39F-EB7D0C2723AA}">
      <dgm:prSet/>
      <dgm:spPr/>
      <dgm:t>
        <a:bodyPr/>
        <a:lstStyle/>
        <a:p>
          <a:endParaRPr lang="en-US"/>
        </a:p>
      </dgm:t>
    </dgm:pt>
    <dgm:pt modelId="{B97189B0-DB50-4C27-B881-0BE2688BED9C}">
      <dgm:prSet/>
      <dgm:spPr/>
      <dgm:t>
        <a:bodyPr/>
        <a:lstStyle/>
        <a:p>
          <a:r>
            <a:rPr lang="cs-CZ"/>
            <a:t>OA</a:t>
          </a:r>
          <a:endParaRPr lang="en-US"/>
        </a:p>
      </dgm:t>
    </dgm:pt>
    <dgm:pt modelId="{B60EC810-018D-413B-ADDC-0087407DE389}" type="parTrans" cxnId="{5F3BB2D0-F21D-4A72-86E2-1EC11CAAE299}">
      <dgm:prSet/>
      <dgm:spPr/>
      <dgm:t>
        <a:bodyPr/>
        <a:lstStyle/>
        <a:p>
          <a:endParaRPr lang="en-US"/>
        </a:p>
      </dgm:t>
    </dgm:pt>
    <dgm:pt modelId="{F3F3305E-FC7A-4464-9506-715C2FB6B7DA}" type="sibTrans" cxnId="{5F3BB2D0-F21D-4A72-86E2-1EC11CAAE299}">
      <dgm:prSet/>
      <dgm:spPr/>
      <dgm:t>
        <a:bodyPr/>
        <a:lstStyle/>
        <a:p>
          <a:endParaRPr lang="en-US"/>
        </a:p>
      </dgm:t>
    </dgm:pt>
    <dgm:pt modelId="{B366CE0B-85D4-4DE3-840F-7AEBF341A6CC}">
      <dgm:prSet/>
      <dgm:spPr/>
      <dgm:t>
        <a:bodyPr/>
        <a:lstStyle/>
        <a:p>
          <a:r>
            <a:rPr lang="cs-CZ"/>
            <a:t>RA </a:t>
          </a:r>
          <a:endParaRPr lang="en-US"/>
        </a:p>
      </dgm:t>
    </dgm:pt>
    <dgm:pt modelId="{E7D3306A-5C1E-4F09-87D3-20AE1960FEFE}" type="parTrans" cxnId="{F800D99E-1568-4B18-9F15-08513B1AD978}">
      <dgm:prSet/>
      <dgm:spPr/>
      <dgm:t>
        <a:bodyPr/>
        <a:lstStyle/>
        <a:p>
          <a:endParaRPr lang="en-US"/>
        </a:p>
      </dgm:t>
    </dgm:pt>
    <dgm:pt modelId="{B24F40A7-C03F-49DA-96E4-B8487DB4BDA7}" type="sibTrans" cxnId="{F800D99E-1568-4B18-9F15-08513B1AD978}">
      <dgm:prSet/>
      <dgm:spPr/>
      <dgm:t>
        <a:bodyPr/>
        <a:lstStyle/>
        <a:p>
          <a:endParaRPr lang="en-US"/>
        </a:p>
      </dgm:t>
    </dgm:pt>
    <dgm:pt modelId="{6FAE29B7-DF6F-42B5-B2FB-3199315D1F5F}">
      <dgm:prSet/>
      <dgm:spPr/>
      <dgm:t>
        <a:bodyPr/>
        <a:lstStyle/>
        <a:p>
          <a:r>
            <a:rPr lang="cs-CZ"/>
            <a:t>PA a SA</a:t>
          </a:r>
          <a:endParaRPr lang="en-US"/>
        </a:p>
      </dgm:t>
    </dgm:pt>
    <dgm:pt modelId="{7CAA5418-B320-4745-AFD0-887A121D35A4}" type="parTrans" cxnId="{0E2D8B10-FE30-4C14-B39E-A918BA9E45DD}">
      <dgm:prSet/>
      <dgm:spPr/>
      <dgm:t>
        <a:bodyPr/>
        <a:lstStyle/>
        <a:p>
          <a:endParaRPr lang="en-US"/>
        </a:p>
      </dgm:t>
    </dgm:pt>
    <dgm:pt modelId="{7DEB0E52-3B4E-4C77-94E2-695D63F15D9A}" type="sibTrans" cxnId="{0E2D8B10-FE30-4C14-B39E-A918BA9E45DD}">
      <dgm:prSet/>
      <dgm:spPr/>
      <dgm:t>
        <a:bodyPr/>
        <a:lstStyle/>
        <a:p>
          <a:endParaRPr lang="en-US"/>
        </a:p>
      </dgm:t>
    </dgm:pt>
    <dgm:pt modelId="{885688BD-4F50-41AE-BB78-B2FF0F605257}">
      <dgm:prSet/>
      <dgm:spPr/>
      <dgm:t>
        <a:bodyPr/>
        <a:lstStyle/>
        <a:p>
          <a:r>
            <a:rPr lang="cs-CZ"/>
            <a:t>SpA</a:t>
          </a:r>
          <a:endParaRPr lang="en-US"/>
        </a:p>
      </dgm:t>
    </dgm:pt>
    <dgm:pt modelId="{82032CB2-A8F0-48D2-9FD6-1A5E417F6129}" type="parTrans" cxnId="{10D25D5D-5631-4599-A2ED-4FD12FF715F6}">
      <dgm:prSet/>
      <dgm:spPr/>
      <dgm:t>
        <a:bodyPr/>
        <a:lstStyle/>
        <a:p>
          <a:endParaRPr lang="en-US"/>
        </a:p>
      </dgm:t>
    </dgm:pt>
    <dgm:pt modelId="{6656D1AE-B903-451D-AE6C-45154004EBF5}" type="sibTrans" cxnId="{10D25D5D-5631-4599-A2ED-4FD12FF715F6}">
      <dgm:prSet/>
      <dgm:spPr/>
      <dgm:t>
        <a:bodyPr/>
        <a:lstStyle/>
        <a:p>
          <a:endParaRPr lang="en-US"/>
        </a:p>
      </dgm:t>
    </dgm:pt>
    <dgm:pt modelId="{A0AC992F-FFDA-45C8-921D-8E4C9282F895}">
      <dgm:prSet/>
      <dgm:spPr/>
      <dgm:t>
        <a:bodyPr/>
        <a:lstStyle/>
        <a:p>
          <a:r>
            <a:rPr lang="cs-CZ"/>
            <a:t>NO, MO</a:t>
          </a:r>
          <a:endParaRPr lang="en-US"/>
        </a:p>
      </dgm:t>
    </dgm:pt>
    <dgm:pt modelId="{EC8A0FE3-EB88-4948-B536-5937F5715DFD}" type="parTrans" cxnId="{638ACA65-D75B-4B3E-9DBA-ED37E34C1149}">
      <dgm:prSet/>
      <dgm:spPr/>
      <dgm:t>
        <a:bodyPr/>
        <a:lstStyle/>
        <a:p>
          <a:endParaRPr lang="en-US"/>
        </a:p>
      </dgm:t>
    </dgm:pt>
    <dgm:pt modelId="{2398E749-F2BA-4B15-9BA9-90CFF452C950}" type="sibTrans" cxnId="{638ACA65-D75B-4B3E-9DBA-ED37E34C1149}">
      <dgm:prSet/>
      <dgm:spPr/>
      <dgm:t>
        <a:bodyPr/>
        <a:lstStyle/>
        <a:p>
          <a:endParaRPr lang="en-US"/>
        </a:p>
      </dgm:t>
    </dgm:pt>
    <dgm:pt modelId="{C39A6DDE-BE53-42CD-95D4-85A1CC5E7445}">
      <dgm:prSet/>
      <dgm:spPr/>
      <dgm:t>
        <a:bodyPr/>
        <a:lstStyle/>
        <a:p>
          <a:r>
            <a:rPr lang="cs-CZ"/>
            <a:t>Co klient od vás a spolupráce s Vámi očekává</a:t>
          </a:r>
          <a:endParaRPr lang="en-US"/>
        </a:p>
      </dgm:t>
    </dgm:pt>
    <dgm:pt modelId="{0811025A-9B20-4520-87B9-88E99C057F2F}" type="parTrans" cxnId="{E10B8DAA-978F-4BDC-88EE-3895E0B47789}">
      <dgm:prSet/>
      <dgm:spPr/>
      <dgm:t>
        <a:bodyPr/>
        <a:lstStyle/>
        <a:p>
          <a:endParaRPr lang="en-US"/>
        </a:p>
      </dgm:t>
    </dgm:pt>
    <dgm:pt modelId="{89424B88-565B-45F1-AEFE-0DB2BFC3F2EA}" type="sibTrans" cxnId="{E10B8DAA-978F-4BDC-88EE-3895E0B47789}">
      <dgm:prSet/>
      <dgm:spPr/>
      <dgm:t>
        <a:bodyPr/>
        <a:lstStyle/>
        <a:p>
          <a:endParaRPr lang="en-US"/>
        </a:p>
      </dgm:t>
    </dgm:pt>
    <dgm:pt modelId="{EFD0DF6B-3219-4239-9132-84C4B5A3F0A8}" type="pres">
      <dgm:prSet presAssocID="{2D6BF2C3-F1CC-4F20-8A65-A243F8E4302A}" presName="Name0" presStyleCnt="0">
        <dgm:presLayoutVars>
          <dgm:dir/>
          <dgm:resizeHandles val="exact"/>
        </dgm:presLayoutVars>
      </dgm:prSet>
      <dgm:spPr/>
    </dgm:pt>
    <dgm:pt modelId="{F6D72802-12FD-47A2-B4CF-73CE57A616FA}" type="pres">
      <dgm:prSet presAssocID="{A9EAC3B2-ED2A-4428-B799-4C78D5A6682D}" presName="node" presStyleLbl="node1" presStyleIdx="0" presStyleCnt="8">
        <dgm:presLayoutVars>
          <dgm:bulletEnabled val="1"/>
        </dgm:presLayoutVars>
      </dgm:prSet>
      <dgm:spPr/>
    </dgm:pt>
    <dgm:pt modelId="{18EB02FB-9258-4F99-A867-F053B47B2020}" type="pres">
      <dgm:prSet presAssocID="{F3AB432C-C7F0-4869-88A1-5DEBA37FA17F}" presName="sibTrans" presStyleLbl="sibTrans1D1" presStyleIdx="0" presStyleCnt="7"/>
      <dgm:spPr/>
    </dgm:pt>
    <dgm:pt modelId="{CDA8371F-FB16-4F73-ADE7-FE600DC48EEF}" type="pres">
      <dgm:prSet presAssocID="{F3AB432C-C7F0-4869-88A1-5DEBA37FA17F}" presName="connectorText" presStyleLbl="sibTrans1D1" presStyleIdx="0" presStyleCnt="7"/>
      <dgm:spPr/>
    </dgm:pt>
    <dgm:pt modelId="{E28C7244-9E7E-4E3B-A758-45F3931D09C6}" type="pres">
      <dgm:prSet presAssocID="{D34D47E6-03E8-4C9D-8B78-F05418B1F750}" presName="node" presStyleLbl="node1" presStyleIdx="1" presStyleCnt="8">
        <dgm:presLayoutVars>
          <dgm:bulletEnabled val="1"/>
        </dgm:presLayoutVars>
      </dgm:prSet>
      <dgm:spPr/>
    </dgm:pt>
    <dgm:pt modelId="{5AD58E85-607C-4B47-B457-18CFEF84C260}" type="pres">
      <dgm:prSet presAssocID="{833E6AFA-4B5C-409B-8A21-634CE3AAF542}" presName="sibTrans" presStyleLbl="sibTrans1D1" presStyleIdx="1" presStyleCnt="7"/>
      <dgm:spPr/>
    </dgm:pt>
    <dgm:pt modelId="{F6C342D9-A9CB-46C5-B693-4543ABF2C1C1}" type="pres">
      <dgm:prSet presAssocID="{833E6AFA-4B5C-409B-8A21-634CE3AAF542}" presName="connectorText" presStyleLbl="sibTrans1D1" presStyleIdx="1" presStyleCnt="7"/>
      <dgm:spPr/>
    </dgm:pt>
    <dgm:pt modelId="{4E4107F0-0ADE-4900-A56A-4C7E36E178AA}" type="pres">
      <dgm:prSet presAssocID="{B97189B0-DB50-4C27-B881-0BE2688BED9C}" presName="node" presStyleLbl="node1" presStyleIdx="2" presStyleCnt="8">
        <dgm:presLayoutVars>
          <dgm:bulletEnabled val="1"/>
        </dgm:presLayoutVars>
      </dgm:prSet>
      <dgm:spPr/>
    </dgm:pt>
    <dgm:pt modelId="{31876420-5033-4A3A-BACD-1000B4F21378}" type="pres">
      <dgm:prSet presAssocID="{F3F3305E-FC7A-4464-9506-715C2FB6B7DA}" presName="sibTrans" presStyleLbl="sibTrans1D1" presStyleIdx="2" presStyleCnt="7"/>
      <dgm:spPr/>
    </dgm:pt>
    <dgm:pt modelId="{7C24E0AA-6E6C-4290-AD6A-A2E1D50D4A98}" type="pres">
      <dgm:prSet presAssocID="{F3F3305E-FC7A-4464-9506-715C2FB6B7DA}" presName="connectorText" presStyleLbl="sibTrans1D1" presStyleIdx="2" presStyleCnt="7"/>
      <dgm:spPr/>
    </dgm:pt>
    <dgm:pt modelId="{2763F123-DEE9-4516-84A1-4B9718C45169}" type="pres">
      <dgm:prSet presAssocID="{B366CE0B-85D4-4DE3-840F-7AEBF341A6CC}" presName="node" presStyleLbl="node1" presStyleIdx="3" presStyleCnt="8">
        <dgm:presLayoutVars>
          <dgm:bulletEnabled val="1"/>
        </dgm:presLayoutVars>
      </dgm:prSet>
      <dgm:spPr/>
    </dgm:pt>
    <dgm:pt modelId="{6915142C-98FB-4A58-9F8E-5DA0B63ABC30}" type="pres">
      <dgm:prSet presAssocID="{B24F40A7-C03F-49DA-96E4-B8487DB4BDA7}" presName="sibTrans" presStyleLbl="sibTrans1D1" presStyleIdx="3" presStyleCnt="7"/>
      <dgm:spPr/>
    </dgm:pt>
    <dgm:pt modelId="{B8116DD8-9318-480C-95E6-A21C7CE57A2A}" type="pres">
      <dgm:prSet presAssocID="{B24F40A7-C03F-49DA-96E4-B8487DB4BDA7}" presName="connectorText" presStyleLbl="sibTrans1D1" presStyleIdx="3" presStyleCnt="7"/>
      <dgm:spPr/>
    </dgm:pt>
    <dgm:pt modelId="{16E62F8B-C9B4-41BB-A2A6-8C0443454EB1}" type="pres">
      <dgm:prSet presAssocID="{6FAE29B7-DF6F-42B5-B2FB-3199315D1F5F}" presName="node" presStyleLbl="node1" presStyleIdx="4" presStyleCnt="8">
        <dgm:presLayoutVars>
          <dgm:bulletEnabled val="1"/>
        </dgm:presLayoutVars>
      </dgm:prSet>
      <dgm:spPr/>
    </dgm:pt>
    <dgm:pt modelId="{11414BA8-8FCE-4058-BD01-B17E3A421270}" type="pres">
      <dgm:prSet presAssocID="{7DEB0E52-3B4E-4C77-94E2-695D63F15D9A}" presName="sibTrans" presStyleLbl="sibTrans1D1" presStyleIdx="4" presStyleCnt="7"/>
      <dgm:spPr/>
    </dgm:pt>
    <dgm:pt modelId="{A814E7E1-E991-4DC4-979D-49AF29DCB133}" type="pres">
      <dgm:prSet presAssocID="{7DEB0E52-3B4E-4C77-94E2-695D63F15D9A}" presName="connectorText" presStyleLbl="sibTrans1D1" presStyleIdx="4" presStyleCnt="7"/>
      <dgm:spPr/>
    </dgm:pt>
    <dgm:pt modelId="{CE10CD69-0977-4550-B518-E35513EFE9C5}" type="pres">
      <dgm:prSet presAssocID="{885688BD-4F50-41AE-BB78-B2FF0F605257}" presName="node" presStyleLbl="node1" presStyleIdx="5" presStyleCnt="8">
        <dgm:presLayoutVars>
          <dgm:bulletEnabled val="1"/>
        </dgm:presLayoutVars>
      </dgm:prSet>
      <dgm:spPr/>
    </dgm:pt>
    <dgm:pt modelId="{A99B4297-D93B-4991-8BD3-1DFFC2498707}" type="pres">
      <dgm:prSet presAssocID="{6656D1AE-B903-451D-AE6C-45154004EBF5}" presName="sibTrans" presStyleLbl="sibTrans1D1" presStyleIdx="5" presStyleCnt="7"/>
      <dgm:spPr/>
    </dgm:pt>
    <dgm:pt modelId="{485C962F-9A25-44D5-A8E6-4E67090134D5}" type="pres">
      <dgm:prSet presAssocID="{6656D1AE-B903-451D-AE6C-45154004EBF5}" presName="connectorText" presStyleLbl="sibTrans1D1" presStyleIdx="5" presStyleCnt="7"/>
      <dgm:spPr/>
    </dgm:pt>
    <dgm:pt modelId="{3A27BA11-6F8F-4041-92F6-4AC749365419}" type="pres">
      <dgm:prSet presAssocID="{A0AC992F-FFDA-45C8-921D-8E4C9282F895}" presName="node" presStyleLbl="node1" presStyleIdx="6" presStyleCnt="8">
        <dgm:presLayoutVars>
          <dgm:bulletEnabled val="1"/>
        </dgm:presLayoutVars>
      </dgm:prSet>
      <dgm:spPr/>
    </dgm:pt>
    <dgm:pt modelId="{B393326C-1845-4512-9651-9A4DA97ABCC4}" type="pres">
      <dgm:prSet presAssocID="{2398E749-F2BA-4B15-9BA9-90CFF452C950}" presName="sibTrans" presStyleLbl="sibTrans1D1" presStyleIdx="6" presStyleCnt="7"/>
      <dgm:spPr/>
    </dgm:pt>
    <dgm:pt modelId="{2969D6F6-2D87-4095-840F-C8BF81E124DA}" type="pres">
      <dgm:prSet presAssocID="{2398E749-F2BA-4B15-9BA9-90CFF452C950}" presName="connectorText" presStyleLbl="sibTrans1D1" presStyleIdx="6" presStyleCnt="7"/>
      <dgm:spPr/>
    </dgm:pt>
    <dgm:pt modelId="{ABCFAE27-4162-42BE-89A5-CED327E269E0}" type="pres">
      <dgm:prSet presAssocID="{C39A6DDE-BE53-42CD-95D4-85A1CC5E7445}" presName="node" presStyleLbl="node1" presStyleIdx="7" presStyleCnt="8">
        <dgm:presLayoutVars>
          <dgm:bulletEnabled val="1"/>
        </dgm:presLayoutVars>
      </dgm:prSet>
      <dgm:spPr/>
    </dgm:pt>
  </dgm:ptLst>
  <dgm:cxnLst>
    <dgm:cxn modelId="{1B3D2800-C255-4C55-874C-944807A66CB9}" type="presOf" srcId="{A9EAC3B2-ED2A-4428-B799-4C78D5A6682D}" destId="{F6D72802-12FD-47A2-B4CF-73CE57A616FA}" srcOrd="0" destOrd="0" presId="urn:microsoft.com/office/officeart/2016/7/layout/RepeatingBendingProcessNew"/>
    <dgm:cxn modelId="{6C14FD01-2776-4AA7-966F-4F8F502C6024}" type="presOf" srcId="{F3AB432C-C7F0-4869-88A1-5DEBA37FA17F}" destId="{18EB02FB-9258-4F99-A867-F053B47B2020}" srcOrd="0" destOrd="0" presId="urn:microsoft.com/office/officeart/2016/7/layout/RepeatingBendingProcessNew"/>
    <dgm:cxn modelId="{6C4DB80E-1CBB-4BB0-98AA-A261F9216BC9}" type="presOf" srcId="{D34D47E6-03E8-4C9D-8B78-F05418B1F750}" destId="{E28C7244-9E7E-4E3B-A758-45F3931D09C6}" srcOrd="0" destOrd="0" presId="urn:microsoft.com/office/officeart/2016/7/layout/RepeatingBendingProcessNew"/>
    <dgm:cxn modelId="{0E2D8B10-FE30-4C14-B39E-A918BA9E45DD}" srcId="{2D6BF2C3-F1CC-4F20-8A65-A243F8E4302A}" destId="{6FAE29B7-DF6F-42B5-B2FB-3199315D1F5F}" srcOrd="4" destOrd="0" parTransId="{7CAA5418-B320-4745-AFD0-887A121D35A4}" sibTransId="{7DEB0E52-3B4E-4C77-94E2-695D63F15D9A}"/>
    <dgm:cxn modelId="{6B569E11-3CFE-46D8-987F-ABCD9AD719A1}" type="presOf" srcId="{2D6BF2C3-F1CC-4F20-8A65-A243F8E4302A}" destId="{EFD0DF6B-3219-4239-9132-84C4B5A3F0A8}" srcOrd="0" destOrd="0" presId="urn:microsoft.com/office/officeart/2016/7/layout/RepeatingBendingProcessNew"/>
    <dgm:cxn modelId="{A3D6AE15-E53F-468E-9D29-FF3B9ED069A2}" type="presOf" srcId="{6656D1AE-B903-451D-AE6C-45154004EBF5}" destId="{A99B4297-D93B-4991-8BD3-1DFFC2498707}" srcOrd="0" destOrd="0" presId="urn:microsoft.com/office/officeart/2016/7/layout/RepeatingBendingProcessNew"/>
    <dgm:cxn modelId="{37FA7A23-8A3F-4AA9-9421-7BA97F6D8194}" type="presOf" srcId="{B366CE0B-85D4-4DE3-840F-7AEBF341A6CC}" destId="{2763F123-DEE9-4516-84A1-4B9718C45169}" srcOrd="0" destOrd="0" presId="urn:microsoft.com/office/officeart/2016/7/layout/RepeatingBendingProcessNew"/>
    <dgm:cxn modelId="{C7131E32-3F60-4B6C-A0EC-C335EABFC816}" type="presOf" srcId="{C39A6DDE-BE53-42CD-95D4-85A1CC5E7445}" destId="{ABCFAE27-4162-42BE-89A5-CED327E269E0}" srcOrd="0" destOrd="0" presId="urn:microsoft.com/office/officeart/2016/7/layout/RepeatingBendingProcessNew"/>
    <dgm:cxn modelId="{B7F25A32-562E-47A8-8868-0D34CF230E16}" type="presOf" srcId="{B24F40A7-C03F-49DA-96E4-B8487DB4BDA7}" destId="{B8116DD8-9318-480C-95E6-A21C7CE57A2A}" srcOrd="1" destOrd="0" presId="urn:microsoft.com/office/officeart/2016/7/layout/RepeatingBendingProcessNew"/>
    <dgm:cxn modelId="{5A401136-8F09-4D52-8A24-7DA7B7C063ED}" type="presOf" srcId="{833E6AFA-4B5C-409B-8A21-634CE3AAF542}" destId="{5AD58E85-607C-4B47-B457-18CFEF84C260}" srcOrd="0" destOrd="0" presId="urn:microsoft.com/office/officeart/2016/7/layout/RepeatingBendingProcessNew"/>
    <dgm:cxn modelId="{132F3A37-BF9E-45BD-B0C7-6FF5CC0DE8AB}" type="presOf" srcId="{6656D1AE-B903-451D-AE6C-45154004EBF5}" destId="{485C962F-9A25-44D5-A8E6-4E67090134D5}" srcOrd="1" destOrd="0" presId="urn:microsoft.com/office/officeart/2016/7/layout/RepeatingBendingProcessNew"/>
    <dgm:cxn modelId="{1EACCA43-4DA1-4A36-96CC-ABF05B6C6970}" type="presOf" srcId="{833E6AFA-4B5C-409B-8A21-634CE3AAF542}" destId="{F6C342D9-A9CB-46C5-B693-4543ABF2C1C1}" srcOrd="1" destOrd="0" presId="urn:microsoft.com/office/officeart/2016/7/layout/RepeatingBendingProcessNew"/>
    <dgm:cxn modelId="{184E7A4C-AC34-4495-B39F-EB7D0C2723AA}" srcId="{2D6BF2C3-F1CC-4F20-8A65-A243F8E4302A}" destId="{D34D47E6-03E8-4C9D-8B78-F05418B1F750}" srcOrd="1" destOrd="0" parTransId="{7027B2C0-964F-4CFF-B68D-DDB05AB884D4}" sibTransId="{833E6AFA-4B5C-409B-8A21-634CE3AAF542}"/>
    <dgm:cxn modelId="{00B71652-6B91-42CF-800D-3E63086A0179}" type="presOf" srcId="{A0AC992F-FFDA-45C8-921D-8E4C9282F895}" destId="{3A27BA11-6F8F-4041-92F6-4AC749365419}" srcOrd="0" destOrd="0" presId="urn:microsoft.com/office/officeart/2016/7/layout/RepeatingBendingProcessNew"/>
    <dgm:cxn modelId="{5F189355-B16E-4B40-818F-2BD4D4F83F99}" type="presOf" srcId="{2398E749-F2BA-4B15-9BA9-90CFF452C950}" destId="{B393326C-1845-4512-9651-9A4DA97ABCC4}" srcOrd="0" destOrd="0" presId="urn:microsoft.com/office/officeart/2016/7/layout/RepeatingBendingProcessNew"/>
    <dgm:cxn modelId="{10D25D5D-5631-4599-A2ED-4FD12FF715F6}" srcId="{2D6BF2C3-F1CC-4F20-8A65-A243F8E4302A}" destId="{885688BD-4F50-41AE-BB78-B2FF0F605257}" srcOrd="5" destOrd="0" parTransId="{82032CB2-A8F0-48D2-9FD6-1A5E417F6129}" sibTransId="{6656D1AE-B903-451D-AE6C-45154004EBF5}"/>
    <dgm:cxn modelId="{6697B761-3403-43B1-98BF-C79C4EF87202}" srcId="{2D6BF2C3-F1CC-4F20-8A65-A243F8E4302A}" destId="{A9EAC3B2-ED2A-4428-B799-4C78D5A6682D}" srcOrd="0" destOrd="0" parTransId="{A06A5454-DC38-42BF-B995-578F7F77B032}" sibTransId="{F3AB432C-C7F0-4869-88A1-5DEBA37FA17F}"/>
    <dgm:cxn modelId="{638ACA65-D75B-4B3E-9DBA-ED37E34C1149}" srcId="{2D6BF2C3-F1CC-4F20-8A65-A243F8E4302A}" destId="{A0AC992F-FFDA-45C8-921D-8E4C9282F895}" srcOrd="6" destOrd="0" parTransId="{EC8A0FE3-EB88-4948-B536-5937F5715DFD}" sibTransId="{2398E749-F2BA-4B15-9BA9-90CFF452C950}"/>
    <dgm:cxn modelId="{BD43B76E-26C5-4E4B-BF89-23F188811EE0}" type="presOf" srcId="{6FAE29B7-DF6F-42B5-B2FB-3199315D1F5F}" destId="{16E62F8B-C9B4-41BB-A2A6-8C0443454EB1}" srcOrd="0" destOrd="0" presId="urn:microsoft.com/office/officeart/2016/7/layout/RepeatingBendingProcessNew"/>
    <dgm:cxn modelId="{24BE3E78-A4F5-4E2B-B9A9-418A9C8594EB}" type="presOf" srcId="{7DEB0E52-3B4E-4C77-94E2-695D63F15D9A}" destId="{11414BA8-8FCE-4058-BD01-B17E3A421270}" srcOrd="0" destOrd="0" presId="urn:microsoft.com/office/officeart/2016/7/layout/RepeatingBendingProcessNew"/>
    <dgm:cxn modelId="{73D83483-6C4F-4CEE-93F1-A229E838F368}" type="presOf" srcId="{B24F40A7-C03F-49DA-96E4-B8487DB4BDA7}" destId="{6915142C-98FB-4A58-9F8E-5DA0B63ABC30}" srcOrd="0" destOrd="0" presId="urn:microsoft.com/office/officeart/2016/7/layout/RepeatingBendingProcessNew"/>
    <dgm:cxn modelId="{CBC4738D-697A-45E0-A70D-8147ACEE01BC}" type="presOf" srcId="{F3AB432C-C7F0-4869-88A1-5DEBA37FA17F}" destId="{CDA8371F-FB16-4F73-ADE7-FE600DC48EEF}" srcOrd="1" destOrd="0" presId="urn:microsoft.com/office/officeart/2016/7/layout/RepeatingBendingProcessNew"/>
    <dgm:cxn modelId="{F800D99E-1568-4B18-9F15-08513B1AD978}" srcId="{2D6BF2C3-F1CC-4F20-8A65-A243F8E4302A}" destId="{B366CE0B-85D4-4DE3-840F-7AEBF341A6CC}" srcOrd="3" destOrd="0" parTransId="{E7D3306A-5C1E-4F09-87D3-20AE1960FEFE}" sibTransId="{B24F40A7-C03F-49DA-96E4-B8487DB4BDA7}"/>
    <dgm:cxn modelId="{BBA256A0-2F30-4AAD-8000-219E5B640BDD}" type="presOf" srcId="{2398E749-F2BA-4B15-9BA9-90CFF452C950}" destId="{2969D6F6-2D87-4095-840F-C8BF81E124DA}" srcOrd="1" destOrd="0" presId="urn:microsoft.com/office/officeart/2016/7/layout/RepeatingBendingProcessNew"/>
    <dgm:cxn modelId="{E10B8DAA-978F-4BDC-88EE-3895E0B47789}" srcId="{2D6BF2C3-F1CC-4F20-8A65-A243F8E4302A}" destId="{C39A6DDE-BE53-42CD-95D4-85A1CC5E7445}" srcOrd="7" destOrd="0" parTransId="{0811025A-9B20-4520-87B9-88E99C057F2F}" sibTransId="{89424B88-565B-45F1-AEFE-0DB2BFC3F2EA}"/>
    <dgm:cxn modelId="{CD8423BB-1A63-4B70-A047-137CFBB72103}" type="presOf" srcId="{885688BD-4F50-41AE-BB78-B2FF0F605257}" destId="{CE10CD69-0977-4550-B518-E35513EFE9C5}" srcOrd="0" destOrd="0" presId="urn:microsoft.com/office/officeart/2016/7/layout/RepeatingBendingProcessNew"/>
    <dgm:cxn modelId="{5F3BB2D0-F21D-4A72-86E2-1EC11CAAE299}" srcId="{2D6BF2C3-F1CC-4F20-8A65-A243F8E4302A}" destId="{B97189B0-DB50-4C27-B881-0BE2688BED9C}" srcOrd="2" destOrd="0" parTransId="{B60EC810-018D-413B-ADDC-0087407DE389}" sibTransId="{F3F3305E-FC7A-4464-9506-715C2FB6B7DA}"/>
    <dgm:cxn modelId="{07D148D3-7D07-4D3A-B2C9-458513678265}" type="presOf" srcId="{F3F3305E-FC7A-4464-9506-715C2FB6B7DA}" destId="{7C24E0AA-6E6C-4290-AD6A-A2E1D50D4A98}" srcOrd="1" destOrd="0" presId="urn:microsoft.com/office/officeart/2016/7/layout/RepeatingBendingProcessNew"/>
    <dgm:cxn modelId="{A1920ED6-2129-46C2-8438-D0DBE136CB0F}" type="presOf" srcId="{B97189B0-DB50-4C27-B881-0BE2688BED9C}" destId="{4E4107F0-0ADE-4900-A56A-4C7E36E178AA}" srcOrd="0" destOrd="0" presId="urn:microsoft.com/office/officeart/2016/7/layout/RepeatingBendingProcessNew"/>
    <dgm:cxn modelId="{0F99FCDB-2907-4CA2-9FDD-73D788A2BDC3}" type="presOf" srcId="{7DEB0E52-3B4E-4C77-94E2-695D63F15D9A}" destId="{A814E7E1-E991-4DC4-979D-49AF29DCB133}" srcOrd="1" destOrd="0" presId="urn:microsoft.com/office/officeart/2016/7/layout/RepeatingBendingProcessNew"/>
    <dgm:cxn modelId="{EF3B8DE3-3FC8-497F-86ED-0A201075471E}" type="presOf" srcId="{F3F3305E-FC7A-4464-9506-715C2FB6B7DA}" destId="{31876420-5033-4A3A-BACD-1000B4F21378}" srcOrd="0" destOrd="0" presId="urn:microsoft.com/office/officeart/2016/7/layout/RepeatingBendingProcessNew"/>
    <dgm:cxn modelId="{23207C08-5F43-4B9C-ADF4-1BBD8074B34F}" type="presParOf" srcId="{EFD0DF6B-3219-4239-9132-84C4B5A3F0A8}" destId="{F6D72802-12FD-47A2-B4CF-73CE57A616FA}" srcOrd="0" destOrd="0" presId="urn:microsoft.com/office/officeart/2016/7/layout/RepeatingBendingProcessNew"/>
    <dgm:cxn modelId="{DB3CC82F-5557-4FC0-81AA-45E3AC559EA2}" type="presParOf" srcId="{EFD0DF6B-3219-4239-9132-84C4B5A3F0A8}" destId="{18EB02FB-9258-4F99-A867-F053B47B2020}" srcOrd="1" destOrd="0" presId="urn:microsoft.com/office/officeart/2016/7/layout/RepeatingBendingProcessNew"/>
    <dgm:cxn modelId="{5ABD1C9D-90F7-4F7F-B46F-7B622CA18EE6}" type="presParOf" srcId="{18EB02FB-9258-4F99-A867-F053B47B2020}" destId="{CDA8371F-FB16-4F73-ADE7-FE600DC48EEF}" srcOrd="0" destOrd="0" presId="urn:microsoft.com/office/officeart/2016/7/layout/RepeatingBendingProcessNew"/>
    <dgm:cxn modelId="{5606B34E-261C-41E0-8D9D-69214B221D90}" type="presParOf" srcId="{EFD0DF6B-3219-4239-9132-84C4B5A3F0A8}" destId="{E28C7244-9E7E-4E3B-A758-45F3931D09C6}" srcOrd="2" destOrd="0" presId="urn:microsoft.com/office/officeart/2016/7/layout/RepeatingBendingProcessNew"/>
    <dgm:cxn modelId="{B734FBD4-8F3A-4F74-9706-5D9E1FA6A34D}" type="presParOf" srcId="{EFD0DF6B-3219-4239-9132-84C4B5A3F0A8}" destId="{5AD58E85-607C-4B47-B457-18CFEF84C260}" srcOrd="3" destOrd="0" presId="urn:microsoft.com/office/officeart/2016/7/layout/RepeatingBendingProcessNew"/>
    <dgm:cxn modelId="{7FC85946-542D-4D91-8F9E-72264C8022DD}" type="presParOf" srcId="{5AD58E85-607C-4B47-B457-18CFEF84C260}" destId="{F6C342D9-A9CB-46C5-B693-4543ABF2C1C1}" srcOrd="0" destOrd="0" presId="urn:microsoft.com/office/officeart/2016/7/layout/RepeatingBendingProcessNew"/>
    <dgm:cxn modelId="{6285A3AC-289A-4F17-9E8C-5207E9ECCAD6}" type="presParOf" srcId="{EFD0DF6B-3219-4239-9132-84C4B5A3F0A8}" destId="{4E4107F0-0ADE-4900-A56A-4C7E36E178AA}" srcOrd="4" destOrd="0" presId="urn:microsoft.com/office/officeart/2016/7/layout/RepeatingBendingProcessNew"/>
    <dgm:cxn modelId="{682D30E9-B3D0-4336-8074-ABCFAEE245FB}" type="presParOf" srcId="{EFD0DF6B-3219-4239-9132-84C4B5A3F0A8}" destId="{31876420-5033-4A3A-BACD-1000B4F21378}" srcOrd="5" destOrd="0" presId="urn:microsoft.com/office/officeart/2016/7/layout/RepeatingBendingProcessNew"/>
    <dgm:cxn modelId="{CE98E731-B3D5-4C61-9EC3-EB968777482C}" type="presParOf" srcId="{31876420-5033-4A3A-BACD-1000B4F21378}" destId="{7C24E0AA-6E6C-4290-AD6A-A2E1D50D4A98}" srcOrd="0" destOrd="0" presId="urn:microsoft.com/office/officeart/2016/7/layout/RepeatingBendingProcessNew"/>
    <dgm:cxn modelId="{22228C1A-3077-483D-ABBA-473F21C26F2C}" type="presParOf" srcId="{EFD0DF6B-3219-4239-9132-84C4B5A3F0A8}" destId="{2763F123-DEE9-4516-84A1-4B9718C45169}" srcOrd="6" destOrd="0" presId="urn:microsoft.com/office/officeart/2016/7/layout/RepeatingBendingProcessNew"/>
    <dgm:cxn modelId="{466DFC61-47FE-4B6F-A005-AC0258FCD145}" type="presParOf" srcId="{EFD0DF6B-3219-4239-9132-84C4B5A3F0A8}" destId="{6915142C-98FB-4A58-9F8E-5DA0B63ABC30}" srcOrd="7" destOrd="0" presId="urn:microsoft.com/office/officeart/2016/7/layout/RepeatingBendingProcessNew"/>
    <dgm:cxn modelId="{684E93B6-F784-44E0-A11B-F34F0507F893}" type="presParOf" srcId="{6915142C-98FB-4A58-9F8E-5DA0B63ABC30}" destId="{B8116DD8-9318-480C-95E6-A21C7CE57A2A}" srcOrd="0" destOrd="0" presId="urn:microsoft.com/office/officeart/2016/7/layout/RepeatingBendingProcessNew"/>
    <dgm:cxn modelId="{5E2DC446-3F48-4102-9EB1-B359F30AE12A}" type="presParOf" srcId="{EFD0DF6B-3219-4239-9132-84C4B5A3F0A8}" destId="{16E62F8B-C9B4-41BB-A2A6-8C0443454EB1}" srcOrd="8" destOrd="0" presId="urn:microsoft.com/office/officeart/2016/7/layout/RepeatingBendingProcessNew"/>
    <dgm:cxn modelId="{A51F1895-CC83-4645-AA4F-F45611289B0E}" type="presParOf" srcId="{EFD0DF6B-3219-4239-9132-84C4B5A3F0A8}" destId="{11414BA8-8FCE-4058-BD01-B17E3A421270}" srcOrd="9" destOrd="0" presId="urn:microsoft.com/office/officeart/2016/7/layout/RepeatingBendingProcessNew"/>
    <dgm:cxn modelId="{B21F47CB-9139-49F9-8D18-36289C93537B}" type="presParOf" srcId="{11414BA8-8FCE-4058-BD01-B17E3A421270}" destId="{A814E7E1-E991-4DC4-979D-49AF29DCB133}" srcOrd="0" destOrd="0" presId="urn:microsoft.com/office/officeart/2016/7/layout/RepeatingBendingProcessNew"/>
    <dgm:cxn modelId="{AA3A85C3-1069-4FCA-894B-7668C9C4CF60}" type="presParOf" srcId="{EFD0DF6B-3219-4239-9132-84C4B5A3F0A8}" destId="{CE10CD69-0977-4550-B518-E35513EFE9C5}" srcOrd="10" destOrd="0" presId="urn:microsoft.com/office/officeart/2016/7/layout/RepeatingBendingProcessNew"/>
    <dgm:cxn modelId="{D845509B-5BDC-4D97-93D2-31191CDCA15C}" type="presParOf" srcId="{EFD0DF6B-3219-4239-9132-84C4B5A3F0A8}" destId="{A99B4297-D93B-4991-8BD3-1DFFC2498707}" srcOrd="11" destOrd="0" presId="urn:microsoft.com/office/officeart/2016/7/layout/RepeatingBendingProcessNew"/>
    <dgm:cxn modelId="{161DD4EC-977A-4B37-8DEE-2504BAEFC904}" type="presParOf" srcId="{A99B4297-D93B-4991-8BD3-1DFFC2498707}" destId="{485C962F-9A25-44D5-A8E6-4E67090134D5}" srcOrd="0" destOrd="0" presId="urn:microsoft.com/office/officeart/2016/7/layout/RepeatingBendingProcessNew"/>
    <dgm:cxn modelId="{FDDE56D1-C412-4CAD-947C-EB802D3991ED}" type="presParOf" srcId="{EFD0DF6B-3219-4239-9132-84C4B5A3F0A8}" destId="{3A27BA11-6F8F-4041-92F6-4AC749365419}" srcOrd="12" destOrd="0" presId="urn:microsoft.com/office/officeart/2016/7/layout/RepeatingBendingProcessNew"/>
    <dgm:cxn modelId="{877F9B76-791D-4E0A-835D-703DFFFB85E9}" type="presParOf" srcId="{EFD0DF6B-3219-4239-9132-84C4B5A3F0A8}" destId="{B393326C-1845-4512-9651-9A4DA97ABCC4}" srcOrd="13" destOrd="0" presId="urn:microsoft.com/office/officeart/2016/7/layout/RepeatingBendingProcessNew"/>
    <dgm:cxn modelId="{D06D9AD5-EE99-44CB-8058-6CBAF364A691}" type="presParOf" srcId="{B393326C-1845-4512-9651-9A4DA97ABCC4}" destId="{2969D6F6-2D87-4095-840F-C8BF81E124DA}" srcOrd="0" destOrd="0" presId="urn:microsoft.com/office/officeart/2016/7/layout/RepeatingBendingProcessNew"/>
    <dgm:cxn modelId="{EB759CF7-BA0E-4384-AB7E-66D8823BA440}" type="presParOf" srcId="{EFD0DF6B-3219-4239-9132-84C4B5A3F0A8}" destId="{ABCFAE27-4162-42BE-89A5-CED327E269E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5013A-636D-433E-B9EC-A787FC2CEA0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B9092-9BDF-4D0B-BEF5-47ED63E9F082}">
      <dgm:prSet/>
      <dgm:spPr/>
      <dgm:t>
        <a:bodyPr/>
        <a:lstStyle/>
        <a:p>
          <a:r>
            <a:rPr lang="cs-CZ"/>
            <a:t>Celkové ladění klienta </a:t>
          </a:r>
          <a:endParaRPr lang="en-US" dirty="0"/>
        </a:p>
      </dgm:t>
    </dgm:pt>
    <dgm:pt modelId="{71B3CDA2-9AFF-4C3E-B596-C353E2567D67}" type="parTrans" cxnId="{3A042B14-C827-4A64-921E-67D950DA2FDF}">
      <dgm:prSet/>
      <dgm:spPr/>
      <dgm:t>
        <a:bodyPr/>
        <a:lstStyle/>
        <a:p>
          <a:endParaRPr lang="en-US"/>
        </a:p>
      </dgm:t>
    </dgm:pt>
    <dgm:pt modelId="{32977581-74A6-4667-8781-606E0CB1F345}" type="sibTrans" cxnId="{3A042B14-C827-4A64-921E-67D950DA2FDF}">
      <dgm:prSet/>
      <dgm:spPr/>
      <dgm:t>
        <a:bodyPr/>
        <a:lstStyle/>
        <a:p>
          <a:endParaRPr lang="en-US"/>
        </a:p>
      </dgm:t>
    </dgm:pt>
    <dgm:pt modelId="{ACFD8A09-C2D7-43A5-B0F0-BE313EBCF5A2}">
      <dgm:prSet/>
      <dgm:spPr/>
      <dgm:t>
        <a:bodyPr/>
        <a:lstStyle/>
        <a:p>
          <a:r>
            <a:rPr lang="cs-CZ" dirty="0"/>
            <a:t>Držení těla v oblečení – bez korekce </a:t>
          </a:r>
          <a:endParaRPr lang="en-US" dirty="0"/>
        </a:p>
      </dgm:t>
    </dgm:pt>
    <dgm:pt modelId="{89747893-3117-4E6B-A288-0C504A6EB996}" type="parTrans" cxnId="{29678DDE-F7D0-4E76-BFBE-405DCF3EC7F6}">
      <dgm:prSet/>
      <dgm:spPr/>
      <dgm:t>
        <a:bodyPr/>
        <a:lstStyle/>
        <a:p>
          <a:endParaRPr lang="en-US"/>
        </a:p>
      </dgm:t>
    </dgm:pt>
    <dgm:pt modelId="{284F84BB-359B-4D6E-9787-D576F335517D}" type="sibTrans" cxnId="{29678DDE-F7D0-4E76-BFBE-405DCF3EC7F6}">
      <dgm:prSet/>
      <dgm:spPr/>
      <dgm:t>
        <a:bodyPr/>
        <a:lstStyle/>
        <a:p>
          <a:endParaRPr lang="en-US"/>
        </a:p>
      </dgm:t>
    </dgm:pt>
    <dgm:pt modelId="{49A9535D-DDCD-40B2-B0E5-4C902CEE61AC}">
      <dgm:prSet/>
      <dgm:spPr/>
      <dgm:t>
        <a:bodyPr/>
        <a:lstStyle/>
        <a:p>
          <a:r>
            <a:rPr lang="cs-CZ"/>
            <a:t>Soběstačnost a samostatnost </a:t>
          </a:r>
          <a:endParaRPr lang="en-US"/>
        </a:p>
      </dgm:t>
    </dgm:pt>
    <dgm:pt modelId="{77AA659A-B3E6-47D5-A844-E7556D1FE104}" type="parTrans" cxnId="{683D6616-7433-4F88-9FF7-0C902EF3410F}">
      <dgm:prSet/>
      <dgm:spPr/>
      <dgm:t>
        <a:bodyPr/>
        <a:lstStyle/>
        <a:p>
          <a:endParaRPr lang="en-US"/>
        </a:p>
      </dgm:t>
    </dgm:pt>
    <dgm:pt modelId="{3906CB28-742F-4EAB-AE17-FC4523C2DD45}" type="sibTrans" cxnId="{683D6616-7433-4F88-9FF7-0C902EF3410F}">
      <dgm:prSet/>
      <dgm:spPr/>
      <dgm:t>
        <a:bodyPr/>
        <a:lstStyle/>
        <a:p>
          <a:endParaRPr lang="en-US"/>
        </a:p>
      </dgm:t>
    </dgm:pt>
    <dgm:pt modelId="{2A7A3E86-3ECA-4DD7-BA05-D7CCE97C52D8}">
      <dgm:prSet/>
      <dgm:spPr/>
      <dgm:t>
        <a:bodyPr/>
        <a:lstStyle/>
        <a:p>
          <a:r>
            <a:rPr lang="cs-CZ"/>
            <a:t>Základní pohybové stereotypy, sebeobsluha </a:t>
          </a:r>
          <a:endParaRPr lang="en-US"/>
        </a:p>
      </dgm:t>
    </dgm:pt>
    <dgm:pt modelId="{41E52331-DE2A-4693-AADF-69A30606BE38}" type="parTrans" cxnId="{948FB356-A913-458C-B352-4150D3F7F56F}">
      <dgm:prSet/>
      <dgm:spPr/>
      <dgm:t>
        <a:bodyPr/>
        <a:lstStyle/>
        <a:p>
          <a:endParaRPr lang="en-US"/>
        </a:p>
      </dgm:t>
    </dgm:pt>
    <dgm:pt modelId="{CA666795-2435-46E3-94C9-6D4A58B1CB32}" type="sibTrans" cxnId="{948FB356-A913-458C-B352-4150D3F7F56F}">
      <dgm:prSet/>
      <dgm:spPr/>
      <dgm:t>
        <a:bodyPr/>
        <a:lstStyle/>
        <a:p>
          <a:endParaRPr lang="en-US"/>
        </a:p>
      </dgm:t>
    </dgm:pt>
    <dgm:pt modelId="{69D49C9A-FC3C-42D9-83CC-6AB0AC2A392F}" type="pres">
      <dgm:prSet presAssocID="{6505013A-636D-433E-B9EC-A787FC2CEA03}" presName="outerComposite" presStyleCnt="0">
        <dgm:presLayoutVars>
          <dgm:chMax val="5"/>
          <dgm:dir/>
          <dgm:resizeHandles val="exact"/>
        </dgm:presLayoutVars>
      </dgm:prSet>
      <dgm:spPr/>
    </dgm:pt>
    <dgm:pt modelId="{F30C02A6-5B66-4C20-B7BD-8F226E5C3245}" type="pres">
      <dgm:prSet presAssocID="{6505013A-636D-433E-B9EC-A787FC2CEA03}" presName="dummyMaxCanvas" presStyleCnt="0">
        <dgm:presLayoutVars/>
      </dgm:prSet>
      <dgm:spPr/>
    </dgm:pt>
    <dgm:pt modelId="{9FACE67E-11E0-4C61-818A-F9A1B801FADB}" type="pres">
      <dgm:prSet presAssocID="{6505013A-636D-433E-B9EC-A787FC2CEA03}" presName="FourNodes_1" presStyleLbl="node1" presStyleIdx="0" presStyleCnt="4">
        <dgm:presLayoutVars>
          <dgm:bulletEnabled val="1"/>
        </dgm:presLayoutVars>
      </dgm:prSet>
      <dgm:spPr/>
    </dgm:pt>
    <dgm:pt modelId="{ABEA94EC-1C31-4B10-8FA9-71F7DBCCF5AB}" type="pres">
      <dgm:prSet presAssocID="{6505013A-636D-433E-B9EC-A787FC2CEA03}" presName="FourNodes_2" presStyleLbl="node1" presStyleIdx="1" presStyleCnt="4">
        <dgm:presLayoutVars>
          <dgm:bulletEnabled val="1"/>
        </dgm:presLayoutVars>
      </dgm:prSet>
      <dgm:spPr/>
    </dgm:pt>
    <dgm:pt modelId="{99460DEC-EFBB-4FD3-B61F-ECAD06382104}" type="pres">
      <dgm:prSet presAssocID="{6505013A-636D-433E-B9EC-A787FC2CEA03}" presName="FourNodes_3" presStyleLbl="node1" presStyleIdx="2" presStyleCnt="4">
        <dgm:presLayoutVars>
          <dgm:bulletEnabled val="1"/>
        </dgm:presLayoutVars>
      </dgm:prSet>
      <dgm:spPr/>
    </dgm:pt>
    <dgm:pt modelId="{24C68A85-FB2F-4997-9FF4-DF0485ACD5C5}" type="pres">
      <dgm:prSet presAssocID="{6505013A-636D-433E-B9EC-A787FC2CEA03}" presName="FourNodes_4" presStyleLbl="node1" presStyleIdx="3" presStyleCnt="4">
        <dgm:presLayoutVars>
          <dgm:bulletEnabled val="1"/>
        </dgm:presLayoutVars>
      </dgm:prSet>
      <dgm:spPr/>
    </dgm:pt>
    <dgm:pt modelId="{41E9E489-373B-4444-BF12-8FA69AFBD1DF}" type="pres">
      <dgm:prSet presAssocID="{6505013A-636D-433E-B9EC-A787FC2CEA03}" presName="FourConn_1-2" presStyleLbl="fgAccFollowNode1" presStyleIdx="0" presStyleCnt="3">
        <dgm:presLayoutVars>
          <dgm:bulletEnabled val="1"/>
        </dgm:presLayoutVars>
      </dgm:prSet>
      <dgm:spPr/>
    </dgm:pt>
    <dgm:pt modelId="{81787968-71BA-4FC6-90B1-A9379A695339}" type="pres">
      <dgm:prSet presAssocID="{6505013A-636D-433E-B9EC-A787FC2CEA03}" presName="FourConn_2-3" presStyleLbl="fgAccFollowNode1" presStyleIdx="1" presStyleCnt="3">
        <dgm:presLayoutVars>
          <dgm:bulletEnabled val="1"/>
        </dgm:presLayoutVars>
      </dgm:prSet>
      <dgm:spPr/>
    </dgm:pt>
    <dgm:pt modelId="{D4DD9B39-848C-4FDF-870C-2FB0C30B310A}" type="pres">
      <dgm:prSet presAssocID="{6505013A-636D-433E-B9EC-A787FC2CEA03}" presName="FourConn_3-4" presStyleLbl="fgAccFollowNode1" presStyleIdx="2" presStyleCnt="3">
        <dgm:presLayoutVars>
          <dgm:bulletEnabled val="1"/>
        </dgm:presLayoutVars>
      </dgm:prSet>
      <dgm:spPr/>
    </dgm:pt>
    <dgm:pt modelId="{5F5CD757-9A29-4BC6-8036-B5A290B24BB6}" type="pres">
      <dgm:prSet presAssocID="{6505013A-636D-433E-B9EC-A787FC2CEA03}" presName="FourNodes_1_text" presStyleLbl="node1" presStyleIdx="3" presStyleCnt="4">
        <dgm:presLayoutVars>
          <dgm:bulletEnabled val="1"/>
        </dgm:presLayoutVars>
      </dgm:prSet>
      <dgm:spPr/>
    </dgm:pt>
    <dgm:pt modelId="{229FE77E-AC1D-4C06-9ADF-2F0D81F1C5BA}" type="pres">
      <dgm:prSet presAssocID="{6505013A-636D-433E-B9EC-A787FC2CEA03}" presName="FourNodes_2_text" presStyleLbl="node1" presStyleIdx="3" presStyleCnt="4">
        <dgm:presLayoutVars>
          <dgm:bulletEnabled val="1"/>
        </dgm:presLayoutVars>
      </dgm:prSet>
      <dgm:spPr/>
    </dgm:pt>
    <dgm:pt modelId="{A34E3C02-238C-40F4-8190-603536230EFC}" type="pres">
      <dgm:prSet presAssocID="{6505013A-636D-433E-B9EC-A787FC2CEA03}" presName="FourNodes_3_text" presStyleLbl="node1" presStyleIdx="3" presStyleCnt="4">
        <dgm:presLayoutVars>
          <dgm:bulletEnabled val="1"/>
        </dgm:presLayoutVars>
      </dgm:prSet>
      <dgm:spPr/>
    </dgm:pt>
    <dgm:pt modelId="{9431F4BB-CC7F-4934-9AEE-0A9C88076189}" type="pres">
      <dgm:prSet presAssocID="{6505013A-636D-433E-B9EC-A787FC2CEA0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A042B14-C827-4A64-921E-67D950DA2FDF}" srcId="{6505013A-636D-433E-B9EC-A787FC2CEA03}" destId="{5FFB9092-9BDF-4D0B-BEF5-47ED63E9F082}" srcOrd="0" destOrd="0" parTransId="{71B3CDA2-9AFF-4C3E-B596-C353E2567D67}" sibTransId="{32977581-74A6-4667-8781-606E0CB1F345}"/>
    <dgm:cxn modelId="{D4244415-0C10-4752-83BB-33D4948A1E93}" type="presOf" srcId="{32977581-74A6-4667-8781-606E0CB1F345}" destId="{41E9E489-373B-4444-BF12-8FA69AFBD1DF}" srcOrd="0" destOrd="0" presId="urn:microsoft.com/office/officeart/2005/8/layout/vProcess5"/>
    <dgm:cxn modelId="{683D6616-7433-4F88-9FF7-0C902EF3410F}" srcId="{6505013A-636D-433E-B9EC-A787FC2CEA03}" destId="{49A9535D-DDCD-40B2-B0E5-4C902CEE61AC}" srcOrd="2" destOrd="0" parTransId="{77AA659A-B3E6-47D5-A844-E7556D1FE104}" sibTransId="{3906CB28-742F-4EAB-AE17-FC4523C2DD45}"/>
    <dgm:cxn modelId="{001C012A-2952-4967-BB07-98BE7CB66896}" type="presOf" srcId="{3906CB28-742F-4EAB-AE17-FC4523C2DD45}" destId="{D4DD9B39-848C-4FDF-870C-2FB0C30B310A}" srcOrd="0" destOrd="0" presId="urn:microsoft.com/office/officeart/2005/8/layout/vProcess5"/>
    <dgm:cxn modelId="{3BCB092B-A6F9-427E-9323-14BAB35FA225}" type="presOf" srcId="{2A7A3E86-3ECA-4DD7-BA05-D7CCE97C52D8}" destId="{24C68A85-FB2F-4997-9FF4-DF0485ACD5C5}" srcOrd="0" destOrd="0" presId="urn:microsoft.com/office/officeart/2005/8/layout/vProcess5"/>
    <dgm:cxn modelId="{A92CA13C-008F-4E93-8058-181873FFB85A}" type="presOf" srcId="{5FFB9092-9BDF-4D0B-BEF5-47ED63E9F082}" destId="{5F5CD757-9A29-4BC6-8036-B5A290B24BB6}" srcOrd="1" destOrd="0" presId="urn:microsoft.com/office/officeart/2005/8/layout/vProcess5"/>
    <dgm:cxn modelId="{F5CFEE41-851F-47BE-BFF4-3DB937977B99}" type="presOf" srcId="{5FFB9092-9BDF-4D0B-BEF5-47ED63E9F082}" destId="{9FACE67E-11E0-4C61-818A-F9A1B801FADB}" srcOrd="0" destOrd="0" presId="urn:microsoft.com/office/officeart/2005/8/layout/vProcess5"/>
    <dgm:cxn modelId="{948FB356-A913-458C-B352-4150D3F7F56F}" srcId="{6505013A-636D-433E-B9EC-A787FC2CEA03}" destId="{2A7A3E86-3ECA-4DD7-BA05-D7CCE97C52D8}" srcOrd="3" destOrd="0" parTransId="{41E52331-DE2A-4693-AADF-69A30606BE38}" sibTransId="{CA666795-2435-46E3-94C9-6D4A58B1CB32}"/>
    <dgm:cxn modelId="{12475E8E-FB4C-4932-A7DD-8A89E06E2AFF}" type="presOf" srcId="{ACFD8A09-C2D7-43A5-B0F0-BE313EBCF5A2}" destId="{229FE77E-AC1D-4C06-9ADF-2F0D81F1C5BA}" srcOrd="1" destOrd="0" presId="urn:microsoft.com/office/officeart/2005/8/layout/vProcess5"/>
    <dgm:cxn modelId="{4BBFFA90-B2DA-46B1-996C-1858DE92D68C}" type="presOf" srcId="{49A9535D-DDCD-40B2-B0E5-4C902CEE61AC}" destId="{A34E3C02-238C-40F4-8190-603536230EFC}" srcOrd="1" destOrd="0" presId="urn:microsoft.com/office/officeart/2005/8/layout/vProcess5"/>
    <dgm:cxn modelId="{46CBE9A4-5CF2-4D12-A626-34C3721D63B1}" type="presOf" srcId="{6505013A-636D-433E-B9EC-A787FC2CEA03}" destId="{69D49C9A-FC3C-42D9-83CC-6AB0AC2A392F}" srcOrd="0" destOrd="0" presId="urn:microsoft.com/office/officeart/2005/8/layout/vProcess5"/>
    <dgm:cxn modelId="{459093AF-5D09-475C-A8B7-03379BF906C1}" type="presOf" srcId="{284F84BB-359B-4D6E-9787-D576F335517D}" destId="{81787968-71BA-4FC6-90B1-A9379A695339}" srcOrd="0" destOrd="0" presId="urn:microsoft.com/office/officeart/2005/8/layout/vProcess5"/>
    <dgm:cxn modelId="{29678DDE-F7D0-4E76-BFBE-405DCF3EC7F6}" srcId="{6505013A-636D-433E-B9EC-A787FC2CEA03}" destId="{ACFD8A09-C2D7-43A5-B0F0-BE313EBCF5A2}" srcOrd="1" destOrd="0" parTransId="{89747893-3117-4E6B-A288-0C504A6EB996}" sibTransId="{284F84BB-359B-4D6E-9787-D576F335517D}"/>
    <dgm:cxn modelId="{F93F60E1-823B-44BB-BA2F-4BD4A17F75AA}" type="presOf" srcId="{49A9535D-DDCD-40B2-B0E5-4C902CEE61AC}" destId="{99460DEC-EFBB-4FD3-B61F-ECAD06382104}" srcOrd="0" destOrd="0" presId="urn:microsoft.com/office/officeart/2005/8/layout/vProcess5"/>
    <dgm:cxn modelId="{B9B773E3-C893-4D8D-A210-44FE56897A79}" type="presOf" srcId="{2A7A3E86-3ECA-4DD7-BA05-D7CCE97C52D8}" destId="{9431F4BB-CC7F-4934-9AEE-0A9C88076189}" srcOrd="1" destOrd="0" presId="urn:microsoft.com/office/officeart/2005/8/layout/vProcess5"/>
    <dgm:cxn modelId="{5A3D31F7-032B-4779-8E0D-ADB773AAB314}" type="presOf" srcId="{ACFD8A09-C2D7-43A5-B0F0-BE313EBCF5A2}" destId="{ABEA94EC-1C31-4B10-8FA9-71F7DBCCF5AB}" srcOrd="0" destOrd="0" presId="urn:microsoft.com/office/officeart/2005/8/layout/vProcess5"/>
    <dgm:cxn modelId="{AAB59990-3801-4771-B098-C25C96A5683D}" type="presParOf" srcId="{69D49C9A-FC3C-42D9-83CC-6AB0AC2A392F}" destId="{F30C02A6-5B66-4C20-B7BD-8F226E5C3245}" srcOrd="0" destOrd="0" presId="urn:microsoft.com/office/officeart/2005/8/layout/vProcess5"/>
    <dgm:cxn modelId="{35A50D22-86F8-40DF-A840-1CC7E9FA8872}" type="presParOf" srcId="{69D49C9A-FC3C-42D9-83CC-6AB0AC2A392F}" destId="{9FACE67E-11E0-4C61-818A-F9A1B801FADB}" srcOrd="1" destOrd="0" presId="urn:microsoft.com/office/officeart/2005/8/layout/vProcess5"/>
    <dgm:cxn modelId="{FD582765-A0DD-457C-AB47-8E4C0693C9F6}" type="presParOf" srcId="{69D49C9A-FC3C-42D9-83CC-6AB0AC2A392F}" destId="{ABEA94EC-1C31-4B10-8FA9-71F7DBCCF5AB}" srcOrd="2" destOrd="0" presId="urn:microsoft.com/office/officeart/2005/8/layout/vProcess5"/>
    <dgm:cxn modelId="{6D1EE0AC-CD02-4F35-BBB9-A81923EB8B5C}" type="presParOf" srcId="{69D49C9A-FC3C-42D9-83CC-6AB0AC2A392F}" destId="{99460DEC-EFBB-4FD3-B61F-ECAD06382104}" srcOrd="3" destOrd="0" presId="urn:microsoft.com/office/officeart/2005/8/layout/vProcess5"/>
    <dgm:cxn modelId="{117EF91E-74A5-44BF-89BC-A2A374591DDD}" type="presParOf" srcId="{69D49C9A-FC3C-42D9-83CC-6AB0AC2A392F}" destId="{24C68A85-FB2F-4997-9FF4-DF0485ACD5C5}" srcOrd="4" destOrd="0" presId="urn:microsoft.com/office/officeart/2005/8/layout/vProcess5"/>
    <dgm:cxn modelId="{64FFE809-CD38-4E36-B700-F3F0ACD4E157}" type="presParOf" srcId="{69D49C9A-FC3C-42D9-83CC-6AB0AC2A392F}" destId="{41E9E489-373B-4444-BF12-8FA69AFBD1DF}" srcOrd="5" destOrd="0" presId="urn:microsoft.com/office/officeart/2005/8/layout/vProcess5"/>
    <dgm:cxn modelId="{8132025A-B893-41B0-A882-C83F03619BBF}" type="presParOf" srcId="{69D49C9A-FC3C-42D9-83CC-6AB0AC2A392F}" destId="{81787968-71BA-4FC6-90B1-A9379A695339}" srcOrd="6" destOrd="0" presId="urn:microsoft.com/office/officeart/2005/8/layout/vProcess5"/>
    <dgm:cxn modelId="{A76A7F67-F66A-4453-8053-AD3B3101DE13}" type="presParOf" srcId="{69D49C9A-FC3C-42D9-83CC-6AB0AC2A392F}" destId="{D4DD9B39-848C-4FDF-870C-2FB0C30B310A}" srcOrd="7" destOrd="0" presId="urn:microsoft.com/office/officeart/2005/8/layout/vProcess5"/>
    <dgm:cxn modelId="{30AFA271-C145-4B26-AA79-591C563FD422}" type="presParOf" srcId="{69D49C9A-FC3C-42D9-83CC-6AB0AC2A392F}" destId="{5F5CD757-9A29-4BC6-8036-B5A290B24BB6}" srcOrd="8" destOrd="0" presId="urn:microsoft.com/office/officeart/2005/8/layout/vProcess5"/>
    <dgm:cxn modelId="{99B1EB6F-6111-4B0E-BC42-8AC482E14027}" type="presParOf" srcId="{69D49C9A-FC3C-42D9-83CC-6AB0AC2A392F}" destId="{229FE77E-AC1D-4C06-9ADF-2F0D81F1C5BA}" srcOrd="9" destOrd="0" presId="urn:microsoft.com/office/officeart/2005/8/layout/vProcess5"/>
    <dgm:cxn modelId="{E462B5C7-A91D-4BBE-8295-0BB111BBE7F3}" type="presParOf" srcId="{69D49C9A-FC3C-42D9-83CC-6AB0AC2A392F}" destId="{A34E3C02-238C-40F4-8190-603536230EFC}" srcOrd="10" destOrd="0" presId="urn:microsoft.com/office/officeart/2005/8/layout/vProcess5"/>
    <dgm:cxn modelId="{8BBE65FA-8C98-442F-9D31-3758545E1CF6}" type="presParOf" srcId="{69D49C9A-FC3C-42D9-83CC-6AB0AC2A392F}" destId="{9431F4BB-CC7F-4934-9AEE-0A9C8807618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46C1BD-7934-416B-B2BF-C1F61D2F7B5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BFBF3-A463-4F60-B8EF-53F5A27ACB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vzdělání a všechna dosavadní zaměstnání</a:t>
          </a:r>
          <a:endParaRPr lang="en-US" dirty="0"/>
        </a:p>
      </dgm:t>
    </dgm:pt>
    <dgm:pt modelId="{EDF9FA29-66A0-461B-9D50-E2ACCC17C6A3}" type="parTrans" cxnId="{B768FB2F-4DB6-4E85-90FC-8EA07D0A492D}">
      <dgm:prSet/>
      <dgm:spPr/>
      <dgm:t>
        <a:bodyPr/>
        <a:lstStyle/>
        <a:p>
          <a:endParaRPr lang="en-US"/>
        </a:p>
      </dgm:t>
    </dgm:pt>
    <dgm:pt modelId="{01557BFB-D73D-4885-A72B-FC73248CDA41}" type="sibTrans" cxnId="{B768FB2F-4DB6-4E85-90FC-8EA07D0A492D}">
      <dgm:prSet/>
      <dgm:spPr/>
      <dgm:t>
        <a:bodyPr/>
        <a:lstStyle/>
        <a:p>
          <a:endParaRPr lang="en-US"/>
        </a:p>
      </dgm:t>
    </dgm:pt>
    <dgm:pt modelId="{E662C19A-8079-4252-9358-5D41F988E6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pracovní zátěž (kancelářská x fyzicky náročná činnost)</a:t>
          </a:r>
          <a:endParaRPr lang="en-US"/>
        </a:p>
      </dgm:t>
    </dgm:pt>
    <dgm:pt modelId="{69F64B65-255E-44B3-95FB-2D63EED593C8}" type="parTrans" cxnId="{7A6C9744-10AB-4EA3-8ECC-D895B577F67A}">
      <dgm:prSet/>
      <dgm:spPr/>
      <dgm:t>
        <a:bodyPr/>
        <a:lstStyle/>
        <a:p>
          <a:endParaRPr lang="en-US"/>
        </a:p>
      </dgm:t>
    </dgm:pt>
    <dgm:pt modelId="{5231E521-3A8C-4ED7-A668-11269A60748A}" type="sibTrans" cxnId="{7A6C9744-10AB-4EA3-8ECC-D895B577F67A}">
      <dgm:prSet/>
      <dgm:spPr/>
      <dgm:t>
        <a:bodyPr/>
        <a:lstStyle/>
        <a:p>
          <a:endParaRPr lang="en-US"/>
        </a:p>
      </dgm:t>
    </dgm:pt>
    <dgm:pt modelId="{8EAFF545-D5C8-406B-9CF2-8590F7FBC7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délka pracovní doby</a:t>
          </a:r>
          <a:endParaRPr lang="en-US"/>
        </a:p>
      </dgm:t>
    </dgm:pt>
    <dgm:pt modelId="{487209E6-B3AF-4C99-AAEC-D631381B19F1}" type="parTrans" cxnId="{0F68B418-D227-4EFE-808D-75F65D060127}">
      <dgm:prSet/>
      <dgm:spPr/>
      <dgm:t>
        <a:bodyPr/>
        <a:lstStyle/>
        <a:p>
          <a:endParaRPr lang="en-US"/>
        </a:p>
      </dgm:t>
    </dgm:pt>
    <dgm:pt modelId="{2DCC4217-256E-4A43-9977-0EB1B188E247}" type="sibTrans" cxnId="{0F68B418-D227-4EFE-808D-75F65D060127}">
      <dgm:prSet/>
      <dgm:spPr/>
      <dgm:t>
        <a:bodyPr/>
        <a:lstStyle/>
        <a:p>
          <a:endParaRPr lang="en-US"/>
        </a:p>
      </dgm:t>
    </dgm:pt>
    <dgm:pt modelId="{9D700F9B-174C-4A38-88BF-24408181CF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spokojenost v práci a doma</a:t>
          </a:r>
          <a:endParaRPr lang="en-US"/>
        </a:p>
      </dgm:t>
    </dgm:pt>
    <dgm:pt modelId="{CB7C1BA3-6953-43F2-BA91-A1CA60962101}" type="parTrans" cxnId="{63AA9DDC-373F-43EF-BC8C-595050EF91FA}">
      <dgm:prSet/>
      <dgm:spPr/>
      <dgm:t>
        <a:bodyPr/>
        <a:lstStyle/>
        <a:p>
          <a:endParaRPr lang="en-US"/>
        </a:p>
      </dgm:t>
    </dgm:pt>
    <dgm:pt modelId="{1B7AC22D-2099-4A91-B339-6833E0C9FCBD}" type="sibTrans" cxnId="{63AA9DDC-373F-43EF-BC8C-595050EF91FA}">
      <dgm:prSet/>
      <dgm:spPr/>
      <dgm:t>
        <a:bodyPr/>
        <a:lstStyle/>
        <a:p>
          <a:endParaRPr lang="en-US"/>
        </a:p>
      </dgm:t>
    </dgm:pt>
    <dgm:pt modelId="{4A450C29-CE9F-4017-89A1-2A749D15B1FD}" type="pres">
      <dgm:prSet presAssocID="{C746C1BD-7934-416B-B2BF-C1F61D2F7B52}" presName="root" presStyleCnt="0">
        <dgm:presLayoutVars>
          <dgm:dir/>
          <dgm:resizeHandles val="exact"/>
        </dgm:presLayoutVars>
      </dgm:prSet>
      <dgm:spPr/>
    </dgm:pt>
    <dgm:pt modelId="{666191E7-2E79-4BD7-BFA9-D18A71E94D5C}" type="pres">
      <dgm:prSet presAssocID="{588BFBF3-A463-4F60-B8EF-53F5A27ACB20}" presName="compNode" presStyleCnt="0"/>
      <dgm:spPr/>
    </dgm:pt>
    <dgm:pt modelId="{969CBE53-41B8-4C6B-A040-D4A09C5EB018}" type="pres">
      <dgm:prSet presAssocID="{588BFBF3-A463-4F60-B8EF-53F5A27ACB20}" presName="iconBgRect" presStyleLbl="bgShp" presStyleIdx="0" presStyleCnt="4"/>
      <dgm:spPr/>
    </dgm:pt>
    <dgm:pt modelId="{352AB20B-91C8-4708-B055-9645A4C29022}" type="pres">
      <dgm:prSet presAssocID="{588BFBF3-A463-4F60-B8EF-53F5A27ACB2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0CCA1D3D-7DCF-4F76-AA60-63AB61B611A6}" type="pres">
      <dgm:prSet presAssocID="{588BFBF3-A463-4F60-B8EF-53F5A27ACB20}" presName="spaceRect" presStyleCnt="0"/>
      <dgm:spPr/>
    </dgm:pt>
    <dgm:pt modelId="{7551A592-D149-4DD2-B3E1-97227A71321E}" type="pres">
      <dgm:prSet presAssocID="{588BFBF3-A463-4F60-B8EF-53F5A27ACB20}" presName="textRect" presStyleLbl="revTx" presStyleIdx="0" presStyleCnt="4">
        <dgm:presLayoutVars>
          <dgm:chMax val="1"/>
          <dgm:chPref val="1"/>
        </dgm:presLayoutVars>
      </dgm:prSet>
      <dgm:spPr/>
    </dgm:pt>
    <dgm:pt modelId="{D0BC2099-E737-48E6-9151-8972A3DD8FAA}" type="pres">
      <dgm:prSet presAssocID="{01557BFB-D73D-4885-A72B-FC73248CDA41}" presName="sibTrans" presStyleCnt="0"/>
      <dgm:spPr/>
    </dgm:pt>
    <dgm:pt modelId="{9A95EB65-1DDF-435B-A228-E6C9CFE483AC}" type="pres">
      <dgm:prSet presAssocID="{E662C19A-8079-4252-9358-5D41F988E6B2}" presName="compNode" presStyleCnt="0"/>
      <dgm:spPr/>
    </dgm:pt>
    <dgm:pt modelId="{B6A8E841-58E8-420D-A564-DDB1F13BBAE3}" type="pres">
      <dgm:prSet presAssocID="{E662C19A-8079-4252-9358-5D41F988E6B2}" presName="iconBgRect" presStyleLbl="bgShp" presStyleIdx="1" presStyleCnt="4"/>
      <dgm:spPr/>
    </dgm:pt>
    <dgm:pt modelId="{6DF19309-9D37-4A1A-ABD3-A9981D983802}" type="pres">
      <dgm:prSet presAssocID="{E662C19A-8079-4252-9358-5D41F988E6B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chetnice"/>
        </a:ext>
      </dgm:extLst>
    </dgm:pt>
    <dgm:pt modelId="{D47EB3C4-6162-4613-A351-27E1E4F673F1}" type="pres">
      <dgm:prSet presAssocID="{E662C19A-8079-4252-9358-5D41F988E6B2}" presName="spaceRect" presStyleCnt="0"/>
      <dgm:spPr/>
    </dgm:pt>
    <dgm:pt modelId="{EAC5BADB-0F1A-4032-9C63-64B208245558}" type="pres">
      <dgm:prSet presAssocID="{E662C19A-8079-4252-9358-5D41F988E6B2}" presName="textRect" presStyleLbl="revTx" presStyleIdx="1" presStyleCnt="4">
        <dgm:presLayoutVars>
          <dgm:chMax val="1"/>
          <dgm:chPref val="1"/>
        </dgm:presLayoutVars>
      </dgm:prSet>
      <dgm:spPr/>
    </dgm:pt>
    <dgm:pt modelId="{2A7A0262-6AE0-497F-A2ED-7161028E8C7B}" type="pres">
      <dgm:prSet presAssocID="{5231E521-3A8C-4ED7-A668-11269A60748A}" presName="sibTrans" presStyleCnt="0"/>
      <dgm:spPr/>
    </dgm:pt>
    <dgm:pt modelId="{FBC63E1B-EE3B-4D7F-943E-B3FEF74C9F77}" type="pres">
      <dgm:prSet presAssocID="{8EAFF545-D5C8-406B-9CF2-8590F7FBC799}" presName="compNode" presStyleCnt="0"/>
      <dgm:spPr/>
    </dgm:pt>
    <dgm:pt modelId="{5214132B-6A39-4CF5-8605-A00DEAACD6BA}" type="pres">
      <dgm:prSet presAssocID="{8EAFF545-D5C8-406B-9CF2-8590F7FBC799}" presName="iconBgRect" presStyleLbl="bgShp" presStyleIdx="2" presStyleCnt="4"/>
      <dgm:spPr/>
    </dgm:pt>
    <dgm:pt modelId="{0993355F-B187-4764-B1AD-A8A19D32DF86}" type="pres">
      <dgm:prSet presAssocID="{8EAFF545-D5C8-406B-9CF2-8590F7FBC7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diny"/>
        </a:ext>
      </dgm:extLst>
    </dgm:pt>
    <dgm:pt modelId="{E8899FAF-D8D0-4F58-991B-4C79C4638604}" type="pres">
      <dgm:prSet presAssocID="{8EAFF545-D5C8-406B-9CF2-8590F7FBC799}" presName="spaceRect" presStyleCnt="0"/>
      <dgm:spPr/>
    </dgm:pt>
    <dgm:pt modelId="{DDA8B9EC-D7E4-4F5F-A65A-9FDB7970F6C5}" type="pres">
      <dgm:prSet presAssocID="{8EAFF545-D5C8-406B-9CF2-8590F7FBC799}" presName="textRect" presStyleLbl="revTx" presStyleIdx="2" presStyleCnt="4">
        <dgm:presLayoutVars>
          <dgm:chMax val="1"/>
          <dgm:chPref val="1"/>
        </dgm:presLayoutVars>
      </dgm:prSet>
      <dgm:spPr/>
    </dgm:pt>
    <dgm:pt modelId="{F283286B-9942-4160-961F-A1C4688F117B}" type="pres">
      <dgm:prSet presAssocID="{2DCC4217-256E-4A43-9977-0EB1B188E247}" presName="sibTrans" presStyleCnt="0"/>
      <dgm:spPr/>
    </dgm:pt>
    <dgm:pt modelId="{A9E61C7F-326F-4915-8D71-4EA4997588D7}" type="pres">
      <dgm:prSet presAssocID="{9D700F9B-174C-4A38-88BF-24408181CF9D}" presName="compNode" presStyleCnt="0"/>
      <dgm:spPr/>
    </dgm:pt>
    <dgm:pt modelId="{60B6EC29-B12B-49CF-A4C5-A9FB6965EEF4}" type="pres">
      <dgm:prSet presAssocID="{9D700F9B-174C-4A38-88BF-24408181CF9D}" presName="iconBgRect" presStyleLbl="bgShp" presStyleIdx="3" presStyleCnt="4"/>
      <dgm:spPr/>
    </dgm:pt>
    <dgm:pt modelId="{363BDCA3-C85F-4623-92AB-3446778ACDBF}" type="pres">
      <dgm:prSet presAssocID="{9D700F9B-174C-4A38-88BF-24408181CF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E5A35CE-862E-4417-AA82-F85771E11B6A}" type="pres">
      <dgm:prSet presAssocID="{9D700F9B-174C-4A38-88BF-24408181CF9D}" presName="spaceRect" presStyleCnt="0"/>
      <dgm:spPr/>
    </dgm:pt>
    <dgm:pt modelId="{F01C0133-82F4-4866-AB80-BAEC1E77955F}" type="pres">
      <dgm:prSet presAssocID="{9D700F9B-174C-4A38-88BF-24408181CF9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F68B418-D227-4EFE-808D-75F65D060127}" srcId="{C746C1BD-7934-416B-B2BF-C1F61D2F7B52}" destId="{8EAFF545-D5C8-406B-9CF2-8590F7FBC799}" srcOrd="2" destOrd="0" parTransId="{487209E6-B3AF-4C99-AAEC-D631381B19F1}" sibTransId="{2DCC4217-256E-4A43-9977-0EB1B188E247}"/>
    <dgm:cxn modelId="{B768FB2F-4DB6-4E85-90FC-8EA07D0A492D}" srcId="{C746C1BD-7934-416B-B2BF-C1F61D2F7B52}" destId="{588BFBF3-A463-4F60-B8EF-53F5A27ACB20}" srcOrd="0" destOrd="0" parTransId="{EDF9FA29-66A0-461B-9D50-E2ACCC17C6A3}" sibTransId="{01557BFB-D73D-4885-A72B-FC73248CDA41}"/>
    <dgm:cxn modelId="{A6BF1F32-F8B0-4BA5-BFE8-5AB0AA918E2D}" type="presOf" srcId="{9D700F9B-174C-4A38-88BF-24408181CF9D}" destId="{F01C0133-82F4-4866-AB80-BAEC1E77955F}" srcOrd="0" destOrd="0" presId="urn:microsoft.com/office/officeart/2018/5/layout/IconCircleLabelList"/>
    <dgm:cxn modelId="{65991937-D654-4ECF-89A7-2D13696B4F8D}" type="presOf" srcId="{588BFBF3-A463-4F60-B8EF-53F5A27ACB20}" destId="{7551A592-D149-4DD2-B3E1-97227A71321E}" srcOrd="0" destOrd="0" presId="urn:microsoft.com/office/officeart/2018/5/layout/IconCircleLabelList"/>
    <dgm:cxn modelId="{7A6C9744-10AB-4EA3-8ECC-D895B577F67A}" srcId="{C746C1BD-7934-416B-B2BF-C1F61D2F7B52}" destId="{E662C19A-8079-4252-9358-5D41F988E6B2}" srcOrd="1" destOrd="0" parTransId="{69F64B65-255E-44B3-95FB-2D63EED593C8}" sibTransId="{5231E521-3A8C-4ED7-A668-11269A60748A}"/>
    <dgm:cxn modelId="{A30E5B7D-CC36-473B-979A-E116859F6ADC}" type="presOf" srcId="{8EAFF545-D5C8-406B-9CF2-8590F7FBC799}" destId="{DDA8B9EC-D7E4-4F5F-A65A-9FDB7970F6C5}" srcOrd="0" destOrd="0" presId="urn:microsoft.com/office/officeart/2018/5/layout/IconCircleLabelList"/>
    <dgm:cxn modelId="{F9819C93-DC50-45A1-8650-55B4975211F1}" type="presOf" srcId="{C746C1BD-7934-416B-B2BF-C1F61D2F7B52}" destId="{4A450C29-CE9F-4017-89A1-2A749D15B1FD}" srcOrd="0" destOrd="0" presId="urn:microsoft.com/office/officeart/2018/5/layout/IconCircleLabelList"/>
    <dgm:cxn modelId="{C36A82D3-86CF-4A0C-B507-DC09A6345F00}" type="presOf" srcId="{E662C19A-8079-4252-9358-5D41F988E6B2}" destId="{EAC5BADB-0F1A-4032-9C63-64B208245558}" srcOrd="0" destOrd="0" presId="urn:microsoft.com/office/officeart/2018/5/layout/IconCircleLabelList"/>
    <dgm:cxn modelId="{63AA9DDC-373F-43EF-BC8C-595050EF91FA}" srcId="{C746C1BD-7934-416B-B2BF-C1F61D2F7B52}" destId="{9D700F9B-174C-4A38-88BF-24408181CF9D}" srcOrd="3" destOrd="0" parTransId="{CB7C1BA3-6953-43F2-BA91-A1CA60962101}" sibTransId="{1B7AC22D-2099-4A91-B339-6833E0C9FCBD}"/>
    <dgm:cxn modelId="{6A138CF6-4291-4784-B667-F451BC4C3E6A}" type="presParOf" srcId="{4A450C29-CE9F-4017-89A1-2A749D15B1FD}" destId="{666191E7-2E79-4BD7-BFA9-D18A71E94D5C}" srcOrd="0" destOrd="0" presId="urn:microsoft.com/office/officeart/2018/5/layout/IconCircleLabelList"/>
    <dgm:cxn modelId="{213FED8F-3ACC-48CE-AA74-105CFB556389}" type="presParOf" srcId="{666191E7-2E79-4BD7-BFA9-D18A71E94D5C}" destId="{969CBE53-41B8-4C6B-A040-D4A09C5EB018}" srcOrd="0" destOrd="0" presId="urn:microsoft.com/office/officeart/2018/5/layout/IconCircleLabelList"/>
    <dgm:cxn modelId="{FC1AC731-2349-40C4-AFB5-0524965B0060}" type="presParOf" srcId="{666191E7-2E79-4BD7-BFA9-D18A71E94D5C}" destId="{352AB20B-91C8-4708-B055-9645A4C29022}" srcOrd="1" destOrd="0" presId="urn:microsoft.com/office/officeart/2018/5/layout/IconCircleLabelList"/>
    <dgm:cxn modelId="{590432DB-20E8-4BF0-9D09-C74FF122EE5A}" type="presParOf" srcId="{666191E7-2E79-4BD7-BFA9-D18A71E94D5C}" destId="{0CCA1D3D-7DCF-4F76-AA60-63AB61B611A6}" srcOrd="2" destOrd="0" presId="urn:microsoft.com/office/officeart/2018/5/layout/IconCircleLabelList"/>
    <dgm:cxn modelId="{E78562A2-7C69-471B-8BAF-3E51DFA802BA}" type="presParOf" srcId="{666191E7-2E79-4BD7-BFA9-D18A71E94D5C}" destId="{7551A592-D149-4DD2-B3E1-97227A71321E}" srcOrd="3" destOrd="0" presId="urn:microsoft.com/office/officeart/2018/5/layout/IconCircleLabelList"/>
    <dgm:cxn modelId="{ACCF261F-802F-4212-BF9F-7B1F62720BBF}" type="presParOf" srcId="{4A450C29-CE9F-4017-89A1-2A749D15B1FD}" destId="{D0BC2099-E737-48E6-9151-8972A3DD8FAA}" srcOrd="1" destOrd="0" presId="urn:microsoft.com/office/officeart/2018/5/layout/IconCircleLabelList"/>
    <dgm:cxn modelId="{7ABD6458-FD40-49E6-B607-C7E61F144AB2}" type="presParOf" srcId="{4A450C29-CE9F-4017-89A1-2A749D15B1FD}" destId="{9A95EB65-1DDF-435B-A228-E6C9CFE483AC}" srcOrd="2" destOrd="0" presId="urn:microsoft.com/office/officeart/2018/5/layout/IconCircleLabelList"/>
    <dgm:cxn modelId="{BDADA79C-8358-43F5-814E-F05353811ACE}" type="presParOf" srcId="{9A95EB65-1DDF-435B-A228-E6C9CFE483AC}" destId="{B6A8E841-58E8-420D-A564-DDB1F13BBAE3}" srcOrd="0" destOrd="0" presId="urn:microsoft.com/office/officeart/2018/5/layout/IconCircleLabelList"/>
    <dgm:cxn modelId="{78679C5B-ACBB-4FDF-BBD6-8BA05D9C2887}" type="presParOf" srcId="{9A95EB65-1DDF-435B-A228-E6C9CFE483AC}" destId="{6DF19309-9D37-4A1A-ABD3-A9981D983802}" srcOrd="1" destOrd="0" presId="urn:microsoft.com/office/officeart/2018/5/layout/IconCircleLabelList"/>
    <dgm:cxn modelId="{424B0186-E70D-40C7-A248-E7E3BD578643}" type="presParOf" srcId="{9A95EB65-1DDF-435B-A228-E6C9CFE483AC}" destId="{D47EB3C4-6162-4613-A351-27E1E4F673F1}" srcOrd="2" destOrd="0" presId="urn:microsoft.com/office/officeart/2018/5/layout/IconCircleLabelList"/>
    <dgm:cxn modelId="{1661D5AD-FE94-426A-AF25-239C814E5517}" type="presParOf" srcId="{9A95EB65-1DDF-435B-A228-E6C9CFE483AC}" destId="{EAC5BADB-0F1A-4032-9C63-64B208245558}" srcOrd="3" destOrd="0" presId="urn:microsoft.com/office/officeart/2018/5/layout/IconCircleLabelList"/>
    <dgm:cxn modelId="{4ABF7444-2E09-4B4F-AAC5-DC6DD02B1C66}" type="presParOf" srcId="{4A450C29-CE9F-4017-89A1-2A749D15B1FD}" destId="{2A7A0262-6AE0-497F-A2ED-7161028E8C7B}" srcOrd="3" destOrd="0" presId="urn:microsoft.com/office/officeart/2018/5/layout/IconCircleLabelList"/>
    <dgm:cxn modelId="{553266A3-27CF-49F5-BE27-AB914C8858EA}" type="presParOf" srcId="{4A450C29-CE9F-4017-89A1-2A749D15B1FD}" destId="{FBC63E1B-EE3B-4D7F-943E-B3FEF74C9F77}" srcOrd="4" destOrd="0" presId="urn:microsoft.com/office/officeart/2018/5/layout/IconCircleLabelList"/>
    <dgm:cxn modelId="{55F2AE04-97D3-4832-B29E-CABFBB003288}" type="presParOf" srcId="{FBC63E1B-EE3B-4D7F-943E-B3FEF74C9F77}" destId="{5214132B-6A39-4CF5-8605-A00DEAACD6BA}" srcOrd="0" destOrd="0" presId="urn:microsoft.com/office/officeart/2018/5/layout/IconCircleLabelList"/>
    <dgm:cxn modelId="{5EC757CE-842A-4E41-A444-7DB87EB9E53F}" type="presParOf" srcId="{FBC63E1B-EE3B-4D7F-943E-B3FEF74C9F77}" destId="{0993355F-B187-4764-B1AD-A8A19D32DF86}" srcOrd="1" destOrd="0" presId="urn:microsoft.com/office/officeart/2018/5/layout/IconCircleLabelList"/>
    <dgm:cxn modelId="{C9A8B99D-C6EC-42FB-AE49-2C5F7BB3E632}" type="presParOf" srcId="{FBC63E1B-EE3B-4D7F-943E-B3FEF74C9F77}" destId="{E8899FAF-D8D0-4F58-991B-4C79C4638604}" srcOrd="2" destOrd="0" presId="urn:microsoft.com/office/officeart/2018/5/layout/IconCircleLabelList"/>
    <dgm:cxn modelId="{FB6BAA21-D16D-43A3-BBC9-A4AB5A57C6B3}" type="presParOf" srcId="{FBC63E1B-EE3B-4D7F-943E-B3FEF74C9F77}" destId="{DDA8B9EC-D7E4-4F5F-A65A-9FDB7970F6C5}" srcOrd="3" destOrd="0" presId="urn:microsoft.com/office/officeart/2018/5/layout/IconCircleLabelList"/>
    <dgm:cxn modelId="{F3936037-72CE-429F-B942-82FE0D769464}" type="presParOf" srcId="{4A450C29-CE9F-4017-89A1-2A749D15B1FD}" destId="{F283286B-9942-4160-961F-A1C4688F117B}" srcOrd="5" destOrd="0" presId="urn:microsoft.com/office/officeart/2018/5/layout/IconCircleLabelList"/>
    <dgm:cxn modelId="{B59F6D57-A395-477C-AE21-B5075946257D}" type="presParOf" srcId="{4A450C29-CE9F-4017-89A1-2A749D15B1FD}" destId="{A9E61C7F-326F-4915-8D71-4EA4997588D7}" srcOrd="6" destOrd="0" presId="urn:microsoft.com/office/officeart/2018/5/layout/IconCircleLabelList"/>
    <dgm:cxn modelId="{AF155800-B224-47D3-ACE0-9F203E645A08}" type="presParOf" srcId="{A9E61C7F-326F-4915-8D71-4EA4997588D7}" destId="{60B6EC29-B12B-49CF-A4C5-A9FB6965EEF4}" srcOrd="0" destOrd="0" presId="urn:microsoft.com/office/officeart/2018/5/layout/IconCircleLabelList"/>
    <dgm:cxn modelId="{4B92CF4A-2213-4F53-B573-7C51012239C9}" type="presParOf" srcId="{A9E61C7F-326F-4915-8D71-4EA4997588D7}" destId="{363BDCA3-C85F-4623-92AB-3446778ACDBF}" srcOrd="1" destOrd="0" presId="urn:microsoft.com/office/officeart/2018/5/layout/IconCircleLabelList"/>
    <dgm:cxn modelId="{4710B0E3-C24A-49DA-BC22-9B2529AC875D}" type="presParOf" srcId="{A9E61C7F-326F-4915-8D71-4EA4997588D7}" destId="{CE5A35CE-862E-4417-AA82-F85771E11B6A}" srcOrd="2" destOrd="0" presId="urn:microsoft.com/office/officeart/2018/5/layout/IconCircleLabelList"/>
    <dgm:cxn modelId="{AB17670F-E9A8-4728-8418-17AD9FDEAFFA}" type="presParOf" srcId="{A9E61C7F-326F-4915-8D71-4EA4997588D7}" destId="{F01C0133-82F4-4866-AB80-BAEC1E77955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7A1600-5F7C-4C5E-A6AA-2BB03522625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2812C98-9F28-4DFB-A4BC-208B368382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Historie</a:t>
          </a:r>
          <a:endParaRPr lang="en-US"/>
        </a:p>
      </dgm:t>
    </dgm:pt>
    <dgm:pt modelId="{6955EE18-7908-4621-905F-BC83AE2504CE}" type="parTrans" cxnId="{5711685B-2CD7-4F0E-86C5-DBAFD3FB7713}">
      <dgm:prSet/>
      <dgm:spPr/>
      <dgm:t>
        <a:bodyPr/>
        <a:lstStyle/>
        <a:p>
          <a:endParaRPr lang="en-US"/>
        </a:p>
      </dgm:t>
    </dgm:pt>
    <dgm:pt modelId="{5F4C39F7-F10A-41A2-BF6A-192B3A2ABDBE}" type="sibTrans" cxnId="{5711685B-2CD7-4F0E-86C5-DBAFD3FB77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F72267-AF23-4004-91E5-091AC1B435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typ sportu / druhy pohybové aktivity </a:t>
          </a:r>
          <a:endParaRPr lang="en-US"/>
        </a:p>
      </dgm:t>
    </dgm:pt>
    <dgm:pt modelId="{F2EC5A4B-042D-4A67-87D8-127462BA93E2}" type="parTrans" cxnId="{9D0DB598-F116-4B8B-B997-5B54A6064AC8}">
      <dgm:prSet/>
      <dgm:spPr/>
      <dgm:t>
        <a:bodyPr/>
        <a:lstStyle/>
        <a:p>
          <a:endParaRPr lang="en-US"/>
        </a:p>
      </dgm:t>
    </dgm:pt>
    <dgm:pt modelId="{57EE1241-7F03-4D11-ABBB-53A6A2D2F389}" type="sibTrans" cxnId="{9D0DB598-F116-4B8B-B997-5B54A6064A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1AB1CE-2503-4BCA-B756-3299658FC4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Intenzita</a:t>
          </a:r>
          <a:endParaRPr lang="en-US"/>
        </a:p>
      </dgm:t>
    </dgm:pt>
    <dgm:pt modelId="{CAB2CEF3-DFAB-429C-A7DC-01E95345A93E}" type="parTrans" cxnId="{B3BCADBD-8C8A-4FE0-8831-351D4FD61813}">
      <dgm:prSet/>
      <dgm:spPr/>
      <dgm:t>
        <a:bodyPr/>
        <a:lstStyle/>
        <a:p>
          <a:endParaRPr lang="en-US"/>
        </a:p>
      </dgm:t>
    </dgm:pt>
    <dgm:pt modelId="{6F44AAD2-75A8-44C4-8DF5-8AA2C85D49E3}" type="sibTrans" cxnId="{B3BCADBD-8C8A-4FE0-8831-351D4FD618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00A283-DB0A-4A94-B59C-B9EE31A9191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Frekvence</a:t>
          </a:r>
          <a:endParaRPr lang="en-US"/>
        </a:p>
      </dgm:t>
    </dgm:pt>
    <dgm:pt modelId="{16265AE2-1A76-4DA8-8771-416964A25DEA}" type="parTrans" cxnId="{DA230FCD-622E-4DAB-9FE2-B430E9E1C23F}">
      <dgm:prSet/>
      <dgm:spPr/>
      <dgm:t>
        <a:bodyPr/>
        <a:lstStyle/>
        <a:p>
          <a:endParaRPr lang="en-US"/>
        </a:p>
      </dgm:t>
    </dgm:pt>
    <dgm:pt modelId="{F22B81F1-A5D2-4A8A-890B-8D2DBB8D2040}" type="sibTrans" cxnId="{DA230FCD-622E-4DAB-9FE2-B430E9E1C2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ECE7CD-03BE-49CD-AE4E-1ABC81BC0AA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Regenerace</a:t>
          </a:r>
          <a:endParaRPr lang="en-US"/>
        </a:p>
      </dgm:t>
    </dgm:pt>
    <dgm:pt modelId="{24FDC1CE-DC68-43DB-9AD4-6F9687EBAD3C}" type="parTrans" cxnId="{10214C69-59F7-4E30-A7CD-59C1691B0F88}">
      <dgm:prSet/>
      <dgm:spPr/>
      <dgm:t>
        <a:bodyPr/>
        <a:lstStyle/>
        <a:p>
          <a:endParaRPr lang="en-US"/>
        </a:p>
      </dgm:t>
    </dgm:pt>
    <dgm:pt modelId="{78C835BD-7699-4D33-810D-E67565510907}" type="sibTrans" cxnId="{10214C69-59F7-4E30-A7CD-59C1691B0F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874894-F788-48DB-8317-DC3A60DF0B1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náhodné trénovaní x plánování tréninku, periodizace </a:t>
          </a:r>
        </a:p>
      </dgm:t>
    </dgm:pt>
    <dgm:pt modelId="{80E2CA05-7705-4D76-A30D-41C89EB7E2B1}" type="parTrans" cxnId="{B59116CE-710B-4ACD-B30B-AEC127F34018}">
      <dgm:prSet/>
      <dgm:spPr/>
      <dgm:t>
        <a:bodyPr/>
        <a:lstStyle/>
        <a:p>
          <a:endParaRPr lang="en-US"/>
        </a:p>
      </dgm:t>
    </dgm:pt>
    <dgm:pt modelId="{A392A7B0-3305-4614-B85D-1A7F24C680A9}" type="sibTrans" cxnId="{B59116CE-710B-4ACD-B30B-AEC127F34018}">
      <dgm:prSet/>
      <dgm:spPr/>
      <dgm:t>
        <a:bodyPr/>
        <a:lstStyle/>
        <a:p>
          <a:endParaRPr lang="en-US"/>
        </a:p>
      </dgm:t>
    </dgm:pt>
    <dgm:pt modelId="{60AE7190-D7AA-4043-9002-699E8F499451}" type="pres">
      <dgm:prSet presAssocID="{BA7A1600-5F7C-4C5E-A6AA-2BB03522625F}" presName="root" presStyleCnt="0">
        <dgm:presLayoutVars>
          <dgm:dir/>
          <dgm:resizeHandles val="exact"/>
        </dgm:presLayoutVars>
      </dgm:prSet>
      <dgm:spPr/>
    </dgm:pt>
    <dgm:pt modelId="{872DC0B8-A298-473B-9A82-D73410341187}" type="pres">
      <dgm:prSet presAssocID="{BA7A1600-5F7C-4C5E-A6AA-2BB03522625F}" presName="container" presStyleCnt="0">
        <dgm:presLayoutVars>
          <dgm:dir/>
          <dgm:resizeHandles val="exact"/>
        </dgm:presLayoutVars>
      </dgm:prSet>
      <dgm:spPr/>
    </dgm:pt>
    <dgm:pt modelId="{B863E2E7-00EA-48A2-B993-44C3E43FB508}" type="pres">
      <dgm:prSet presAssocID="{92812C98-9F28-4DFB-A4BC-208B36838271}" presName="compNode" presStyleCnt="0"/>
      <dgm:spPr/>
    </dgm:pt>
    <dgm:pt modelId="{D1800D30-1565-40E4-A3D5-087E3895786F}" type="pres">
      <dgm:prSet presAssocID="{92812C98-9F28-4DFB-A4BC-208B36838271}" presName="iconBgRect" presStyleLbl="bgShp" presStyleIdx="0" presStyleCnt="6"/>
      <dgm:spPr/>
    </dgm:pt>
    <dgm:pt modelId="{D9B85DF5-A05D-46DD-8032-559F3E3B2C66}" type="pres">
      <dgm:prSet presAssocID="{92812C98-9F28-4DFB-A4BC-208B3683827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sýpací hodiny – dokončeno"/>
        </a:ext>
      </dgm:extLst>
    </dgm:pt>
    <dgm:pt modelId="{93F21C7E-B74B-4B06-A134-BF7063CCB8BC}" type="pres">
      <dgm:prSet presAssocID="{92812C98-9F28-4DFB-A4BC-208B36838271}" presName="spaceRect" presStyleCnt="0"/>
      <dgm:spPr/>
    </dgm:pt>
    <dgm:pt modelId="{05644B87-BE94-49EB-A7BA-D4C70D39ECB8}" type="pres">
      <dgm:prSet presAssocID="{92812C98-9F28-4DFB-A4BC-208B36838271}" presName="textRect" presStyleLbl="revTx" presStyleIdx="0" presStyleCnt="6">
        <dgm:presLayoutVars>
          <dgm:chMax val="1"/>
          <dgm:chPref val="1"/>
        </dgm:presLayoutVars>
      </dgm:prSet>
      <dgm:spPr/>
    </dgm:pt>
    <dgm:pt modelId="{8A6B165C-2D86-44EB-B2CD-3604305C3AEB}" type="pres">
      <dgm:prSet presAssocID="{5F4C39F7-F10A-41A2-BF6A-192B3A2ABDBE}" presName="sibTrans" presStyleLbl="sibTrans2D1" presStyleIdx="0" presStyleCnt="0"/>
      <dgm:spPr/>
    </dgm:pt>
    <dgm:pt modelId="{CC2B4F9F-1FFA-4D4A-B97E-32D74E872267}" type="pres">
      <dgm:prSet presAssocID="{74F72267-AF23-4004-91E5-091AC1B435FA}" presName="compNode" presStyleCnt="0"/>
      <dgm:spPr/>
    </dgm:pt>
    <dgm:pt modelId="{8AA5C72B-FBB2-4B84-BA01-A3640D446290}" type="pres">
      <dgm:prSet presAssocID="{74F72267-AF23-4004-91E5-091AC1B435FA}" presName="iconBgRect" presStyleLbl="bgShp" presStyleIdx="1" presStyleCnt="6"/>
      <dgm:spPr/>
    </dgm:pt>
    <dgm:pt modelId="{6728C41D-BF5C-415A-9479-372613B3157B}" type="pres">
      <dgm:prSet presAssocID="{74F72267-AF23-4004-91E5-091AC1B435F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iket"/>
        </a:ext>
      </dgm:extLst>
    </dgm:pt>
    <dgm:pt modelId="{7F9153A6-D842-4CA4-BF91-33197BB8AB4A}" type="pres">
      <dgm:prSet presAssocID="{74F72267-AF23-4004-91E5-091AC1B435FA}" presName="spaceRect" presStyleCnt="0"/>
      <dgm:spPr/>
    </dgm:pt>
    <dgm:pt modelId="{8B12DFA4-6419-407F-9F87-337B24088473}" type="pres">
      <dgm:prSet presAssocID="{74F72267-AF23-4004-91E5-091AC1B435FA}" presName="textRect" presStyleLbl="revTx" presStyleIdx="1" presStyleCnt="6">
        <dgm:presLayoutVars>
          <dgm:chMax val="1"/>
          <dgm:chPref val="1"/>
        </dgm:presLayoutVars>
      </dgm:prSet>
      <dgm:spPr/>
    </dgm:pt>
    <dgm:pt modelId="{B79E53DA-0A3B-4C23-A3CE-74553651B5EE}" type="pres">
      <dgm:prSet presAssocID="{57EE1241-7F03-4D11-ABBB-53A6A2D2F389}" presName="sibTrans" presStyleLbl="sibTrans2D1" presStyleIdx="0" presStyleCnt="0"/>
      <dgm:spPr/>
    </dgm:pt>
    <dgm:pt modelId="{D3827906-67CA-4E45-9E8F-3F3DB09E72FF}" type="pres">
      <dgm:prSet presAssocID="{B91AB1CE-2503-4BCA-B756-3299658FC49B}" presName="compNode" presStyleCnt="0"/>
      <dgm:spPr/>
    </dgm:pt>
    <dgm:pt modelId="{C50A7F89-E668-4F4D-A3AC-95EA965EB2D7}" type="pres">
      <dgm:prSet presAssocID="{B91AB1CE-2503-4BCA-B756-3299658FC49B}" presName="iconBgRect" presStyleLbl="bgShp" presStyleIdx="2" presStyleCnt="6"/>
      <dgm:spPr/>
    </dgm:pt>
    <dgm:pt modelId="{BCF7985D-AE4C-4EF3-9882-0D98CEF03224}" type="pres">
      <dgm:prSet presAssocID="{B91AB1CE-2503-4BCA-B756-3299658FC49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kazatel"/>
        </a:ext>
      </dgm:extLst>
    </dgm:pt>
    <dgm:pt modelId="{5E46B81C-DF2E-4D4A-9BEA-1B8FA68826C4}" type="pres">
      <dgm:prSet presAssocID="{B91AB1CE-2503-4BCA-B756-3299658FC49B}" presName="spaceRect" presStyleCnt="0"/>
      <dgm:spPr/>
    </dgm:pt>
    <dgm:pt modelId="{4B23C8B0-8175-4C2A-8463-96F8398AB3FA}" type="pres">
      <dgm:prSet presAssocID="{B91AB1CE-2503-4BCA-B756-3299658FC49B}" presName="textRect" presStyleLbl="revTx" presStyleIdx="2" presStyleCnt="6">
        <dgm:presLayoutVars>
          <dgm:chMax val="1"/>
          <dgm:chPref val="1"/>
        </dgm:presLayoutVars>
      </dgm:prSet>
      <dgm:spPr/>
    </dgm:pt>
    <dgm:pt modelId="{2E7721E9-0C06-4AB5-A106-2EB9BD933A56}" type="pres">
      <dgm:prSet presAssocID="{6F44AAD2-75A8-44C4-8DF5-8AA2C85D49E3}" presName="sibTrans" presStyleLbl="sibTrans2D1" presStyleIdx="0" presStyleCnt="0"/>
      <dgm:spPr/>
    </dgm:pt>
    <dgm:pt modelId="{76A347EA-29ED-4454-922F-97A279B36E49}" type="pres">
      <dgm:prSet presAssocID="{D500A283-DB0A-4A94-B59C-B9EE31A9191B}" presName="compNode" presStyleCnt="0"/>
      <dgm:spPr/>
    </dgm:pt>
    <dgm:pt modelId="{2344BF3B-696B-4416-9C2F-510879BB1D0E}" type="pres">
      <dgm:prSet presAssocID="{D500A283-DB0A-4A94-B59C-B9EE31A9191B}" presName="iconBgRect" presStyleLbl="bgShp" presStyleIdx="3" presStyleCnt="6"/>
      <dgm:spPr/>
    </dgm:pt>
    <dgm:pt modelId="{8D291423-7539-4376-BF98-23E222F9B1A1}" type="pres">
      <dgm:prSet presAssocID="{D500A283-DB0A-4A94-B59C-B9EE31A9191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6867440-85AD-406A-B21C-E2A9D381C64A}" type="pres">
      <dgm:prSet presAssocID="{D500A283-DB0A-4A94-B59C-B9EE31A9191B}" presName="spaceRect" presStyleCnt="0"/>
      <dgm:spPr/>
    </dgm:pt>
    <dgm:pt modelId="{7B06DAEE-1D14-44E8-9A2C-030A5CC329E6}" type="pres">
      <dgm:prSet presAssocID="{D500A283-DB0A-4A94-B59C-B9EE31A9191B}" presName="textRect" presStyleLbl="revTx" presStyleIdx="3" presStyleCnt="6">
        <dgm:presLayoutVars>
          <dgm:chMax val="1"/>
          <dgm:chPref val="1"/>
        </dgm:presLayoutVars>
      </dgm:prSet>
      <dgm:spPr/>
    </dgm:pt>
    <dgm:pt modelId="{68CF16ED-6C6B-496E-ACA6-46940AF9205F}" type="pres">
      <dgm:prSet presAssocID="{F22B81F1-A5D2-4A8A-890B-8D2DBB8D2040}" presName="sibTrans" presStyleLbl="sibTrans2D1" presStyleIdx="0" presStyleCnt="0"/>
      <dgm:spPr/>
    </dgm:pt>
    <dgm:pt modelId="{2FD99BC2-3A84-4B68-A1A5-5FB575F7BB36}" type="pres">
      <dgm:prSet presAssocID="{8CECE7CD-03BE-49CD-AE4E-1ABC81BC0AA9}" presName="compNode" presStyleCnt="0"/>
      <dgm:spPr/>
    </dgm:pt>
    <dgm:pt modelId="{84FBD93B-EA1D-448E-9339-2497065122AC}" type="pres">
      <dgm:prSet presAssocID="{8CECE7CD-03BE-49CD-AE4E-1ABC81BC0AA9}" presName="iconBgRect" presStyleLbl="bgShp" presStyleIdx="4" presStyleCnt="6"/>
      <dgm:spPr/>
    </dgm:pt>
    <dgm:pt modelId="{E12FB5BE-5669-415B-B5E4-98B3B9C9D0B3}" type="pres">
      <dgm:prSet presAssocID="{8CECE7CD-03BE-49CD-AE4E-1ABC81BC0AA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stlina"/>
        </a:ext>
      </dgm:extLst>
    </dgm:pt>
    <dgm:pt modelId="{700C9391-DE21-4B81-8C70-B0A20AAEC771}" type="pres">
      <dgm:prSet presAssocID="{8CECE7CD-03BE-49CD-AE4E-1ABC81BC0AA9}" presName="spaceRect" presStyleCnt="0"/>
      <dgm:spPr/>
    </dgm:pt>
    <dgm:pt modelId="{857230DC-9379-45CF-9525-6F7A5290F7A6}" type="pres">
      <dgm:prSet presAssocID="{8CECE7CD-03BE-49CD-AE4E-1ABC81BC0AA9}" presName="textRect" presStyleLbl="revTx" presStyleIdx="4" presStyleCnt="6">
        <dgm:presLayoutVars>
          <dgm:chMax val="1"/>
          <dgm:chPref val="1"/>
        </dgm:presLayoutVars>
      </dgm:prSet>
      <dgm:spPr/>
    </dgm:pt>
    <dgm:pt modelId="{0057A914-4436-491A-9BB6-DFCE02B2661D}" type="pres">
      <dgm:prSet presAssocID="{78C835BD-7699-4D33-810D-E67565510907}" presName="sibTrans" presStyleLbl="sibTrans2D1" presStyleIdx="0" presStyleCnt="0"/>
      <dgm:spPr/>
    </dgm:pt>
    <dgm:pt modelId="{A29621E2-A5EF-4358-8703-C343FA221630}" type="pres">
      <dgm:prSet presAssocID="{F7874894-F788-48DB-8317-DC3A60DF0B17}" presName="compNode" presStyleCnt="0"/>
      <dgm:spPr/>
    </dgm:pt>
    <dgm:pt modelId="{207678D2-3740-4FDB-9EC9-58B374F2C215}" type="pres">
      <dgm:prSet presAssocID="{F7874894-F788-48DB-8317-DC3A60DF0B17}" presName="iconBgRect" presStyleLbl="bgShp" presStyleIdx="5" presStyleCnt="6"/>
      <dgm:spPr/>
    </dgm:pt>
    <dgm:pt modelId="{E341C479-B21C-4342-A8C2-B2BBDCB62597}" type="pres">
      <dgm:prSet presAssocID="{F7874894-F788-48DB-8317-DC3A60DF0B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CC67487-FEFD-40B5-8619-ADB7175250D4}" type="pres">
      <dgm:prSet presAssocID="{F7874894-F788-48DB-8317-DC3A60DF0B17}" presName="spaceRect" presStyleCnt="0"/>
      <dgm:spPr/>
    </dgm:pt>
    <dgm:pt modelId="{BBE4AADC-2431-495D-9F63-DD8FA1632FB2}" type="pres">
      <dgm:prSet presAssocID="{F7874894-F788-48DB-8317-DC3A60DF0B1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6381000-6734-4E67-A130-876ABA9A944B}" type="presOf" srcId="{92812C98-9F28-4DFB-A4BC-208B36838271}" destId="{05644B87-BE94-49EB-A7BA-D4C70D39ECB8}" srcOrd="0" destOrd="0" presId="urn:microsoft.com/office/officeart/2018/2/layout/IconCircleList"/>
    <dgm:cxn modelId="{41CECE17-650E-4514-814A-6B74DA3B66DC}" type="presOf" srcId="{D500A283-DB0A-4A94-B59C-B9EE31A9191B}" destId="{7B06DAEE-1D14-44E8-9A2C-030A5CC329E6}" srcOrd="0" destOrd="0" presId="urn:microsoft.com/office/officeart/2018/2/layout/IconCircleList"/>
    <dgm:cxn modelId="{3C448625-88B1-4BF2-8904-A53DDE9DA369}" type="presOf" srcId="{6F44AAD2-75A8-44C4-8DF5-8AA2C85D49E3}" destId="{2E7721E9-0C06-4AB5-A106-2EB9BD933A56}" srcOrd="0" destOrd="0" presId="urn:microsoft.com/office/officeart/2018/2/layout/IconCircleList"/>
    <dgm:cxn modelId="{55C8C231-F097-42C9-8B86-32A4B28B27E8}" type="presOf" srcId="{5F4C39F7-F10A-41A2-BF6A-192B3A2ABDBE}" destId="{8A6B165C-2D86-44EB-B2CD-3604305C3AEB}" srcOrd="0" destOrd="0" presId="urn:microsoft.com/office/officeart/2018/2/layout/IconCircleList"/>
    <dgm:cxn modelId="{514DAE4C-4B2A-46BE-A0D4-E63FB2D0C4B2}" type="presOf" srcId="{8CECE7CD-03BE-49CD-AE4E-1ABC81BC0AA9}" destId="{857230DC-9379-45CF-9525-6F7A5290F7A6}" srcOrd="0" destOrd="0" presId="urn:microsoft.com/office/officeart/2018/2/layout/IconCircleList"/>
    <dgm:cxn modelId="{5711685B-2CD7-4F0E-86C5-DBAFD3FB7713}" srcId="{BA7A1600-5F7C-4C5E-A6AA-2BB03522625F}" destId="{92812C98-9F28-4DFB-A4BC-208B36838271}" srcOrd="0" destOrd="0" parTransId="{6955EE18-7908-4621-905F-BC83AE2504CE}" sibTransId="{5F4C39F7-F10A-41A2-BF6A-192B3A2ABDBE}"/>
    <dgm:cxn modelId="{20DF9062-8F7F-4E20-8978-98EEB10EB388}" type="presOf" srcId="{F22B81F1-A5D2-4A8A-890B-8D2DBB8D2040}" destId="{68CF16ED-6C6B-496E-ACA6-46940AF9205F}" srcOrd="0" destOrd="0" presId="urn:microsoft.com/office/officeart/2018/2/layout/IconCircleList"/>
    <dgm:cxn modelId="{10214C69-59F7-4E30-A7CD-59C1691B0F88}" srcId="{BA7A1600-5F7C-4C5E-A6AA-2BB03522625F}" destId="{8CECE7CD-03BE-49CD-AE4E-1ABC81BC0AA9}" srcOrd="4" destOrd="0" parTransId="{24FDC1CE-DC68-43DB-9AD4-6F9687EBAD3C}" sibTransId="{78C835BD-7699-4D33-810D-E67565510907}"/>
    <dgm:cxn modelId="{78BFDB6D-3C6B-473F-91E5-35D638DFE8CE}" type="presOf" srcId="{57EE1241-7F03-4D11-ABBB-53A6A2D2F389}" destId="{B79E53DA-0A3B-4C23-A3CE-74553651B5EE}" srcOrd="0" destOrd="0" presId="urn:microsoft.com/office/officeart/2018/2/layout/IconCircleList"/>
    <dgm:cxn modelId="{E71EBC76-21E4-4DBB-910E-35165EFE5BDF}" type="presOf" srcId="{78C835BD-7699-4D33-810D-E67565510907}" destId="{0057A914-4436-491A-9BB6-DFCE02B2661D}" srcOrd="0" destOrd="0" presId="urn:microsoft.com/office/officeart/2018/2/layout/IconCircleList"/>
    <dgm:cxn modelId="{9D0DB598-F116-4B8B-B997-5B54A6064AC8}" srcId="{BA7A1600-5F7C-4C5E-A6AA-2BB03522625F}" destId="{74F72267-AF23-4004-91E5-091AC1B435FA}" srcOrd="1" destOrd="0" parTransId="{F2EC5A4B-042D-4A67-87D8-127462BA93E2}" sibTransId="{57EE1241-7F03-4D11-ABBB-53A6A2D2F389}"/>
    <dgm:cxn modelId="{F28E869A-2D51-4269-A1DB-2733818B949E}" type="presOf" srcId="{BA7A1600-5F7C-4C5E-A6AA-2BB03522625F}" destId="{60AE7190-D7AA-4043-9002-699E8F499451}" srcOrd="0" destOrd="0" presId="urn:microsoft.com/office/officeart/2018/2/layout/IconCircleList"/>
    <dgm:cxn modelId="{C9F4799E-9F36-43DD-9414-3B08734F70A7}" type="presOf" srcId="{F7874894-F788-48DB-8317-DC3A60DF0B17}" destId="{BBE4AADC-2431-495D-9F63-DD8FA1632FB2}" srcOrd="0" destOrd="0" presId="urn:microsoft.com/office/officeart/2018/2/layout/IconCircleList"/>
    <dgm:cxn modelId="{B3BCADBD-8C8A-4FE0-8831-351D4FD61813}" srcId="{BA7A1600-5F7C-4C5E-A6AA-2BB03522625F}" destId="{B91AB1CE-2503-4BCA-B756-3299658FC49B}" srcOrd="2" destOrd="0" parTransId="{CAB2CEF3-DFAB-429C-A7DC-01E95345A93E}" sibTransId="{6F44AAD2-75A8-44C4-8DF5-8AA2C85D49E3}"/>
    <dgm:cxn modelId="{DA230FCD-622E-4DAB-9FE2-B430E9E1C23F}" srcId="{BA7A1600-5F7C-4C5E-A6AA-2BB03522625F}" destId="{D500A283-DB0A-4A94-B59C-B9EE31A9191B}" srcOrd="3" destOrd="0" parTransId="{16265AE2-1A76-4DA8-8771-416964A25DEA}" sibTransId="{F22B81F1-A5D2-4A8A-890B-8D2DBB8D2040}"/>
    <dgm:cxn modelId="{B59116CE-710B-4ACD-B30B-AEC127F34018}" srcId="{BA7A1600-5F7C-4C5E-A6AA-2BB03522625F}" destId="{F7874894-F788-48DB-8317-DC3A60DF0B17}" srcOrd="5" destOrd="0" parTransId="{80E2CA05-7705-4D76-A30D-41C89EB7E2B1}" sibTransId="{A392A7B0-3305-4614-B85D-1A7F24C680A9}"/>
    <dgm:cxn modelId="{B9D6EFD8-7D98-402F-968C-9C4572ED7EDF}" type="presOf" srcId="{B91AB1CE-2503-4BCA-B756-3299658FC49B}" destId="{4B23C8B0-8175-4C2A-8463-96F8398AB3FA}" srcOrd="0" destOrd="0" presId="urn:microsoft.com/office/officeart/2018/2/layout/IconCircleList"/>
    <dgm:cxn modelId="{F1575AEA-A900-4B27-8E64-6587E6AF33A6}" type="presOf" srcId="{74F72267-AF23-4004-91E5-091AC1B435FA}" destId="{8B12DFA4-6419-407F-9F87-337B24088473}" srcOrd="0" destOrd="0" presId="urn:microsoft.com/office/officeart/2018/2/layout/IconCircleList"/>
    <dgm:cxn modelId="{EEB028FD-AB1C-4A85-A5D2-BA891DE8A4D2}" type="presParOf" srcId="{60AE7190-D7AA-4043-9002-699E8F499451}" destId="{872DC0B8-A298-473B-9A82-D73410341187}" srcOrd="0" destOrd="0" presId="urn:microsoft.com/office/officeart/2018/2/layout/IconCircleList"/>
    <dgm:cxn modelId="{562A9817-E5EF-4DC2-A7B7-8F71B54EED6E}" type="presParOf" srcId="{872DC0B8-A298-473B-9A82-D73410341187}" destId="{B863E2E7-00EA-48A2-B993-44C3E43FB508}" srcOrd="0" destOrd="0" presId="urn:microsoft.com/office/officeart/2018/2/layout/IconCircleList"/>
    <dgm:cxn modelId="{3D5CB1D8-441E-4012-A3D0-431CFA52D00C}" type="presParOf" srcId="{B863E2E7-00EA-48A2-B993-44C3E43FB508}" destId="{D1800D30-1565-40E4-A3D5-087E3895786F}" srcOrd="0" destOrd="0" presId="urn:microsoft.com/office/officeart/2018/2/layout/IconCircleList"/>
    <dgm:cxn modelId="{990BB0BA-306A-4C91-BA9B-C0F82F445E0B}" type="presParOf" srcId="{B863E2E7-00EA-48A2-B993-44C3E43FB508}" destId="{D9B85DF5-A05D-46DD-8032-559F3E3B2C66}" srcOrd="1" destOrd="0" presId="urn:microsoft.com/office/officeart/2018/2/layout/IconCircleList"/>
    <dgm:cxn modelId="{D684D114-F0BE-4D2B-96F7-4275A9843A3A}" type="presParOf" srcId="{B863E2E7-00EA-48A2-B993-44C3E43FB508}" destId="{93F21C7E-B74B-4B06-A134-BF7063CCB8BC}" srcOrd="2" destOrd="0" presId="urn:microsoft.com/office/officeart/2018/2/layout/IconCircleList"/>
    <dgm:cxn modelId="{25CFB59C-750D-499B-A065-39F65FFCCA94}" type="presParOf" srcId="{B863E2E7-00EA-48A2-B993-44C3E43FB508}" destId="{05644B87-BE94-49EB-A7BA-D4C70D39ECB8}" srcOrd="3" destOrd="0" presId="urn:microsoft.com/office/officeart/2018/2/layout/IconCircleList"/>
    <dgm:cxn modelId="{D0734E22-C755-4BD3-B745-94F6E6B2FCE2}" type="presParOf" srcId="{872DC0B8-A298-473B-9A82-D73410341187}" destId="{8A6B165C-2D86-44EB-B2CD-3604305C3AEB}" srcOrd="1" destOrd="0" presId="urn:microsoft.com/office/officeart/2018/2/layout/IconCircleList"/>
    <dgm:cxn modelId="{BC01900F-7A9D-44EA-A11B-635C42D66351}" type="presParOf" srcId="{872DC0B8-A298-473B-9A82-D73410341187}" destId="{CC2B4F9F-1FFA-4D4A-B97E-32D74E872267}" srcOrd="2" destOrd="0" presId="urn:microsoft.com/office/officeart/2018/2/layout/IconCircleList"/>
    <dgm:cxn modelId="{758ADAA9-0CC0-4EB9-A7AE-9BCBD867C930}" type="presParOf" srcId="{CC2B4F9F-1FFA-4D4A-B97E-32D74E872267}" destId="{8AA5C72B-FBB2-4B84-BA01-A3640D446290}" srcOrd="0" destOrd="0" presId="urn:microsoft.com/office/officeart/2018/2/layout/IconCircleList"/>
    <dgm:cxn modelId="{24919447-8F95-41CB-A9AC-04D01AA56B5F}" type="presParOf" srcId="{CC2B4F9F-1FFA-4D4A-B97E-32D74E872267}" destId="{6728C41D-BF5C-415A-9479-372613B3157B}" srcOrd="1" destOrd="0" presId="urn:microsoft.com/office/officeart/2018/2/layout/IconCircleList"/>
    <dgm:cxn modelId="{08AEB9C2-148D-41D8-A672-CA43C5C9934D}" type="presParOf" srcId="{CC2B4F9F-1FFA-4D4A-B97E-32D74E872267}" destId="{7F9153A6-D842-4CA4-BF91-33197BB8AB4A}" srcOrd="2" destOrd="0" presId="urn:microsoft.com/office/officeart/2018/2/layout/IconCircleList"/>
    <dgm:cxn modelId="{70DD4AE3-2FA1-4096-B526-5CF7E4ECA6CA}" type="presParOf" srcId="{CC2B4F9F-1FFA-4D4A-B97E-32D74E872267}" destId="{8B12DFA4-6419-407F-9F87-337B24088473}" srcOrd="3" destOrd="0" presId="urn:microsoft.com/office/officeart/2018/2/layout/IconCircleList"/>
    <dgm:cxn modelId="{7C72D1C1-47B3-4085-B8FB-6900546EA7E8}" type="presParOf" srcId="{872DC0B8-A298-473B-9A82-D73410341187}" destId="{B79E53DA-0A3B-4C23-A3CE-74553651B5EE}" srcOrd="3" destOrd="0" presId="urn:microsoft.com/office/officeart/2018/2/layout/IconCircleList"/>
    <dgm:cxn modelId="{5C82452D-E2DC-4C8E-B2C0-A1C485B02FEF}" type="presParOf" srcId="{872DC0B8-A298-473B-9A82-D73410341187}" destId="{D3827906-67CA-4E45-9E8F-3F3DB09E72FF}" srcOrd="4" destOrd="0" presId="urn:microsoft.com/office/officeart/2018/2/layout/IconCircleList"/>
    <dgm:cxn modelId="{BAA99C4C-34B4-4A15-A5B7-FAEB69104FD0}" type="presParOf" srcId="{D3827906-67CA-4E45-9E8F-3F3DB09E72FF}" destId="{C50A7F89-E668-4F4D-A3AC-95EA965EB2D7}" srcOrd="0" destOrd="0" presId="urn:microsoft.com/office/officeart/2018/2/layout/IconCircleList"/>
    <dgm:cxn modelId="{97F133C6-97FE-476C-ADE7-E8624E7728AD}" type="presParOf" srcId="{D3827906-67CA-4E45-9E8F-3F3DB09E72FF}" destId="{BCF7985D-AE4C-4EF3-9882-0D98CEF03224}" srcOrd="1" destOrd="0" presId="urn:microsoft.com/office/officeart/2018/2/layout/IconCircleList"/>
    <dgm:cxn modelId="{B530038C-83BD-4119-A11A-C91D147B077C}" type="presParOf" srcId="{D3827906-67CA-4E45-9E8F-3F3DB09E72FF}" destId="{5E46B81C-DF2E-4D4A-9BEA-1B8FA68826C4}" srcOrd="2" destOrd="0" presId="urn:microsoft.com/office/officeart/2018/2/layout/IconCircleList"/>
    <dgm:cxn modelId="{7A7A078F-9A25-4621-AE80-6D407EE4A876}" type="presParOf" srcId="{D3827906-67CA-4E45-9E8F-3F3DB09E72FF}" destId="{4B23C8B0-8175-4C2A-8463-96F8398AB3FA}" srcOrd="3" destOrd="0" presId="urn:microsoft.com/office/officeart/2018/2/layout/IconCircleList"/>
    <dgm:cxn modelId="{03D8D418-2E0D-4F78-AC67-081F8AC43977}" type="presParOf" srcId="{872DC0B8-A298-473B-9A82-D73410341187}" destId="{2E7721E9-0C06-4AB5-A106-2EB9BD933A56}" srcOrd="5" destOrd="0" presId="urn:microsoft.com/office/officeart/2018/2/layout/IconCircleList"/>
    <dgm:cxn modelId="{7B72A171-5033-4893-957B-3AEB74A6F784}" type="presParOf" srcId="{872DC0B8-A298-473B-9A82-D73410341187}" destId="{76A347EA-29ED-4454-922F-97A279B36E49}" srcOrd="6" destOrd="0" presId="urn:microsoft.com/office/officeart/2018/2/layout/IconCircleList"/>
    <dgm:cxn modelId="{826B2F98-5939-4FCB-B121-076DF74553B3}" type="presParOf" srcId="{76A347EA-29ED-4454-922F-97A279B36E49}" destId="{2344BF3B-696B-4416-9C2F-510879BB1D0E}" srcOrd="0" destOrd="0" presId="urn:microsoft.com/office/officeart/2018/2/layout/IconCircleList"/>
    <dgm:cxn modelId="{F82FE683-0139-4EF6-9DEE-9B1D8A6328D1}" type="presParOf" srcId="{76A347EA-29ED-4454-922F-97A279B36E49}" destId="{8D291423-7539-4376-BF98-23E222F9B1A1}" srcOrd="1" destOrd="0" presId="urn:microsoft.com/office/officeart/2018/2/layout/IconCircleList"/>
    <dgm:cxn modelId="{49927E52-A060-4490-92E9-FF1EA51B4625}" type="presParOf" srcId="{76A347EA-29ED-4454-922F-97A279B36E49}" destId="{E6867440-85AD-406A-B21C-E2A9D381C64A}" srcOrd="2" destOrd="0" presId="urn:microsoft.com/office/officeart/2018/2/layout/IconCircleList"/>
    <dgm:cxn modelId="{F4CC86F2-4BB8-4340-83A1-E4DC43DE10B6}" type="presParOf" srcId="{76A347EA-29ED-4454-922F-97A279B36E49}" destId="{7B06DAEE-1D14-44E8-9A2C-030A5CC329E6}" srcOrd="3" destOrd="0" presId="urn:microsoft.com/office/officeart/2018/2/layout/IconCircleList"/>
    <dgm:cxn modelId="{2BEC9A67-2AE0-4877-8760-859F3F68B324}" type="presParOf" srcId="{872DC0B8-A298-473B-9A82-D73410341187}" destId="{68CF16ED-6C6B-496E-ACA6-46940AF9205F}" srcOrd="7" destOrd="0" presId="urn:microsoft.com/office/officeart/2018/2/layout/IconCircleList"/>
    <dgm:cxn modelId="{23A8F2EC-A8E4-43C7-8C24-091ED7812EC4}" type="presParOf" srcId="{872DC0B8-A298-473B-9A82-D73410341187}" destId="{2FD99BC2-3A84-4B68-A1A5-5FB575F7BB36}" srcOrd="8" destOrd="0" presId="urn:microsoft.com/office/officeart/2018/2/layout/IconCircleList"/>
    <dgm:cxn modelId="{BC39BF04-3B95-4DF2-9535-31048BEE549D}" type="presParOf" srcId="{2FD99BC2-3A84-4B68-A1A5-5FB575F7BB36}" destId="{84FBD93B-EA1D-448E-9339-2497065122AC}" srcOrd="0" destOrd="0" presId="urn:microsoft.com/office/officeart/2018/2/layout/IconCircleList"/>
    <dgm:cxn modelId="{17485304-643E-4D36-93BB-03754C3C9B35}" type="presParOf" srcId="{2FD99BC2-3A84-4B68-A1A5-5FB575F7BB36}" destId="{E12FB5BE-5669-415B-B5E4-98B3B9C9D0B3}" srcOrd="1" destOrd="0" presId="urn:microsoft.com/office/officeart/2018/2/layout/IconCircleList"/>
    <dgm:cxn modelId="{0EF0F084-7A7A-4858-BD64-E963AF58A800}" type="presParOf" srcId="{2FD99BC2-3A84-4B68-A1A5-5FB575F7BB36}" destId="{700C9391-DE21-4B81-8C70-B0A20AAEC771}" srcOrd="2" destOrd="0" presId="urn:microsoft.com/office/officeart/2018/2/layout/IconCircleList"/>
    <dgm:cxn modelId="{3FB2A11E-DACC-4D07-AB6F-4F6834FCA34B}" type="presParOf" srcId="{2FD99BC2-3A84-4B68-A1A5-5FB575F7BB36}" destId="{857230DC-9379-45CF-9525-6F7A5290F7A6}" srcOrd="3" destOrd="0" presId="urn:microsoft.com/office/officeart/2018/2/layout/IconCircleList"/>
    <dgm:cxn modelId="{6D927BA9-7541-42BD-9D97-402A6AA52A0D}" type="presParOf" srcId="{872DC0B8-A298-473B-9A82-D73410341187}" destId="{0057A914-4436-491A-9BB6-DFCE02B2661D}" srcOrd="9" destOrd="0" presId="urn:microsoft.com/office/officeart/2018/2/layout/IconCircleList"/>
    <dgm:cxn modelId="{52D2D188-EC3F-4CD6-BE4A-147DB86451E3}" type="presParOf" srcId="{872DC0B8-A298-473B-9A82-D73410341187}" destId="{A29621E2-A5EF-4358-8703-C343FA221630}" srcOrd="10" destOrd="0" presId="urn:microsoft.com/office/officeart/2018/2/layout/IconCircleList"/>
    <dgm:cxn modelId="{33DA825E-4BE0-4688-9ED5-630A5DB6E65E}" type="presParOf" srcId="{A29621E2-A5EF-4358-8703-C343FA221630}" destId="{207678D2-3740-4FDB-9EC9-58B374F2C215}" srcOrd="0" destOrd="0" presId="urn:microsoft.com/office/officeart/2018/2/layout/IconCircleList"/>
    <dgm:cxn modelId="{CA669716-735B-4341-9B66-7FF6FBFFCD75}" type="presParOf" srcId="{A29621E2-A5EF-4358-8703-C343FA221630}" destId="{E341C479-B21C-4342-A8C2-B2BBDCB62597}" srcOrd="1" destOrd="0" presId="urn:microsoft.com/office/officeart/2018/2/layout/IconCircleList"/>
    <dgm:cxn modelId="{1EA28AB9-03E6-423A-AC0F-9E8D0B453D5A}" type="presParOf" srcId="{A29621E2-A5EF-4358-8703-C343FA221630}" destId="{FCC67487-FEFD-40B5-8619-ADB7175250D4}" srcOrd="2" destOrd="0" presId="urn:microsoft.com/office/officeart/2018/2/layout/IconCircleList"/>
    <dgm:cxn modelId="{C4E21843-3630-410D-90E6-05160C0727FB}" type="presParOf" srcId="{A29621E2-A5EF-4358-8703-C343FA221630}" destId="{BBE4AADC-2431-495D-9F63-DD8FA1632FB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6BF2C3-F1CC-4F20-8A65-A243F8E4302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EAC3B2-ED2A-4428-B799-4C78D5A6682D}">
      <dgm:prSet/>
      <dgm:spPr/>
      <dgm:t>
        <a:bodyPr/>
        <a:lstStyle/>
        <a:p>
          <a:r>
            <a:rPr lang="cs-CZ"/>
            <a:t>Základní údaje </a:t>
          </a:r>
          <a:endParaRPr lang="en-US"/>
        </a:p>
      </dgm:t>
    </dgm:pt>
    <dgm:pt modelId="{A06A5454-DC38-42BF-B995-578F7F77B032}" type="parTrans" cxnId="{6697B761-3403-43B1-98BF-C79C4EF87202}">
      <dgm:prSet/>
      <dgm:spPr/>
      <dgm:t>
        <a:bodyPr/>
        <a:lstStyle/>
        <a:p>
          <a:endParaRPr lang="en-US"/>
        </a:p>
      </dgm:t>
    </dgm:pt>
    <dgm:pt modelId="{F3AB432C-C7F0-4869-88A1-5DEBA37FA17F}" type="sibTrans" cxnId="{6697B761-3403-43B1-98BF-C79C4EF87202}">
      <dgm:prSet/>
      <dgm:spPr/>
      <dgm:t>
        <a:bodyPr/>
        <a:lstStyle/>
        <a:p>
          <a:endParaRPr lang="en-US"/>
        </a:p>
      </dgm:t>
    </dgm:pt>
    <dgm:pt modelId="{D34D47E6-03E8-4C9D-8B78-F05418B1F750}">
      <dgm:prSet/>
      <dgm:spPr/>
      <dgm:t>
        <a:bodyPr/>
        <a:lstStyle/>
        <a:p>
          <a:r>
            <a:rPr lang="cs-CZ"/>
            <a:t>První dojem </a:t>
          </a:r>
          <a:endParaRPr lang="en-US"/>
        </a:p>
      </dgm:t>
    </dgm:pt>
    <dgm:pt modelId="{7027B2C0-964F-4CFF-B68D-DDB05AB884D4}" type="parTrans" cxnId="{184E7A4C-AC34-4495-B39F-EB7D0C2723AA}">
      <dgm:prSet/>
      <dgm:spPr/>
      <dgm:t>
        <a:bodyPr/>
        <a:lstStyle/>
        <a:p>
          <a:endParaRPr lang="en-US"/>
        </a:p>
      </dgm:t>
    </dgm:pt>
    <dgm:pt modelId="{833E6AFA-4B5C-409B-8A21-634CE3AAF542}" type="sibTrans" cxnId="{184E7A4C-AC34-4495-B39F-EB7D0C2723AA}">
      <dgm:prSet/>
      <dgm:spPr/>
      <dgm:t>
        <a:bodyPr/>
        <a:lstStyle/>
        <a:p>
          <a:endParaRPr lang="en-US"/>
        </a:p>
      </dgm:t>
    </dgm:pt>
    <dgm:pt modelId="{B97189B0-DB50-4C27-B881-0BE2688BED9C}">
      <dgm:prSet/>
      <dgm:spPr/>
      <dgm:t>
        <a:bodyPr/>
        <a:lstStyle/>
        <a:p>
          <a:r>
            <a:rPr lang="cs-CZ"/>
            <a:t>OA</a:t>
          </a:r>
          <a:endParaRPr lang="en-US"/>
        </a:p>
      </dgm:t>
    </dgm:pt>
    <dgm:pt modelId="{B60EC810-018D-413B-ADDC-0087407DE389}" type="parTrans" cxnId="{5F3BB2D0-F21D-4A72-86E2-1EC11CAAE299}">
      <dgm:prSet/>
      <dgm:spPr/>
      <dgm:t>
        <a:bodyPr/>
        <a:lstStyle/>
        <a:p>
          <a:endParaRPr lang="en-US"/>
        </a:p>
      </dgm:t>
    </dgm:pt>
    <dgm:pt modelId="{F3F3305E-FC7A-4464-9506-715C2FB6B7DA}" type="sibTrans" cxnId="{5F3BB2D0-F21D-4A72-86E2-1EC11CAAE299}">
      <dgm:prSet/>
      <dgm:spPr/>
      <dgm:t>
        <a:bodyPr/>
        <a:lstStyle/>
        <a:p>
          <a:endParaRPr lang="en-US"/>
        </a:p>
      </dgm:t>
    </dgm:pt>
    <dgm:pt modelId="{B366CE0B-85D4-4DE3-840F-7AEBF341A6CC}">
      <dgm:prSet/>
      <dgm:spPr/>
      <dgm:t>
        <a:bodyPr/>
        <a:lstStyle/>
        <a:p>
          <a:r>
            <a:rPr lang="cs-CZ"/>
            <a:t>RA </a:t>
          </a:r>
          <a:endParaRPr lang="en-US"/>
        </a:p>
      </dgm:t>
    </dgm:pt>
    <dgm:pt modelId="{E7D3306A-5C1E-4F09-87D3-20AE1960FEFE}" type="parTrans" cxnId="{F800D99E-1568-4B18-9F15-08513B1AD978}">
      <dgm:prSet/>
      <dgm:spPr/>
      <dgm:t>
        <a:bodyPr/>
        <a:lstStyle/>
        <a:p>
          <a:endParaRPr lang="en-US"/>
        </a:p>
      </dgm:t>
    </dgm:pt>
    <dgm:pt modelId="{B24F40A7-C03F-49DA-96E4-B8487DB4BDA7}" type="sibTrans" cxnId="{F800D99E-1568-4B18-9F15-08513B1AD978}">
      <dgm:prSet/>
      <dgm:spPr/>
      <dgm:t>
        <a:bodyPr/>
        <a:lstStyle/>
        <a:p>
          <a:endParaRPr lang="en-US"/>
        </a:p>
      </dgm:t>
    </dgm:pt>
    <dgm:pt modelId="{6FAE29B7-DF6F-42B5-B2FB-3199315D1F5F}">
      <dgm:prSet/>
      <dgm:spPr/>
      <dgm:t>
        <a:bodyPr/>
        <a:lstStyle/>
        <a:p>
          <a:r>
            <a:rPr lang="cs-CZ"/>
            <a:t>PA a SA</a:t>
          </a:r>
          <a:endParaRPr lang="en-US"/>
        </a:p>
      </dgm:t>
    </dgm:pt>
    <dgm:pt modelId="{7CAA5418-B320-4745-AFD0-887A121D35A4}" type="parTrans" cxnId="{0E2D8B10-FE30-4C14-B39E-A918BA9E45DD}">
      <dgm:prSet/>
      <dgm:spPr/>
      <dgm:t>
        <a:bodyPr/>
        <a:lstStyle/>
        <a:p>
          <a:endParaRPr lang="en-US"/>
        </a:p>
      </dgm:t>
    </dgm:pt>
    <dgm:pt modelId="{7DEB0E52-3B4E-4C77-94E2-695D63F15D9A}" type="sibTrans" cxnId="{0E2D8B10-FE30-4C14-B39E-A918BA9E45DD}">
      <dgm:prSet/>
      <dgm:spPr/>
      <dgm:t>
        <a:bodyPr/>
        <a:lstStyle/>
        <a:p>
          <a:endParaRPr lang="en-US"/>
        </a:p>
      </dgm:t>
    </dgm:pt>
    <dgm:pt modelId="{885688BD-4F50-41AE-BB78-B2FF0F605257}">
      <dgm:prSet/>
      <dgm:spPr/>
      <dgm:t>
        <a:bodyPr/>
        <a:lstStyle/>
        <a:p>
          <a:r>
            <a:rPr lang="cs-CZ"/>
            <a:t>SpA</a:t>
          </a:r>
          <a:endParaRPr lang="en-US"/>
        </a:p>
      </dgm:t>
    </dgm:pt>
    <dgm:pt modelId="{82032CB2-A8F0-48D2-9FD6-1A5E417F6129}" type="parTrans" cxnId="{10D25D5D-5631-4599-A2ED-4FD12FF715F6}">
      <dgm:prSet/>
      <dgm:spPr/>
      <dgm:t>
        <a:bodyPr/>
        <a:lstStyle/>
        <a:p>
          <a:endParaRPr lang="en-US"/>
        </a:p>
      </dgm:t>
    </dgm:pt>
    <dgm:pt modelId="{6656D1AE-B903-451D-AE6C-45154004EBF5}" type="sibTrans" cxnId="{10D25D5D-5631-4599-A2ED-4FD12FF715F6}">
      <dgm:prSet/>
      <dgm:spPr/>
      <dgm:t>
        <a:bodyPr/>
        <a:lstStyle/>
        <a:p>
          <a:endParaRPr lang="en-US"/>
        </a:p>
      </dgm:t>
    </dgm:pt>
    <dgm:pt modelId="{A0AC992F-FFDA-45C8-921D-8E4C9282F895}">
      <dgm:prSet/>
      <dgm:spPr/>
      <dgm:t>
        <a:bodyPr/>
        <a:lstStyle/>
        <a:p>
          <a:r>
            <a:rPr lang="cs-CZ"/>
            <a:t>NO, MO</a:t>
          </a:r>
          <a:endParaRPr lang="en-US"/>
        </a:p>
      </dgm:t>
    </dgm:pt>
    <dgm:pt modelId="{EC8A0FE3-EB88-4948-B536-5937F5715DFD}" type="parTrans" cxnId="{638ACA65-D75B-4B3E-9DBA-ED37E34C1149}">
      <dgm:prSet/>
      <dgm:spPr/>
      <dgm:t>
        <a:bodyPr/>
        <a:lstStyle/>
        <a:p>
          <a:endParaRPr lang="en-US"/>
        </a:p>
      </dgm:t>
    </dgm:pt>
    <dgm:pt modelId="{2398E749-F2BA-4B15-9BA9-90CFF452C950}" type="sibTrans" cxnId="{638ACA65-D75B-4B3E-9DBA-ED37E34C1149}">
      <dgm:prSet/>
      <dgm:spPr/>
      <dgm:t>
        <a:bodyPr/>
        <a:lstStyle/>
        <a:p>
          <a:endParaRPr lang="en-US"/>
        </a:p>
      </dgm:t>
    </dgm:pt>
    <dgm:pt modelId="{C39A6DDE-BE53-42CD-95D4-85A1CC5E7445}">
      <dgm:prSet/>
      <dgm:spPr/>
      <dgm:t>
        <a:bodyPr/>
        <a:lstStyle/>
        <a:p>
          <a:r>
            <a:rPr lang="cs-CZ"/>
            <a:t>Co klient od vás a spolupráce s Vámi očekává</a:t>
          </a:r>
          <a:endParaRPr lang="en-US"/>
        </a:p>
      </dgm:t>
    </dgm:pt>
    <dgm:pt modelId="{0811025A-9B20-4520-87B9-88E99C057F2F}" type="parTrans" cxnId="{E10B8DAA-978F-4BDC-88EE-3895E0B47789}">
      <dgm:prSet/>
      <dgm:spPr/>
      <dgm:t>
        <a:bodyPr/>
        <a:lstStyle/>
        <a:p>
          <a:endParaRPr lang="en-US"/>
        </a:p>
      </dgm:t>
    </dgm:pt>
    <dgm:pt modelId="{89424B88-565B-45F1-AEFE-0DB2BFC3F2EA}" type="sibTrans" cxnId="{E10B8DAA-978F-4BDC-88EE-3895E0B47789}">
      <dgm:prSet/>
      <dgm:spPr/>
      <dgm:t>
        <a:bodyPr/>
        <a:lstStyle/>
        <a:p>
          <a:endParaRPr lang="en-US"/>
        </a:p>
      </dgm:t>
    </dgm:pt>
    <dgm:pt modelId="{EFD0DF6B-3219-4239-9132-84C4B5A3F0A8}" type="pres">
      <dgm:prSet presAssocID="{2D6BF2C3-F1CC-4F20-8A65-A243F8E4302A}" presName="Name0" presStyleCnt="0">
        <dgm:presLayoutVars>
          <dgm:dir/>
          <dgm:resizeHandles val="exact"/>
        </dgm:presLayoutVars>
      </dgm:prSet>
      <dgm:spPr/>
    </dgm:pt>
    <dgm:pt modelId="{F6D72802-12FD-47A2-B4CF-73CE57A616FA}" type="pres">
      <dgm:prSet presAssocID="{A9EAC3B2-ED2A-4428-B799-4C78D5A6682D}" presName="node" presStyleLbl="node1" presStyleIdx="0" presStyleCnt="8">
        <dgm:presLayoutVars>
          <dgm:bulletEnabled val="1"/>
        </dgm:presLayoutVars>
      </dgm:prSet>
      <dgm:spPr/>
    </dgm:pt>
    <dgm:pt modelId="{18EB02FB-9258-4F99-A867-F053B47B2020}" type="pres">
      <dgm:prSet presAssocID="{F3AB432C-C7F0-4869-88A1-5DEBA37FA17F}" presName="sibTrans" presStyleLbl="sibTrans1D1" presStyleIdx="0" presStyleCnt="7"/>
      <dgm:spPr/>
    </dgm:pt>
    <dgm:pt modelId="{CDA8371F-FB16-4F73-ADE7-FE600DC48EEF}" type="pres">
      <dgm:prSet presAssocID="{F3AB432C-C7F0-4869-88A1-5DEBA37FA17F}" presName="connectorText" presStyleLbl="sibTrans1D1" presStyleIdx="0" presStyleCnt="7"/>
      <dgm:spPr/>
    </dgm:pt>
    <dgm:pt modelId="{E28C7244-9E7E-4E3B-A758-45F3931D09C6}" type="pres">
      <dgm:prSet presAssocID="{D34D47E6-03E8-4C9D-8B78-F05418B1F750}" presName="node" presStyleLbl="node1" presStyleIdx="1" presStyleCnt="8">
        <dgm:presLayoutVars>
          <dgm:bulletEnabled val="1"/>
        </dgm:presLayoutVars>
      </dgm:prSet>
      <dgm:spPr/>
    </dgm:pt>
    <dgm:pt modelId="{5AD58E85-607C-4B47-B457-18CFEF84C260}" type="pres">
      <dgm:prSet presAssocID="{833E6AFA-4B5C-409B-8A21-634CE3AAF542}" presName="sibTrans" presStyleLbl="sibTrans1D1" presStyleIdx="1" presStyleCnt="7"/>
      <dgm:spPr/>
    </dgm:pt>
    <dgm:pt modelId="{F6C342D9-A9CB-46C5-B693-4543ABF2C1C1}" type="pres">
      <dgm:prSet presAssocID="{833E6AFA-4B5C-409B-8A21-634CE3AAF542}" presName="connectorText" presStyleLbl="sibTrans1D1" presStyleIdx="1" presStyleCnt="7"/>
      <dgm:spPr/>
    </dgm:pt>
    <dgm:pt modelId="{4E4107F0-0ADE-4900-A56A-4C7E36E178AA}" type="pres">
      <dgm:prSet presAssocID="{B97189B0-DB50-4C27-B881-0BE2688BED9C}" presName="node" presStyleLbl="node1" presStyleIdx="2" presStyleCnt="8">
        <dgm:presLayoutVars>
          <dgm:bulletEnabled val="1"/>
        </dgm:presLayoutVars>
      </dgm:prSet>
      <dgm:spPr/>
    </dgm:pt>
    <dgm:pt modelId="{31876420-5033-4A3A-BACD-1000B4F21378}" type="pres">
      <dgm:prSet presAssocID="{F3F3305E-FC7A-4464-9506-715C2FB6B7DA}" presName="sibTrans" presStyleLbl="sibTrans1D1" presStyleIdx="2" presStyleCnt="7"/>
      <dgm:spPr/>
    </dgm:pt>
    <dgm:pt modelId="{7C24E0AA-6E6C-4290-AD6A-A2E1D50D4A98}" type="pres">
      <dgm:prSet presAssocID="{F3F3305E-FC7A-4464-9506-715C2FB6B7DA}" presName="connectorText" presStyleLbl="sibTrans1D1" presStyleIdx="2" presStyleCnt="7"/>
      <dgm:spPr/>
    </dgm:pt>
    <dgm:pt modelId="{2763F123-DEE9-4516-84A1-4B9718C45169}" type="pres">
      <dgm:prSet presAssocID="{B366CE0B-85D4-4DE3-840F-7AEBF341A6CC}" presName="node" presStyleLbl="node1" presStyleIdx="3" presStyleCnt="8">
        <dgm:presLayoutVars>
          <dgm:bulletEnabled val="1"/>
        </dgm:presLayoutVars>
      </dgm:prSet>
      <dgm:spPr/>
    </dgm:pt>
    <dgm:pt modelId="{6915142C-98FB-4A58-9F8E-5DA0B63ABC30}" type="pres">
      <dgm:prSet presAssocID="{B24F40A7-C03F-49DA-96E4-B8487DB4BDA7}" presName="sibTrans" presStyleLbl="sibTrans1D1" presStyleIdx="3" presStyleCnt="7"/>
      <dgm:spPr/>
    </dgm:pt>
    <dgm:pt modelId="{B8116DD8-9318-480C-95E6-A21C7CE57A2A}" type="pres">
      <dgm:prSet presAssocID="{B24F40A7-C03F-49DA-96E4-B8487DB4BDA7}" presName="connectorText" presStyleLbl="sibTrans1D1" presStyleIdx="3" presStyleCnt="7"/>
      <dgm:spPr/>
    </dgm:pt>
    <dgm:pt modelId="{16E62F8B-C9B4-41BB-A2A6-8C0443454EB1}" type="pres">
      <dgm:prSet presAssocID="{6FAE29B7-DF6F-42B5-B2FB-3199315D1F5F}" presName="node" presStyleLbl="node1" presStyleIdx="4" presStyleCnt="8">
        <dgm:presLayoutVars>
          <dgm:bulletEnabled val="1"/>
        </dgm:presLayoutVars>
      </dgm:prSet>
      <dgm:spPr/>
    </dgm:pt>
    <dgm:pt modelId="{11414BA8-8FCE-4058-BD01-B17E3A421270}" type="pres">
      <dgm:prSet presAssocID="{7DEB0E52-3B4E-4C77-94E2-695D63F15D9A}" presName="sibTrans" presStyleLbl="sibTrans1D1" presStyleIdx="4" presStyleCnt="7"/>
      <dgm:spPr/>
    </dgm:pt>
    <dgm:pt modelId="{A814E7E1-E991-4DC4-979D-49AF29DCB133}" type="pres">
      <dgm:prSet presAssocID="{7DEB0E52-3B4E-4C77-94E2-695D63F15D9A}" presName="connectorText" presStyleLbl="sibTrans1D1" presStyleIdx="4" presStyleCnt="7"/>
      <dgm:spPr/>
    </dgm:pt>
    <dgm:pt modelId="{CE10CD69-0977-4550-B518-E35513EFE9C5}" type="pres">
      <dgm:prSet presAssocID="{885688BD-4F50-41AE-BB78-B2FF0F605257}" presName="node" presStyleLbl="node1" presStyleIdx="5" presStyleCnt="8">
        <dgm:presLayoutVars>
          <dgm:bulletEnabled val="1"/>
        </dgm:presLayoutVars>
      </dgm:prSet>
      <dgm:spPr/>
    </dgm:pt>
    <dgm:pt modelId="{A99B4297-D93B-4991-8BD3-1DFFC2498707}" type="pres">
      <dgm:prSet presAssocID="{6656D1AE-B903-451D-AE6C-45154004EBF5}" presName="sibTrans" presStyleLbl="sibTrans1D1" presStyleIdx="5" presStyleCnt="7"/>
      <dgm:spPr/>
    </dgm:pt>
    <dgm:pt modelId="{485C962F-9A25-44D5-A8E6-4E67090134D5}" type="pres">
      <dgm:prSet presAssocID="{6656D1AE-B903-451D-AE6C-45154004EBF5}" presName="connectorText" presStyleLbl="sibTrans1D1" presStyleIdx="5" presStyleCnt="7"/>
      <dgm:spPr/>
    </dgm:pt>
    <dgm:pt modelId="{3A27BA11-6F8F-4041-92F6-4AC749365419}" type="pres">
      <dgm:prSet presAssocID="{A0AC992F-FFDA-45C8-921D-8E4C9282F895}" presName="node" presStyleLbl="node1" presStyleIdx="6" presStyleCnt="8">
        <dgm:presLayoutVars>
          <dgm:bulletEnabled val="1"/>
        </dgm:presLayoutVars>
      </dgm:prSet>
      <dgm:spPr/>
    </dgm:pt>
    <dgm:pt modelId="{B393326C-1845-4512-9651-9A4DA97ABCC4}" type="pres">
      <dgm:prSet presAssocID="{2398E749-F2BA-4B15-9BA9-90CFF452C950}" presName="sibTrans" presStyleLbl="sibTrans1D1" presStyleIdx="6" presStyleCnt="7"/>
      <dgm:spPr/>
    </dgm:pt>
    <dgm:pt modelId="{2969D6F6-2D87-4095-840F-C8BF81E124DA}" type="pres">
      <dgm:prSet presAssocID="{2398E749-F2BA-4B15-9BA9-90CFF452C950}" presName="connectorText" presStyleLbl="sibTrans1D1" presStyleIdx="6" presStyleCnt="7"/>
      <dgm:spPr/>
    </dgm:pt>
    <dgm:pt modelId="{ABCFAE27-4162-42BE-89A5-CED327E269E0}" type="pres">
      <dgm:prSet presAssocID="{C39A6DDE-BE53-42CD-95D4-85A1CC5E7445}" presName="node" presStyleLbl="node1" presStyleIdx="7" presStyleCnt="8">
        <dgm:presLayoutVars>
          <dgm:bulletEnabled val="1"/>
        </dgm:presLayoutVars>
      </dgm:prSet>
      <dgm:spPr/>
    </dgm:pt>
  </dgm:ptLst>
  <dgm:cxnLst>
    <dgm:cxn modelId="{1B3D2800-C255-4C55-874C-944807A66CB9}" type="presOf" srcId="{A9EAC3B2-ED2A-4428-B799-4C78D5A6682D}" destId="{F6D72802-12FD-47A2-B4CF-73CE57A616FA}" srcOrd="0" destOrd="0" presId="urn:microsoft.com/office/officeart/2016/7/layout/RepeatingBendingProcessNew"/>
    <dgm:cxn modelId="{6C14FD01-2776-4AA7-966F-4F8F502C6024}" type="presOf" srcId="{F3AB432C-C7F0-4869-88A1-5DEBA37FA17F}" destId="{18EB02FB-9258-4F99-A867-F053B47B2020}" srcOrd="0" destOrd="0" presId="urn:microsoft.com/office/officeart/2016/7/layout/RepeatingBendingProcessNew"/>
    <dgm:cxn modelId="{6C4DB80E-1CBB-4BB0-98AA-A261F9216BC9}" type="presOf" srcId="{D34D47E6-03E8-4C9D-8B78-F05418B1F750}" destId="{E28C7244-9E7E-4E3B-A758-45F3931D09C6}" srcOrd="0" destOrd="0" presId="urn:microsoft.com/office/officeart/2016/7/layout/RepeatingBendingProcessNew"/>
    <dgm:cxn modelId="{0E2D8B10-FE30-4C14-B39E-A918BA9E45DD}" srcId="{2D6BF2C3-F1CC-4F20-8A65-A243F8E4302A}" destId="{6FAE29B7-DF6F-42B5-B2FB-3199315D1F5F}" srcOrd="4" destOrd="0" parTransId="{7CAA5418-B320-4745-AFD0-887A121D35A4}" sibTransId="{7DEB0E52-3B4E-4C77-94E2-695D63F15D9A}"/>
    <dgm:cxn modelId="{6B569E11-3CFE-46D8-987F-ABCD9AD719A1}" type="presOf" srcId="{2D6BF2C3-F1CC-4F20-8A65-A243F8E4302A}" destId="{EFD0DF6B-3219-4239-9132-84C4B5A3F0A8}" srcOrd="0" destOrd="0" presId="urn:microsoft.com/office/officeart/2016/7/layout/RepeatingBendingProcessNew"/>
    <dgm:cxn modelId="{A3D6AE15-E53F-468E-9D29-FF3B9ED069A2}" type="presOf" srcId="{6656D1AE-B903-451D-AE6C-45154004EBF5}" destId="{A99B4297-D93B-4991-8BD3-1DFFC2498707}" srcOrd="0" destOrd="0" presId="urn:microsoft.com/office/officeart/2016/7/layout/RepeatingBendingProcessNew"/>
    <dgm:cxn modelId="{37FA7A23-8A3F-4AA9-9421-7BA97F6D8194}" type="presOf" srcId="{B366CE0B-85D4-4DE3-840F-7AEBF341A6CC}" destId="{2763F123-DEE9-4516-84A1-4B9718C45169}" srcOrd="0" destOrd="0" presId="urn:microsoft.com/office/officeart/2016/7/layout/RepeatingBendingProcessNew"/>
    <dgm:cxn modelId="{C7131E32-3F60-4B6C-A0EC-C335EABFC816}" type="presOf" srcId="{C39A6DDE-BE53-42CD-95D4-85A1CC5E7445}" destId="{ABCFAE27-4162-42BE-89A5-CED327E269E0}" srcOrd="0" destOrd="0" presId="urn:microsoft.com/office/officeart/2016/7/layout/RepeatingBendingProcessNew"/>
    <dgm:cxn modelId="{B7F25A32-562E-47A8-8868-0D34CF230E16}" type="presOf" srcId="{B24F40A7-C03F-49DA-96E4-B8487DB4BDA7}" destId="{B8116DD8-9318-480C-95E6-A21C7CE57A2A}" srcOrd="1" destOrd="0" presId="urn:microsoft.com/office/officeart/2016/7/layout/RepeatingBendingProcessNew"/>
    <dgm:cxn modelId="{5A401136-8F09-4D52-8A24-7DA7B7C063ED}" type="presOf" srcId="{833E6AFA-4B5C-409B-8A21-634CE3AAF542}" destId="{5AD58E85-607C-4B47-B457-18CFEF84C260}" srcOrd="0" destOrd="0" presId="urn:microsoft.com/office/officeart/2016/7/layout/RepeatingBendingProcessNew"/>
    <dgm:cxn modelId="{132F3A37-BF9E-45BD-B0C7-6FF5CC0DE8AB}" type="presOf" srcId="{6656D1AE-B903-451D-AE6C-45154004EBF5}" destId="{485C962F-9A25-44D5-A8E6-4E67090134D5}" srcOrd="1" destOrd="0" presId="urn:microsoft.com/office/officeart/2016/7/layout/RepeatingBendingProcessNew"/>
    <dgm:cxn modelId="{1EACCA43-4DA1-4A36-96CC-ABF05B6C6970}" type="presOf" srcId="{833E6AFA-4B5C-409B-8A21-634CE3AAF542}" destId="{F6C342D9-A9CB-46C5-B693-4543ABF2C1C1}" srcOrd="1" destOrd="0" presId="urn:microsoft.com/office/officeart/2016/7/layout/RepeatingBendingProcessNew"/>
    <dgm:cxn modelId="{184E7A4C-AC34-4495-B39F-EB7D0C2723AA}" srcId="{2D6BF2C3-F1CC-4F20-8A65-A243F8E4302A}" destId="{D34D47E6-03E8-4C9D-8B78-F05418B1F750}" srcOrd="1" destOrd="0" parTransId="{7027B2C0-964F-4CFF-B68D-DDB05AB884D4}" sibTransId="{833E6AFA-4B5C-409B-8A21-634CE3AAF542}"/>
    <dgm:cxn modelId="{00B71652-6B91-42CF-800D-3E63086A0179}" type="presOf" srcId="{A0AC992F-FFDA-45C8-921D-8E4C9282F895}" destId="{3A27BA11-6F8F-4041-92F6-4AC749365419}" srcOrd="0" destOrd="0" presId="urn:microsoft.com/office/officeart/2016/7/layout/RepeatingBendingProcessNew"/>
    <dgm:cxn modelId="{5F189355-B16E-4B40-818F-2BD4D4F83F99}" type="presOf" srcId="{2398E749-F2BA-4B15-9BA9-90CFF452C950}" destId="{B393326C-1845-4512-9651-9A4DA97ABCC4}" srcOrd="0" destOrd="0" presId="urn:microsoft.com/office/officeart/2016/7/layout/RepeatingBendingProcessNew"/>
    <dgm:cxn modelId="{10D25D5D-5631-4599-A2ED-4FD12FF715F6}" srcId="{2D6BF2C3-F1CC-4F20-8A65-A243F8E4302A}" destId="{885688BD-4F50-41AE-BB78-B2FF0F605257}" srcOrd="5" destOrd="0" parTransId="{82032CB2-A8F0-48D2-9FD6-1A5E417F6129}" sibTransId="{6656D1AE-B903-451D-AE6C-45154004EBF5}"/>
    <dgm:cxn modelId="{6697B761-3403-43B1-98BF-C79C4EF87202}" srcId="{2D6BF2C3-F1CC-4F20-8A65-A243F8E4302A}" destId="{A9EAC3B2-ED2A-4428-B799-4C78D5A6682D}" srcOrd="0" destOrd="0" parTransId="{A06A5454-DC38-42BF-B995-578F7F77B032}" sibTransId="{F3AB432C-C7F0-4869-88A1-5DEBA37FA17F}"/>
    <dgm:cxn modelId="{638ACA65-D75B-4B3E-9DBA-ED37E34C1149}" srcId="{2D6BF2C3-F1CC-4F20-8A65-A243F8E4302A}" destId="{A0AC992F-FFDA-45C8-921D-8E4C9282F895}" srcOrd="6" destOrd="0" parTransId="{EC8A0FE3-EB88-4948-B536-5937F5715DFD}" sibTransId="{2398E749-F2BA-4B15-9BA9-90CFF452C950}"/>
    <dgm:cxn modelId="{BD43B76E-26C5-4E4B-BF89-23F188811EE0}" type="presOf" srcId="{6FAE29B7-DF6F-42B5-B2FB-3199315D1F5F}" destId="{16E62F8B-C9B4-41BB-A2A6-8C0443454EB1}" srcOrd="0" destOrd="0" presId="urn:microsoft.com/office/officeart/2016/7/layout/RepeatingBendingProcessNew"/>
    <dgm:cxn modelId="{24BE3E78-A4F5-4E2B-B9A9-418A9C8594EB}" type="presOf" srcId="{7DEB0E52-3B4E-4C77-94E2-695D63F15D9A}" destId="{11414BA8-8FCE-4058-BD01-B17E3A421270}" srcOrd="0" destOrd="0" presId="urn:microsoft.com/office/officeart/2016/7/layout/RepeatingBendingProcessNew"/>
    <dgm:cxn modelId="{73D83483-6C4F-4CEE-93F1-A229E838F368}" type="presOf" srcId="{B24F40A7-C03F-49DA-96E4-B8487DB4BDA7}" destId="{6915142C-98FB-4A58-9F8E-5DA0B63ABC30}" srcOrd="0" destOrd="0" presId="urn:microsoft.com/office/officeart/2016/7/layout/RepeatingBendingProcessNew"/>
    <dgm:cxn modelId="{CBC4738D-697A-45E0-A70D-8147ACEE01BC}" type="presOf" srcId="{F3AB432C-C7F0-4869-88A1-5DEBA37FA17F}" destId="{CDA8371F-FB16-4F73-ADE7-FE600DC48EEF}" srcOrd="1" destOrd="0" presId="urn:microsoft.com/office/officeart/2016/7/layout/RepeatingBendingProcessNew"/>
    <dgm:cxn modelId="{F800D99E-1568-4B18-9F15-08513B1AD978}" srcId="{2D6BF2C3-F1CC-4F20-8A65-A243F8E4302A}" destId="{B366CE0B-85D4-4DE3-840F-7AEBF341A6CC}" srcOrd="3" destOrd="0" parTransId="{E7D3306A-5C1E-4F09-87D3-20AE1960FEFE}" sibTransId="{B24F40A7-C03F-49DA-96E4-B8487DB4BDA7}"/>
    <dgm:cxn modelId="{BBA256A0-2F30-4AAD-8000-219E5B640BDD}" type="presOf" srcId="{2398E749-F2BA-4B15-9BA9-90CFF452C950}" destId="{2969D6F6-2D87-4095-840F-C8BF81E124DA}" srcOrd="1" destOrd="0" presId="urn:microsoft.com/office/officeart/2016/7/layout/RepeatingBendingProcessNew"/>
    <dgm:cxn modelId="{E10B8DAA-978F-4BDC-88EE-3895E0B47789}" srcId="{2D6BF2C3-F1CC-4F20-8A65-A243F8E4302A}" destId="{C39A6DDE-BE53-42CD-95D4-85A1CC5E7445}" srcOrd="7" destOrd="0" parTransId="{0811025A-9B20-4520-87B9-88E99C057F2F}" sibTransId="{89424B88-565B-45F1-AEFE-0DB2BFC3F2EA}"/>
    <dgm:cxn modelId="{CD8423BB-1A63-4B70-A047-137CFBB72103}" type="presOf" srcId="{885688BD-4F50-41AE-BB78-B2FF0F605257}" destId="{CE10CD69-0977-4550-B518-E35513EFE9C5}" srcOrd="0" destOrd="0" presId="urn:microsoft.com/office/officeart/2016/7/layout/RepeatingBendingProcessNew"/>
    <dgm:cxn modelId="{5F3BB2D0-F21D-4A72-86E2-1EC11CAAE299}" srcId="{2D6BF2C3-F1CC-4F20-8A65-A243F8E4302A}" destId="{B97189B0-DB50-4C27-B881-0BE2688BED9C}" srcOrd="2" destOrd="0" parTransId="{B60EC810-018D-413B-ADDC-0087407DE389}" sibTransId="{F3F3305E-FC7A-4464-9506-715C2FB6B7DA}"/>
    <dgm:cxn modelId="{07D148D3-7D07-4D3A-B2C9-458513678265}" type="presOf" srcId="{F3F3305E-FC7A-4464-9506-715C2FB6B7DA}" destId="{7C24E0AA-6E6C-4290-AD6A-A2E1D50D4A98}" srcOrd="1" destOrd="0" presId="urn:microsoft.com/office/officeart/2016/7/layout/RepeatingBendingProcessNew"/>
    <dgm:cxn modelId="{A1920ED6-2129-46C2-8438-D0DBE136CB0F}" type="presOf" srcId="{B97189B0-DB50-4C27-B881-0BE2688BED9C}" destId="{4E4107F0-0ADE-4900-A56A-4C7E36E178AA}" srcOrd="0" destOrd="0" presId="urn:microsoft.com/office/officeart/2016/7/layout/RepeatingBendingProcessNew"/>
    <dgm:cxn modelId="{0F99FCDB-2907-4CA2-9FDD-73D788A2BDC3}" type="presOf" srcId="{7DEB0E52-3B4E-4C77-94E2-695D63F15D9A}" destId="{A814E7E1-E991-4DC4-979D-49AF29DCB133}" srcOrd="1" destOrd="0" presId="urn:microsoft.com/office/officeart/2016/7/layout/RepeatingBendingProcessNew"/>
    <dgm:cxn modelId="{EF3B8DE3-3FC8-497F-86ED-0A201075471E}" type="presOf" srcId="{F3F3305E-FC7A-4464-9506-715C2FB6B7DA}" destId="{31876420-5033-4A3A-BACD-1000B4F21378}" srcOrd="0" destOrd="0" presId="urn:microsoft.com/office/officeart/2016/7/layout/RepeatingBendingProcessNew"/>
    <dgm:cxn modelId="{23207C08-5F43-4B9C-ADF4-1BBD8074B34F}" type="presParOf" srcId="{EFD0DF6B-3219-4239-9132-84C4B5A3F0A8}" destId="{F6D72802-12FD-47A2-B4CF-73CE57A616FA}" srcOrd="0" destOrd="0" presId="urn:microsoft.com/office/officeart/2016/7/layout/RepeatingBendingProcessNew"/>
    <dgm:cxn modelId="{DB3CC82F-5557-4FC0-81AA-45E3AC559EA2}" type="presParOf" srcId="{EFD0DF6B-3219-4239-9132-84C4B5A3F0A8}" destId="{18EB02FB-9258-4F99-A867-F053B47B2020}" srcOrd="1" destOrd="0" presId="urn:microsoft.com/office/officeart/2016/7/layout/RepeatingBendingProcessNew"/>
    <dgm:cxn modelId="{5ABD1C9D-90F7-4F7F-B46F-7B622CA18EE6}" type="presParOf" srcId="{18EB02FB-9258-4F99-A867-F053B47B2020}" destId="{CDA8371F-FB16-4F73-ADE7-FE600DC48EEF}" srcOrd="0" destOrd="0" presId="urn:microsoft.com/office/officeart/2016/7/layout/RepeatingBendingProcessNew"/>
    <dgm:cxn modelId="{5606B34E-261C-41E0-8D9D-69214B221D90}" type="presParOf" srcId="{EFD0DF6B-3219-4239-9132-84C4B5A3F0A8}" destId="{E28C7244-9E7E-4E3B-A758-45F3931D09C6}" srcOrd="2" destOrd="0" presId="urn:microsoft.com/office/officeart/2016/7/layout/RepeatingBendingProcessNew"/>
    <dgm:cxn modelId="{B734FBD4-8F3A-4F74-9706-5D9E1FA6A34D}" type="presParOf" srcId="{EFD0DF6B-3219-4239-9132-84C4B5A3F0A8}" destId="{5AD58E85-607C-4B47-B457-18CFEF84C260}" srcOrd="3" destOrd="0" presId="urn:microsoft.com/office/officeart/2016/7/layout/RepeatingBendingProcessNew"/>
    <dgm:cxn modelId="{7FC85946-542D-4D91-8F9E-72264C8022DD}" type="presParOf" srcId="{5AD58E85-607C-4B47-B457-18CFEF84C260}" destId="{F6C342D9-A9CB-46C5-B693-4543ABF2C1C1}" srcOrd="0" destOrd="0" presId="urn:microsoft.com/office/officeart/2016/7/layout/RepeatingBendingProcessNew"/>
    <dgm:cxn modelId="{6285A3AC-289A-4F17-9E8C-5207E9ECCAD6}" type="presParOf" srcId="{EFD0DF6B-3219-4239-9132-84C4B5A3F0A8}" destId="{4E4107F0-0ADE-4900-A56A-4C7E36E178AA}" srcOrd="4" destOrd="0" presId="urn:microsoft.com/office/officeart/2016/7/layout/RepeatingBendingProcessNew"/>
    <dgm:cxn modelId="{682D30E9-B3D0-4336-8074-ABCFAEE245FB}" type="presParOf" srcId="{EFD0DF6B-3219-4239-9132-84C4B5A3F0A8}" destId="{31876420-5033-4A3A-BACD-1000B4F21378}" srcOrd="5" destOrd="0" presId="urn:microsoft.com/office/officeart/2016/7/layout/RepeatingBendingProcessNew"/>
    <dgm:cxn modelId="{CE98E731-B3D5-4C61-9EC3-EB968777482C}" type="presParOf" srcId="{31876420-5033-4A3A-BACD-1000B4F21378}" destId="{7C24E0AA-6E6C-4290-AD6A-A2E1D50D4A98}" srcOrd="0" destOrd="0" presId="urn:microsoft.com/office/officeart/2016/7/layout/RepeatingBendingProcessNew"/>
    <dgm:cxn modelId="{22228C1A-3077-483D-ABBA-473F21C26F2C}" type="presParOf" srcId="{EFD0DF6B-3219-4239-9132-84C4B5A3F0A8}" destId="{2763F123-DEE9-4516-84A1-4B9718C45169}" srcOrd="6" destOrd="0" presId="urn:microsoft.com/office/officeart/2016/7/layout/RepeatingBendingProcessNew"/>
    <dgm:cxn modelId="{466DFC61-47FE-4B6F-A005-AC0258FCD145}" type="presParOf" srcId="{EFD0DF6B-3219-4239-9132-84C4B5A3F0A8}" destId="{6915142C-98FB-4A58-9F8E-5DA0B63ABC30}" srcOrd="7" destOrd="0" presId="urn:microsoft.com/office/officeart/2016/7/layout/RepeatingBendingProcessNew"/>
    <dgm:cxn modelId="{684E93B6-F784-44E0-A11B-F34F0507F893}" type="presParOf" srcId="{6915142C-98FB-4A58-9F8E-5DA0B63ABC30}" destId="{B8116DD8-9318-480C-95E6-A21C7CE57A2A}" srcOrd="0" destOrd="0" presId="urn:microsoft.com/office/officeart/2016/7/layout/RepeatingBendingProcessNew"/>
    <dgm:cxn modelId="{5E2DC446-3F48-4102-9EB1-B359F30AE12A}" type="presParOf" srcId="{EFD0DF6B-3219-4239-9132-84C4B5A3F0A8}" destId="{16E62F8B-C9B4-41BB-A2A6-8C0443454EB1}" srcOrd="8" destOrd="0" presId="urn:microsoft.com/office/officeart/2016/7/layout/RepeatingBendingProcessNew"/>
    <dgm:cxn modelId="{A51F1895-CC83-4645-AA4F-F45611289B0E}" type="presParOf" srcId="{EFD0DF6B-3219-4239-9132-84C4B5A3F0A8}" destId="{11414BA8-8FCE-4058-BD01-B17E3A421270}" srcOrd="9" destOrd="0" presId="urn:microsoft.com/office/officeart/2016/7/layout/RepeatingBendingProcessNew"/>
    <dgm:cxn modelId="{B21F47CB-9139-49F9-8D18-36289C93537B}" type="presParOf" srcId="{11414BA8-8FCE-4058-BD01-B17E3A421270}" destId="{A814E7E1-E991-4DC4-979D-49AF29DCB133}" srcOrd="0" destOrd="0" presId="urn:microsoft.com/office/officeart/2016/7/layout/RepeatingBendingProcessNew"/>
    <dgm:cxn modelId="{AA3A85C3-1069-4FCA-894B-7668C9C4CF60}" type="presParOf" srcId="{EFD0DF6B-3219-4239-9132-84C4B5A3F0A8}" destId="{CE10CD69-0977-4550-B518-E35513EFE9C5}" srcOrd="10" destOrd="0" presId="urn:microsoft.com/office/officeart/2016/7/layout/RepeatingBendingProcessNew"/>
    <dgm:cxn modelId="{D845509B-5BDC-4D97-93D2-31191CDCA15C}" type="presParOf" srcId="{EFD0DF6B-3219-4239-9132-84C4B5A3F0A8}" destId="{A99B4297-D93B-4991-8BD3-1DFFC2498707}" srcOrd="11" destOrd="0" presId="urn:microsoft.com/office/officeart/2016/7/layout/RepeatingBendingProcessNew"/>
    <dgm:cxn modelId="{161DD4EC-977A-4B37-8DEE-2504BAEFC904}" type="presParOf" srcId="{A99B4297-D93B-4991-8BD3-1DFFC2498707}" destId="{485C962F-9A25-44D5-A8E6-4E67090134D5}" srcOrd="0" destOrd="0" presId="urn:microsoft.com/office/officeart/2016/7/layout/RepeatingBendingProcessNew"/>
    <dgm:cxn modelId="{FDDE56D1-C412-4CAD-947C-EB802D3991ED}" type="presParOf" srcId="{EFD0DF6B-3219-4239-9132-84C4B5A3F0A8}" destId="{3A27BA11-6F8F-4041-92F6-4AC749365419}" srcOrd="12" destOrd="0" presId="urn:microsoft.com/office/officeart/2016/7/layout/RepeatingBendingProcessNew"/>
    <dgm:cxn modelId="{877F9B76-791D-4E0A-835D-703DFFFB85E9}" type="presParOf" srcId="{EFD0DF6B-3219-4239-9132-84C4B5A3F0A8}" destId="{B393326C-1845-4512-9651-9A4DA97ABCC4}" srcOrd="13" destOrd="0" presId="urn:microsoft.com/office/officeart/2016/7/layout/RepeatingBendingProcessNew"/>
    <dgm:cxn modelId="{D06D9AD5-EE99-44CB-8058-6CBAF364A691}" type="presParOf" srcId="{B393326C-1845-4512-9651-9A4DA97ABCC4}" destId="{2969D6F6-2D87-4095-840F-C8BF81E124DA}" srcOrd="0" destOrd="0" presId="urn:microsoft.com/office/officeart/2016/7/layout/RepeatingBendingProcessNew"/>
    <dgm:cxn modelId="{EB759CF7-BA0E-4384-AB7E-66D8823BA440}" type="presParOf" srcId="{EFD0DF6B-3219-4239-9132-84C4B5A3F0A8}" destId="{ABCFAE27-4162-42BE-89A5-CED327E269E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B02FB-9258-4F99-A867-F053B47B2020}">
      <dsp:nvSpPr>
        <dsp:cNvPr id="0" name=""/>
        <dsp:cNvSpPr/>
      </dsp:nvSpPr>
      <dsp:spPr>
        <a:xfrm>
          <a:off x="2143996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916782"/>
        <a:ext cx="24653" cy="4930"/>
      </dsp:txXfrm>
    </dsp:sp>
    <dsp:sp modelId="{F6D72802-12FD-47A2-B4CF-73CE57A616FA}">
      <dsp:nvSpPr>
        <dsp:cNvPr id="0" name=""/>
        <dsp:cNvSpPr/>
      </dsp:nvSpPr>
      <dsp:spPr>
        <a:xfrm>
          <a:off x="2001" y="276109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Základní údaje </a:t>
          </a:r>
          <a:endParaRPr lang="en-US" sz="2000" kern="1200"/>
        </a:p>
      </dsp:txBody>
      <dsp:txXfrm>
        <a:off x="2001" y="276109"/>
        <a:ext cx="2143794" cy="1286276"/>
      </dsp:txXfrm>
    </dsp:sp>
    <dsp:sp modelId="{5AD58E85-607C-4B47-B457-18CFEF84C260}">
      <dsp:nvSpPr>
        <dsp:cNvPr id="0" name=""/>
        <dsp:cNvSpPr/>
      </dsp:nvSpPr>
      <dsp:spPr>
        <a:xfrm>
          <a:off x="4780863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916782"/>
        <a:ext cx="24653" cy="4930"/>
      </dsp:txXfrm>
    </dsp:sp>
    <dsp:sp modelId="{E28C7244-9E7E-4E3B-A758-45F3931D09C6}">
      <dsp:nvSpPr>
        <dsp:cNvPr id="0" name=""/>
        <dsp:cNvSpPr/>
      </dsp:nvSpPr>
      <dsp:spPr>
        <a:xfrm>
          <a:off x="2638868" y="276109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První dojem </a:t>
          </a:r>
          <a:endParaRPr lang="en-US" sz="2000" kern="1200"/>
        </a:p>
      </dsp:txBody>
      <dsp:txXfrm>
        <a:off x="2638868" y="276109"/>
        <a:ext cx="2143794" cy="1286276"/>
      </dsp:txXfrm>
    </dsp:sp>
    <dsp:sp modelId="{31876420-5033-4A3A-BACD-1000B4F21378}">
      <dsp:nvSpPr>
        <dsp:cNvPr id="0" name=""/>
        <dsp:cNvSpPr/>
      </dsp:nvSpPr>
      <dsp:spPr>
        <a:xfrm>
          <a:off x="7417731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916782"/>
        <a:ext cx="24653" cy="4930"/>
      </dsp:txXfrm>
    </dsp:sp>
    <dsp:sp modelId="{4E4107F0-0ADE-4900-A56A-4C7E36E178AA}">
      <dsp:nvSpPr>
        <dsp:cNvPr id="0" name=""/>
        <dsp:cNvSpPr/>
      </dsp:nvSpPr>
      <dsp:spPr>
        <a:xfrm>
          <a:off x="5275736" y="276109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OA</a:t>
          </a:r>
          <a:endParaRPr lang="en-US" sz="2000" kern="1200"/>
        </a:p>
      </dsp:txBody>
      <dsp:txXfrm>
        <a:off x="5275736" y="276109"/>
        <a:ext cx="2143794" cy="1286276"/>
      </dsp:txXfrm>
    </dsp:sp>
    <dsp:sp modelId="{6915142C-98FB-4A58-9F8E-5DA0B63ABC30}">
      <dsp:nvSpPr>
        <dsp:cNvPr id="0" name=""/>
        <dsp:cNvSpPr/>
      </dsp:nvSpPr>
      <dsp:spPr>
        <a:xfrm>
          <a:off x="1073898" y="1560586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1051" y="1789357"/>
        <a:ext cx="396297" cy="4930"/>
      </dsp:txXfrm>
    </dsp:sp>
    <dsp:sp modelId="{2763F123-DEE9-4516-84A1-4B9718C45169}">
      <dsp:nvSpPr>
        <dsp:cNvPr id="0" name=""/>
        <dsp:cNvSpPr/>
      </dsp:nvSpPr>
      <dsp:spPr>
        <a:xfrm>
          <a:off x="7912603" y="276109"/>
          <a:ext cx="2143794" cy="12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RA </a:t>
          </a:r>
          <a:endParaRPr lang="en-US" sz="2000" kern="1200"/>
        </a:p>
      </dsp:txBody>
      <dsp:txXfrm>
        <a:off x="7912603" y="276109"/>
        <a:ext cx="2143794" cy="1286276"/>
      </dsp:txXfrm>
    </dsp:sp>
    <dsp:sp modelId="{11414BA8-8FCE-4058-BD01-B17E3A421270}">
      <dsp:nvSpPr>
        <dsp:cNvPr id="0" name=""/>
        <dsp:cNvSpPr/>
      </dsp:nvSpPr>
      <dsp:spPr>
        <a:xfrm>
          <a:off x="2143996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2696131"/>
        <a:ext cx="24653" cy="4930"/>
      </dsp:txXfrm>
    </dsp:sp>
    <dsp:sp modelId="{16E62F8B-C9B4-41BB-A2A6-8C0443454EB1}">
      <dsp:nvSpPr>
        <dsp:cNvPr id="0" name=""/>
        <dsp:cNvSpPr/>
      </dsp:nvSpPr>
      <dsp:spPr>
        <a:xfrm>
          <a:off x="2001" y="2055458"/>
          <a:ext cx="2143794" cy="12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PA a SA</a:t>
          </a:r>
          <a:endParaRPr lang="en-US" sz="2000" kern="1200"/>
        </a:p>
      </dsp:txBody>
      <dsp:txXfrm>
        <a:off x="2001" y="2055458"/>
        <a:ext cx="2143794" cy="1286276"/>
      </dsp:txXfrm>
    </dsp:sp>
    <dsp:sp modelId="{A99B4297-D93B-4991-8BD3-1DFFC2498707}">
      <dsp:nvSpPr>
        <dsp:cNvPr id="0" name=""/>
        <dsp:cNvSpPr/>
      </dsp:nvSpPr>
      <dsp:spPr>
        <a:xfrm>
          <a:off x="4780863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2696131"/>
        <a:ext cx="24653" cy="4930"/>
      </dsp:txXfrm>
    </dsp:sp>
    <dsp:sp modelId="{CE10CD69-0977-4550-B518-E35513EFE9C5}">
      <dsp:nvSpPr>
        <dsp:cNvPr id="0" name=""/>
        <dsp:cNvSpPr/>
      </dsp:nvSpPr>
      <dsp:spPr>
        <a:xfrm>
          <a:off x="2638868" y="2055458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SpA</a:t>
          </a:r>
          <a:endParaRPr lang="en-US" sz="2000" kern="1200"/>
        </a:p>
      </dsp:txBody>
      <dsp:txXfrm>
        <a:off x="2638868" y="2055458"/>
        <a:ext cx="2143794" cy="1286276"/>
      </dsp:txXfrm>
    </dsp:sp>
    <dsp:sp modelId="{B393326C-1845-4512-9651-9A4DA97ABCC4}">
      <dsp:nvSpPr>
        <dsp:cNvPr id="0" name=""/>
        <dsp:cNvSpPr/>
      </dsp:nvSpPr>
      <dsp:spPr>
        <a:xfrm>
          <a:off x="7417731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2696131"/>
        <a:ext cx="24653" cy="4930"/>
      </dsp:txXfrm>
    </dsp:sp>
    <dsp:sp modelId="{3A27BA11-6F8F-4041-92F6-4AC749365419}">
      <dsp:nvSpPr>
        <dsp:cNvPr id="0" name=""/>
        <dsp:cNvSpPr/>
      </dsp:nvSpPr>
      <dsp:spPr>
        <a:xfrm>
          <a:off x="5275736" y="2055458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NO, MO</a:t>
          </a:r>
          <a:endParaRPr lang="en-US" sz="2000" kern="1200"/>
        </a:p>
      </dsp:txBody>
      <dsp:txXfrm>
        <a:off x="5275736" y="2055458"/>
        <a:ext cx="2143794" cy="1286276"/>
      </dsp:txXfrm>
    </dsp:sp>
    <dsp:sp modelId="{ABCFAE27-4162-42BE-89A5-CED327E269E0}">
      <dsp:nvSpPr>
        <dsp:cNvPr id="0" name=""/>
        <dsp:cNvSpPr/>
      </dsp:nvSpPr>
      <dsp:spPr>
        <a:xfrm>
          <a:off x="7912603" y="2055458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Co klient od vás a spolupráce s Vámi očekává</a:t>
          </a:r>
          <a:endParaRPr lang="en-US" sz="2000" kern="1200"/>
        </a:p>
      </dsp:txBody>
      <dsp:txXfrm>
        <a:off x="7912603" y="2055458"/>
        <a:ext cx="2143794" cy="1286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F2E41-8C48-43E4-939D-EE64EAA8B126}">
      <dsp:nvSpPr>
        <dsp:cNvPr id="0" name=""/>
        <dsp:cNvSpPr/>
      </dsp:nvSpPr>
      <dsp:spPr>
        <a:xfrm>
          <a:off x="0" y="1280608"/>
          <a:ext cx="2417266" cy="153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995A-99CA-46D2-A8EB-4321BF88572B}">
      <dsp:nvSpPr>
        <dsp:cNvPr id="0" name=""/>
        <dsp:cNvSpPr/>
      </dsp:nvSpPr>
      <dsp:spPr>
        <a:xfrm>
          <a:off x="268585" y="1535764"/>
          <a:ext cx="2417266" cy="153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Výtěžnost anamnézy často stoupá se zkušeností </a:t>
          </a:r>
          <a:endParaRPr lang="en-US" sz="1700" kern="1200"/>
        </a:p>
      </dsp:txBody>
      <dsp:txXfrm>
        <a:off x="313543" y="1580722"/>
        <a:ext cx="2327350" cy="1445048"/>
      </dsp:txXfrm>
    </dsp:sp>
    <dsp:sp modelId="{ADFD4073-A0C0-42E3-8848-07287A13B0AB}">
      <dsp:nvSpPr>
        <dsp:cNvPr id="0" name=""/>
        <dsp:cNvSpPr/>
      </dsp:nvSpPr>
      <dsp:spPr>
        <a:xfrm>
          <a:off x="2954436" y="1280608"/>
          <a:ext cx="2417266" cy="153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735EA-8C4C-40DD-9705-D07165EE659D}">
      <dsp:nvSpPr>
        <dsp:cNvPr id="0" name=""/>
        <dsp:cNvSpPr/>
      </dsp:nvSpPr>
      <dsp:spPr>
        <a:xfrm>
          <a:off x="3223021" y="1535764"/>
          <a:ext cx="2417266" cy="153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Utváří první vztah mezi Vámi a klientem </a:t>
          </a:r>
          <a:endParaRPr lang="en-US" sz="1700" kern="1200"/>
        </a:p>
      </dsp:txBody>
      <dsp:txXfrm>
        <a:off x="3267979" y="1580722"/>
        <a:ext cx="2327350" cy="1445048"/>
      </dsp:txXfrm>
    </dsp:sp>
    <dsp:sp modelId="{EDBB9A5E-8982-463D-BD62-BFD03344A1E2}">
      <dsp:nvSpPr>
        <dsp:cNvPr id="0" name=""/>
        <dsp:cNvSpPr/>
      </dsp:nvSpPr>
      <dsp:spPr>
        <a:xfrm>
          <a:off x="5908873" y="1280608"/>
          <a:ext cx="2417266" cy="153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C30E5-D133-40CE-A340-3785E0E902DB}">
      <dsp:nvSpPr>
        <dsp:cNvPr id="0" name=""/>
        <dsp:cNvSpPr/>
      </dsp:nvSpPr>
      <dsp:spPr>
        <a:xfrm>
          <a:off x="6177458" y="1535764"/>
          <a:ext cx="2417266" cy="153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Nemusí se kompletně odehrát v prvním sezení – doptáváte se a anamnézu doplňujete postupně</a:t>
          </a:r>
          <a:endParaRPr lang="en-US" sz="1700" kern="1200" dirty="0"/>
        </a:p>
      </dsp:txBody>
      <dsp:txXfrm>
        <a:off x="6222416" y="1580722"/>
        <a:ext cx="2327350" cy="144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B02FB-9258-4F99-A867-F053B47B2020}">
      <dsp:nvSpPr>
        <dsp:cNvPr id="0" name=""/>
        <dsp:cNvSpPr/>
      </dsp:nvSpPr>
      <dsp:spPr>
        <a:xfrm>
          <a:off x="2143996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916782"/>
        <a:ext cx="24653" cy="4930"/>
      </dsp:txXfrm>
    </dsp:sp>
    <dsp:sp modelId="{F6D72802-12FD-47A2-B4CF-73CE57A616FA}">
      <dsp:nvSpPr>
        <dsp:cNvPr id="0" name=""/>
        <dsp:cNvSpPr/>
      </dsp:nvSpPr>
      <dsp:spPr>
        <a:xfrm>
          <a:off x="2001" y="276109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Základní údaje </a:t>
          </a:r>
          <a:endParaRPr lang="en-US" sz="2000" kern="1200"/>
        </a:p>
      </dsp:txBody>
      <dsp:txXfrm>
        <a:off x="2001" y="276109"/>
        <a:ext cx="2143794" cy="1286276"/>
      </dsp:txXfrm>
    </dsp:sp>
    <dsp:sp modelId="{5AD58E85-607C-4B47-B457-18CFEF84C260}">
      <dsp:nvSpPr>
        <dsp:cNvPr id="0" name=""/>
        <dsp:cNvSpPr/>
      </dsp:nvSpPr>
      <dsp:spPr>
        <a:xfrm>
          <a:off x="4780863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916782"/>
        <a:ext cx="24653" cy="4930"/>
      </dsp:txXfrm>
    </dsp:sp>
    <dsp:sp modelId="{E28C7244-9E7E-4E3B-A758-45F3931D09C6}">
      <dsp:nvSpPr>
        <dsp:cNvPr id="0" name=""/>
        <dsp:cNvSpPr/>
      </dsp:nvSpPr>
      <dsp:spPr>
        <a:xfrm>
          <a:off x="2638868" y="276109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První dojem </a:t>
          </a:r>
          <a:endParaRPr lang="en-US" sz="2000" kern="1200"/>
        </a:p>
      </dsp:txBody>
      <dsp:txXfrm>
        <a:off x="2638868" y="276109"/>
        <a:ext cx="2143794" cy="1286276"/>
      </dsp:txXfrm>
    </dsp:sp>
    <dsp:sp modelId="{31876420-5033-4A3A-BACD-1000B4F21378}">
      <dsp:nvSpPr>
        <dsp:cNvPr id="0" name=""/>
        <dsp:cNvSpPr/>
      </dsp:nvSpPr>
      <dsp:spPr>
        <a:xfrm>
          <a:off x="7417731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916782"/>
        <a:ext cx="24653" cy="4930"/>
      </dsp:txXfrm>
    </dsp:sp>
    <dsp:sp modelId="{4E4107F0-0ADE-4900-A56A-4C7E36E178AA}">
      <dsp:nvSpPr>
        <dsp:cNvPr id="0" name=""/>
        <dsp:cNvSpPr/>
      </dsp:nvSpPr>
      <dsp:spPr>
        <a:xfrm>
          <a:off x="5275736" y="276109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OA</a:t>
          </a:r>
          <a:endParaRPr lang="en-US" sz="2000" kern="1200"/>
        </a:p>
      </dsp:txBody>
      <dsp:txXfrm>
        <a:off x="5275736" y="276109"/>
        <a:ext cx="2143794" cy="1286276"/>
      </dsp:txXfrm>
    </dsp:sp>
    <dsp:sp modelId="{6915142C-98FB-4A58-9F8E-5DA0B63ABC30}">
      <dsp:nvSpPr>
        <dsp:cNvPr id="0" name=""/>
        <dsp:cNvSpPr/>
      </dsp:nvSpPr>
      <dsp:spPr>
        <a:xfrm>
          <a:off x="1073898" y="1560586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1051" y="1789357"/>
        <a:ext cx="396297" cy="4930"/>
      </dsp:txXfrm>
    </dsp:sp>
    <dsp:sp modelId="{2763F123-DEE9-4516-84A1-4B9718C45169}">
      <dsp:nvSpPr>
        <dsp:cNvPr id="0" name=""/>
        <dsp:cNvSpPr/>
      </dsp:nvSpPr>
      <dsp:spPr>
        <a:xfrm>
          <a:off x="7912603" y="276109"/>
          <a:ext cx="2143794" cy="12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RA </a:t>
          </a:r>
          <a:endParaRPr lang="en-US" sz="2000" kern="1200"/>
        </a:p>
      </dsp:txBody>
      <dsp:txXfrm>
        <a:off x="7912603" y="276109"/>
        <a:ext cx="2143794" cy="1286276"/>
      </dsp:txXfrm>
    </dsp:sp>
    <dsp:sp modelId="{11414BA8-8FCE-4058-BD01-B17E3A421270}">
      <dsp:nvSpPr>
        <dsp:cNvPr id="0" name=""/>
        <dsp:cNvSpPr/>
      </dsp:nvSpPr>
      <dsp:spPr>
        <a:xfrm>
          <a:off x="2143996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2696131"/>
        <a:ext cx="24653" cy="4930"/>
      </dsp:txXfrm>
    </dsp:sp>
    <dsp:sp modelId="{16E62F8B-C9B4-41BB-A2A6-8C0443454EB1}">
      <dsp:nvSpPr>
        <dsp:cNvPr id="0" name=""/>
        <dsp:cNvSpPr/>
      </dsp:nvSpPr>
      <dsp:spPr>
        <a:xfrm>
          <a:off x="2001" y="2055458"/>
          <a:ext cx="2143794" cy="12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PA a SA</a:t>
          </a:r>
          <a:endParaRPr lang="en-US" sz="2000" kern="1200"/>
        </a:p>
      </dsp:txBody>
      <dsp:txXfrm>
        <a:off x="2001" y="2055458"/>
        <a:ext cx="2143794" cy="1286276"/>
      </dsp:txXfrm>
    </dsp:sp>
    <dsp:sp modelId="{A99B4297-D93B-4991-8BD3-1DFFC2498707}">
      <dsp:nvSpPr>
        <dsp:cNvPr id="0" name=""/>
        <dsp:cNvSpPr/>
      </dsp:nvSpPr>
      <dsp:spPr>
        <a:xfrm>
          <a:off x="4780863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2696131"/>
        <a:ext cx="24653" cy="4930"/>
      </dsp:txXfrm>
    </dsp:sp>
    <dsp:sp modelId="{CE10CD69-0977-4550-B518-E35513EFE9C5}">
      <dsp:nvSpPr>
        <dsp:cNvPr id="0" name=""/>
        <dsp:cNvSpPr/>
      </dsp:nvSpPr>
      <dsp:spPr>
        <a:xfrm>
          <a:off x="2638868" y="2055458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SpA</a:t>
          </a:r>
          <a:endParaRPr lang="en-US" sz="2000" kern="1200"/>
        </a:p>
      </dsp:txBody>
      <dsp:txXfrm>
        <a:off x="2638868" y="2055458"/>
        <a:ext cx="2143794" cy="1286276"/>
      </dsp:txXfrm>
    </dsp:sp>
    <dsp:sp modelId="{B393326C-1845-4512-9651-9A4DA97ABCC4}">
      <dsp:nvSpPr>
        <dsp:cNvPr id="0" name=""/>
        <dsp:cNvSpPr/>
      </dsp:nvSpPr>
      <dsp:spPr>
        <a:xfrm>
          <a:off x="7417731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2696131"/>
        <a:ext cx="24653" cy="4930"/>
      </dsp:txXfrm>
    </dsp:sp>
    <dsp:sp modelId="{3A27BA11-6F8F-4041-92F6-4AC749365419}">
      <dsp:nvSpPr>
        <dsp:cNvPr id="0" name=""/>
        <dsp:cNvSpPr/>
      </dsp:nvSpPr>
      <dsp:spPr>
        <a:xfrm>
          <a:off x="5275736" y="2055458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NO, MO</a:t>
          </a:r>
          <a:endParaRPr lang="en-US" sz="2000" kern="1200"/>
        </a:p>
      </dsp:txBody>
      <dsp:txXfrm>
        <a:off x="5275736" y="2055458"/>
        <a:ext cx="2143794" cy="1286276"/>
      </dsp:txXfrm>
    </dsp:sp>
    <dsp:sp modelId="{ABCFAE27-4162-42BE-89A5-CED327E269E0}">
      <dsp:nvSpPr>
        <dsp:cNvPr id="0" name=""/>
        <dsp:cNvSpPr/>
      </dsp:nvSpPr>
      <dsp:spPr>
        <a:xfrm>
          <a:off x="7912603" y="2055458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Co klient od vás a spolupráce s Vámi očekává</a:t>
          </a:r>
          <a:endParaRPr lang="en-US" sz="2000" kern="1200"/>
        </a:p>
      </dsp:txBody>
      <dsp:txXfrm>
        <a:off x="7912603" y="2055458"/>
        <a:ext cx="2143794" cy="1286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CE67E-11E0-4C61-818A-F9A1B801FADB}">
      <dsp:nvSpPr>
        <dsp:cNvPr id="0" name=""/>
        <dsp:cNvSpPr/>
      </dsp:nvSpPr>
      <dsp:spPr>
        <a:xfrm>
          <a:off x="0" y="0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Celkové ladění klienta </a:t>
          </a:r>
          <a:endParaRPr lang="en-US" sz="2500" kern="1200" dirty="0"/>
        </a:p>
      </dsp:txBody>
      <dsp:txXfrm>
        <a:off x="28038" y="28038"/>
        <a:ext cx="5761893" cy="901218"/>
      </dsp:txXfrm>
    </dsp:sp>
    <dsp:sp modelId="{ABEA94EC-1C31-4B10-8FA9-71F7DBCCF5AB}">
      <dsp:nvSpPr>
        <dsp:cNvPr id="0" name=""/>
        <dsp:cNvSpPr/>
      </dsp:nvSpPr>
      <dsp:spPr>
        <a:xfrm>
          <a:off x="575846" y="1131347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Držení těla v oblečení – bez korekce </a:t>
          </a:r>
          <a:endParaRPr lang="en-US" sz="2500" kern="1200" dirty="0"/>
        </a:p>
      </dsp:txBody>
      <dsp:txXfrm>
        <a:off x="603884" y="1159385"/>
        <a:ext cx="5621616" cy="901218"/>
      </dsp:txXfrm>
    </dsp:sp>
    <dsp:sp modelId="{99460DEC-EFBB-4FD3-B61F-ECAD06382104}">
      <dsp:nvSpPr>
        <dsp:cNvPr id="0" name=""/>
        <dsp:cNvSpPr/>
      </dsp:nvSpPr>
      <dsp:spPr>
        <a:xfrm>
          <a:off x="1143098" y="2262695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Soběstačnost a samostatnost </a:t>
          </a:r>
          <a:endParaRPr lang="en-US" sz="2500" kern="1200"/>
        </a:p>
      </dsp:txBody>
      <dsp:txXfrm>
        <a:off x="1171136" y="2290733"/>
        <a:ext cx="5630210" cy="901218"/>
      </dsp:txXfrm>
    </dsp:sp>
    <dsp:sp modelId="{24C68A85-FB2F-4997-9FF4-DF0485ACD5C5}">
      <dsp:nvSpPr>
        <dsp:cNvPr id="0" name=""/>
        <dsp:cNvSpPr/>
      </dsp:nvSpPr>
      <dsp:spPr>
        <a:xfrm>
          <a:off x="1718944" y="3394043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Základní pohybové stereotypy, sebeobsluha </a:t>
          </a:r>
          <a:endParaRPr lang="en-US" sz="2500" kern="1200"/>
        </a:p>
      </dsp:txBody>
      <dsp:txXfrm>
        <a:off x="1746982" y="3422081"/>
        <a:ext cx="5621616" cy="901218"/>
      </dsp:txXfrm>
    </dsp:sp>
    <dsp:sp modelId="{41E9E489-373B-4444-BF12-8FA69AFBD1DF}">
      <dsp:nvSpPr>
        <dsp:cNvPr id="0" name=""/>
        <dsp:cNvSpPr/>
      </dsp:nvSpPr>
      <dsp:spPr>
        <a:xfrm>
          <a:off x="62535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393542" y="733200"/>
        <a:ext cx="342233" cy="468236"/>
      </dsp:txXfrm>
    </dsp:sp>
    <dsp:sp modelId="{81787968-71BA-4FC6-90B1-A9379A695339}">
      <dsp:nvSpPr>
        <dsp:cNvPr id="0" name=""/>
        <dsp:cNvSpPr/>
      </dsp:nvSpPr>
      <dsp:spPr>
        <a:xfrm>
          <a:off x="6829385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04308"/>
            <a:satOff val="790"/>
            <a:lumOff val="-26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3704308"/>
              <a:satOff val="790"/>
              <a:lumOff val="-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969389" y="1864548"/>
        <a:ext cx="342233" cy="468236"/>
      </dsp:txXfrm>
    </dsp:sp>
    <dsp:sp modelId="{D4DD9B39-848C-4FDF-870C-2FB0C30B310A}">
      <dsp:nvSpPr>
        <dsp:cNvPr id="0" name=""/>
        <dsp:cNvSpPr/>
      </dsp:nvSpPr>
      <dsp:spPr>
        <a:xfrm>
          <a:off x="7396637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536641" y="2995896"/>
        <a:ext cx="342233" cy="46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CBE53-41B8-4C6B-A040-D4A09C5EB018}">
      <dsp:nvSpPr>
        <dsp:cNvPr id="0" name=""/>
        <dsp:cNvSpPr/>
      </dsp:nvSpPr>
      <dsp:spPr>
        <a:xfrm>
          <a:off x="774129" y="842166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AB20B-91C8-4708-B055-9645A4C29022}">
      <dsp:nvSpPr>
        <dsp:cNvPr id="0" name=""/>
        <dsp:cNvSpPr/>
      </dsp:nvSpPr>
      <dsp:spPr>
        <a:xfrm>
          <a:off x="1041679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1A592-D149-4DD2-B3E1-97227A71321E}">
      <dsp:nvSpPr>
        <dsp:cNvPr id="0" name=""/>
        <dsp:cNvSpPr/>
      </dsp:nvSpPr>
      <dsp:spPr>
        <a:xfrm>
          <a:off x="372805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vzdělání a všechna dosavadní zaměstnání</a:t>
          </a:r>
          <a:endParaRPr lang="en-US" sz="1100" kern="1200" dirty="0"/>
        </a:p>
      </dsp:txBody>
      <dsp:txXfrm>
        <a:off x="372805" y="2488626"/>
        <a:ext cx="2058075" cy="720000"/>
      </dsp:txXfrm>
    </dsp:sp>
    <dsp:sp modelId="{B6A8E841-58E8-420D-A564-DDB1F13BBAE3}">
      <dsp:nvSpPr>
        <dsp:cNvPr id="0" name=""/>
        <dsp:cNvSpPr/>
      </dsp:nvSpPr>
      <dsp:spPr>
        <a:xfrm>
          <a:off x="3192368" y="842166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19309-9D37-4A1A-ABD3-A9981D983802}">
      <dsp:nvSpPr>
        <dsp:cNvPr id="0" name=""/>
        <dsp:cNvSpPr/>
      </dsp:nvSpPr>
      <dsp:spPr>
        <a:xfrm>
          <a:off x="3459917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5BADB-0F1A-4032-9C63-64B208245558}">
      <dsp:nvSpPr>
        <dsp:cNvPr id="0" name=""/>
        <dsp:cNvSpPr/>
      </dsp:nvSpPr>
      <dsp:spPr>
        <a:xfrm>
          <a:off x="2791043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pracovní zátěž (kancelářská x fyzicky náročná činnost)</a:t>
          </a:r>
          <a:endParaRPr lang="en-US" sz="1100" kern="1200"/>
        </a:p>
      </dsp:txBody>
      <dsp:txXfrm>
        <a:off x="2791043" y="2488626"/>
        <a:ext cx="2058075" cy="720000"/>
      </dsp:txXfrm>
    </dsp:sp>
    <dsp:sp modelId="{5214132B-6A39-4CF5-8605-A00DEAACD6BA}">
      <dsp:nvSpPr>
        <dsp:cNvPr id="0" name=""/>
        <dsp:cNvSpPr/>
      </dsp:nvSpPr>
      <dsp:spPr>
        <a:xfrm>
          <a:off x="5610606" y="842166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3355F-B187-4764-B1AD-A8A19D32DF86}">
      <dsp:nvSpPr>
        <dsp:cNvPr id="0" name=""/>
        <dsp:cNvSpPr/>
      </dsp:nvSpPr>
      <dsp:spPr>
        <a:xfrm>
          <a:off x="5878155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8B9EC-D7E4-4F5F-A65A-9FDB7970F6C5}">
      <dsp:nvSpPr>
        <dsp:cNvPr id="0" name=""/>
        <dsp:cNvSpPr/>
      </dsp:nvSpPr>
      <dsp:spPr>
        <a:xfrm>
          <a:off x="5209281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délka pracovní doby</a:t>
          </a:r>
          <a:endParaRPr lang="en-US" sz="1100" kern="1200"/>
        </a:p>
      </dsp:txBody>
      <dsp:txXfrm>
        <a:off x="5209281" y="2488626"/>
        <a:ext cx="2058075" cy="720000"/>
      </dsp:txXfrm>
    </dsp:sp>
    <dsp:sp modelId="{60B6EC29-B12B-49CF-A4C5-A9FB6965EEF4}">
      <dsp:nvSpPr>
        <dsp:cNvPr id="0" name=""/>
        <dsp:cNvSpPr/>
      </dsp:nvSpPr>
      <dsp:spPr>
        <a:xfrm>
          <a:off x="8028844" y="842166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BDCA3-C85F-4623-92AB-3446778ACDBF}">
      <dsp:nvSpPr>
        <dsp:cNvPr id="0" name=""/>
        <dsp:cNvSpPr/>
      </dsp:nvSpPr>
      <dsp:spPr>
        <a:xfrm>
          <a:off x="8296394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C0133-82F4-4866-AB80-BAEC1E77955F}">
      <dsp:nvSpPr>
        <dsp:cNvPr id="0" name=""/>
        <dsp:cNvSpPr/>
      </dsp:nvSpPr>
      <dsp:spPr>
        <a:xfrm>
          <a:off x="7627519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spokojenost v práci a doma</a:t>
          </a:r>
          <a:endParaRPr lang="en-US" sz="1100" kern="1200"/>
        </a:p>
      </dsp:txBody>
      <dsp:txXfrm>
        <a:off x="7627519" y="2488626"/>
        <a:ext cx="205807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00D30-1565-40E4-A3D5-087E3895786F}">
      <dsp:nvSpPr>
        <dsp:cNvPr id="0" name=""/>
        <dsp:cNvSpPr/>
      </dsp:nvSpPr>
      <dsp:spPr>
        <a:xfrm>
          <a:off x="344932" y="689272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85DF5-A05D-46DD-8032-559F3E3B2C66}">
      <dsp:nvSpPr>
        <dsp:cNvPr id="0" name=""/>
        <dsp:cNvSpPr/>
      </dsp:nvSpPr>
      <dsp:spPr>
        <a:xfrm>
          <a:off x="51548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4B87-BE94-49EB-A7BA-D4C70D39ECB8}">
      <dsp:nvSpPr>
        <dsp:cNvPr id="0" name=""/>
        <dsp:cNvSpPr/>
      </dsp:nvSpPr>
      <dsp:spPr>
        <a:xfrm>
          <a:off x="1331094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Historie</a:t>
          </a:r>
          <a:endParaRPr lang="en-US" sz="1500" kern="1200"/>
        </a:p>
      </dsp:txBody>
      <dsp:txXfrm>
        <a:off x="1331094" y="689272"/>
        <a:ext cx="1914313" cy="812133"/>
      </dsp:txXfrm>
    </dsp:sp>
    <dsp:sp modelId="{8AA5C72B-FBB2-4B84-BA01-A3640D446290}">
      <dsp:nvSpPr>
        <dsp:cNvPr id="0" name=""/>
        <dsp:cNvSpPr/>
      </dsp:nvSpPr>
      <dsp:spPr>
        <a:xfrm>
          <a:off x="3578962" y="689272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8C41D-BF5C-415A-9479-372613B3157B}">
      <dsp:nvSpPr>
        <dsp:cNvPr id="0" name=""/>
        <dsp:cNvSpPr/>
      </dsp:nvSpPr>
      <dsp:spPr>
        <a:xfrm>
          <a:off x="374951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2DFA4-6419-407F-9F87-337B24088473}">
      <dsp:nvSpPr>
        <dsp:cNvPr id="0" name=""/>
        <dsp:cNvSpPr/>
      </dsp:nvSpPr>
      <dsp:spPr>
        <a:xfrm>
          <a:off x="456512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typ sportu / druhy pohybové aktivity </a:t>
          </a:r>
          <a:endParaRPr lang="en-US" sz="1500" kern="1200"/>
        </a:p>
      </dsp:txBody>
      <dsp:txXfrm>
        <a:off x="4565123" y="689272"/>
        <a:ext cx="1914313" cy="812133"/>
      </dsp:txXfrm>
    </dsp:sp>
    <dsp:sp modelId="{C50A7F89-E668-4F4D-A3AC-95EA965EB2D7}">
      <dsp:nvSpPr>
        <dsp:cNvPr id="0" name=""/>
        <dsp:cNvSpPr/>
      </dsp:nvSpPr>
      <dsp:spPr>
        <a:xfrm>
          <a:off x="6812992" y="689272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985D-AE4C-4EF3-9882-0D98CEF03224}">
      <dsp:nvSpPr>
        <dsp:cNvPr id="0" name=""/>
        <dsp:cNvSpPr/>
      </dsp:nvSpPr>
      <dsp:spPr>
        <a:xfrm>
          <a:off x="698354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3C8B0-8175-4C2A-8463-96F8398AB3FA}">
      <dsp:nvSpPr>
        <dsp:cNvPr id="0" name=""/>
        <dsp:cNvSpPr/>
      </dsp:nvSpPr>
      <dsp:spPr>
        <a:xfrm>
          <a:off x="779915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Intenzita</a:t>
          </a:r>
          <a:endParaRPr lang="en-US" sz="1500" kern="1200"/>
        </a:p>
      </dsp:txBody>
      <dsp:txXfrm>
        <a:off x="7799153" y="689272"/>
        <a:ext cx="1914313" cy="812133"/>
      </dsp:txXfrm>
    </dsp:sp>
    <dsp:sp modelId="{2344BF3B-696B-4416-9C2F-510879BB1D0E}">
      <dsp:nvSpPr>
        <dsp:cNvPr id="0" name=""/>
        <dsp:cNvSpPr/>
      </dsp:nvSpPr>
      <dsp:spPr>
        <a:xfrm>
          <a:off x="344932" y="2116439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91423-7539-4376-BF98-23E222F9B1A1}">
      <dsp:nvSpPr>
        <dsp:cNvPr id="0" name=""/>
        <dsp:cNvSpPr/>
      </dsp:nvSpPr>
      <dsp:spPr>
        <a:xfrm>
          <a:off x="51548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6DAEE-1D14-44E8-9A2C-030A5CC329E6}">
      <dsp:nvSpPr>
        <dsp:cNvPr id="0" name=""/>
        <dsp:cNvSpPr/>
      </dsp:nvSpPr>
      <dsp:spPr>
        <a:xfrm>
          <a:off x="1331094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Frekvence</a:t>
          </a:r>
          <a:endParaRPr lang="en-US" sz="1500" kern="1200"/>
        </a:p>
      </dsp:txBody>
      <dsp:txXfrm>
        <a:off x="1331094" y="2116439"/>
        <a:ext cx="1914313" cy="812133"/>
      </dsp:txXfrm>
    </dsp:sp>
    <dsp:sp modelId="{84FBD93B-EA1D-448E-9339-2497065122AC}">
      <dsp:nvSpPr>
        <dsp:cNvPr id="0" name=""/>
        <dsp:cNvSpPr/>
      </dsp:nvSpPr>
      <dsp:spPr>
        <a:xfrm>
          <a:off x="3578962" y="2116439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FB5BE-5669-415B-B5E4-98B3B9C9D0B3}">
      <dsp:nvSpPr>
        <dsp:cNvPr id="0" name=""/>
        <dsp:cNvSpPr/>
      </dsp:nvSpPr>
      <dsp:spPr>
        <a:xfrm>
          <a:off x="374951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230DC-9379-45CF-9525-6F7A5290F7A6}">
      <dsp:nvSpPr>
        <dsp:cNvPr id="0" name=""/>
        <dsp:cNvSpPr/>
      </dsp:nvSpPr>
      <dsp:spPr>
        <a:xfrm>
          <a:off x="456512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Regenerace</a:t>
          </a:r>
          <a:endParaRPr lang="en-US" sz="1500" kern="1200"/>
        </a:p>
      </dsp:txBody>
      <dsp:txXfrm>
        <a:off x="4565123" y="2116439"/>
        <a:ext cx="1914313" cy="812133"/>
      </dsp:txXfrm>
    </dsp:sp>
    <dsp:sp modelId="{207678D2-3740-4FDB-9EC9-58B374F2C215}">
      <dsp:nvSpPr>
        <dsp:cNvPr id="0" name=""/>
        <dsp:cNvSpPr/>
      </dsp:nvSpPr>
      <dsp:spPr>
        <a:xfrm>
          <a:off x="6812992" y="2116439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C479-B21C-4342-A8C2-B2BBDCB62597}">
      <dsp:nvSpPr>
        <dsp:cNvPr id="0" name=""/>
        <dsp:cNvSpPr/>
      </dsp:nvSpPr>
      <dsp:spPr>
        <a:xfrm>
          <a:off x="698354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AADC-2431-495D-9F63-DD8FA1632FB2}">
      <dsp:nvSpPr>
        <dsp:cNvPr id="0" name=""/>
        <dsp:cNvSpPr/>
      </dsp:nvSpPr>
      <dsp:spPr>
        <a:xfrm>
          <a:off x="779915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náhodné trénovaní x plánování tréninku, periodizace </a:t>
          </a:r>
        </a:p>
      </dsp:txBody>
      <dsp:txXfrm>
        <a:off x="7799153" y="2116439"/>
        <a:ext cx="1914313" cy="812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B02FB-9258-4F99-A867-F053B47B2020}">
      <dsp:nvSpPr>
        <dsp:cNvPr id="0" name=""/>
        <dsp:cNvSpPr/>
      </dsp:nvSpPr>
      <dsp:spPr>
        <a:xfrm>
          <a:off x="2143996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916782"/>
        <a:ext cx="24653" cy="4930"/>
      </dsp:txXfrm>
    </dsp:sp>
    <dsp:sp modelId="{F6D72802-12FD-47A2-B4CF-73CE57A616FA}">
      <dsp:nvSpPr>
        <dsp:cNvPr id="0" name=""/>
        <dsp:cNvSpPr/>
      </dsp:nvSpPr>
      <dsp:spPr>
        <a:xfrm>
          <a:off x="2001" y="276109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Základní údaje </a:t>
          </a:r>
          <a:endParaRPr lang="en-US" sz="2000" kern="1200"/>
        </a:p>
      </dsp:txBody>
      <dsp:txXfrm>
        <a:off x="2001" y="276109"/>
        <a:ext cx="2143794" cy="1286276"/>
      </dsp:txXfrm>
    </dsp:sp>
    <dsp:sp modelId="{5AD58E85-607C-4B47-B457-18CFEF84C260}">
      <dsp:nvSpPr>
        <dsp:cNvPr id="0" name=""/>
        <dsp:cNvSpPr/>
      </dsp:nvSpPr>
      <dsp:spPr>
        <a:xfrm>
          <a:off x="4780863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916782"/>
        <a:ext cx="24653" cy="4930"/>
      </dsp:txXfrm>
    </dsp:sp>
    <dsp:sp modelId="{E28C7244-9E7E-4E3B-A758-45F3931D09C6}">
      <dsp:nvSpPr>
        <dsp:cNvPr id="0" name=""/>
        <dsp:cNvSpPr/>
      </dsp:nvSpPr>
      <dsp:spPr>
        <a:xfrm>
          <a:off x="2638868" y="276109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První dojem </a:t>
          </a:r>
          <a:endParaRPr lang="en-US" sz="2000" kern="1200"/>
        </a:p>
      </dsp:txBody>
      <dsp:txXfrm>
        <a:off x="2638868" y="276109"/>
        <a:ext cx="2143794" cy="1286276"/>
      </dsp:txXfrm>
    </dsp:sp>
    <dsp:sp modelId="{31876420-5033-4A3A-BACD-1000B4F21378}">
      <dsp:nvSpPr>
        <dsp:cNvPr id="0" name=""/>
        <dsp:cNvSpPr/>
      </dsp:nvSpPr>
      <dsp:spPr>
        <a:xfrm>
          <a:off x="7417731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916782"/>
        <a:ext cx="24653" cy="4930"/>
      </dsp:txXfrm>
    </dsp:sp>
    <dsp:sp modelId="{4E4107F0-0ADE-4900-A56A-4C7E36E178AA}">
      <dsp:nvSpPr>
        <dsp:cNvPr id="0" name=""/>
        <dsp:cNvSpPr/>
      </dsp:nvSpPr>
      <dsp:spPr>
        <a:xfrm>
          <a:off x="5275736" y="276109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OA</a:t>
          </a:r>
          <a:endParaRPr lang="en-US" sz="2000" kern="1200"/>
        </a:p>
      </dsp:txBody>
      <dsp:txXfrm>
        <a:off x="5275736" y="276109"/>
        <a:ext cx="2143794" cy="1286276"/>
      </dsp:txXfrm>
    </dsp:sp>
    <dsp:sp modelId="{6915142C-98FB-4A58-9F8E-5DA0B63ABC30}">
      <dsp:nvSpPr>
        <dsp:cNvPr id="0" name=""/>
        <dsp:cNvSpPr/>
      </dsp:nvSpPr>
      <dsp:spPr>
        <a:xfrm>
          <a:off x="1073898" y="1560586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1051" y="1789357"/>
        <a:ext cx="396297" cy="4930"/>
      </dsp:txXfrm>
    </dsp:sp>
    <dsp:sp modelId="{2763F123-DEE9-4516-84A1-4B9718C45169}">
      <dsp:nvSpPr>
        <dsp:cNvPr id="0" name=""/>
        <dsp:cNvSpPr/>
      </dsp:nvSpPr>
      <dsp:spPr>
        <a:xfrm>
          <a:off x="7912603" y="276109"/>
          <a:ext cx="2143794" cy="12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RA </a:t>
          </a:r>
          <a:endParaRPr lang="en-US" sz="2000" kern="1200"/>
        </a:p>
      </dsp:txBody>
      <dsp:txXfrm>
        <a:off x="7912603" y="276109"/>
        <a:ext cx="2143794" cy="1286276"/>
      </dsp:txXfrm>
    </dsp:sp>
    <dsp:sp modelId="{11414BA8-8FCE-4058-BD01-B17E3A421270}">
      <dsp:nvSpPr>
        <dsp:cNvPr id="0" name=""/>
        <dsp:cNvSpPr/>
      </dsp:nvSpPr>
      <dsp:spPr>
        <a:xfrm>
          <a:off x="2143996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2696131"/>
        <a:ext cx="24653" cy="4930"/>
      </dsp:txXfrm>
    </dsp:sp>
    <dsp:sp modelId="{16E62F8B-C9B4-41BB-A2A6-8C0443454EB1}">
      <dsp:nvSpPr>
        <dsp:cNvPr id="0" name=""/>
        <dsp:cNvSpPr/>
      </dsp:nvSpPr>
      <dsp:spPr>
        <a:xfrm>
          <a:off x="2001" y="2055458"/>
          <a:ext cx="2143794" cy="12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PA a SA</a:t>
          </a:r>
          <a:endParaRPr lang="en-US" sz="2000" kern="1200"/>
        </a:p>
      </dsp:txBody>
      <dsp:txXfrm>
        <a:off x="2001" y="2055458"/>
        <a:ext cx="2143794" cy="1286276"/>
      </dsp:txXfrm>
    </dsp:sp>
    <dsp:sp modelId="{A99B4297-D93B-4991-8BD3-1DFFC2498707}">
      <dsp:nvSpPr>
        <dsp:cNvPr id="0" name=""/>
        <dsp:cNvSpPr/>
      </dsp:nvSpPr>
      <dsp:spPr>
        <a:xfrm>
          <a:off x="4780863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2696131"/>
        <a:ext cx="24653" cy="4930"/>
      </dsp:txXfrm>
    </dsp:sp>
    <dsp:sp modelId="{CE10CD69-0977-4550-B518-E35513EFE9C5}">
      <dsp:nvSpPr>
        <dsp:cNvPr id="0" name=""/>
        <dsp:cNvSpPr/>
      </dsp:nvSpPr>
      <dsp:spPr>
        <a:xfrm>
          <a:off x="2638868" y="2055458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SpA</a:t>
          </a:r>
          <a:endParaRPr lang="en-US" sz="2000" kern="1200"/>
        </a:p>
      </dsp:txBody>
      <dsp:txXfrm>
        <a:off x="2638868" y="2055458"/>
        <a:ext cx="2143794" cy="1286276"/>
      </dsp:txXfrm>
    </dsp:sp>
    <dsp:sp modelId="{B393326C-1845-4512-9651-9A4DA97ABCC4}">
      <dsp:nvSpPr>
        <dsp:cNvPr id="0" name=""/>
        <dsp:cNvSpPr/>
      </dsp:nvSpPr>
      <dsp:spPr>
        <a:xfrm>
          <a:off x="7417731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2696131"/>
        <a:ext cx="24653" cy="4930"/>
      </dsp:txXfrm>
    </dsp:sp>
    <dsp:sp modelId="{3A27BA11-6F8F-4041-92F6-4AC749365419}">
      <dsp:nvSpPr>
        <dsp:cNvPr id="0" name=""/>
        <dsp:cNvSpPr/>
      </dsp:nvSpPr>
      <dsp:spPr>
        <a:xfrm>
          <a:off x="5275736" y="2055458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NO, MO</a:t>
          </a:r>
          <a:endParaRPr lang="en-US" sz="2000" kern="1200"/>
        </a:p>
      </dsp:txBody>
      <dsp:txXfrm>
        <a:off x="5275736" y="2055458"/>
        <a:ext cx="2143794" cy="1286276"/>
      </dsp:txXfrm>
    </dsp:sp>
    <dsp:sp modelId="{ABCFAE27-4162-42BE-89A5-CED327E269E0}">
      <dsp:nvSpPr>
        <dsp:cNvPr id="0" name=""/>
        <dsp:cNvSpPr/>
      </dsp:nvSpPr>
      <dsp:spPr>
        <a:xfrm>
          <a:off x="7912603" y="2055458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Co klient od vás a spolupráce s Vámi očekává</a:t>
          </a:r>
          <a:endParaRPr lang="en-US" sz="2000" kern="1200"/>
        </a:p>
      </dsp:txBody>
      <dsp:txXfrm>
        <a:off x="7912603" y="2055458"/>
        <a:ext cx="2143794" cy="128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3448B07-2C06-4CF2-8E91-F7385E71E2CB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62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6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002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4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7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5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8/26/24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159F7-9155-8CA8-4831-D0DC2496A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Neurofyziologie a neuropatologie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B84957-66D6-663E-AE11-74A820683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 </a:t>
            </a:r>
          </a:p>
        </p:txBody>
      </p:sp>
    </p:spTree>
    <p:extLst>
      <p:ext uri="{BB962C8B-B14F-4D97-AF65-F5344CB8AC3E}">
        <p14:creationId xmlns:p14="http://schemas.microsoft.com/office/powerpoint/2010/main" val="15700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27342"/>
            <a:ext cx="11172825" cy="944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08124"/>
            <a:ext cx="5495926" cy="4492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Který hlavový nerv ovlivňuje činnost srdce?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n. vagus </a:t>
            </a:r>
            <a:r>
              <a:rPr lang="cs-CZ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r>
              <a:rPr lang="cs-CZ" dirty="0"/>
              <a:t>Který typ neuronů se nachází v předních rozích míšních?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Alfa-motoneurony</a:t>
            </a:r>
            <a:r>
              <a:rPr lang="cs-CZ" b="1" dirty="0">
                <a:solidFill>
                  <a:srgbClr val="FF0000"/>
                </a:solidFill>
              </a:rPr>
              <a:t> (1)</a:t>
            </a:r>
          </a:p>
          <a:p>
            <a:pPr marL="0" indent="0">
              <a:buNone/>
            </a:pPr>
            <a:r>
              <a:rPr lang="cs-CZ" dirty="0"/>
              <a:t>Kde se tvoří mozkomíšní mok?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Plexus </a:t>
            </a:r>
            <a:r>
              <a:rPr lang="cs-CZ" b="1" dirty="0" err="1"/>
              <a:t>choroideus</a:t>
            </a:r>
            <a:r>
              <a:rPr lang="cs-CZ" b="1" dirty="0"/>
              <a:t> a ependym mozkových komor </a:t>
            </a:r>
            <a:r>
              <a:rPr lang="cs-CZ" b="1" dirty="0">
                <a:solidFill>
                  <a:srgbClr val="FF0000"/>
                </a:solidFill>
              </a:rPr>
              <a:t> (1)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700BDE-B2FC-3454-29A2-029F5D54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6" y="1362075"/>
            <a:ext cx="5128703" cy="5010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0306DB-65B3-03EB-A0B9-92415C9F38B4}"/>
              </a:ext>
            </a:extLst>
          </p:cNvPr>
          <p:cNvSpPr txBox="1"/>
          <p:nvPr/>
        </p:nvSpPr>
        <p:spPr>
          <a:xfrm>
            <a:off x="6096000" y="6354674"/>
            <a:ext cx="61055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https://kranio-ostrava.cz/nervus-vagus-bloudivy-nerv/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6EF2C4-664C-482D-34E5-02EBED64078A}"/>
              </a:ext>
            </a:extLst>
          </p:cNvPr>
          <p:cNvSpPr txBox="1"/>
          <p:nvPr/>
        </p:nvSpPr>
        <p:spPr>
          <a:xfrm>
            <a:off x="1148271" y="5962133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Max. 33 </a:t>
            </a:r>
            <a:r>
              <a:rPr lang="en-US" dirty="0" err="1"/>
              <a:t>bodů</a:t>
            </a:r>
            <a:r>
              <a:rPr lang="en-US" dirty="0"/>
              <a:t>             </a:t>
            </a:r>
            <a:r>
              <a:rPr lang="en-US" dirty="0">
                <a:solidFill>
                  <a:srgbClr val="FF0000"/>
                </a:solidFill>
              </a:rPr>
              <a:t>85% - 28 </a:t>
            </a:r>
            <a:r>
              <a:rPr lang="en-US" dirty="0" err="1">
                <a:solidFill>
                  <a:srgbClr val="FF0000"/>
                </a:solidFill>
              </a:rPr>
              <a:t>bodů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1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45BA8D-5DA5-D536-A781-4211192A1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050923"/>
          </a:xfrm>
        </p:spPr>
        <p:txBody>
          <a:bodyPr/>
          <a:lstStyle/>
          <a:p>
            <a:r>
              <a:rPr lang="cs-CZ" dirty="0"/>
              <a:t>Vstupní vyšetření klienta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D7801CA-1199-73A4-AA7B-D0E8E3A9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3781425"/>
            <a:ext cx="9418320" cy="1298448"/>
          </a:xfrm>
        </p:spPr>
        <p:txBody>
          <a:bodyPr/>
          <a:lstStyle/>
          <a:p>
            <a:r>
              <a:rPr lang="cs-CZ" dirty="0"/>
              <a:t>Proč vyšetření musíme umět? </a:t>
            </a:r>
          </a:p>
          <a:p>
            <a:r>
              <a:rPr lang="cs-CZ" dirty="0"/>
              <a:t>Co dělat, když za námi klient přijde už s diagnózou od lékaře?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65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CDAA4E7-1F93-DC97-640E-300CBE46E5DF}"/>
              </a:ext>
            </a:extLst>
          </p:cNvPr>
          <p:cNvSpPr/>
          <p:nvPr/>
        </p:nvSpPr>
        <p:spPr>
          <a:xfrm>
            <a:off x="540800" y="518014"/>
            <a:ext cx="3426941" cy="6013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Interpretace symptomů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07BD53D-18C2-6C01-C3C9-9B77A0A9C496}"/>
              </a:ext>
            </a:extLst>
          </p:cNvPr>
          <p:cNvSpPr/>
          <p:nvPr/>
        </p:nvSpPr>
        <p:spPr>
          <a:xfrm>
            <a:off x="596958" y="1558398"/>
            <a:ext cx="3015048" cy="7414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Časový průběh symptomů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D9E22D-DFC5-B1E8-21D2-578CD3A4C320}"/>
              </a:ext>
            </a:extLst>
          </p:cNvPr>
          <p:cNvSpPr/>
          <p:nvPr/>
        </p:nvSpPr>
        <p:spPr>
          <a:xfrm>
            <a:off x="668325" y="2738826"/>
            <a:ext cx="3015048" cy="894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Vytvoření hypotézy</a:t>
            </a:r>
          </a:p>
          <a:p>
            <a:pPr algn="ctr"/>
            <a:r>
              <a:rPr lang="cs-CZ" dirty="0"/>
              <a:t>(diferenciální diagnózy)</a:t>
            </a:r>
          </a:p>
          <a:p>
            <a:pPr algn="ctr"/>
            <a:r>
              <a:rPr lang="cs-CZ" dirty="0">
                <a:solidFill>
                  <a:srgbClr val="00B050"/>
                </a:solidFill>
              </a:rPr>
              <a:t>Dojde s diagnózou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3B2C2D3-78E5-44E5-3F04-C8DBC7D90290}"/>
              </a:ext>
            </a:extLst>
          </p:cNvPr>
          <p:cNvSpPr/>
          <p:nvPr/>
        </p:nvSpPr>
        <p:spPr>
          <a:xfrm>
            <a:off x="668325" y="4009228"/>
            <a:ext cx="2982252" cy="794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anamnéza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30444C2-AA68-07A6-4D57-8A9F8171008E}"/>
              </a:ext>
            </a:extLst>
          </p:cNvPr>
          <p:cNvSpPr/>
          <p:nvPr/>
        </p:nvSpPr>
        <p:spPr>
          <a:xfrm>
            <a:off x="711505" y="5229845"/>
            <a:ext cx="3023287" cy="8567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Vliv neurologických a pohybových problémů na denní život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8B56361-4E42-7ED7-ADA9-4273FD8F3508}"/>
              </a:ext>
            </a:extLst>
          </p:cNvPr>
          <p:cNvSpPr/>
          <p:nvPr/>
        </p:nvSpPr>
        <p:spPr>
          <a:xfrm>
            <a:off x="4465393" y="2199639"/>
            <a:ext cx="1507832" cy="7661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Otestovat hypotézu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AA14407-A9AC-77EA-F029-5C19437EE7AC}"/>
              </a:ext>
            </a:extLst>
          </p:cNvPr>
          <p:cNvSpPr/>
          <p:nvPr/>
        </p:nvSpPr>
        <p:spPr>
          <a:xfrm>
            <a:off x="5935382" y="2995818"/>
            <a:ext cx="1565497" cy="8964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Přidružené potíže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15A44FC-30AA-6F23-5FAF-2C717CCB02B7}"/>
              </a:ext>
            </a:extLst>
          </p:cNvPr>
          <p:cNvSpPr/>
          <p:nvPr/>
        </p:nvSpPr>
        <p:spPr>
          <a:xfrm>
            <a:off x="4106059" y="3429000"/>
            <a:ext cx="1406636" cy="7661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Rizikové faktory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6117761-A8FB-5E0F-4D40-B85766F8DF5E}"/>
              </a:ext>
            </a:extLst>
          </p:cNvPr>
          <p:cNvSpPr/>
          <p:nvPr/>
        </p:nvSpPr>
        <p:spPr>
          <a:xfrm>
            <a:off x="5846668" y="5205132"/>
            <a:ext cx="5835431" cy="8814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vstupní vyšetření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0ACEC4B-2B1F-5052-2A77-BBC60E06970F}"/>
              </a:ext>
            </a:extLst>
          </p:cNvPr>
          <p:cNvSpPr txBox="1"/>
          <p:nvPr/>
        </p:nvSpPr>
        <p:spPr>
          <a:xfrm>
            <a:off x="7500879" y="913488"/>
            <a:ext cx="38862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400" dirty="0"/>
              <a:t>ANAMNÉZA</a:t>
            </a:r>
            <a:r>
              <a:rPr lang="cs-CZ" dirty="0"/>
              <a:t> 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E4454AF9-4526-C469-E6EB-92713A80CEC6}"/>
              </a:ext>
            </a:extLst>
          </p:cNvPr>
          <p:cNvSpPr/>
          <p:nvPr/>
        </p:nvSpPr>
        <p:spPr>
          <a:xfrm>
            <a:off x="1994548" y="1172096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A2DE73AE-E50A-D800-044E-2F3F5DED37E4}"/>
              </a:ext>
            </a:extLst>
          </p:cNvPr>
          <p:cNvSpPr/>
          <p:nvPr/>
        </p:nvSpPr>
        <p:spPr>
          <a:xfrm>
            <a:off x="1994548" y="2380244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0D9A3667-BDF5-41D5-DA0C-5422F7477F93}"/>
              </a:ext>
            </a:extLst>
          </p:cNvPr>
          <p:cNvSpPr/>
          <p:nvPr/>
        </p:nvSpPr>
        <p:spPr>
          <a:xfrm>
            <a:off x="1947249" y="3685947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CBEBAA8A-F9C7-49D3-2922-3BCDC44483CE}"/>
              </a:ext>
            </a:extLst>
          </p:cNvPr>
          <p:cNvSpPr/>
          <p:nvPr/>
        </p:nvSpPr>
        <p:spPr>
          <a:xfrm>
            <a:off x="1927696" y="4875235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4B4CCAC8-D584-A5EC-C978-73CC1487BDFF}"/>
              </a:ext>
            </a:extLst>
          </p:cNvPr>
          <p:cNvSpPr/>
          <p:nvPr/>
        </p:nvSpPr>
        <p:spPr>
          <a:xfrm rot="18538561">
            <a:off x="6012300" y="2701524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4DD3F37C-AE3D-391C-2BE3-C1DEBD5D39B0}"/>
              </a:ext>
            </a:extLst>
          </p:cNvPr>
          <p:cNvSpPr/>
          <p:nvPr/>
        </p:nvSpPr>
        <p:spPr>
          <a:xfrm rot="4053968">
            <a:off x="5706781" y="3685947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dolů 22">
            <a:extLst>
              <a:ext uri="{FF2B5EF4-FFF2-40B4-BE49-F238E27FC236}">
                <a16:creationId xmlns:a16="http://schemas.microsoft.com/office/drawing/2014/main" id="{75CFDDDE-7C36-FFFB-4ED1-D50D1F7944B4}"/>
              </a:ext>
            </a:extLst>
          </p:cNvPr>
          <p:cNvSpPr/>
          <p:nvPr/>
        </p:nvSpPr>
        <p:spPr>
          <a:xfrm rot="7603412">
            <a:off x="3792826" y="3548126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EFA5AE1C-1EA6-6303-2985-A350D7760B15}"/>
              </a:ext>
            </a:extLst>
          </p:cNvPr>
          <p:cNvSpPr/>
          <p:nvPr/>
        </p:nvSpPr>
        <p:spPr>
          <a:xfrm rot="16200000" flipH="1">
            <a:off x="4655587" y="5210953"/>
            <a:ext cx="270286" cy="89451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dolů 24">
            <a:extLst>
              <a:ext uri="{FF2B5EF4-FFF2-40B4-BE49-F238E27FC236}">
                <a16:creationId xmlns:a16="http://schemas.microsoft.com/office/drawing/2014/main" id="{CA94F213-69AB-7411-BDC8-B4075AE36B9A}"/>
              </a:ext>
            </a:extLst>
          </p:cNvPr>
          <p:cNvSpPr/>
          <p:nvPr/>
        </p:nvSpPr>
        <p:spPr>
          <a:xfrm rot="14519231">
            <a:off x="3962254" y="2709566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4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664CD-EF3A-AA33-E1F4-B391DCB2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získávání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34CD1-C470-0090-EDB8-0B83E55E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cs-CZ" dirty="0"/>
              <a:t>Od koho informace získáme? </a:t>
            </a:r>
          </a:p>
          <a:p>
            <a:pPr marL="342900" indent="-342900">
              <a:buAutoNum type="arabicParenR"/>
            </a:pPr>
            <a:r>
              <a:rPr lang="cs-CZ" dirty="0"/>
              <a:t>Jak budeme zjišťovat příznaky, rizikové faktory? </a:t>
            </a:r>
          </a:p>
        </p:txBody>
      </p:sp>
    </p:spTree>
    <p:extLst>
      <p:ext uri="{BB962C8B-B14F-4D97-AF65-F5344CB8AC3E}">
        <p14:creationId xmlns:p14="http://schemas.microsoft.com/office/powerpoint/2010/main" val="203564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664CD-EF3A-AA33-E1F4-B391DCB2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získávání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34CD1-C470-0090-EDB8-0B83E55E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cs-CZ" b="1" dirty="0"/>
              <a:t>Od koho informace získáme? </a:t>
            </a:r>
          </a:p>
          <a:p>
            <a:r>
              <a:rPr lang="cs-CZ" dirty="0"/>
              <a:t>Přímo od klienta </a:t>
            </a:r>
          </a:p>
          <a:p>
            <a:r>
              <a:rPr lang="cs-CZ" dirty="0"/>
              <a:t>Od rodičů / zákonných zástupců – děti</a:t>
            </a:r>
          </a:p>
          <a:p>
            <a:r>
              <a:rPr lang="cs-CZ" dirty="0"/>
              <a:t>Od rodinných příslušníků nebo doprovázející osoby – dospělí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b="1" dirty="0"/>
              <a:t>Jak budeme zjišťovat příznaky, rizikové faktory? </a:t>
            </a:r>
          </a:p>
          <a:p>
            <a:r>
              <a:rPr lang="cs-CZ" dirty="0"/>
              <a:t>strukturovaným rozhovorem</a:t>
            </a:r>
          </a:p>
          <a:p>
            <a:r>
              <a:rPr lang="cs-CZ" dirty="0"/>
              <a:t> pozorováním k posouzení aktuálního stavu</a:t>
            </a:r>
          </a:p>
          <a:p>
            <a:r>
              <a:rPr lang="cs-CZ" dirty="0"/>
              <a:t>screeningovým vyšetřením</a:t>
            </a:r>
          </a:p>
          <a:p>
            <a:r>
              <a:rPr lang="cs-CZ" dirty="0"/>
              <a:t>vyšetřením užitím testů a škál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2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D715F-67FE-0173-C6B2-3C404381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RedFlags</a:t>
            </a:r>
            <a:r>
              <a:rPr lang="cs-CZ" dirty="0"/>
              <a:t> – červené praporky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50458-1808-568F-8E04-739BC4C4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Úrazový, násilný mechanismus, při kterém vznikla bolest </a:t>
            </a:r>
          </a:p>
          <a:p>
            <a:r>
              <a:rPr lang="cs-CZ" dirty="0"/>
              <a:t>Brnění, mravenčení, necitlivost, zvýšená citlivost daných oblastí </a:t>
            </a:r>
          </a:p>
          <a:p>
            <a:r>
              <a:rPr lang="cs-CZ" dirty="0"/>
              <a:t>Bolest – zhoršující se, budící v noci, nezávislá na pohybu, nereagující na běžná analgetika</a:t>
            </a:r>
          </a:p>
          <a:p>
            <a:r>
              <a:rPr lang="cs-CZ" dirty="0"/>
              <a:t>Vystřelující bolest do jiných částí těla </a:t>
            </a:r>
          </a:p>
          <a:p>
            <a:r>
              <a:rPr lang="cs-CZ" dirty="0"/>
              <a:t>Tepavá bolest (často zánětlivý původ) </a:t>
            </a:r>
          </a:p>
          <a:p>
            <a:r>
              <a:rPr lang="cs-CZ" dirty="0"/>
              <a:t>Jiné známky zánětu, teploty nebo horečky či jiné příznaky (nevolnost, zvracení apod.) </a:t>
            </a:r>
          </a:p>
          <a:p>
            <a:r>
              <a:rPr lang="cs-CZ" dirty="0"/>
              <a:t>Změny v hmotnosti (nechtěné, rychlé) </a:t>
            </a:r>
          </a:p>
          <a:p>
            <a:r>
              <a:rPr lang="cs-CZ" dirty="0"/>
              <a:t>Sfinkterové obtíže </a:t>
            </a:r>
          </a:p>
          <a:p>
            <a:r>
              <a:rPr lang="cs-CZ" dirty="0" err="1"/>
              <a:t>Osteoporoza</a:t>
            </a:r>
            <a:r>
              <a:rPr lang="cs-CZ" dirty="0"/>
              <a:t> v anamnéze</a:t>
            </a:r>
          </a:p>
        </p:txBody>
      </p:sp>
    </p:spTree>
    <p:extLst>
      <p:ext uri="{BB962C8B-B14F-4D97-AF65-F5344CB8AC3E}">
        <p14:creationId xmlns:p14="http://schemas.microsoft.com/office/powerpoint/2010/main" val="213709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20A4-D7FC-78A0-2941-E814EA89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13432AB0-9BFE-6A3E-79DB-31F8A7D1BE6C}"/>
              </a:ext>
            </a:extLst>
          </p:cNvPr>
          <p:cNvGraphicFramePr>
            <a:graphicFrameLocks/>
          </p:cNvGraphicFramePr>
          <p:nvPr/>
        </p:nvGraphicFramePr>
        <p:xfrm>
          <a:off x="622300" y="2242515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65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4C088F-D94F-924B-4ECA-EE5EFC654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Úkol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CC894B6-4263-B844-740E-75C5CAB24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Na základě uvedené kazuistiky zkuste sestavit anamnézu. </a:t>
            </a:r>
          </a:p>
          <a:p>
            <a:r>
              <a:rPr lang="cs-CZ" dirty="0"/>
              <a:t>Zaznamenávejte otázky na informace, které v kazuistice nejsou uvedeny, ale zajímali by Vás. </a:t>
            </a:r>
          </a:p>
        </p:txBody>
      </p:sp>
    </p:spTree>
    <p:extLst>
      <p:ext uri="{BB962C8B-B14F-4D97-AF65-F5344CB8AC3E}">
        <p14:creationId xmlns:p14="http://schemas.microsoft.com/office/powerpoint/2010/main" val="251725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AA2AB-2103-2E3C-EFD3-A7648DFC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C825-C1E7-9E43-0AA2-250451D64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Pacientka JM, ročník 1962 </a:t>
            </a:r>
          </a:p>
          <a:p>
            <a:r>
              <a:rPr lang="cs-CZ" dirty="0"/>
              <a:t>St. p. </a:t>
            </a:r>
            <a:r>
              <a:rPr lang="cs-CZ" dirty="0" err="1"/>
              <a:t>iCMP</a:t>
            </a:r>
            <a:r>
              <a:rPr lang="cs-CZ" dirty="0"/>
              <a:t> s přetrvávající lehkou levostrannou hemiparézou </a:t>
            </a:r>
          </a:p>
          <a:p>
            <a:r>
              <a:rPr lang="cs-CZ" dirty="0"/>
              <a:t>Pacientka je komunikující, orientovaná, dobře laděná a motivovaná. </a:t>
            </a:r>
          </a:p>
          <a:p>
            <a:r>
              <a:rPr lang="cs-CZ" dirty="0"/>
              <a:t>OA: ve 47 letech pád ze židle ve vaně od té doby s bolestmi hlavy – bez následné terapie, v 57 letech operace srdce pro fibrilace síní – dlouhodobé, na medikaci, DM II. typu, alergie - neguje</a:t>
            </a:r>
          </a:p>
          <a:p>
            <a:r>
              <a:rPr lang="cs-CZ" dirty="0"/>
              <a:t>FA: </a:t>
            </a:r>
            <a:r>
              <a:rPr lang="cs-CZ" dirty="0" err="1"/>
              <a:t>Metformin</a:t>
            </a:r>
            <a:r>
              <a:rPr lang="cs-CZ" dirty="0"/>
              <a:t> 500 mg </a:t>
            </a:r>
            <a:r>
              <a:rPr lang="cs-CZ" dirty="0" err="1"/>
              <a:t>tbl</a:t>
            </a:r>
            <a:r>
              <a:rPr lang="cs-CZ" dirty="0"/>
              <a:t> 1 – 0 – 1, , </a:t>
            </a:r>
            <a:r>
              <a:rPr lang="cs-CZ" dirty="0" err="1"/>
              <a:t>Cipralex</a:t>
            </a:r>
            <a:r>
              <a:rPr lang="cs-CZ" dirty="0"/>
              <a:t> 10 mg </a:t>
            </a:r>
            <a:r>
              <a:rPr lang="cs-CZ" dirty="0" err="1"/>
              <a:t>tbl</a:t>
            </a:r>
            <a:r>
              <a:rPr lang="cs-CZ" dirty="0"/>
              <a:t> 1 – 0 – 0, </a:t>
            </a:r>
            <a:r>
              <a:rPr lang="cs-CZ" dirty="0" err="1"/>
              <a:t>Rosucard</a:t>
            </a:r>
            <a:r>
              <a:rPr lang="cs-CZ" dirty="0"/>
              <a:t> 10 mg </a:t>
            </a:r>
            <a:r>
              <a:rPr lang="cs-CZ" dirty="0" err="1"/>
              <a:t>tbl</a:t>
            </a:r>
            <a:r>
              <a:rPr lang="cs-CZ" dirty="0"/>
              <a:t> 0 – 0 – 1, </a:t>
            </a:r>
            <a:r>
              <a:rPr lang="cs-CZ" dirty="0" err="1"/>
              <a:t>Betaloc</a:t>
            </a:r>
            <a:r>
              <a:rPr lang="cs-CZ" dirty="0"/>
              <a:t> ZOK 25 mg ½ - 0 – 0, </a:t>
            </a:r>
            <a:r>
              <a:rPr lang="cs-CZ" dirty="0" err="1"/>
              <a:t>Warfarin</a:t>
            </a:r>
            <a:r>
              <a:rPr lang="cs-CZ" dirty="0"/>
              <a:t> 3 mg ½ - 0 – 0  (</a:t>
            </a:r>
            <a:r>
              <a:rPr lang="cs-CZ" dirty="0" err="1"/>
              <a:t>Metformin</a:t>
            </a:r>
            <a:r>
              <a:rPr lang="cs-CZ" dirty="0"/>
              <a:t> – PAD, </a:t>
            </a:r>
            <a:r>
              <a:rPr lang="cs-CZ" dirty="0" err="1"/>
              <a:t>Cipralex</a:t>
            </a:r>
            <a:r>
              <a:rPr lang="cs-CZ" dirty="0"/>
              <a:t> – antidepresivum, </a:t>
            </a:r>
            <a:r>
              <a:rPr lang="cs-CZ" dirty="0" err="1"/>
              <a:t>Rosucard</a:t>
            </a:r>
            <a:r>
              <a:rPr lang="cs-CZ" dirty="0"/>
              <a:t> – </a:t>
            </a:r>
            <a:r>
              <a:rPr lang="cs-CZ" dirty="0" err="1"/>
              <a:t>statiny</a:t>
            </a:r>
            <a:r>
              <a:rPr lang="cs-CZ" dirty="0"/>
              <a:t>, </a:t>
            </a:r>
            <a:r>
              <a:rPr lang="cs-CZ" dirty="0" err="1"/>
              <a:t>Betaloc</a:t>
            </a:r>
            <a:r>
              <a:rPr lang="cs-CZ" dirty="0"/>
              <a:t> – betablokátor, </a:t>
            </a:r>
            <a:r>
              <a:rPr lang="cs-CZ" dirty="0" err="1"/>
              <a:t>Warfarin</a:t>
            </a:r>
            <a:r>
              <a:rPr lang="cs-CZ" dirty="0"/>
              <a:t> – </a:t>
            </a:r>
            <a:r>
              <a:rPr lang="cs-CZ" dirty="0" err="1"/>
              <a:t>antikoagulans</a:t>
            </a:r>
            <a:r>
              <a:rPr lang="cs-CZ" dirty="0"/>
              <a:t>)</a:t>
            </a:r>
          </a:p>
          <a:p>
            <a:r>
              <a:rPr lang="cs-CZ" dirty="0"/>
              <a:t>PA: dříve kriminalistka na cizineckém oddělení Policie ČR</a:t>
            </a:r>
          </a:p>
          <a:p>
            <a:r>
              <a:rPr lang="cs-CZ" dirty="0"/>
              <a:t>NO: Pacientka se dle svých slov probrala ze stavu bezvědomí doma na zemi na záchodě, kde ji nalezl syn a následoval převoz RZS do nemocnice Na Vinohradech. Při hospitalizaci absolutní absence paměti a schopnosti mluvit a reagovat, sluch neporušen, vnímání a porozumění řeči zachováno, naprostá nehybnost pravé 23 strany těla, „chtěla brečet, ale nešlo to“. Při převozu na Rehabilitační kliniku Malvazinky pacientka stále neschopna pohybu PHK, motorika PDK již lehce zlepšena – velmi nestabilní a nejistá chůze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53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A1C7A-14C1-0A47-0B96-46A6827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EF32C-9DCE-9283-76AB-7A5A5746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Pacientka M.K., nar. 1945, důchodce, pravačka, 164 cm, 59 kg</a:t>
            </a:r>
          </a:p>
          <a:p>
            <a:r>
              <a:rPr lang="cs-CZ" dirty="0"/>
              <a:t>Alzheimerova choroba</a:t>
            </a:r>
          </a:p>
          <a:p>
            <a:r>
              <a:rPr lang="cs-CZ" dirty="0"/>
              <a:t>Pacientka komunikuje – porušena orientace místem a časem. Anamnéza odebírána ve spolupráci s rodinou – dcerou + zdravotnická dokumentace. </a:t>
            </a:r>
          </a:p>
          <a:p>
            <a:r>
              <a:rPr lang="cs-CZ" dirty="0"/>
              <a:t>OA: běžné dětské nemoci, hypotyreóza na substituci, ICHS, chronická žilní insuficience dolních končetin II. stupně, funkční inkontinence moči, St. p. apendektomii, St. p. plastice tříselné kýly, poslední hospitalizace: cholecystektomie, fraktura levého předloktí, GA – klimakterium, dieta č. 4 (dcera doplňuje dekubitus v oblasti kosti křížové)</a:t>
            </a:r>
          </a:p>
          <a:p>
            <a:r>
              <a:rPr lang="cs-CZ" dirty="0"/>
              <a:t>RA: matka: ICHS, AB, zemřela v 88 letech, děti: 1 dcera </a:t>
            </a:r>
          </a:p>
          <a:p>
            <a:r>
              <a:rPr lang="cs-CZ" dirty="0"/>
              <a:t>PA a SA: důchod, bydlí v bytě s dcerou</a:t>
            </a:r>
          </a:p>
          <a:p>
            <a:r>
              <a:rPr lang="cs-CZ" dirty="0"/>
              <a:t>NO: Pacientka si neuvědomuje, že je nemocná. Diagnostikovaná nemoc již neumožňuje pacientce objektivně zhodnotit její zdravotní stav. Nezbytná pomoc je nutná zejména ve stravování, hygieně, ošacení a užití medikace. Na preventivní kontroly a vyšetření dochází v doprovodu rodiny. Pohyblivost je zhoršená, chodí po malých krůčkách. Na toaletu si dojde sama, větší vzdálenosti či zhoršený terén nezvládá.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05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0462-08B9-635C-40E4-8A9DC435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C32CC-A98C-A7D3-7D8A-21B6CBDE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910828" cy="4351337"/>
          </a:xfrm>
        </p:spPr>
        <p:txBody>
          <a:bodyPr>
            <a:normAutofit/>
          </a:bodyPr>
          <a:lstStyle/>
          <a:p>
            <a:r>
              <a:rPr lang="cs-CZ" dirty="0"/>
              <a:t>Vyučující: </a:t>
            </a:r>
          </a:p>
          <a:p>
            <a:pPr lvl="1"/>
            <a:r>
              <a:rPr lang="cs-CZ" dirty="0"/>
              <a:t>Přednášky: MUDr. Kateřina Kapounková, Ph.D.</a:t>
            </a:r>
          </a:p>
          <a:p>
            <a:pPr lvl="1"/>
            <a:r>
              <a:rPr lang="cs-CZ" dirty="0"/>
              <a:t>Semináře – Mgr. Pavlína Bazalová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Semináře – povinná docházka (max. 2 absence) </a:t>
            </a:r>
          </a:p>
          <a:p>
            <a:pPr lvl="3"/>
            <a:r>
              <a:rPr lang="cs-CZ" dirty="0"/>
              <a:t>Docházka – vedená v </a:t>
            </a:r>
            <a:r>
              <a:rPr lang="cs-CZ" dirty="0" err="1"/>
              <a:t>ISu</a:t>
            </a:r>
            <a:r>
              <a:rPr lang="cs-CZ" dirty="0"/>
              <a:t> (kontrolovat, případné chyby hlásit co nejdříve!)</a:t>
            </a:r>
          </a:p>
          <a:p>
            <a:r>
              <a:rPr lang="cs-CZ" dirty="0"/>
              <a:t>Celkové ukončení předmětu: </a:t>
            </a:r>
            <a:r>
              <a:rPr lang="cs-CZ" b="1" dirty="0"/>
              <a:t>ústní a </a:t>
            </a:r>
            <a:r>
              <a:rPr lang="cs-CZ" b="1" u="sng" dirty="0"/>
              <a:t>praktická zkouška </a:t>
            </a:r>
            <a:r>
              <a:rPr lang="cs-CZ" b="1" dirty="0"/>
              <a:t>(dr. Kapounková)</a:t>
            </a:r>
          </a:p>
          <a:p>
            <a:pPr lvl="1"/>
            <a:r>
              <a:rPr lang="cs-CZ" sz="1400" b="1" dirty="0"/>
              <a:t>Praktická zkouška – vždy mix různých neuro vyšetření (např. jedna otázka: vyšetření V. hlavového nervu, </a:t>
            </a:r>
            <a:r>
              <a:rPr lang="cs-CZ" sz="1400" b="1" dirty="0" err="1"/>
              <a:t>bicipitální</a:t>
            </a:r>
            <a:r>
              <a:rPr lang="cs-CZ" sz="1400" b="1" dirty="0"/>
              <a:t> reflex, </a:t>
            </a:r>
            <a:r>
              <a:rPr lang="cs-CZ" sz="1400" b="1" dirty="0" err="1"/>
              <a:t>Rombergovy</a:t>
            </a:r>
            <a:r>
              <a:rPr lang="cs-CZ" sz="1400" b="1" dirty="0"/>
              <a:t> stoje)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39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BA725-1EFB-049E-89AA-8197988A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471F0-0A2E-53B9-A47B-B977058C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Pacientka ZA, nar. 1978, 170cm /80kg </a:t>
            </a:r>
          </a:p>
          <a:p>
            <a:r>
              <a:rPr lang="cs-CZ" dirty="0"/>
              <a:t>Onemocnění lumbálních a jiných meziobratlových plotének s </a:t>
            </a:r>
            <a:r>
              <a:rPr lang="cs-CZ" dirty="0" err="1"/>
              <a:t>radikulopatií</a:t>
            </a:r>
            <a:r>
              <a:rPr lang="cs-CZ" dirty="0"/>
              <a:t> v oblasti L5/S1 </a:t>
            </a:r>
            <a:r>
              <a:rPr lang="cs-CZ" dirty="0" err="1"/>
              <a:t>l.sin</a:t>
            </a:r>
            <a:r>
              <a:rPr lang="cs-CZ" dirty="0"/>
              <a:t>.</a:t>
            </a:r>
          </a:p>
          <a:p>
            <a:r>
              <a:rPr lang="cs-CZ" dirty="0"/>
              <a:t>OA: V 2. třídě základní školy zlomenina klíční kosti </a:t>
            </a:r>
            <a:r>
              <a:rPr lang="cs-CZ" dirty="0" err="1"/>
              <a:t>l.dx</a:t>
            </a:r>
            <a:r>
              <a:rPr lang="cs-CZ" dirty="0"/>
              <a:t>. - léčba korzetem, bez následných potíží. Bez dalších úrazů nebo operačních zákroků. Abusus: Příležitostně alkohol, káva 1x denně, kuřačka. </a:t>
            </a:r>
          </a:p>
          <a:p>
            <a:r>
              <a:rPr lang="cs-CZ" dirty="0"/>
              <a:t>FA: </a:t>
            </a:r>
            <a:r>
              <a:rPr lang="cs-CZ" dirty="0" err="1"/>
              <a:t>Novalgin</a:t>
            </a:r>
            <a:r>
              <a:rPr lang="cs-CZ" dirty="0"/>
              <a:t> 500 mg  (analgetikum) </a:t>
            </a:r>
          </a:p>
          <a:p>
            <a:r>
              <a:rPr lang="cs-CZ" dirty="0"/>
              <a:t>RA: Otec zemřel v 57 letech na IM. Matka měla DM II.</a:t>
            </a:r>
          </a:p>
          <a:p>
            <a:r>
              <a:rPr lang="cs-CZ" dirty="0"/>
              <a:t>SA: Bydlí v bytě s přítelem v 8. patře, výtah je k dispozici. Jednou ročně dovolená u moře na dva týdny.     </a:t>
            </a:r>
          </a:p>
          <a:p>
            <a:r>
              <a:rPr lang="cs-CZ" dirty="0"/>
              <a:t>PA: zdravotní sestra </a:t>
            </a:r>
          </a:p>
          <a:p>
            <a:r>
              <a:rPr lang="cs-CZ" dirty="0"/>
              <a:t>Sportovní anamnéza: Nyní již rok bez sportovní činnosti.</a:t>
            </a:r>
          </a:p>
          <a:p>
            <a:r>
              <a:rPr lang="cs-CZ" dirty="0"/>
              <a:t>NO: Dne 8.7. v práci při zvedání pacienta jí „ruplo“ v zádech, následně </a:t>
            </a:r>
            <a:r>
              <a:rPr lang="cs-CZ" dirty="0" err="1"/>
              <a:t>lumbalgie</a:t>
            </a:r>
            <a:r>
              <a:rPr lang="cs-CZ" dirty="0"/>
              <a:t> a rozvoj iritací v dermatomu S1 vlevo. Navržena konzervativní léčba a další vyšetření. Dle MRI výhřez L5/S1 (5 mm) doleva. Operace 9.8., kdy provedeno odstranění sekvestrů v L5/S1 vlevo (prof. </a:t>
            </a:r>
            <a:r>
              <a:rPr lang="cs-CZ" dirty="0" err="1"/>
              <a:t>Haninec</a:t>
            </a:r>
            <a:r>
              <a:rPr lang="cs-CZ" dirty="0"/>
              <a:t>, NCH FNKV). Operace i pooperační průběh bez komplikací, po operaci ustoupily iritace do LDK, jizva zhojena </a:t>
            </a:r>
            <a:r>
              <a:rPr lang="cs-CZ" dirty="0" err="1"/>
              <a:t>p.p</a:t>
            </a:r>
            <a:r>
              <a:rPr lang="cs-CZ" dirty="0"/>
              <a:t>. Od 18.8. domácí léčení a ambulantní RHB.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40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7FB6D-2621-E8E5-5165-58DF0BA3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4A6B5-20A6-D5B3-B8D8-06681E72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Pacient PJ, nar. 2010, 163 cm/55 kg, pravák</a:t>
            </a:r>
          </a:p>
          <a:p>
            <a:r>
              <a:rPr lang="cs-CZ" dirty="0"/>
              <a:t>Idiopatická chůze po špičkách </a:t>
            </a:r>
          </a:p>
          <a:p>
            <a:r>
              <a:rPr lang="cs-CZ" dirty="0"/>
              <a:t>OA: běžná dětská onemocnění, FA: 0, AA: 0</a:t>
            </a:r>
          </a:p>
          <a:p>
            <a:r>
              <a:rPr lang="cs-CZ" dirty="0"/>
              <a:t>RA: matka – hypertenze, otec – zdráv, mladší sestra – zdráva </a:t>
            </a:r>
          </a:p>
          <a:p>
            <a:r>
              <a:rPr lang="cs-CZ" dirty="0"/>
              <a:t>PA: student, SA: žije ve společné domácnosti se sestrou a matkou </a:t>
            </a:r>
          </a:p>
          <a:p>
            <a:r>
              <a:rPr lang="cs-CZ" dirty="0" err="1"/>
              <a:t>SpA</a:t>
            </a:r>
            <a:r>
              <a:rPr lang="cs-CZ" dirty="0"/>
              <a:t>: fotbal </a:t>
            </a:r>
          </a:p>
          <a:p>
            <a:r>
              <a:rPr lang="cs-CZ" dirty="0"/>
              <a:t>NO: Od 7 let začal chodit po špičkách, výraznější na PDK. Není schopný položit patu PDK na podlahu, LDK patu aktivně položí. V průběhu času zhoršování stavu + </a:t>
            </a:r>
            <a:r>
              <a:rPr lang="cs-CZ" dirty="0" err="1"/>
              <a:t>autokompenzační</a:t>
            </a:r>
            <a:r>
              <a:rPr lang="cs-CZ" dirty="0"/>
              <a:t> mechanismy – skoliotické řešení. Pacient byl vyšetřen: neurologem, MRI, EMG + genetika. Bez výrazných patologií, na EMG – snížené vedení do PDK (blíže matka nedokáže specifikovat, vyšetření s sebou nemá).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17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FD7218-AF5E-E7A0-EC5B-A9E8E9A55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</p:spTree>
    <p:extLst>
      <p:ext uri="{BB962C8B-B14F-4D97-AF65-F5344CB8AC3E}">
        <p14:creationId xmlns:p14="http://schemas.microsoft.com/office/powerpoint/2010/main" val="262765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9AE7B-D25E-74A3-D058-B6B52013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= vstupní rozhovor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69EB5264-BE90-E749-9417-7DCF0E274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03661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E8F8A3B-E228-D904-6318-A7F2AF881B16}"/>
              </a:ext>
            </a:extLst>
          </p:cNvPr>
          <p:cNvSpPr txBox="1"/>
          <p:nvPr/>
        </p:nvSpPr>
        <p:spPr>
          <a:xfrm flipH="1">
            <a:off x="2110422" y="5553075"/>
            <a:ext cx="68980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Možnost doplnit informacemi ze zdravotnické dokumentace! </a:t>
            </a:r>
          </a:p>
        </p:txBody>
      </p:sp>
    </p:spTree>
    <p:extLst>
      <p:ext uri="{BB962C8B-B14F-4D97-AF65-F5344CB8AC3E}">
        <p14:creationId xmlns:p14="http://schemas.microsoft.com/office/powerpoint/2010/main" val="418739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20A4-D7FC-78A0-2941-E814EA89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13432AB0-9BFE-6A3E-79DB-31F8A7D1B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452606"/>
              </p:ext>
            </p:extLst>
          </p:nvPr>
        </p:nvGraphicFramePr>
        <p:xfrm>
          <a:off x="622300" y="2242515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879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F1F6D-4A52-BA50-4749-82EB849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AB046-F07B-3032-1FF7-E696B9FA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Jméno a příjmení (iniciály)</a:t>
            </a:r>
          </a:p>
          <a:p>
            <a:r>
              <a:rPr lang="cs-CZ" dirty="0"/>
              <a:t>Pohlaví </a:t>
            </a:r>
          </a:p>
          <a:p>
            <a:r>
              <a:rPr lang="cs-CZ" dirty="0"/>
              <a:t>Věk </a:t>
            </a:r>
          </a:p>
          <a:p>
            <a:r>
              <a:rPr lang="cs-CZ" dirty="0"/>
              <a:t>Výška</a:t>
            </a:r>
          </a:p>
          <a:p>
            <a:r>
              <a:rPr lang="cs-CZ" dirty="0"/>
              <a:t>Váha </a:t>
            </a:r>
          </a:p>
          <a:p>
            <a:r>
              <a:rPr lang="cs-CZ" dirty="0"/>
              <a:t>Lateralita (HK, DK) </a:t>
            </a:r>
          </a:p>
          <a:p>
            <a:r>
              <a:rPr lang="cs-CZ" dirty="0"/>
              <a:t>Nynější obtíže / onemocnění – velmi krátce, vrátíte se k tomu později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778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F1F6D-4A52-BA50-4749-82EB849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AB046-F07B-3032-1FF7-E696B9FA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Jméno a příjmení (iniciály): </a:t>
            </a:r>
            <a:r>
              <a:rPr lang="cs-CZ" b="1" dirty="0"/>
              <a:t>KN</a:t>
            </a:r>
          </a:p>
          <a:p>
            <a:r>
              <a:rPr lang="cs-CZ" dirty="0"/>
              <a:t>Pohlaví: </a:t>
            </a:r>
            <a:r>
              <a:rPr lang="cs-CZ" b="1" dirty="0"/>
              <a:t>M</a:t>
            </a:r>
          </a:p>
          <a:p>
            <a:r>
              <a:rPr lang="cs-CZ" dirty="0"/>
              <a:t>Věk: </a:t>
            </a:r>
            <a:r>
              <a:rPr lang="cs-CZ" b="1" dirty="0"/>
              <a:t>63 let </a:t>
            </a:r>
          </a:p>
          <a:p>
            <a:r>
              <a:rPr lang="cs-CZ" dirty="0"/>
              <a:t>Výška: </a:t>
            </a:r>
            <a:r>
              <a:rPr lang="cs-CZ" b="1" dirty="0"/>
              <a:t>178 cm</a:t>
            </a:r>
          </a:p>
          <a:p>
            <a:r>
              <a:rPr lang="cs-CZ" dirty="0"/>
              <a:t>Váha: </a:t>
            </a:r>
            <a:r>
              <a:rPr lang="cs-CZ" b="1" dirty="0"/>
              <a:t>98 kg</a:t>
            </a:r>
          </a:p>
          <a:p>
            <a:r>
              <a:rPr lang="cs-CZ" dirty="0"/>
              <a:t>Lateralita (HK, DK): </a:t>
            </a:r>
            <a:r>
              <a:rPr lang="cs-CZ" b="1" dirty="0"/>
              <a:t>PHK, PDK</a:t>
            </a:r>
          </a:p>
          <a:p>
            <a:r>
              <a:rPr lang="cs-CZ" dirty="0"/>
              <a:t>Nynější obtíže / onemocnění</a:t>
            </a:r>
            <a:r>
              <a:rPr lang="cs-CZ" b="1" dirty="0"/>
              <a:t>: Bolest zad vystřelující do LDK.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6E29216-00EF-EE7E-89D8-36106C7E0FA4}"/>
              </a:ext>
            </a:extLst>
          </p:cNvPr>
          <p:cNvCxnSpPr/>
          <p:nvPr/>
        </p:nvCxnSpPr>
        <p:spPr>
          <a:xfrm>
            <a:off x="3314700" y="3600450"/>
            <a:ext cx="3114675" cy="400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24DD2A-43A6-3BB0-E1B0-FA3F84A5A91C}"/>
              </a:ext>
            </a:extLst>
          </p:cNvPr>
          <p:cNvSpPr txBox="1"/>
          <p:nvPr/>
        </p:nvSpPr>
        <p:spPr>
          <a:xfrm>
            <a:off x="6762750" y="3912632"/>
            <a:ext cx="21531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BMI &gt; 30 - obezita</a:t>
            </a:r>
          </a:p>
        </p:txBody>
      </p:sp>
    </p:spTree>
    <p:extLst>
      <p:ext uri="{BB962C8B-B14F-4D97-AF65-F5344CB8AC3E}">
        <p14:creationId xmlns:p14="http://schemas.microsoft.com/office/powerpoint/2010/main" val="3753706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6B929-D560-AC05-9227-8014805B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dojem – fakultativní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3D6F4CB4-EA07-E550-A3F1-4D0D66C63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966354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769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6B929-D560-AC05-9227-8014805B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dojem - příklady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3438C5-DC96-D41D-6C0E-D7F3FF3A5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působí nervózně, negativisticky – samostatný, soběstačný.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Další příklady: </a:t>
            </a:r>
          </a:p>
          <a:p>
            <a:r>
              <a:rPr lang="cs-CZ" dirty="0"/>
              <a:t>Klient je energický, pozitivně laděný – přímočaře jde za cílem.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Dítě přichází s matkou, stydlivé + možná strach z nového prostředí – tomu odpovídající držení těla.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Klientka přichází o 1 FB, vysvléknutí kabátu  a zutí bot bez FB ve stoje. Nečiní to větší potíže, působí stabilně, samostatně. </a:t>
            </a:r>
          </a:p>
        </p:txBody>
      </p:sp>
    </p:spTree>
    <p:extLst>
      <p:ext uri="{BB962C8B-B14F-4D97-AF65-F5344CB8AC3E}">
        <p14:creationId xmlns:p14="http://schemas.microsoft.com/office/powerpoint/2010/main" val="385478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1A9DB-463C-B5F4-F053-2CB14282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ECEEA-ECCC-7AFD-9F82-89F7E6D5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Nemoci</a:t>
            </a:r>
          </a:p>
          <a:p>
            <a:pPr lvl="1"/>
            <a:r>
              <a:rPr lang="cs-CZ" dirty="0"/>
              <a:t>Chronologický výčet – od dětských infekčních nemocí </a:t>
            </a:r>
          </a:p>
          <a:p>
            <a:pPr lvl="1"/>
            <a:r>
              <a:rPr lang="cs-CZ" dirty="0"/>
              <a:t>KVO, DM, onkologické onemocnění, duševní choroby</a:t>
            </a:r>
          </a:p>
          <a:p>
            <a:pPr lvl="1"/>
            <a:r>
              <a:rPr lang="cs-CZ" dirty="0"/>
              <a:t>Přidružené komplikace + zda je klient sledován lékařem (kompenzace)</a:t>
            </a:r>
          </a:p>
          <a:p>
            <a:r>
              <a:rPr lang="cs-CZ" b="1" dirty="0"/>
              <a:t>Úrazy </a:t>
            </a:r>
          </a:p>
          <a:p>
            <a:pPr lvl="1"/>
            <a:r>
              <a:rPr lang="cs-CZ" dirty="0"/>
              <a:t>časový údaj, jak bylo řešeno, přetrvávající obtíže</a:t>
            </a:r>
          </a:p>
          <a:p>
            <a:r>
              <a:rPr lang="cs-CZ" b="1" dirty="0"/>
              <a:t>Operace </a:t>
            </a:r>
          </a:p>
          <a:p>
            <a:pPr lvl="1"/>
            <a:r>
              <a:rPr lang="cs-CZ" dirty="0"/>
              <a:t>ptát se na jizvy</a:t>
            </a:r>
          </a:p>
          <a:p>
            <a:r>
              <a:rPr lang="cs-CZ" b="1" dirty="0"/>
              <a:t>Psychomotorický vývoj </a:t>
            </a:r>
          </a:p>
          <a:p>
            <a:pPr lvl="1"/>
            <a:r>
              <a:rPr lang="cs-CZ" dirty="0"/>
              <a:t>především u  dětí a ve vybraných případech i u dospělých </a:t>
            </a:r>
          </a:p>
        </p:txBody>
      </p:sp>
    </p:spTree>
    <p:extLst>
      <p:ext uri="{BB962C8B-B14F-4D97-AF65-F5344CB8AC3E}">
        <p14:creationId xmlns:p14="http://schemas.microsoft.com/office/powerpoint/2010/main" val="126865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016FE-D245-CD37-B333-D140DF7F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742950"/>
            <a:ext cx="8595360" cy="5829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NÁPLŇ SEMINÁŘŮ (orientační): </a:t>
            </a:r>
          </a:p>
          <a:p>
            <a:pPr marL="0" indent="0">
              <a:buNone/>
            </a:pPr>
            <a:endParaRPr lang="cs-CZ" b="1" u="sng" dirty="0"/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23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.9. Organizační informace, Test vstupní + Anamnéza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30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.9. Hlavové nervy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.10. Hlavové nervy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14.10. Reflexy a pyramidové jevy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21.10. Vyšetření cítivosti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4.11. Opakování (případně rezerva)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11.11. Mozečkové zkoušky, vyšetření stoje a  chůze</a:t>
            </a:r>
          </a:p>
          <a:p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18.11. Vyšetření ANS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25.11. Vyšetření gnostických funkcí</a:t>
            </a:r>
          </a:p>
          <a:p>
            <a:pPr algn="l"/>
            <a:r>
              <a:rPr lang="cs-CZ" spc="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.12. </a:t>
            </a:r>
            <a:r>
              <a:rPr lang="cs-CZ" spc="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ezerva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9.12. O</a:t>
            </a:r>
            <a:r>
              <a:rPr lang="cs-CZ" spc="0" dirty="0">
                <a:solidFill>
                  <a:srgbClr val="000000"/>
                </a:solidFill>
                <a:latin typeface="Times New Roman" panose="02020603050405020304" pitchFamily="18" charset="0"/>
              </a:rPr>
              <a:t>pakování komplet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/>
            <a:r>
              <a:rPr lang="cs-CZ" spc="0" dirty="0">
                <a:solidFill>
                  <a:srgbClr val="000000"/>
                </a:solidFill>
                <a:latin typeface="Times New Roman" panose="02020603050405020304" pitchFamily="18" charset="0"/>
              </a:rPr>
              <a:t>16.12. – pravděpodobně </a:t>
            </a:r>
            <a:r>
              <a:rPr lang="cs-CZ" spc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předtermín</a:t>
            </a:r>
            <a:r>
              <a:rPr lang="cs-CZ" spc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nepovinná účast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6" name="Obrázek 5" descr="Neuron systém žlutě a světle modrý">
            <a:extLst>
              <a:ext uri="{FF2B5EF4-FFF2-40B4-BE49-F238E27FC236}">
                <a16:creationId xmlns:a16="http://schemas.microsoft.com/office/drawing/2014/main" id="{7354E46E-A08B-4AAE-2D65-B8BBF9D0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38225"/>
            <a:ext cx="50322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4A04-2A0D-A370-CD7B-0E70F990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 - variace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488CB-8A48-48A1-6690-2357C79E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Alergologická anamnéza = AA </a:t>
            </a:r>
          </a:p>
          <a:p>
            <a:pPr lvl="1"/>
            <a:r>
              <a:rPr lang="cs-CZ" dirty="0"/>
              <a:t>alergie</a:t>
            </a:r>
            <a:r>
              <a:rPr lang="cs-CZ" b="1" dirty="0"/>
              <a:t> </a:t>
            </a:r>
            <a:r>
              <a:rPr lang="cs-CZ" dirty="0"/>
              <a:t>x neguje </a:t>
            </a:r>
          </a:p>
          <a:p>
            <a:r>
              <a:rPr lang="cs-CZ" b="1" dirty="0"/>
              <a:t>Farmakologická anamnéza = FA</a:t>
            </a:r>
          </a:p>
          <a:p>
            <a:pPr lvl="1"/>
            <a:r>
              <a:rPr lang="cs-CZ" dirty="0"/>
              <a:t>Pravidelně užívané léky </a:t>
            </a:r>
          </a:p>
          <a:p>
            <a:r>
              <a:rPr lang="cs-CZ" b="1" dirty="0"/>
              <a:t>Gynekologická anamnéza </a:t>
            </a:r>
          </a:p>
          <a:p>
            <a:pPr lvl="1"/>
            <a:r>
              <a:rPr lang="cs-CZ" dirty="0" err="1"/>
              <a:t>Menarché</a:t>
            </a:r>
            <a:r>
              <a:rPr lang="cs-CZ" dirty="0"/>
              <a:t>, MC, HA, amenorea</a:t>
            </a:r>
          </a:p>
          <a:p>
            <a:pPr lvl="1"/>
            <a:r>
              <a:rPr lang="cs-CZ" dirty="0"/>
              <a:t>Porody, potraty</a:t>
            </a:r>
          </a:p>
          <a:p>
            <a:pPr lvl="1"/>
            <a:r>
              <a:rPr lang="cs-CZ" dirty="0"/>
              <a:t>Klimakterium</a:t>
            </a:r>
          </a:p>
          <a:p>
            <a:r>
              <a:rPr lang="cs-CZ" b="1" dirty="0"/>
              <a:t>Nutriční anamnéza </a:t>
            </a:r>
          </a:p>
          <a:p>
            <a:pPr lvl="1"/>
            <a:r>
              <a:rPr lang="cs-CZ" dirty="0"/>
              <a:t>Diety, omezení, alternativní stravování, vývoj váhy, spokojenost v váhou, doplňky stravy</a:t>
            </a:r>
          </a:p>
          <a:p>
            <a:r>
              <a:rPr lang="cs-CZ" b="1" dirty="0"/>
              <a:t>Abusus</a:t>
            </a:r>
          </a:p>
          <a:p>
            <a:pPr lvl="1"/>
            <a:r>
              <a:rPr lang="cs-CZ" dirty="0"/>
              <a:t>Návykové látky – alkohol, kouření, drogy</a:t>
            </a:r>
          </a:p>
          <a:p>
            <a:r>
              <a:rPr lang="cs-CZ" b="1" dirty="0"/>
              <a:t>Spánek a stres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323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1A9DB-463C-B5F4-F053-2CB14282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ECEEA-ECCC-7AFD-9F82-89F7E6D5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Nemoci</a:t>
            </a:r>
          </a:p>
          <a:p>
            <a:pPr lvl="1"/>
            <a:r>
              <a:rPr lang="cs-CZ" dirty="0"/>
              <a:t>Dětství – běžné dětské nemoci </a:t>
            </a:r>
          </a:p>
          <a:p>
            <a:pPr lvl="1"/>
            <a:r>
              <a:rPr lang="cs-CZ" dirty="0"/>
              <a:t>Od r. 2000 – Hypertenze – kompenzováno farmakoterapií (PKO)</a:t>
            </a:r>
          </a:p>
          <a:p>
            <a:pPr lvl="1"/>
            <a:r>
              <a:rPr lang="cs-CZ" dirty="0"/>
              <a:t>Od r. 2012 – DM II. typu – dieta + </a:t>
            </a:r>
            <a:r>
              <a:rPr lang="cs-CZ" dirty="0" err="1"/>
              <a:t>inzulinoterapie</a:t>
            </a:r>
            <a:r>
              <a:rPr lang="cs-CZ" dirty="0"/>
              <a:t> (PKO) – t.č. komplikace – neuropatie </a:t>
            </a:r>
          </a:p>
          <a:p>
            <a:r>
              <a:rPr lang="cs-CZ" b="1" dirty="0"/>
              <a:t>Úrazy </a:t>
            </a:r>
          </a:p>
          <a:p>
            <a:pPr lvl="1"/>
            <a:r>
              <a:rPr lang="cs-CZ" dirty="0"/>
              <a:t>2016 – pád na kole – fraktura klíční kosti PHK (řešeno konzervativně) – omezení neguje</a:t>
            </a:r>
          </a:p>
          <a:p>
            <a:pPr lvl="1"/>
            <a:r>
              <a:rPr lang="cs-CZ" dirty="0"/>
              <a:t>2020 – pád ze žebříku – fraktura distálního předloktí PHK (řešeno osteosyntézou), kontuze ramene, kontuze P bok a KYK, komoce mozku I. Stupně – zhojeno, omezení neguje</a:t>
            </a:r>
          </a:p>
          <a:p>
            <a:r>
              <a:rPr lang="cs-CZ" b="1" dirty="0"/>
              <a:t>Operace </a:t>
            </a:r>
          </a:p>
          <a:p>
            <a:pPr lvl="1"/>
            <a:r>
              <a:rPr lang="cs-CZ" dirty="0"/>
              <a:t>2002 – apendektomie </a:t>
            </a:r>
          </a:p>
          <a:p>
            <a:pPr lvl="1"/>
            <a:r>
              <a:rPr lang="cs-CZ" dirty="0"/>
              <a:t>2020 – osteosyntéza </a:t>
            </a:r>
            <a:r>
              <a:rPr lang="cs-CZ" dirty="0" err="1"/>
              <a:t>dist</a:t>
            </a:r>
            <a:r>
              <a:rPr lang="cs-CZ" dirty="0"/>
              <a:t>. předloktí PHK</a:t>
            </a:r>
          </a:p>
          <a:p>
            <a:r>
              <a:rPr lang="cs-CZ" b="1" dirty="0"/>
              <a:t>Psychomotorický vývoj </a:t>
            </a:r>
          </a:p>
          <a:p>
            <a:pPr lvl="1"/>
            <a:r>
              <a:rPr lang="cs-CZ" dirty="0"/>
              <a:t>o odchylkách ve vývoji neví </a:t>
            </a:r>
          </a:p>
        </p:txBody>
      </p:sp>
    </p:spTree>
    <p:extLst>
      <p:ext uri="{BB962C8B-B14F-4D97-AF65-F5344CB8AC3E}">
        <p14:creationId xmlns:p14="http://schemas.microsoft.com/office/powerpoint/2010/main" val="326456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4A04-2A0D-A370-CD7B-0E70F990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488CB-8A48-48A1-6690-2357C79E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Alergologická anamnéza = AA </a:t>
            </a:r>
          </a:p>
          <a:p>
            <a:pPr lvl="1"/>
            <a:r>
              <a:rPr lang="cs-CZ" dirty="0"/>
              <a:t>psí a kočičí chlupy</a:t>
            </a:r>
          </a:p>
          <a:p>
            <a:r>
              <a:rPr lang="cs-CZ" b="1" dirty="0"/>
              <a:t>Farmakologická anamnéza = FA</a:t>
            </a:r>
          </a:p>
          <a:p>
            <a:pPr lvl="1"/>
            <a:r>
              <a:rPr lang="cs-CZ" dirty="0"/>
              <a:t>ACEI (inhibitory </a:t>
            </a:r>
            <a:r>
              <a:rPr lang="cs-CZ" dirty="0" err="1"/>
              <a:t>angiotenzin</a:t>
            </a:r>
            <a:r>
              <a:rPr lang="cs-CZ" dirty="0"/>
              <a:t> konvertujícího enzymu) – </a:t>
            </a:r>
            <a:r>
              <a:rPr lang="cs-CZ" dirty="0" err="1"/>
              <a:t>Enap</a:t>
            </a:r>
            <a:endParaRPr lang="cs-CZ" dirty="0"/>
          </a:p>
          <a:p>
            <a:pPr lvl="1"/>
            <a:r>
              <a:rPr lang="cs-CZ" dirty="0"/>
              <a:t>ARB (blokátory receptorů pro </a:t>
            </a:r>
            <a:r>
              <a:rPr lang="cs-CZ" dirty="0" err="1"/>
              <a:t>angiotenzin</a:t>
            </a:r>
            <a:r>
              <a:rPr lang="cs-CZ" dirty="0"/>
              <a:t> II) – </a:t>
            </a:r>
            <a:r>
              <a:rPr lang="cs-CZ" dirty="0" err="1"/>
              <a:t>Valsartan</a:t>
            </a:r>
            <a:endParaRPr lang="cs-CZ" dirty="0"/>
          </a:p>
          <a:p>
            <a:pPr lvl="1"/>
            <a:r>
              <a:rPr lang="cs-CZ" dirty="0"/>
              <a:t>(další typy léčiv u hypertenze – BB = betablokátory (sympatolytika), Diu = diuretika) </a:t>
            </a:r>
          </a:p>
          <a:p>
            <a:r>
              <a:rPr lang="cs-CZ" b="1" dirty="0"/>
              <a:t>Gynekologická anamnéza – X </a:t>
            </a:r>
          </a:p>
          <a:p>
            <a:r>
              <a:rPr lang="cs-CZ" b="1" dirty="0"/>
              <a:t>Nutriční anamnéza </a:t>
            </a:r>
          </a:p>
          <a:p>
            <a:pPr lvl="1"/>
            <a:r>
              <a:rPr lang="cs-CZ" dirty="0"/>
              <a:t>DM dieta – příliš nedodržuje, stravu od roku 2012 výrazně neměnil - výrazné změny ve stravování odmítá. Od 50 vnímá plynulý nárůst váhy. </a:t>
            </a:r>
            <a:endParaRPr lang="cs-CZ" b="1" dirty="0"/>
          </a:p>
          <a:p>
            <a:r>
              <a:rPr lang="cs-CZ" b="1" dirty="0"/>
              <a:t>Spánek a stres </a:t>
            </a:r>
          </a:p>
          <a:p>
            <a:pPr lvl="1"/>
            <a:r>
              <a:rPr lang="cs-CZ" dirty="0"/>
              <a:t>Spánek – pravidelně chodí spát nejpozději v 10 hodin a vstává každý den 5:30</a:t>
            </a:r>
          </a:p>
          <a:p>
            <a:pPr lvl="1"/>
            <a:r>
              <a:rPr lang="cs-CZ" dirty="0"/>
              <a:t>Stres – necítí se ve stresu</a:t>
            </a:r>
          </a:p>
          <a:p>
            <a:pPr marL="0" indent="0">
              <a:buNone/>
            </a:pPr>
            <a:r>
              <a:rPr lang="cs-CZ" b="1" dirty="0"/>
              <a:t>Abusus</a:t>
            </a:r>
          </a:p>
          <a:p>
            <a:pPr lvl="1"/>
            <a:r>
              <a:rPr lang="cs-CZ" dirty="0"/>
              <a:t>Kuřák – min. 5 cigaret / den (občas až 10) </a:t>
            </a:r>
          </a:p>
          <a:p>
            <a:pPr lvl="1"/>
            <a:r>
              <a:rPr lang="cs-CZ" dirty="0"/>
              <a:t>Alkohol – min. 1-2 piva / den – 1x týdně – větší dávka </a:t>
            </a:r>
          </a:p>
          <a:p>
            <a:pPr marL="27432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449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AC846-F564-144C-9DE7-CC239170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Rodinná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B9AD6-12C4-A7B9-78D0-F094D8D0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nemoci, příčiny úmrtí u </a:t>
            </a:r>
            <a:r>
              <a:rPr lang="cs-CZ" b="1" dirty="0"/>
              <a:t>blízkých pokrevních příbuzných </a:t>
            </a:r>
            <a:r>
              <a:rPr lang="cs-CZ" dirty="0"/>
              <a:t>- -&gt;děti, sourozenci, rodiče, prarodiče</a:t>
            </a:r>
          </a:p>
          <a:p>
            <a:r>
              <a:rPr lang="cs-CZ" dirty="0"/>
              <a:t>dědičná onemocnění</a:t>
            </a:r>
          </a:p>
          <a:p>
            <a:r>
              <a:rPr lang="cs-CZ" dirty="0"/>
              <a:t>kardiovaskulární zátěž – ICHS, IM, CMP</a:t>
            </a:r>
          </a:p>
          <a:p>
            <a:r>
              <a:rPr lang="cs-CZ" dirty="0"/>
              <a:t>DM</a:t>
            </a:r>
          </a:p>
          <a:p>
            <a:r>
              <a:rPr lang="cs-CZ" dirty="0"/>
              <a:t>onkologická onemocnění</a:t>
            </a:r>
          </a:p>
          <a:p>
            <a:r>
              <a:rPr lang="cs-CZ" dirty="0"/>
              <a:t>duševní poruchy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838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AC846-F564-144C-9DE7-CC239170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Rodinná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B9AD6-12C4-A7B9-78D0-F094D8D0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Matka – zemřela v 70 letech na recidivu IM (první asi v 67 letech), rakovina prsu </a:t>
            </a:r>
          </a:p>
          <a:p>
            <a:r>
              <a:rPr lang="cs-CZ" dirty="0"/>
              <a:t>Otec – neví, neznal (podle tvrzení matky se v rodině vyskytovali dušení poruchy) </a:t>
            </a:r>
          </a:p>
          <a:p>
            <a:r>
              <a:rPr lang="cs-CZ" dirty="0"/>
              <a:t>Sestra – 56 let – zdravá </a:t>
            </a:r>
          </a:p>
          <a:p>
            <a:r>
              <a:rPr lang="cs-CZ" dirty="0"/>
              <a:t>Bratr – zemřel v 62 letech na rakovinu slinivky, léčen s HT, DM</a:t>
            </a:r>
          </a:p>
          <a:p>
            <a:r>
              <a:rPr lang="cs-CZ" dirty="0"/>
              <a:t>Syn – od 35 let se lečí s HT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165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E3B97-3183-58F7-7869-DE4334BD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anamnéza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BF4F97B8-0298-0EDC-3AB4-45644C759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325016"/>
              </p:ext>
            </p:extLst>
          </p:nvPr>
        </p:nvGraphicFramePr>
        <p:xfrm>
          <a:off x="530352" y="1979072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62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E3B97-3183-58F7-7869-DE4334BD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anamnéza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8CE57C-AAE8-C2C0-1F04-BF0D6DD2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Nejvyšší dosažené vzdělání – SŠ – instalatér </a:t>
            </a:r>
          </a:p>
          <a:p>
            <a:r>
              <a:rPr lang="cs-CZ" dirty="0"/>
              <a:t>Od 1976 – pracuje jako Instalatér a topenář </a:t>
            </a:r>
          </a:p>
          <a:p>
            <a:r>
              <a:rPr lang="cs-CZ" dirty="0"/>
              <a:t>OSVČ </a:t>
            </a:r>
          </a:p>
          <a:p>
            <a:r>
              <a:rPr lang="cs-CZ" dirty="0"/>
              <a:t>Fyzicky velmi náročná práce </a:t>
            </a:r>
          </a:p>
          <a:p>
            <a:r>
              <a:rPr lang="cs-CZ" dirty="0"/>
              <a:t>Pracovní doba – proměnlivá, 6-12 hodin / den, občas práce i o víkendu </a:t>
            </a:r>
          </a:p>
          <a:p>
            <a:r>
              <a:rPr lang="cs-CZ" dirty="0"/>
              <a:t>Práce ho baví, je spokojen – uvažuje o snížení přijímání poptávek, tak aby mohl pracovat max. 4 dny v týdnu. </a:t>
            </a:r>
          </a:p>
        </p:txBody>
      </p:sp>
    </p:spTree>
    <p:extLst>
      <p:ext uri="{BB962C8B-B14F-4D97-AF65-F5344CB8AC3E}">
        <p14:creationId xmlns:p14="http://schemas.microsoft.com/office/powerpoint/2010/main" val="3094077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D3ADD-E3AC-7AA0-BA87-D00D91AE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AF756-922F-7AF9-2688-5FB350F3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Rodinné zázemí </a:t>
            </a:r>
          </a:p>
          <a:p>
            <a:r>
              <a:rPr lang="cs-CZ" dirty="0"/>
              <a:t>Interpersonální vztahy </a:t>
            </a:r>
          </a:p>
          <a:p>
            <a:r>
              <a:rPr lang="cs-CZ" dirty="0"/>
              <a:t>Bydlení </a:t>
            </a:r>
          </a:p>
        </p:txBody>
      </p:sp>
    </p:spTree>
    <p:extLst>
      <p:ext uri="{BB962C8B-B14F-4D97-AF65-F5344CB8AC3E}">
        <p14:creationId xmlns:p14="http://schemas.microsoft.com/office/powerpoint/2010/main" val="3467914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D3ADD-E3AC-7AA0-BA87-D00D91AE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anamnéza – příklady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AF756-922F-7AF9-2688-5FB350F3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Bydlí s manželkou s rodinném domě na vesnici.</a:t>
            </a:r>
          </a:p>
          <a:p>
            <a:r>
              <a:rPr lang="cs-CZ" dirty="0"/>
              <a:t>syn – bydlí samostatně, nedaleko – vztahy dobré </a:t>
            </a:r>
          </a:p>
        </p:txBody>
      </p:sp>
    </p:spTree>
    <p:extLst>
      <p:ext uri="{BB962C8B-B14F-4D97-AF65-F5344CB8AC3E}">
        <p14:creationId xmlns:p14="http://schemas.microsoft.com/office/powerpoint/2010/main" val="1468366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7D239-F26E-BB0F-8D63-24067FF8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anamnéza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D2ABC6B-8AA7-8AE1-79C7-25896B8E0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24562"/>
              </p:ext>
            </p:extLst>
          </p:nvPr>
        </p:nvGraphicFramePr>
        <p:xfrm>
          <a:off x="530225" y="2195546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46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2484-BE61-9BFA-4292-4B5FB2DD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97" y="171449"/>
            <a:ext cx="3376803" cy="786447"/>
          </a:xfrm>
        </p:spPr>
        <p:txBody>
          <a:bodyPr/>
          <a:lstStyle/>
          <a:p>
            <a:r>
              <a:rPr lang="cs-CZ" dirty="0"/>
              <a:t>Vstupní test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411A3-46C2-1C7A-6343-9EA19450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97" y="1300797"/>
            <a:ext cx="10015729" cy="5128577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dirty="0"/>
              <a:t>Napište název nervové buňky a popište její části.</a:t>
            </a:r>
          </a:p>
          <a:p>
            <a:pPr marL="342900" indent="-342900">
              <a:buAutoNum type="arabicParenR"/>
            </a:pPr>
            <a:r>
              <a:rPr lang="cs-CZ" dirty="0"/>
              <a:t>Kolik dutin má mozek? </a:t>
            </a:r>
          </a:p>
          <a:p>
            <a:pPr marL="342900" indent="-342900">
              <a:buAutoNum type="arabicParenR"/>
            </a:pPr>
            <a:r>
              <a:rPr lang="cs-CZ" dirty="0"/>
              <a:t>Která část mozku je největší? </a:t>
            </a:r>
          </a:p>
          <a:p>
            <a:pPr marL="342900" indent="-342900">
              <a:buAutoNum type="arabicParenR"/>
            </a:pPr>
            <a:r>
              <a:rPr lang="cs-CZ" dirty="0"/>
              <a:t>Který oddíl mozku řídí napětí ve svalech a rovnováhu?</a:t>
            </a:r>
          </a:p>
          <a:p>
            <a:pPr marL="342900" indent="-342900">
              <a:buAutoNum type="arabicParenR"/>
            </a:pPr>
            <a:r>
              <a:rPr lang="cs-CZ" dirty="0"/>
              <a:t>Kolik párů nervů mají mozkové nervy? </a:t>
            </a:r>
          </a:p>
          <a:p>
            <a:pPr marL="342900" indent="-342900">
              <a:buAutoNum type="arabicParenR"/>
            </a:pPr>
            <a:r>
              <a:rPr lang="cs-CZ" dirty="0"/>
              <a:t>Je mozek spojený s hypofýzou? </a:t>
            </a:r>
          </a:p>
          <a:p>
            <a:pPr marL="342900" indent="-342900">
              <a:buAutoNum type="arabicParenR"/>
            </a:pPr>
            <a:r>
              <a:rPr lang="cs-CZ" dirty="0"/>
              <a:t>Jakou funkci mají gliové buňky? </a:t>
            </a:r>
          </a:p>
          <a:p>
            <a:pPr marL="342900" indent="-342900">
              <a:buAutoNum type="arabicParenR"/>
            </a:pPr>
            <a:r>
              <a:rPr lang="cs-CZ" dirty="0"/>
              <a:t>Které struktury tvoří CNS?</a:t>
            </a:r>
          </a:p>
          <a:p>
            <a:pPr marL="342900" indent="-342900">
              <a:buAutoNum type="arabicParenR"/>
            </a:pPr>
            <a:r>
              <a:rPr lang="cs-CZ" dirty="0"/>
              <a:t>Co je to reflex?</a:t>
            </a:r>
          </a:p>
          <a:p>
            <a:pPr marL="342900" indent="-342900">
              <a:buAutoNum type="arabicParenR"/>
            </a:pPr>
            <a:r>
              <a:rPr lang="cs-CZ" dirty="0"/>
              <a:t>Napište na jaké části se dělí ANS. </a:t>
            </a:r>
          </a:p>
        </p:txBody>
      </p:sp>
    </p:spTree>
    <p:extLst>
      <p:ext uri="{BB962C8B-B14F-4D97-AF65-F5344CB8AC3E}">
        <p14:creationId xmlns:p14="http://schemas.microsoft.com/office/powerpoint/2010/main" val="382865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7D239-F26E-BB0F-8D63-24067FF8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anamnéza - příklad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7AD7AF8-1E4B-2658-2177-41E9ED0A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1828800"/>
            <a:ext cx="8594725" cy="4351338"/>
          </a:xfrm>
        </p:spPr>
        <p:txBody>
          <a:bodyPr>
            <a:normAutofit/>
          </a:bodyPr>
          <a:lstStyle/>
          <a:p>
            <a:r>
              <a:rPr lang="cs-CZ" dirty="0"/>
              <a:t>Má fyzicky náročnou práce – to považuje za dostatečné – žádnou jinou PA pravidelně nevykonává. </a:t>
            </a:r>
          </a:p>
          <a:p>
            <a:r>
              <a:rPr lang="cs-CZ" dirty="0"/>
              <a:t>Zřídka, sezóně – kolo, běžky </a:t>
            </a:r>
          </a:p>
          <a:p>
            <a:r>
              <a:rPr lang="cs-CZ" dirty="0"/>
              <a:t>V mladí – 2x týdně fotbal </a:t>
            </a:r>
          </a:p>
        </p:txBody>
      </p:sp>
    </p:spTree>
    <p:extLst>
      <p:ext uri="{BB962C8B-B14F-4D97-AF65-F5344CB8AC3E}">
        <p14:creationId xmlns:p14="http://schemas.microsoft.com/office/powerpoint/2010/main" val="1486994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7980C-4BFF-7A5C-09AD-2CA35B4B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16EF3-865B-7AE3-3F70-0D7FDC9C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</a:t>
            </a:r>
          </a:p>
          <a:p>
            <a:r>
              <a:rPr lang="cs-CZ" dirty="0"/>
              <a:t>Délka trvání a průběh </a:t>
            </a:r>
          </a:p>
          <a:p>
            <a:r>
              <a:rPr lang="cs-CZ" dirty="0"/>
              <a:t>Klinické projevy – bolest (charakteristika, intenzita) </a:t>
            </a:r>
          </a:p>
          <a:p>
            <a:r>
              <a:rPr lang="cs-CZ" dirty="0"/>
              <a:t>Jiné komplikace </a:t>
            </a:r>
          </a:p>
          <a:p>
            <a:r>
              <a:rPr lang="cs-CZ" dirty="0"/>
              <a:t>Vyvolávají příčina </a:t>
            </a:r>
          </a:p>
          <a:p>
            <a:r>
              <a:rPr lang="cs-CZ" dirty="0"/>
              <a:t>Úlevové faktory </a:t>
            </a:r>
          </a:p>
        </p:txBody>
      </p:sp>
      <p:sp>
        <p:nvSpPr>
          <p:cNvPr id="4" name="Šipka: zahnutá dolů 3">
            <a:extLst>
              <a:ext uri="{FF2B5EF4-FFF2-40B4-BE49-F238E27FC236}">
                <a16:creationId xmlns:a16="http://schemas.microsoft.com/office/drawing/2014/main" id="{C153CDDC-AA5E-E7F7-4737-00CC0997822D}"/>
              </a:ext>
            </a:extLst>
          </p:cNvPr>
          <p:cNvSpPr/>
          <p:nvPr/>
        </p:nvSpPr>
        <p:spPr>
          <a:xfrm rot="5400000">
            <a:off x="8039100" y="3400425"/>
            <a:ext cx="1676400" cy="666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DDBCC7-1220-FCE6-42BF-D8A44FC04E41}"/>
              </a:ext>
            </a:extLst>
          </p:cNvPr>
          <p:cNvSpPr txBox="1"/>
          <p:nvPr/>
        </p:nvSpPr>
        <p:spPr>
          <a:xfrm>
            <a:off x="4963668" y="4737914"/>
            <a:ext cx="5615842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Nechat pacienta mluvit – „Povězte mi, co se stalo (co Vás momentálně nejvíc trápí) a jak to začalo?“</a:t>
            </a:r>
          </a:p>
          <a:p>
            <a:endParaRPr lang="cs-CZ" dirty="0"/>
          </a:p>
          <a:p>
            <a:r>
              <a:rPr lang="cs-CZ" dirty="0"/>
              <a:t>Regulujete povídání pacienta, pokud by odbíhal od tématu a následně se doptáváte na doplňující otázky. </a:t>
            </a:r>
          </a:p>
        </p:txBody>
      </p:sp>
    </p:spTree>
    <p:extLst>
      <p:ext uri="{BB962C8B-B14F-4D97-AF65-F5344CB8AC3E}">
        <p14:creationId xmlns:p14="http://schemas.microsoft.com/office/powerpoint/2010/main" val="3927527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7980C-4BFF-7A5C-09AD-2CA35B4B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onemocnění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16EF3-865B-7AE3-3F70-0D7FDC9C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Co mi řekl klient: </a:t>
            </a:r>
          </a:p>
          <a:p>
            <a:pPr marL="0" indent="0">
              <a:buNone/>
            </a:pPr>
            <a:r>
              <a:rPr lang="cs-CZ" dirty="0"/>
              <a:t>Bolesti beder a kříže, které občas začnou vystřelovat do levé nohy. Vystřeluje to až dolů k patě. Občasné bolesti zad už vnímá posledních 20 let, výrazné zhoršení pociťuje poslední dva roky. Vystřelování do nohy se objevilo až letos na jaře. Pomáhal kamarádovi na chatě sekat a skládat dřevo a po celém dni cítil, že už ho záda bolí. Další den, když začali zase pracovat ho při otočení „seklo v kříži“ a už se nemohl narovnat. To odeznělo po 3 dnech (pohotovost – obstřik + </a:t>
            </a:r>
            <a:r>
              <a:rPr lang="cs-CZ" dirty="0" err="1"/>
              <a:t>myorelaxantium</a:t>
            </a:r>
            <a:r>
              <a:rPr lang="cs-CZ" dirty="0"/>
              <a:t> </a:t>
            </a:r>
            <a:r>
              <a:rPr lang="cs-CZ" dirty="0" err="1"/>
              <a:t>Dorsiflex</a:t>
            </a:r>
            <a:r>
              <a:rPr lang="cs-CZ" dirty="0"/>
              <a:t>). Od té doby bolest zad každý den, horší po celém dni v práci.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Na co se doptám?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11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7980C-4BFF-7A5C-09AD-2CA35B4B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onemocnění – příklad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16EF3-865B-7AE3-3F70-0D7FDC9C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Doptám se + nechat si ukázat, kam přesně bolest vystřeluje </a:t>
            </a:r>
          </a:p>
          <a:p>
            <a:pPr>
              <a:buFontTx/>
              <a:buChar char="-"/>
            </a:pPr>
            <a:r>
              <a:rPr lang="cs-CZ" dirty="0"/>
              <a:t>Charakter + intenzita bolesti </a:t>
            </a:r>
          </a:p>
          <a:p>
            <a:pPr>
              <a:buFontTx/>
              <a:buChar char="-"/>
            </a:pPr>
            <a:r>
              <a:rPr lang="cs-CZ" dirty="0"/>
              <a:t>Pohyby – jestli nějaký zhoršuje bolest </a:t>
            </a:r>
          </a:p>
          <a:p>
            <a:pPr>
              <a:buFontTx/>
              <a:buChar char="-"/>
            </a:pPr>
            <a:r>
              <a:rPr lang="cs-CZ" dirty="0"/>
              <a:t>Úlevové faktory </a:t>
            </a:r>
          </a:p>
          <a:p>
            <a:pPr>
              <a:buFontTx/>
              <a:buChar char="-"/>
            </a:pPr>
            <a:r>
              <a:rPr lang="cs-CZ" dirty="0"/>
              <a:t>Jízda autem </a:t>
            </a:r>
          </a:p>
          <a:p>
            <a:pPr>
              <a:buFontTx/>
              <a:buChar char="-"/>
            </a:pPr>
            <a:r>
              <a:rPr lang="cs-CZ" dirty="0"/>
              <a:t>Léky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137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20A4-D7FC-78A0-2941-E814EA89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13432AB0-9BFE-6A3E-79DB-31F8A7D1B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329873"/>
              </p:ext>
            </p:extLst>
          </p:nvPr>
        </p:nvGraphicFramePr>
        <p:xfrm>
          <a:off x="622300" y="2242515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69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2484-BE61-9BFA-4292-4B5FB2DD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97" y="171449"/>
            <a:ext cx="3376803" cy="786447"/>
          </a:xfrm>
        </p:spPr>
        <p:txBody>
          <a:bodyPr/>
          <a:lstStyle/>
          <a:p>
            <a:r>
              <a:rPr lang="cs-CZ" dirty="0"/>
              <a:t>Vstupní test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411A3-46C2-1C7A-6343-9EA19450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97" y="1415098"/>
            <a:ext cx="10425303" cy="4728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11. Který typ svaloviny je řízen ANS?</a:t>
            </a:r>
          </a:p>
          <a:p>
            <a:pPr marL="0" indent="0">
              <a:buNone/>
            </a:pPr>
            <a:r>
              <a:rPr lang="cs-CZ" dirty="0"/>
              <a:t>12. Kolik je míšních nervů? </a:t>
            </a:r>
          </a:p>
          <a:p>
            <a:pPr marL="0" indent="0">
              <a:buNone/>
            </a:pPr>
            <a:r>
              <a:rPr lang="cs-CZ" dirty="0"/>
              <a:t>13. Vyjmenujte mozkové / hlavové nervy. </a:t>
            </a:r>
          </a:p>
          <a:p>
            <a:pPr marL="0" indent="0">
              <a:buNone/>
            </a:pPr>
            <a:r>
              <a:rPr lang="cs-CZ" dirty="0"/>
              <a:t>14. Kde se nachází hlavní centrum termoregulace? </a:t>
            </a:r>
          </a:p>
          <a:p>
            <a:pPr marL="0" indent="0">
              <a:buNone/>
            </a:pPr>
            <a:r>
              <a:rPr lang="cs-CZ" dirty="0"/>
              <a:t>15. Kde se nachází centrum obraných reflexů? </a:t>
            </a:r>
          </a:p>
          <a:p>
            <a:pPr marL="0" indent="0">
              <a:buNone/>
            </a:pPr>
            <a:r>
              <a:rPr lang="cs-CZ" dirty="0"/>
              <a:t>16. Jak se nazývá typ vedení vzruchu na </a:t>
            </a:r>
            <a:r>
              <a:rPr lang="cs-CZ" dirty="0" err="1"/>
              <a:t>myelinizovaném</a:t>
            </a:r>
            <a:r>
              <a:rPr lang="cs-CZ" dirty="0"/>
              <a:t> vlákně? </a:t>
            </a:r>
          </a:p>
          <a:p>
            <a:pPr marL="0" indent="0">
              <a:buNone/>
            </a:pPr>
            <a:r>
              <a:rPr lang="cs-CZ" dirty="0"/>
              <a:t>17. Jak se nazývá motorické centrum řeči? </a:t>
            </a:r>
          </a:p>
          <a:p>
            <a:pPr marL="0" indent="0">
              <a:buNone/>
            </a:pPr>
            <a:r>
              <a:rPr lang="cs-CZ" dirty="0"/>
              <a:t>18. Který hlavový nerv ovlivňuje činnost srdce? </a:t>
            </a:r>
          </a:p>
          <a:p>
            <a:pPr marL="0" indent="0">
              <a:buNone/>
            </a:pPr>
            <a:r>
              <a:rPr lang="cs-CZ" dirty="0"/>
              <a:t>19. Který typ neuronů se nachází v předních rozích míšních? </a:t>
            </a:r>
          </a:p>
          <a:p>
            <a:pPr marL="0" indent="0">
              <a:buNone/>
            </a:pPr>
            <a:r>
              <a:rPr lang="cs-CZ" dirty="0"/>
              <a:t>20. Kde se tvoří mozkomíšní mok? </a:t>
            </a:r>
          </a:p>
        </p:txBody>
      </p:sp>
    </p:spTree>
    <p:extLst>
      <p:ext uri="{BB962C8B-B14F-4D97-AF65-F5344CB8AC3E}">
        <p14:creationId xmlns:p14="http://schemas.microsoft.com/office/powerpoint/2010/main" val="175189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27342"/>
            <a:ext cx="11172825" cy="944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47" y="1508124"/>
            <a:ext cx="814197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Napište název nervové buňky a popište její části.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</a:t>
            </a:r>
            <a:r>
              <a:rPr lang="cs-CZ" sz="1600" dirty="0"/>
              <a:t> </a:t>
            </a:r>
            <a:r>
              <a:rPr lang="cs-CZ" sz="1600" b="1" dirty="0"/>
              <a:t>Neuron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FF0000"/>
                </a:solidFill>
              </a:rPr>
              <a:t>(5)</a:t>
            </a:r>
          </a:p>
          <a:p>
            <a:pPr marL="0" indent="0">
              <a:buNone/>
            </a:pPr>
            <a:r>
              <a:rPr lang="cs-CZ" sz="1600" dirty="0"/>
              <a:t>Kolik dutin má mozek? </a:t>
            </a:r>
          </a:p>
          <a:p>
            <a:pPr marL="0" indent="0">
              <a:buNone/>
            </a:pPr>
            <a:r>
              <a:rPr lang="cs-CZ" sz="1600" dirty="0">
                <a:cs typeface="Arial" panose="020B0604020202020204" pitchFamily="34" charset="0"/>
              </a:rPr>
              <a:t>	→ </a:t>
            </a:r>
            <a:r>
              <a:rPr lang="cs-CZ" sz="1600" b="1" dirty="0">
                <a:cs typeface="Arial" panose="020B0604020202020204" pitchFamily="34" charset="0"/>
              </a:rPr>
              <a:t>4 (2 postranní, III. A IV. Komora) </a:t>
            </a:r>
            <a:r>
              <a:rPr lang="cs-CZ" sz="1600" b="1" dirty="0">
                <a:solidFill>
                  <a:srgbClr val="FF0000"/>
                </a:solidFill>
                <a:cs typeface="Arial" panose="020B0604020202020204" pitchFamily="34" charset="0"/>
              </a:rPr>
              <a:t>(1)</a:t>
            </a: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/>
              <a:t>Která část mozku je největší?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</a:t>
            </a:r>
            <a:r>
              <a:rPr lang="cs-CZ" sz="1600" dirty="0"/>
              <a:t> </a:t>
            </a:r>
            <a:r>
              <a:rPr lang="cs-CZ" sz="1600" b="1" dirty="0"/>
              <a:t>Koncový mozek = </a:t>
            </a:r>
            <a:r>
              <a:rPr lang="cs-CZ" sz="1600" b="1" dirty="0" err="1"/>
              <a:t>telencephalon</a:t>
            </a:r>
            <a:r>
              <a:rPr lang="cs-CZ" sz="1600" b="1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r>
              <a:rPr lang="cs-CZ" sz="1600" dirty="0"/>
              <a:t>Který oddíl mozku řídí napětí ve svalech a rovnováhu?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sz="1600" b="1" dirty="0"/>
              <a:t>mozeček </a:t>
            </a:r>
            <a:r>
              <a:rPr lang="cs-CZ" sz="1600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r>
              <a:rPr lang="cs-CZ" sz="1600" dirty="0"/>
              <a:t>Kolik párů nervů mají mozkové nervy?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  </a:t>
            </a:r>
            <a:r>
              <a:rPr lang="cs-CZ" sz="1600" b="1" dirty="0"/>
              <a:t>12 </a:t>
            </a:r>
            <a:r>
              <a:rPr lang="cs-CZ" sz="1600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r>
              <a:rPr lang="cs-CZ" sz="1600" dirty="0"/>
              <a:t>Je mozek spojený s hypofýzou?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  </a:t>
            </a:r>
            <a:r>
              <a:rPr lang="cs-CZ" sz="1600" b="1" dirty="0"/>
              <a:t>Ano – </a:t>
            </a:r>
            <a:r>
              <a:rPr lang="cs-CZ" sz="1600" b="1" dirty="0" err="1"/>
              <a:t>hypotalamo</a:t>
            </a:r>
            <a:r>
              <a:rPr lang="cs-CZ" sz="1600" b="1" dirty="0"/>
              <a:t>-hypofyzární systém (nervově i cévně) </a:t>
            </a:r>
            <a:r>
              <a:rPr lang="cs-CZ" sz="1600" b="1" dirty="0">
                <a:solidFill>
                  <a:srgbClr val="FF0000"/>
                </a:solidFill>
              </a:rPr>
              <a:t>(1)</a:t>
            </a:r>
          </a:p>
        </p:txBody>
      </p:sp>
      <p:pic>
        <p:nvPicPr>
          <p:cNvPr id="2050" name="Picture 2" descr="Neuron a jeho stavba | Mentem.cz">
            <a:extLst>
              <a:ext uri="{FF2B5EF4-FFF2-40B4-BE49-F238E27FC236}">
                <a16:creationId xmlns:a16="http://schemas.microsoft.com/office/drawing/2014/main" id="{73A44516-B3CC-71FC-F09E-CD09F53E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4" y="1641236"/>
            <a:ext cx="4676775" cy="25722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395F73-B9CA-F525-8D7B-F61387B101F7}"/>
              </a:ext>
            </a:extLst>
          </p:cNvPr>
          <p:cNvSpPr txBox="1"/>
          <p:nvPr/>
        </p:nvSpPr>
        <p:spPr>
          <a:xfrm>
            <a:off x="7352469" y="4213462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https://www.mentem.cz/blog/neuron/</a:t>
            </a:r>
          </a:p>
        </p:txBody>
      </p:sp>
    </p:spTree>
    <p:extLst>
      <p:ext uri="{BB962C8B-B14F-4D97-AF65-F5344CB8AC3E}">
        <p14:creationId xmlns:p14="http://schemas.microsoft.com/office/powerpoint/2010/main" val="338716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" y="0"/>
            <a:ext cx="9692640" cy="1325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24001"/>
            <a:ext cx="10515600" cy="49053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Jakou funkci mají gliové buňky? 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Podpůrné buňky – </a:t>
            </a:r>
            <a:r>
              <a:rPr lang="cs-CZ" sz="1600" dirty="0"/>
              <a:t>výživa, regenerace, myelin, fagocytóza </a:t>
            </a:r>
            <a:r>
              <a:rPr lang="cs-CZ" sz="1600" dirty="0">
                <a:solidFill>
                  <a:srgbClr val="FF0000"/>
                </a:solidFill>
              </a:rPr>
              <a:t>(2)</a:t>
            </a:r>
          </a:p>
          <a:p>
            <a:pPr marL="0" indent="0">
              <a:buNone/>
            </a:pPr>
            <a:r>
              <a:rPr lang="cs-CZ" dirty="0"/>
              <a:t>Které struktury tvoří CNS?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b="1" dirty="0"/>
              <a:t> Mozek a mícha </a:t>
            </a:r>
            <a:r>
              <a:rPr lang="cs-CZ" b="1" dirty="0">
                <a:solidFill>
                  <a:srgbClr val="FF0000"/>
                </a:solidFill>
              </a:rPr>
              <a:t>(2)</a:t>
            </a:r>
          </a:p>
          <a:p>
            <a:pPr marL="0" indent="0">
              <a:buNone/>
            </a:pPr>
            <a:r>
              <a:rPr lang="cs-CZ" dirty="0"/>
              <a:t>Co je to reflex?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b="1" dirty="0">
                <a:cs typeface="Arial" panose="020B0604020202020204" pitchFamily="34" charset="0"/>
              </a:rPr>
              <a:t>Automatická</a:t>
            </a:r>
            <a:r>
              <a:rPr lang="cs-CZ" sz="1600" b="1" dirty="0"/>
              <a:t> mimovolní odpověď na podnět. </a:t>
            </a:r>
            <a:r>
              <a:rPr lang="cs-CZ" sz="1600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r>
              <a:rPr lang="cs-CZ" dirty="0"/>
              <a:t>Napište na jaké části se dělí ANS. </a:t>
            </a:r>
            <a:r>
              <a:rPr lang="cs-CZ" dirty="0">
                <a:solidFill>
                  <a:srgbClr val="FF0000"/>
                </a:solidFill>
              </a:rPr>
              <a:t>(2)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sz="1800" b="1" dirty="0">
                <a:cs typeface="Arial" panose="020B0604020202020204" pitchFamily="34" charset="0"/>
              </a:rPr>
              <a:t>parasympatikus a sympatikus </a:t>
            </a:r>
          </a:p>
          <a:p>
            <a:pPr marL="0" indent="0">
              <a:buNone/>
            </a:pPr>
            <a:r>
              <a:rPr lang="cs-CZ" sz="1800" b="1" dirty="0">
                <a:cs typeface="Arial" panose="020B0604020202020204" pitchFamily="34" charset="0"/>
              </a:rPr>
              <a:t>	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b="1" dirty="0">
                <a:cs typeface="Arial" panose="020B0604020202020204" pitchFamily="34" charset="0"/>
              </a:rPr>
              <a:t>motorická část, senzorická část, </a:t>
            </a:r>
            <a:r>
              <a:rPr lang="cs-CZ" sz="1800" b="1" dirty="0" err="1">
                <a:cs typeface="Arial" panose="020B0604020202020204" pitchFamily="34" charset="0"/>
              </a:rPr>
              <a:t>enterický</a:t>
            </a:r>
            <a:r>
              <a:rPr lang="cs-CZ" sz="1800" b="1" dirty="0">
                <a:cs typeface="Arial" panose="020B0604020202020204" pitchFamily="34" charset="0"/>
              </a:rPr>
              <a:t> nervový systém (ENS)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Který typ svaloviny je řízen ANS?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 → </a:t>
            </a:r>
            <a:r>
              <a:rPr lang="cs-CZ" sz="1800" b="1" dirty="0">
                <a:cs typeface="Arial" panose="020B0604020202020204" pitchFamily="34" charset="0"/>
              </a:rPr>
              <a:t>hladká svalovina </a:t>
            </a:r>
            <a:r>
              <a:rPr lang="cs-CZ" sz="1800" b="1" dirty="0">
                <a:solidFill>
                  <a:srgbClr val="FF0000"/>
                </a:solidFill>
                <a:cs typeface="Arial" panose="020B0604020202020204" pitchFamily="34" charset="0"/>
              </a:rPr>
              <a:t>(1)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Kolik je míšních nervů? </a:t>
            </a:r>
          </a:p>
          <a:p>
            <a:pPr marL="0" indent="0">
              <a:buNone/>
            </a:pPr>
            <a:r>
              <a:rPr lang="cs-CZ" sz="1800" b="1" dirty="0">
                <a:cs typeface="Arial" panose="020B0604020202020204" pitchFamily="34" charset="0"/>
              </a:rPr>
              <a:t>	→ 31 párů </a:t>
            </a:r>
            <a:r>
              <a:rPr lang="cs-CZ" sz="1800" b="1" dirty="0">
                <a:solidFill>
                  <a:srgbClr val="FF0000"/>
                </a:solidFill>
                <a:cs typeface="Arial" panose="020B0604020202020204" pitchFamily="34" charset="0"/>
              </a:rPr>
              <a:t>(2)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DE6D28-554F-22DF-2A83-462D69096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"/>
          <a:stretch/>
        </p:blipFill>
        <p:spPr bwMode="auto">
          <a:xfrm>
            <a:off x="7077075" y="428625"/>
            <a:ext cx="4636799" cy="370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10333AF-0442-E935-F362-5E1E2930EAB0}"/>
              </a:ext>
            </a:extLst>
          </p:cNvPr>
          <p:cNvSpPr txBox="1"/>
          <p:nvPr/>
        </p:nvSpPr>
        <p:spPr>
          <a:xfrm>
            <a:off x="7217460" y="3976688"/>
            <a:ext cx="449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https://cs.wikipedia.org/wiki/Neuroglie#/media/Soubor:Blausen_0870_TypesofNeuroglia.png</a:t>
            </a:r>
          </a:p>
        </p:txBody>
      </p:sp>
    </p:spTree>
    <p:extLst>
      <p:ext uri="{BB962C8B-B14F-4D97-AF65-F5344CB8AC3E}">
        <p14:creationId xmlns:p14="http://schemas.microsoft.com/office/powerpoint/2010/main" val="72248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25EDD-A4DE-400F-82C9-3C03A1A4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872" y="691754"/>
            <a:ext cx="4500753" cy="4492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Vyjmenujte mozkové / hlavové nervy. </a:t>
            </a:r>
            <a:r>
              <a:rPr lang="cs-CZ" dirty="0">
                <a:solidFill>
                  <a:srgbClr val="FF0000"/>
                </a:solidFill>
              </a:rPr>
              <a:t>(6)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4D32CF8-F7C5-AD61-E2EE-9CC66E0DF972}"/>
              </a:ext>
            </a:extLst>
          </p:cNvPr>
          <p:cNvSpPr txBox="1">
            <a:spLocks/>
          </p:cNvSpPr>
          <p:nvPr/>
        </p:nvSpPr>
        <p:spPr>
          <a:xfrm>
            <a:off x="80772" y="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u="sng"/>
              <a:t>Vstupní test – výsledky </a:t>
            </a:r>
            <a:endParaRPr lang="cs-CZ" u="sng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9490FA-A82E-70DD-0F03-2E0379F2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1405732"/>
            <a:ext cx="8626740" cy="5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08BFB6E-064F-6F35-0B12-49D5B9BD3C25}"/>
              </a:ext>
            </a:extLst>
          </p:cNvPr>
          <p:cNvSpPr txBox="1"/>
          <p:nvPr/>
        </p:nvSpPr>
        <p:spPr>
          <a:xfrm>
            <a:off x="990462" y="6611779"/>
            <a:ext cx="6301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https://www.wikiskripta.eu/w/Hlavov%C3%A9_nervy#/media/Soubor:Blausen_0284_CranialNerves.png</a:t>
            </a:r>
          </a:p>
        </p:txBody>
      </p:sp>
    </p:spTree>
    <p:extLst>
      <p:ext uri="{BB962C8B-B14F-4D97-AF65-F5344CB8AC3E}">
        <p14:creationId xmlns:p14="http://schemas.microsoft.com/office/powerpoint/2010/main" val="162619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ypothalamus | Laik - Endokrinní systém">
            <a:extLst>
              <a:ext uri="{FF2B5EF4-FFF2-40B4-BE49-F238E27FC236}">
                <a16:creationId xmlns:a16="http://schemas.microsoft.com/office/drawing/2014/main" id="{2AD990D3-951E-E9A8-6FA3-84AAA4ED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49730"/>
            <a:ext cx="4019550" cy="25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27342"/>
            <a:ext cx="11172825" cy="944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0" y="1689099"/>
            <a:ext cx="9355040" cy="4283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Kde se nachází hlavní centrum termoregulace?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/>
              <a:t>hypotalamus </a:t>
            </a:r>
            <a:r>
              <a:rPr lang="cs-CZ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r>
              <a:rPr lang="cs-CZ" dirty="0"/>
              <a:t>Kde se nachází centrum obraných reflexů?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/>
              <a:t>mícha </a:t>
            </a:r>
            <a:r>
              <a:rPr lang="cs-CZ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r>
              <a:rPr lang="cs-CZ" dirty="0"/>
              <a:t>Jak se nazývá typ vedení vzruchu na </a:t>
            </a:r>
            <a:r>
              <a:rPr lang="cs-CZ" dirty="0" err="1"/>
              <a:t>myelinizovaném</a:t>
            </a:r>
            <a:r>
              <a:rPr lang="cs-CZ" dirty="0"/>
              <a:t> vlákně?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 err="1"/>
              <a:t>Saltatorní</a:t>
            </a:r>
            <a:r>
              <a:rPr lang="cs-CZ" b="1" dirty="0"/>
              <a:t> vedení = vedení skokem</a:t>
            </a:r>
            <a:r>
              <a:rPr lang="cs-CZ" b="1" dirty="0">
                <a:solidFill>
                  <a:srgbClr val="FF0000"/>
                </a:solidFill>
              </a:rPr>
              <a:t> (1)</a:t>
            </a:r>
          </a:p>
          <a:p>
            <a:pPr marL="0" indent="0">
              <a:buNone/>
            </a:pPr>
            <a:r>
              <a:rPr lang="cs-CZ" dirty="0"/>
              <a:t>Jak se nazývá motorické centrum řeči?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 err="1"/>
              <a:t>Brocovo</a:t>
            </a:r>
            <a:r>
              <a:rPr lang="cs-CZ" b="1" dirty="0"/>
              <a:t> centrum </a:t>
            </a:r>
            <a:r>
              <a:rPr lang="cs-CZ" b="1" dirty="0">
                <a:solidFill>
                  <a:srgbClr val="FF0000"/>
                </a:solidFill>
              </a:rPr>
              <a:t>(1)</a:t>
            </a:r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D33A0A2-D5C3-8192-7957-17CDD8487A37}"/>
              </a:ext>
            </a:extLst>
          </p:cNvPr>
          <p:cNvSpPr txBox="1"/>
          <p:nvPr/>
        </p:nvSpPr>
        <p:spPr>
          <a:xfrm>
            <a:off x="8286749" y="4570530"/>
            <a:ext cx="2986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https://www.google.com/search?q=hypothalamus&amp;sxsrf=ALiCzsYsKf4xOwMMdWjktoH-FKBzTZPfgQ:1663429824517&amp;source=lnms&amp;tbm=isch&amp;sa=X&amp;ved=2ahUKEwjX-bH-lpz6AhWLGuwKHQn5CNkQ_AUoAXoECAEQAw&amp;biw=1280&amp;bih=580&amp;dpr=1.5#imgrc=i1KCOfBjSnWyfM</a:t>
            </a:r>
          </a:p>
        </p:txBody>
      </p:sp>
    </p:spTree>
    <p:extLst>
      <p:ext uri="{BB962C8B-B14F-4D97-AF65-F5344CB8AC3E}">
        <p14:creationId xmlns:p14="http://schemas.microsoft.com/office/powerpoint/2010/main" val="3734920037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2051</TotalTime>
  <Words>2988</Words>
  <Application>Microsoft Macintosh PowerPoint</Application>
  <PresentationFormat>Širokoúhlá obrazovka</PresentationFormat>
  <Paragraphs>358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Century Schoolbook</vt:lpstr>
      <vt:lpstr>Times New Roman</vt:lpstr>
      <vt:lpstr>Wingdings 2</vt:lpstr>
      <vt:lpstr>Pohled</vt:lpstr>
      <vt:lpstr>Neurofyziologie a neuropatologie</vt:lpstr>
      <vt:lpstr>Organizační informace</vt:lpstr>
      <vt:lpstr>Prezentace aplikace PowerPoint</vt:lpstr>
      <vt:lpstr>Vstupní test </vt:lpstr>
      <vt:lpstr>Vstupní test </vt:lpstr>
      <vt:lpstr>Vstupní test – výsledky </vt:lpstr>
      <vt:lpstr>Vstupní test – výsledky </vt:lpstr>
      <vt:lpstr>Prezentace aplikace PowerPoint</vt:lpstr>
      <vt:lpstr>Vstupní test – výsledky </vt:lpstr>
      <vt:lpstr>Vstupní test – výsledky </vt:lpstr>
      <vt:lpstr>Vstupní vyšetření klienta</vt:lpstr>
      <vt:lpstr>Prezentace aplikace PowerPoint</vt:lpstr>
      <vt:lpstr>Struktura získávání informací </vt:lpstr>
      <vt:lpstr>Struktura získávání informací </vt:lpstr>
      <vt:lpstr>RedFlags – červené praporky </vt:lpstr>
      <vt:lpstr>ANAMNÉZA </vt:lpstr>
      <vt:lpstr>Úkol </vt:lpstr>
      <vt:lpstr>Kazuistika 1</vt:lpstr>
      <vt:lpstr>Kazuistika 2 </vt:lpstr>
      <vt:lpstr>Kazuistika 3</vt:lpstr>
      <vt:lpstr>Kazuistika 4</vt:lpstr>
      <vt:lpstr>Anamnéza</vt:lpstr>
      <vt:lpstr>Anamnéza = vstupní rozhovor</vt:lpstr>
      <vt:lpstr>ANAMNÉZA </vt:lpstr>
      <vt:lpstr>Základní údaje</vt:lpstr>
      <vt:lpstr>Základní údaje - příklad</vt:lpstr>
      <vt:lpstr>První dojem – fakultativní </vt:lpstr>
      <vt:lpstr>První dojem - příklady</vt:lpstr>
      <vt:lpstr>Osobní anamnéza</vt:lpstr>
      <vt:lpstr>Osobní anamnéza - variace</vt:lpstr>
      <vt:lpstr>Osobní anamnéza - příklad</vt:lpstr>
      <vt:lpstr>Osobní anamnéza - příklad</vt:lpstr>
      <vt:lpstr>Rodinná anamnéza</vt:lpstr>
      <vt:lpstr>Rodinná anamnéza</vt:lpstr>
      <vt:lpstr>Pracovní anamnéza</vt:lpstr>
      <vt:lpstr>Pracovní anamnéza - příklad</vt:lpstr>
      <vt:lpstr>Sociální anamnéza</vt:lpstr>
      <vt:lpstr>Sociální anamnéza – příklady </vt:lpstr>
      <vt:lpstr>Sportovní anamnéza </vt:lpstr>
      <vt:lpstr>Sportovní anamnéza - příklad </vt:lpstr>
      <vt:lpstr>Nynější onemocnění</vt:lpstr>
      <vt:lpstr>Nynější onemocnění - příklad</vt:lpstr>
      <vt:lpstr>Nynější onemocnění – příklad </vt:lpstr>
      <vt:lpstr>ANAMNÉZA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Neurofyziologie a neuropatologie</dc:title>
  <dc:creator>Pavlína Bazalová</dc:creator>
  <cp:lastModifiedBy>Pavlína Bazalová</cp:lastModifiedBy>
  <cp:revision>3</cp:revision>
  <dcterms:created xsi:type="dcterms:W3CDTF">2022-09-17T14:48:42Z</dcterms:created>
  <dcterms:modified xsi:type="dcterms:W3CDTF">2024-08-26T16:08:55Z</dcterms:modified>
</cp:coreProperties>
</file>