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307" r:id="rId3"/>
    <p:sldId id="264" r:id="rId4"/>
    <p:sldId id="265" r:id="rId5"/>
    <p:sldId id="266" r:id="rId6"/>
    <p:sldId id="267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9" r:id="rId35"/>
    <p:sldId id="301" r:id="rId36"/>
    <p:sldId id="300" r:id="rId37"/>
    <p:sldId id="302" r:id="rId38"/>
    <p:sldId id="303" r:id="rId39"/>
    <p:sldId id="304" r:id="rId40"/>
    <p:sldId id="29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</p:sldIdLst>
  <p:sldSz cx="9144000" cy="6858000" type="screen4x3"/>
  <p:notesSz cx="6858000" cy="9144000"/>
  <p:custDataLst>
    <p:tags r:id="rId5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96" autoAdjust="0"/>
    <p:restoredTop sz="94660"/>
  </p:normalViewPr>
  <p:slideViewPr>
    <p:cSldViewPr>
      <p:cViewPr varScale="1">
        <p:scale>
          <a:sx n="83" d="100"/>
          <a:sy n="83" d="100"/>
        </p:scale>
        <p:origin x="-4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EB678-0885-4134-A148-1B4587C82280}" type="datetimeFigureOut">
              <a:rPr lang="cs-CZ" smtClean="0"/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89C3A-3E77-4513-8017-21B1BDD1B4E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71472" y="30003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Boj o čtenáře – jak na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NJ_AP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1000"/>
            <a:ext cx="3443288" cy="6096000"/>
          </a:xfrm>
          <a:prstGeom prst="rect">
            <a:avLst/>
          </a:prstGeom>
          <a:noFill/>
        </p:spPr>
      </p:pic>
      <p:pic>
        <p:nvPicPr>
          <p:cNvPr id="7" name="Picture 3" descr="GA_A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04800"/>
            <a:ext cx="315595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TX_AA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04800"/>
            <a:ext cx="3616325" cy="6248400"/>
          </a:xfrm>
          <a:prstGeom prst="rect">
            <a:avLst/>
          </a:prstGeom>
          <a:noFill/>
        </p:spPr>
      </p:pic>
      <p:pic>
        <p:nvPicPr>
          <p:cNvPr id="7" name="Picture 3" descr="TN_ctf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571500"/>
            <a:ext cx="3478213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MD_CT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0500"/>
            <a:ext cx="3522663" cy="6477000"/>
          </a:xfrm>
          <a:prstGeom prst="rect">
            <a:avLst/>
          </a:prstGeom>
          <a:noFill/>
        </p:spPr>
      </p:pic>
      <p:pic>
        <p:nvPicPr>
          <p:cNvPr id="9" name="Picture 3" descr="GER_D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419100"/>
            <a:ext cx="4500563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8" descr="IND_H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57200"/>
            <a:ext cx="3765550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27"/>
          <p:cNvSpPr>
            <a:spLocks noChangeArrowheads="1"/>
          </p:cNvSpPr>
          <p:nvPr/>
        </p:nvSpPr>
        <p:spPr bwMode="auto">
          <a:xfrm>
            <a:off x="617538" y="1371600"/>
            <a:ext cx="790892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s-CZ" sz="4800" dirty="0"/>
              <a:t>Co bulvár?</a:t>
            </a:r>
          </a:p>
          <a:p>
            <a:r>
              <a:rPr lang="cs-CZ" sz="4800" dirty="0"/>
              <a:t>Sportovní noviny?</a:t>
            </a:r>
          </a:p>
          <a:p>
            <a:r>
              <a:rPr lang="cs-CZ" sz="4800" dirty="0"/>
              <a:t>Noviny pro mladé?</a:t>
            </a:r>
          </a:p>
          <a:p>
            <a:endParaRPr lang="cs-CZ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NY_D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063" y="723900"/>
            <a:ext cx="4198937" cy="5410200"/>
          </a:xfrm>
          <a:prstGeom prst="rect">
            <a:avLst/>
          </a:prstGeom>
          <a:noFill/>
        </p:spPr>
      </p:pic>
      <p:pic>
        <p:nvPicPr>
          <p:cNvPr id="7" name="Picture 4" descr="BRA_DD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42900"/>
            <a:ext cx="35052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BRA_D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7200"/>
            <a:ext cx="4368800" cy="5943600"/>
          </a:xfrm>
          <a:prstGeom prst="rect">
            <a:avLst/>
          </a:prstGeom>
          <a:noFill/>
        </p:spPr>
      </p:pic>
      <p:pic>
        <p:nvPicPr>
          <p:cNvPr id="7" name="Picture 3" descr="CAN_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685800"/>
            <a:ext cx="4492625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AN_TSU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7700"/>
            <a:ext cx="4616450" cy="5562600"/>
          </a:xfrm>
          <a:prstGeom prst="rect">
            <a:avLst/>
          </a:prstGeom>
          <a:noFill/>
        </p:spPr>
      </p:pic>
      <p:pic>
        <p:nvPicPr>
          <p:cNvPr id="7" name="Picture 5" descr="USA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19100"/>
            <a:ext cx="3490913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8" descr="BRA_J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52400"/>
            <a:ext cx="3660775" cy="6553200"/>
          </a:xfrm>
          <a:prstGeom prst="rect">
            <a:avLst/>
          </a:prstGeom>
          <a:noFill/>
        </p:spPr>
      </p:pic>
      <p:pic>
        <p:nvPicPr>
          <p:cNvPr id="7" name="Picture 1029" descr="BRA_O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52400"/>
            <a:ext cx="3779838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IL_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300" y="838200"/>
            <a:ext cx="4203700" cy="5181600"/>
          </a:xfrm>
          <a:prstGeom prst="rect">
            <a:avLst/>
          </a:prstGeom>
          <a:noFill/>
        </p:spPr>
      </p:pic>
      <p:pic>
        <p:nvPicPr>
          <p:cNvPr id="7" name="Picture 5" descr="IL_R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609600"/>
            <a:ext cx="435610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7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28596" y="485796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Jak se bojuje o čtenáře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ve světě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28596" y="1857396"/>
            <a:ext cx="77724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Východiska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Nové formáty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Titulní strany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Přesně cílené deníky, magazíny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Deníky zdarma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962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cs-CZ" sz="6000" b="1" dirty="0"/>
              <a:t>Pohled dopředu</a:t>
            </a:r>
            <a:br>
              <a:rPr lang="cs-CZ" sz="6000" b="1" dirty="0"/>
            </a:br>
            <a:r>
              <a:rPr lang="cs-CZ" sz="6000" b="1" dirty="0"/>
              <a:t>Interpretace </a:t>
            </a:r>
            <a:br>
              <a:rPr lang="cs-CZ" sz="6000" b="1" dirty="0"/>
            </a:br>
            <a:endParaRPr lang="cs-CZ" sz="6000" b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05000" y="1371600"/>
            <a:ext cx="220759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600" dirty="0"/>
              <a:t>Co to znamená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2425"/>
            <a:ext cx="4962525" cy="6153150"/>
          </a:xfrm>
          <a:prstGeom prst="rect">
            <a:avLst/>
          </a:prstGeom>
          <a:noFill/>
        </p:spPr>
      </p:pic>
      <p:pic>
        <p:nvPicPr>
          <p:cNvPr id="7" name="Picture 4" descr="ITA_CD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685800"/>
            <a:ext cx="377825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8" descr="WI_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66700"/>
            <a:ext cx="3740150" cy="6324600"/>
          </a:xfrm>
          <a:prstGeom prst="rect">
            <a:avLst/>
          </a:prstGeom>
          <a:noFill/>
        </p:spPr>
      </p:pic>
      <p:pic>
        <p:nvPicPr>
          <p:cNvPr id="7" name="Picture 1029" descr="FL_M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66700"/>
            <a:ext cx="3841750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WI_WS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0500"/>
            <a:ext cx="365125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8" descr="FL_N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90500"/>
            <a:ext cx="3578225" cy="6477000"/>
          </a:xfrm>
          <a:prstGeom prst="rect">
            <a:avLst/>
          </a:prstGeom>
          <a:noFill/>
        </p:spPr>
      </p:pic>
      <p:pic>
        <p:nvPicPr>
          <p:cNvPr id="7" name="Picture 1029" descr="NE_OW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76200"/>
            <a:ext cx="3721100" cy="678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AUT_D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3967163" cy="5943600"/>
          </a:xfrm>
          <a:prstGeom prst="rect">
            <a:avLst/>
          </a:prstGeom>
          <a:noFill/>
        </p:spPr>
      </p:pic>
      <p:pic>
        <p:nvPicPr>
          <p:cNvPr id="7" name="Picture 3" descr="TX_EP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190500"/>
            <a:ext cx="376555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T_H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0"/>
            <a:ext cx="4114800" cy="6477000"/>
          </a:xfrm>
          <a:prstGeom prst="rect">
            <a:avLst/>
          </a:prstGeom>
          <a:noFill/>
        </p:spPr>
      </p:pic>
      <p:pic>
        <p:nvPicPr>
          <p:cNvPr id="7" name="Picture 5" descr="Wv_h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95300"/>
            <a:ext cx="3505200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857500"/>
            <a:ext cx="7772400" cy="2933700"/>
          </a:xfrm>
        </p:spPr>
        <p:txBody>
          <a:bodyPr/>
          <a:lstStyle/>
          <a:p>
            <a:r>
              <a:rPr lang="cs-CZ" sz="6000" b="1" dirty="0"/>
              <a:t>Fotka…</a:t>
            </a:r>
            <a:br>
              <a:rPr lang="cs-CZ" sz="6000" b="1" dirty="0"/>
            </a:br>
            <a:endParaRPr lang="cs-CZ" sz="6000" b="1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98838" y="838200"/>
            <a:ext cx="22268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6000" dirty="0"/>
              <a:t>Nápad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UK_T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90500"/>
            <a:ext cx="4257675" cy="6477000"/>
          </a:xfrm>
          <a:prstGeom prst="rect">
            <a:avLst/>
          </a:prstGeom>
          <a:noFill/>
        </p:spPr>
      </p:pic>
      <p:pic>
        <p:nvPicPr>
          <p:cNvPr id="7" name="Picture 3" descr="TX_H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04800"/>
            <a:ext cx="346075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IRL_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"/>
            <a:ext cx="3992563" cy="6400800"/>
          </a:xfrm>
          <a:prstGeom prst="rect">
            <a:avLst/>
          </a:prstGeom>
          <a:noFill/>
        </p:spPr>
      </p:pic>
      <p:pic>
        <p:nvPicPr>
          <p:cNvPr id="7" name="Picture 5" descr="POR_JD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04800"/>
            <a:ext cx="4060825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71472" y="3143248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Titulní strany a koncepce novin</a:t>
            </a:r>
            <a:endParaRPr kumimoji="0" lang="cs-CZ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AUT_K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"/>
            <a:ext cx="4676775" cy="6553200"/>
          </a:xfrm>
          <a:prstGeom prst="rect">
            <a:avLst/>
          </a:prstGeom>
          <a:noFill/>
        </p:spPr>
      </p:pic>
      <p:pic>
        <p:nvPicPr>
          <p:cNvPr id="7" name="Picture 5" descr="FRA_LI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6513" y="381000"/>
            <a:ext cx="4027487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8" descr="CA_OC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"/>
            <a:ext cx="3889375" cy="6705600"/>
          </a:xfrm>
          <a:prstGeom prst="rect">
            <a:avLst/>
          </a:prstGeom>
          <a:noFill/>
        </p:spPr>
      </p:pic>
      <p:pic>
        <p:nvPicPr>
          <p:cNvPr id="7" name="Picture 1029" descr="UT_S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495300"/>
            <a:ext cx="3924300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09813" y="2057400"/>
            <a:ext cx="31527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4400" dirty="0"/>
              <a:t>České noviny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ZE_H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4800"/>
            <a:ext cx="4194175" cy="6248400"/>
          </a:xfrm>
          <a:prstGeom prst="rect">
            <a:avLst/>
          </a:prstGeom>
          <a:noFill/>
        </p:spPr>
      </p:pic>
      <p:pic>
        <p:nvPicPr>
          <p:cNvPr id="7" name="Picture 4" descr="CZE_L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"/>
            <a:ext cx="4308475" cy="651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85800" y="1524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Úpravy fotografií</a:t>
            </a:r>
            <a:endParaRPr kumimoji="0" lang="cs-CZ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 pitchFamily="34" charset="-128"/>
              <a:ea typeface="+mj-ea"/>
              <a:cs typeface="+mj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219200"/>
            <a:ext cx="3711575" cy="528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219200"/>
            <a:ext cx="36036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5825" y="1066800"/>
            <a:ext cx="737235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2188" y="1295400"/>
            <a:ext cx="7158037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03325"/>
            <a:ext cx="8601075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219200"/>
            <a:ext cx="8715375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85800" y="1524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Nové formáty</a:t>
            </a: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 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143000"/>
            <a:ext cx="42068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1219200"/>
            <a:ext cx="371951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Titulní strany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Chycení Saddáma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Svět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Česko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23844" y="26672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Nové formáty</a:t>
            </a: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 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57320"/>
            <a:ext cx="42291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0044" y="1257320"/>
            <a:ext cx="42862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371600"/>
            <a:ext cx="42291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dirty="0" smtClean="0"/>
              <a:t>Nové formáty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95268" y="193696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Nové formáty</a:t>
            </a: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 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1641496"/>
            <a:ext cx="8763000" cy="485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28604"/>
            <a:ext cx="413385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562100" y="152400"/>
            <a:ext cx="6019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Nové formáty</a:t>
            </a: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j-ea"/>
                <a:cs typeface="+mj-cs"/>
              </a:rPr>
              <a:t> 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300" y="1371600"/>
            <a:ext cx="7391400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273175"/>
            <a:ext cx="78486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95400"/>
            <a:ext cx="7696200" cy="536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95400"/>
            <a:ext cx="7696200" cy="536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19200"/>
            <a:ext cx="8001000" cy="544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TX_AR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97" y="266700"/>
            <a:ext cx="3305175" cy="6324600"/>
          </a:xfrm>
          <a:prstGeom prst="rect">
            <a:avLst/>
          </a:prstGeom>
          <a:noFill/>
        </p:spPr>
      </p:pic>
      <p:pic>
        <p:nvPicPr>
          <p:cNvPr id="7" name="Picture 7" descr="AK_AD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571500"/>
            <a:ext cx="3249613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SD_SF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81034"/>
            <a:ext cx="3333750" cy="6019800"/>
          </a:xfrm>
          <a:prstGeom prst="rect">
            <a:avLst/>
          </a:prstGeom>
          <a:noFill/>
        </p:spPr>
      </p:pic>
      <p:pic>
        <p:nvPicPr>
          <p:cNvPr id="7" name="Picture 4" descr="KY_C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571480"/>
            <a:ext cx="3452813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pol_g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5939" y="500042"/>
            <a:ext cx="4145000" cy="5857916"/>
          </a:xfrm>
          <a:prstGeom prst="rect">
            <a:avLst/>
          </a:prstGeom>
          <a:noFill/>
        </p:spPr>
      </p:pic>
      <p:pic>
        <p:nvPicPr>
          <p:cNvPr id="9" name="Picture 6" descr="MO_KC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95436"/>
            <a:ext cx="3571122" cy="6067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8575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cs-CZ" sz="6000" b="1"/>
              <a:t>„Dostali jsme ho“</a:t>
            </a:r>
            <a:br>
              <a:rPr lang="cs-CZ" sz="6000" b="1"/>
            </a:br>
            <a:r>
              <a:rPr lang="cs-CZ" sz="3600"/>
              <a:t>(otázka, kdo je MY)</a:t>
            </a:r>
            <a:r>
              <a:rPr lang="cs-CZ" sz="6000" b="1"/>
              <a:t/>
            </a:r>
            <a:br>
              <a:rPr lang="cs-CZ" sz="6000" b="1"/>
            </a:br>
            <a:endParaRPr lang="cs-CZ" sz="6000" b="1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905000" y="1371600"/>
            <a:ext cx="4606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dirty="0"/>
              <a:t>Využití citátu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OH_AB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42900"/>
            <a:ext cx="3332163" cy="6172200"/>
          </a:xfrm>
          <a:prstGeom prst="rect">
            <a:avLst/>
          </a:prstGeom>
          <a:noFill/>
        </p:spPr>
      </p:pic>
      <p:pic>
        <p:nvPicPr>
          <p:cNvPr id="7" name="Picture 5" descr="NM_A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495300"/>
            <a:ext cx="3733800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12&quot;&gt;&lt;property id=&quot;20148&quot; value=&quot;5&quot;/&gt;&lt;property id=&quot;20300&quot; value=&quot;Slide 3&quot;/&gt;&lt;property id=&quot;20307&quot; value=&quot;264&quot;/&gt;&lt;/object&gt;&lt;object type=&quot;3&quot; unique_id=&quot;10013&quot;&gt;&lt;property id=&quot;20148&quot; value=&quot;5&quot;/&gt;&lt;property id=&quot;20300&quot; value=&quot;Slide 4&quot;/&gt;&lt;property id=&quot;20307&quot; value=&quot;265&quot;/&gt;&lt;/object&gt;&lt;object type=&quot;3&quot; unique_id=&quot;10014&quot;&gt;&lt;property id=&quot;20148&quot; value=&quot;5&quot;/&gt;&lt;property id=&quot;20300&quot; value=&quot;Slide 5&quot;/&gt;&lt;property id=&quot;20307&quot; value=&quot;266&quot;/&gt;&lt;/object&gt;&lt;object type=&quot;3&quot; unique_id=&quot;10015&quot;&gt;&lt;property id=&quot;20148&quot; value=&quot;5&quot;/&gt;&lt;property id=&quot;20300&quot; value=&quot;Slide 6&quot;/&gt;&lt;property id=&quot;20307&quot; value=&quot;267&quot;/&gt;&lt;/object&gt;&lt;object type=&quot;3&quot; unique_id=&quot;10016&quot;&gt;&lt;property id=&quot;20148&quot; value=&quot;5&quot;/&gt;&lt;property id=&quot;20300&quot; value=&quot;Slide 7&quot;/&gt;&lt;property id=&quot;20307&quot; value=&quot;271&quot;/&gt;&lt;/object&gt;&lt;object type=&quot;3&quot; unique_id=&quot;10017&quot;&gt;&lt;property id=&quot;20148&quot; value=&quot;5&quot;/&gt;&lt;property id=&quot;20300&quot; value=&quot;Slide 8 - &amp;quot;„Dostali jsme ho“&amp;#x0D;&amp;#x0A;(otázka, kdo je MY)&amp;#x0D;&amp;#x0A;&amp;quot;&quot;/&gt;&lt;property id=&quot;20307&quot; value=&quot;272&quot;/&gt;&lt;/object&gt;&lt;object type=&quot;3&quot; unique_id=&quot;10018&quot;&gt;&lt;property id=&quot;20148&quot; value=&quot;5&quot;/&gt;&lt;property id=&quot;20300&quot; value=&quot;Slide 9&quot;/&gt;&lt;property id=&quot;20307&quot; value=&quot;273&quot;/&gt;&lt;/object&gt;&lt;object type=&quot;3&quot; unique_id=&quot;10019&quot;&gt;&lt;property id=&quot;20148&quot; value=&quot;5&quot;/&gt;&lt;property id=&quot;20300&quot; value=&quot;Slide 10&quot;/&gt;&lt;property id=&quot;20307&quot; value=&quot;274&quot;/&gt;&lt;/object&gt;&lt;object type=&quot;3&quot; unique_id=&quot;10020&quot;&gt;&lt;property id=&quot;20148&quot; value=&quot;5&quot;/&gt;&lt;property id=&quot;20300&quot; value=&quot;Slide 11&quot;/&gt;&lt;property id=&quot;20307&quot; value=&quot;275&quot;/&gt;&lt;/object&gt;&lt;object type=&quot;3&quot; unique_id=&quot;10021&quot;&gt;&lt;property id=&quot;20148&quot; value=&quot;5&quot;/&gt;&lt;property id=&quot;20300&quot; value=&quot;Slide 12&quot;/&gt;&lt;property id=&quot;20307&quot; value=&quot;276&quot;/&gt;&lt;/object&gt;&lt;object type=&quot;3&quot; unique_id=&quot;10022&quot;&gt;&lt;property id=&quot;20148&quot; value=&quot;5&quot;/&gt;&lt;property id=&quot;20300&quot; value=&quot;Slide 13&quot;/&gt;&lt;property id=&quot;20307&quot; value=&quot;277&quot;/&gt;&lt;/object&gt;&lt;object type=&quot;3&quot; unique_id=&quot;10023&quot;&gt;&lt;property id=&quot;20148&quot; value=&quot;5&quot;/&gt;&lt;property id=&quot;20300&quot; value=&quot;Slide 14&quot;/&gt;&lt;property id=&quot;20307&quot; value=&quot;278&quot;/&gt;&lt;/object&gt;&lt;object type=&quot;3&quot; unique_id=&quot;10024&quot;&gt;&lt;property id=&quot;20148&quot; value=&quot;5&quot;/&gt;&lt;property id=&quot;20300&quot; value=&quot;Slide 15&quot;/&gt;&lt;property id=&quot;20307&quot; value=&quot;279&quot;/&gt;&lt;/object&gt;&lt;object type=&quot;3&quot; unique_id=&quot;10025&quot;&gt;&lt;property id=&quot;20148&quot; value=&quot;5&quot;/&gt;&lt;property id=&quot;20300&quot; value=&quot;Slide 16&quot;/&gt;&lt;property id=&quot;20307&quot; value=&quot;280&quot;/&gt;&lt;/object&gt;&lt;object type=&quot;3&quot; unique_id=&quot;10026&quot;&gt;&lt;property id=&quot;20148&quot; value=&quot;5&quot;/&gt;&lt;property id=&quot;20300&quot; value=&quot;Slide 17&quot;/&gt;&lt;property id=&quot;20307&quot; value=&quot;281&quot;/&gt;&lt;/object&gt;&lt;object type=&quot;3&quot; unique_id=&quot;10602&quot;&gt;&lt;property id=&quot;20148&quot; value=&quot;5&quot;/&gt;&lt;property id=&quot;20300&quot; value=&quot;Slide 18&quot;/&gt;&lt;property id=&quot;20307&quot; value=&quot;282&quot;/&gt;&lt;/object&gt;&lt;object type=&quot;3&quot; unique_id=&quot;10603&quot;&gt;&lt;property id=&quot;20148&quot; value=&quot;5&quot;/&gt;&lt;property id=&quot;20300&quot; value=&quot;Slide 19&quot;/&gt;&lt;property id=&quot;20307&quot; value=&quot;283&quot;/&gt;&lt;/object&gt;&lt;object type=&quot;3&quot; unique_id=&quot;10604&quot;&gt;&lt;property id=&quot;20148&quot; value=&quot;5&quot;/&gt;&lt;property id=&quot;20300&quot; value=&quot;Slide 20 - &amp;quot;Pohled dopředu&amp;#x0D;&amp;#x0A;Interpretace &amp;#x0D;&amp;#x0A;&amp;quot;&quot;/&gt;&lt;property id=&quot;20307&quot; value=&quot;284&quot;/&gt;&lt;/object&gt;&lt;object type=&quot;3&quot; unique_id=&quot;10605&quot;&gt;&lt;property id=&quot;20148&quot; value=&quot;5&quot;/&gt;&lt;property id=&quot;20300&quot; value=&quot;Slide 21&quot;/&gt;&lt;property id=&quot;20307&quot; value=&quot;285&quot;/&gt;&lt;/object&gt;&lt;object type=&quot;3&quot; unique_id=&quot;10606&quot;&gt;&lt;property id=&quot;20148&quot; value=&quot;5&quot;/&gt;&lt;property id=&quot;20300&quot; value=&quot;Slide 22&quot;/&gt;&lt;property id=&quot;20307&quot; value=&quot;286&quot;/&gt;&lt;/object&gt;&lt;object type=&quot;3&quot; unique_id=&quot;10607&quot;&gt;&lt;property id=&quot;20148&quot; value=&quot;5&quot;/&gt;&lt;property id=&quot;20300&quot; value=&quot;Slide 23&quot;/&gt;&lt;property id=&quot;20307&quot; value=&quot;287&quot;/&gt;&lt;/object&gt;&lt;object type=&quot;3&quot; unique_id=&quot;10608&quot;&gt;&lt;property id=&quot;20148&quot; value=&quot;5&quot;/&gt;&lt;property id=&quot;20300&quot; value=&quot;Slide 24&quot;/&gt;&lt;property id=&quot;20307&quot; value=&quot;288&quot;/&gt;&lt;/object&gt;&lt;object type=&quot;3&quot; unique_id=&quot;10609&quot;&gt;&lt;property id=&quot;20148&quot; value=&quot;5&quot;/&gt;&lt;property id=&quot;20300&quot; value=&quot;Slide 25&quot;/&gt;&lt;property id=&quot;20307&quot; value=&quot;289&quot;/&gt;&lt;/object&gt;&lt;object type=&quot;3&quot; unique_id=&quot;10610&quot;&gt;&lt;property id=&quot;20148&quot; value=&quot;5&quot;/&gt;&lt;property id=&quot;20300&quot; value=&quot;Slide 26&quot;/&gt;&lt;property id=&quot;20307&quot; value=&quot;290&quot;/&gt;&lt;/object&gt;&lt;object type=&quot;3&quot; unique_id=&quot;10611&quot;&gt;&lt;property id=&quot;20148&quot; value=&quot;5&quot;/&gt;&lt;property id=&quot;20300&quot; value=&quot;Slide 27 - &amp;quot;Fotka…&amp;#x0D;&amp;#x0A;&amp;quot;&quot;/&gt;&lt;property id=&quot;20307&quot; value=&quot;291&quot;/&gt;&lt;/object&gt;&lt;object type=&quot;3&quot; unique_id=&quot;10612&quot;&gt;&lt;property id=&quot;20148&quot; value=&quot;5&quot;/&gt;&lt;property id=&quot;20300&quot; value=&quot;Slide 28&quot;/&gt;&lt;property id=&quot;20307&quot; value=&quot;292&quot;/&gt;&lt;/object&gt;&lt;object type=&quot;3&quot; unique_id=&quot;10613&quot;&gt;&lt;property id=&quot;20148&quot; value=&quot;5&quot;/&gt;&lt;property id=&quot;20300&quot; value=&quot;Slide 29&quot;/&gt;&lt;property id=&quot;20307&quot; value=&quot;293&quot;/&gt;&lt;/object&gt;&lt;object type=&quot;3&quot; unique_id=&quot;10614&quot;&gt;&lt;property id=&quot;20148&quot; value=&quot;5&quot;/&gt;&lt;property id=&quot;20300&quot; value=&quot;Slide 30&quot;/&gt;&lt;property id=&quot;20307&quot; value=&quot;294&quot;/&gt;&lt;/object&gt;&lt;object type=&quot;3&quot; unique_id=&quot;10615&quot;&gt;&lt;property id=&quot;20148&quot; value=&quot;5&quot;/&gt;&lt;property id=&quot;20300&quot; value=&quot;Slide 31&quot;/&gt;&lt;property id=&quot;20307&quot; value=&quot;295&quot;/&gt;&lt;/object&gt;&lt;object type=&quot;3&quot; unique_id=&quot;10616&quot;&gt;&lt;property id=&quot;20148&quot; value=&quot;5&quot;/&gt;&lt;property id=&quot;20300&quot; value=&quot;Slide 32&quot;/&gt;&lt;property id=&quot;20307&quot; value=&quot;296&quot;/&gt;&lt;/object&gt;&lt;object type=&quot;3&quot; unique_id=&quot;10617&quot;&gt;&lt;property id=&quot;20148&quot; value=&quot;5&quot;/&gt;&lt;property id=&quot;20300&quot; value=&quot;Slide 33&quot;/&gt;&lt;property id=&quot;20307&quot; value=&quot;297&quot;/&gt;&lt;/object&gt;&lt;object type=&quot;3&quot; unique_id=&quot;10618&quot;&gt;&lt;property id=&quot;20148&quot; value=&quot;5&quot;/&gt;&lt;property id=&quot;20300&quot; value=&quot;Slide 40&quot;/&gt;&lt;property id=&quot;20307&quot; value=&quot;298&quot;/&gt;&lt;/object&gt;&lt;object type=&quot;3&quot; unique_id=&quot;10955&quot;&gt;&lt;property id=&quot;20148&quot; value=&quot;5&quot;/&gt;&lt;property id=&quot;20300&quot; value=&quot;Slide 34&quot;/&gt;&lt;property id=&quot;20307&quot; value=&quot;299&quot;/&gt;&lt;/object&gt;&lt;object type=&quot;3&quot; unique_id=&quot;10956&quot;&gt;&lt;property id=&quot;20148&quot; value=&quot;5&quot;/&gt;&lt;property id=&quot;20300&quot; value=&quot;Slide 36&quot;/&gt;&lt;property id=&quot;20307&quot; value=&quot;300&quot;/&gt;&lt;/object&gt;&lt;object type=&quot;3&quot; unique_id=&quot;10957&quot;&gt;&lt;property id=&quot;20148&quot; value=&quot;5&quot;/&gt;&lt;property id=&quot;20300&quot; value=&quot;Slide 35&quot;/&gt;&lt;property id=&quot;20307&quot; value=&quot;301&quot;/&gt;&lt;/object&gt;&lt;object type=&quot;3&quot; unique_id=&quot;10958&quot;&gt;&lt;property id=&quot;20148&quot; value=&quot;5&quot;/&gt;&lt;property id=&quot;20300&quot; value=&quot;Slide 37&quot;/&gt;&lt;property id=&quot;20307&quot; value=&quot;302&quot;/&gt;&lt;/object&gt;&lt;object type=&quot;3&quot; unique_id=&quot;10959&quot;&gt;&lt;property id=&quot;20148&quot; value=&quot;5&quot;/&gt;&lt;property id=&quot;20300&quot; value=&quot;Slide 38&quot;/&gt;&lt;property id=&quot;20307&quot; value=&quot;303&quot;/&gt;&lt;/object&gt;&lt;object type=&quot;3&quot; unique_id=&quot;10960&quot;&gt;&lt;property id=&quot;20148&quot; value=&quot;5&quot;/&gt;&lt;property id=&quot;20300&quot; value=&quot;Slide 39&quot;/&gt;&lt;property id=&quot;20307&quot; value=&quot;304&quot;/&gt;&lt;/object&gt;&lt;object type=&quot;3&quot; unique_id=&quot;11153&quot;&gt;&lt;property id=&quot;20148&quot; value=&quot;5&quot;/&gt;&lt;property id=&quot;20300&quot; value=&quot;Slide 1&quot;/&gt;&lt;property id=&quot;20307&quot; value=&quot;306&quot;/&gt;&lt;/object&gt;&lt;object type=&quot;3&quot; unique_id=&quot;11334&quot;&gt;&lt;property id=&quot;20148&quot; value=&quot;5&quot;/&gt;&lt;property id=&quot;20300&quot; value=&quot;Slide 2&quot;/&gt;&lt;property id=&quot;20307&quot; value=&quot;307&quot;/&gt;&lt;/object&gt;&lt;object type=&quot;3&quot; unique_id=&quot;11924&quot;&gt;&lt;property id=&quot;20148&quot; value=&quot;5&quot;/&gt;&lt;property id=&quot;20300&quot; value=&quot;Slide 41 - &amp;quot;Nové formáty&amp;quot;&quot;/&gt;&lt;property id=&quot;20307&quot; value=&quot;309&quot;/&gt;&lt;/object&gt;&lt;object type=&quot;3&quot; unique_id=&quot;11925&quot;&gt;&lt;property id=&quot;20148&quot; value=&quot;5&quot;/&gt;&lt;property id=&quot;20300&quot; value=&quot;Slide 42&quot;/&gt;&lt;property id=&quot;20307&quot; value=&quot;310&quot;/&gt;&lt;/object&gt;&lt;object type=&quot;3&quot; unique_id=&quot;11926&quot;&gt;&lt;property id=&quot;20148&quot; value=&quot;5&quot;/&gt;&lt;property id=&quot;20300&quot; value=&quot;Slide 43&quot;/&gt;&lt;property id=&quot;20307&quot; value=&quot;311&quot;/&gt;&lt;/object&gt;&lt;object type=&quot;3&quot; unique_id=&quot;11927&quot;&gt;&lt;property id=&quot;20148&quot; value=&quot;5&quot;/&gt;&lt;property id=&quot;20300&quot; value=&quot;Slide 44&quot;/&gt;&lt;property id=&quot;20307&quot; value=&quot;312&quot;/&gt;&lt;/object&gt;&lt;object type=&quot;3&quot; unique_id=&quot;11928&quot;&gt;&lt;property id=&quot;20148&quot; value=&quot;5&quot;/&gt;&lt;property id=&quot;20300&quot; value=&quot;Slide 45&quot;/&gt;&lt;property id=&quot;20307&quot; value=&quot;313&quot;/&gt;&lt;/object&gt;&lt;object type=&quot;3&quot; unique_id=&quot;11929&quot;&gt;&lt;property id=&quot;20148&quot; value=&quot;5&quot;/&gt;&lt;property id=&quot;20300&quot; value=&quot;Slide 46&quot;/&gt;&lt;property id=&quot;20307&quot; value=&quot;314&quot;/&gt;&lt;/object&gt;&lt;object type=&quot;3&quot; unique_id=&quot;11930&quot;&gt;&lt;property id=&quot;20148&quot; value=&quot;5&quot;/&gt;&lt;property id=&quot;20300&quot; value=&quot;Slide 47&quot;/&gt;&lt;property id=&quot;20307&quot; value=&quot;315&quot;/&gt;&lt;/object&gt;&lt;object type=&quot;3&quot; unique_id=&quot;11931&quot;&gt;&lt;property id=&quot;20148&quot; value=&quot;5&quot;/&gt;&lt;property id=&quot;20300&quot; value=&quot;Slide 48&quot;/&gt;&lt;property id=&quot;20307&quot; value=&quot;31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124</Words>
  <Application>Microsoft Office PowerPoint</Application>
  <PresentationFormat>Předvádění na obrazovce (4:3)</PresentationFormat>
  <Paragraphs>78</Paragraphs>
  <Slides>48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48</vt:i4>
      </vt:variant>
    </vt:vector>
  </HeadingPairs>
  <TitlesOfParts>
    <vt:vector size="49" baseType="lpstr">
      <vt:lpstr>Motiv sady Office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„Dostali jsme ho“ (otázka, kdo je MY) 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Pohled dopředu Interpretace  </vt:lpstr>
      <vt:lpstr>Snímek 21</vt:lpstr>
      <vt:lpstr>Snímek 22</vt:lpstr>
      <vt:lpstr>Snímek 23</vt:lpstr>
      <vt:lpstr>Snímek 24</vt:lpstr>
      <vt:lpstr>Snímek 25</vt:lpstr>
      <vt:lpstr>Snímek 26</vt:lpstr>
      <vt:lpstr>Fotka… </vt:lpstr>
      <vt:lpstr>Snímek 28</vt:lpstr>
      <vt:lpstr>Snímek 29</vt:lpstr>
      <vt:lpstr>Snímek 30</vt:lpstr>
      <vt:lpstr>Snímek 31</vt:lpstr>
      <vt:lpstr>Snímek 32</vt:lpstr>
      <vt:lpstr>Snímek 33</vt:lpstr>
      <vt:lpstr>Snímek 34</vt:lpstr>
      <vt:lpstr>Snímek 35</vt:lpstr>
      <vt:lpstr>Snímek 36</vt:lpstr>
      <vt:lpstr>Snímek 37</vt:lpstr>
      <vt:lpstr>Snímek 38</vt:lpstr>
      <vt:lpstr>Snímek 39</vt:lpstr>
      <vt:lpstr>Snímek 40</vt:lpstr>
      <vt:lpstr>Nové formáty</vt:lpstr>
      <vt:lpstr>Snímek 42</vt:lpstr>
      <vt:lpstr>Snímek 43</vt:lpstr>
      <vt:lpstr>Snímek 44</vt:lpstr>
      <vt:lpstr>Snímek 45</vt:lpstr>
      <vt:lpstr>Snímek 46</vt:lpstr>
      <vt:lpstr>Snímek 47</vt:lpstr>
      <vt:lpstr>Snímek 48</vt:lpstr>
    </vt:vector>
  </TitlesOfParts>
  <Company>PPF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student</dc:creator>
  <cp:lastModifiedBy>student</cp:lastModifiedBy>
  <cp:revision>11</cp:revision>
  <dcterms:created xsi:type="dcterms:W3CDTF">2010-03-17T08:12:18Z</dcterms:created>
  <dcterms:modified xsi:type="dcterms:W3CDTF">2010-03-17T11:58:41Z</dcterms:modified>
</cp:coreProperties>
</file>