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57" r:id="rId3"/>
    <p:sldId id="261" r:id="rId4"/>
    <p:sldId id="263" r:id="rId5"/>
  </p:sldIdLst>
  <p:sldSz cx="9144000" cy="6858000" type="screen4x3"/>
  <p:notesSz cx="6858000" cy="9144000"/>
  <p:custDataLst>
    <p:tags r:id="rId6"/>
  </p:custDataLst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1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gs" Target="tags/tag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7F48DB-C62F-477F-BD5E-1001CF525E7A}" type="datetimeFigureOut">
              <a:rPr lang="cs-CZ" smtClean="0"/>
              <a:pPr/>
              <a:t>18.3.2010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09126-B2AD-478A-9B80-E7F4746AA7EC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7F48DB-C62F-477F-BD5E-1001CF525E7A}" type="datetimeFigureOut">
              <a:rPr lang="cs-CZ" smtClean="0"/>
              <a:pPr/>
              <a:t>18.3.2010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09126-B2AD-478A-9B80-E7F4746AA7EC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7F48DB-C62F-477F-BD5E-1001CF525E7A}" type="datetimeFigureOut">
              <a:rPr lang="cs-CZ" smtClean="0"/>
              <a:pPr/>
              <a:t>18.3.2010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09126-B2AD-478A-9B80-E7F4746AA7EC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7F48DB-C62F-477F-BD5E-1001CF525E7A}" type="datetimeFigureOut">
              <a:rPr lang="cs-CZ" smtClean="0"/>
              <a:pPr/>
              <a:t>18.3.2010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09126-B2AD-478A-9B80-E7F4746AA7EC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7F48DB-C62F-477F-BD5E-1001CF525E7A}" type="datetimeFigureOut">
              <a:rPr lang="cs-CZ" smtClean="0"/>
              <a:pPr/>
              <a:t>18.3.2010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09126-B2AD-478A-9B80-E7F4746AA7EC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7F48DB-C62F-477F-BD5E-1001CF525E7A}" type="datetimeFigureOut">
              <a:rPr lang="cs-CZ" smtClean="0"/>
              <a:pPr/>
              <a:t>18.3.2010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09126-B2AD-478A-9B80-E7F4746AA7EC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7F48DB-C62F-477F-BD5E-1001CF525E7A}" type="datetimeFigureOut">
              <a:rPr lang="cs-CZ" smtClean="0"/>
              <a:pPr/>
              <a:t>18.3.2010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09126-B2AD-478A-9B80-E7F4746AA7EC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7F48DB-C62F-477F-BD5E-1001CF525E7A}" type="datetimeFigureOut">
              <a:rPr lang="cs-CZ" smtClean="0"/>
              <a:pPr/>
              <a:t>18.3.2010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09126-B2AD-478A-9B80-E7F4746AA7EC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7F48DB-C62F-477F-BD5E-1001CF525E7A}" type="datetimeFigureOut">
              <a:rPr lang="cs-CZ" smtClean="0"/>
              <a:pPr/>
              <a:t>18.3.2010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09126-B2AD-478A-9B80-E7F4746AA7EC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7F48DB-C62F-477F-BD5E-1001CF525E7A}" type="datetimeFigureOut">
              <a:rPr lang="cs-CZ" smtClean="0"/>
              <a:pPr/>
              <a:t>18.3.2010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09126-B2AD-478A-9B80-E7F4746AA7EC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7F48DB-C62F-477F-BD5E-1001CF525E7A}" type="datetimeFigureOut">
              <a:rPr lang="cs-CZ" smtClean="0"/>
              <a:pPr/>
              <a:t>18.3.2010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09126-B2AD-478A-9B80-E7F4746AA7EC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7F48DB-C62F-477F-BD5E-1001CF525E7A}" type="datetimeFigureOut">
              <a:rPr lang="cs-CZ" smtClean="0"/>
              <a:pPr/>
              <a:t>18.3.2010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309126-B2AD-478A-9B80-E7F4746AA7EC}" type="slidenum">
              <a:rPr lang="cs-CZ" smtClean="0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cs-CZ" dirty="0" smtClean="0"/>
              <a:t>Zadání projektu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dirty="0" smtClean="0"/>
              <a:t>4 </a:t>
            </a:r>
            <a:r>
              <a:rPr lang="cs-CZ" dirty="0" smtClean="0"/>
              <a:t>skupiny</a:t>
            </a:r>
            <a:endParaRPr lang="cs-CZ" dirty="0" smtClean="0"/>
          </a:p>
        </p:txBody>
      </p:sp>
      <p:sp>
        <p:nvSpPr>
          <p:cNvPr id="4" name="Obdélník 3"/>
          <p:cNvSpPr/>
          <p:nvPr/>
        </p:nvSpPr>
        <p:spPr bwMode="auto">
          <a:xfrm>
            <a:off x="7524750" y="6381750"/>
            <a:ext cx="1619250" cy="476250"/>
          </a:xfrm>
          <a:prstGeom prst="rect">
            <a:avLst/>
          </a:prstGeom>
          <a:solidFill>
            <a:srgbClr val="FF0000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en-US" sz="1200">
                <a:solidFill>
                  <a:srgbClr val="FFFFFF"/>
                </a:solidFill>
                <a:ea typeface="ＭＳ Ｐゴシック" pitchFamily="-112" charset="-128"/>
                <a:cs typeface="Arial" charset="0"/>
              </a:rPr>
              <a:t>www.futuroom.cz</a:t>
            </a:r>
          </a:p>
        </p:txBody>
      </p:sp>
      <p:pic>
        <p:nvPicPr>
          <p:cNvPr id="5" name="Obrázek 1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24750" y="0"/>
            <a:ext cx="161925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cs-CZ" dirty="0" smtClean="0"/>
              <a:t>Zadání projektu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cs-CZ" b="1" dirty="0" smtClean="0"/>
              <a:t>Písemný </a:t>
            </a:r>
            <a:r>
              <a:rPr lang="cs-CZ" b="1" dirty="0" smtClean="0"/>
              <a:t>návrh:</a:t>
            </a:r>
            <a:endParaRPr lang="cs-CZ" b="1" dirty="0" smtClean="0"/>
          </a:p>
          <a:p>
            <a:endParaRPr lang="cs-CZ" dirty="0" smtClean="0"/>
          </a:p>
          <a:p>
            <a:r>
              <a:rPr lang="cs-CZ" b="1" dirty="0" err="1" smtClean="0"/>
              <a:t>Positioning</a:t>
            </a:r>
            <a:endParaRPr lang="cs-CZ" b="1" dirty="0"/>
          </a:p>
          <a:p>
            <a:pPr lvl="1"/>
            <a:r>
              <a:rPr lang="cs-CZ" dirty="0" smtClean="0"/>
              <a:t>Cílová </a:t>
            </a:r>
            <a:r>
              <a:rPr lang="cs-CZ" dirty="0" smtClean="0"/>
              <a:t>skupina/Zdůvodnění</a:t>
            </a:r>
            <a:endParaRPr lang="cs-CZ" dirty="0" smtClean="0"/>
          </a:p>
          <a:p>
            <a:pPr lvl="1"/>
            <a:r>
              <a:rPr lang="cs-CZ" dirty="0" smtClean="0"/>
              <a:t>Popis </a:t>
            </a:r>
            <a:r>
              <a:rPr lang="cs-CZ" dirty="0" smtClean="0"/>
              <a:t>o</a:t>
            </a:r>
            <a:r>
              <a:rPr lang="cs-CZ" dirty="0" smtClean="0"/>
              <a:t>bsahu – zacílený</a:t>
            </a:r>
            <a:endParaRPr lang="cs-CZ" dirty="0" smtClean="0"/>
          </a:p>
          <a:p>
            <a:endParaRPr lang="cs-CZ" dirty="0" smtClean="0"/>
          </a:p>
          <a:p>
            <a:r>
              <a:rPr lang="cs-CZ" b="1" dirty="0" smtClean="0"/>
              <a:t>Layout</a:t>
            </a:r>
          </a:p>
          <a:p>
            <a:pPr lvl="1"/>
            <a:r>
              <a:rPr lang="cs-CZ" dirty="0" smtClean="0"/>
              <a:t>Formát</a:t>
            </a:r>
            <a:endParaRPr lang="cs-CZ" dirty="0" smtClean="0"/>
          </a:p>
          <a:p>
            <a:pPr lvl="1"/>
            <a:r>
              <a:rPr lang="cs-CZ" dirty="0" smtClean="0"/>
              <a:t>Počet stran</a:t>
            </a:r>
          </a:p>
          <a:p>
            <a:pPr lvl="1"/>
            <a:r>
              <a:rPr lang="cs-CZ" dirty="0" smtClean="0"/>
              <a:t>Rubriky</a:t>
            </a:r>
          </a:p>
          <a:p>
            <a:pPr lvl="1"/>
            <a:r>
              <a:rPr lang="cs-CZ" dirty="0" smtClean="0"/>
              <a:t>Speciální rubriky</a:t>
            </a:r>
          </a:p>
          <a:p>
            <a:pPr lvl="1"/>
            <a:r>
              <a:rPr lang="cs-CZ" dirty="0" smtClean="0"/>
              <a:t>Přílohy</a:t>
            </a:r>
          </a:p>
          <a:p>
            <a:endParaRPr lang="cs-CZ" dirty="0" smtClean="0"/>
          </a:p>
          <a:p>
            <a:r>
              <a:rPr lang="cs-CZ" b="1" dirty="0" smtClean="0"/>
              <a:t>Web</a:t>
            </a:r>
          </a:p>
          <a:p>
            <a:pPr lvl="1"/>
            <a:r>
              <a:rPr lang="cs-CZ" dirty="0" smtClean="0"/>
              <a:t>Základní </a:t>
            </a:r>
            <a:r>
              <a:rPr lang="cs-CZ" dirty="0" smtClean="0"/>
              <a:t>struktura </a:t>
            </a:r>
            <a:r>
              <a:rPr lang="cs-CZ" dirty="0" smtClean="0"/>
              <a:t>webu</a:t>
            </a:r>
          </a:p>
          <a:p>
            <a:pPr lvl="1"/>
            <a:endParaRPr lang="cs-CZ" dirty="0" smtClean="0"/>
          </a:p>
        </p:txBody>
      </p:sp>
      <p:sp>
        <p:nvSpPr>
          <p:cNvPr id="4" name="Obdélník 3"/>
          <p:cNvSpPr/>
          <p:nvPr/>
        </p:nvSpPr>
        <p:spPr bwMode="auto">
          <a:xfrm>
            <a:off x="7524750" y="6381750"/>
            <a:ext cx="1619250" cy="476250"/>
          </a:xfrm>
          <a:prstGeom prst="rect">
            <a:avLst/>
          </a:prstGeom>
          <a:solidFill>
            <a:srgbClr val="FF0000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en-US" sz="1200">
                <a:solidFill>
                  <a:srgbClr val="FFFFFF"/>
                </a:solidFill>
                <a:ea typeface="ＭＳ Ｐゴシック" pitchFamily="-112" charset="-128"/>
                <a:cs typeface="Arial" charset="0"/>
              </a:rPr>
              <a:t>www.futuroom.cz</a:t>
            </a:r>
          </a:p>
        </p:txBody>
      </p:sp>
      <p:pic>
        <p:nvPicPr>
          <p:cNvPr id="5" name="Obrázek 1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24750" y="0"/>
            <a:ext cx="161925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cs-CZ" dirty="0" smtClean="0"/>
              <a:t>Zadání projektu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cs-CZ" b="1" dirty="0" smtClean="0"/>
              <a:t>Rozpracovat: </a:t>
            </a:r>
            <a:br>
              <a:rPr lang="cs-CZ" b="1" dirty="0" smtClean="0"/>
            </a:br>
            <a:r>
              <a:rPr lang="cs-CZ" dirty="0" smtClean="0"/>
              <a:t>(+ nákres)</a:t>
            </a:r>
            <a:endParaRPr lang="cs-CZ" dirty="0" smtClean="0"/>
          </a:p>
          <a:p>
            <a:pPr>
              <a:buNone/>
            </a:pPr>
            <a:endParaRPr lang="cs-CZ" dirty="0" smtClean="0"/>
          </a:p>
          <a:p>
            <a:pPr>
              <a:buNone/>
            </a:pPr>
            <a:r>
              <a:rPr lang="cs-CZ" b="1" dirty="0" err="1" smtClean="0"/>
              <a:t>Print</a:t>
            </a:r>
            <a:r>
              <a:rPr lang="cs-CZ" b="1" dirty="0" smtClean="0"/>
              <a:t>:</a:t>
            </a:r>
            <a:endParaRPr lang="cs-CZ" b="1" dirty="0" smtClean="0"/>
          </a:p>
          <a:p>
            <a:pPr lvl="1">
              <a:buFontTx/>
              <a:buChar char="-"/>
            </a:pPr>
            <a:r>
              <a:rPr lang="cs-CZ" b="1" dirty="0" smtClean="0"/>
              <a:t>Titulní strana </a:t>
            </a:r>
          </a:p>
          <a:p>
            <a:pPr lvl="1">
              <a:buNone/>
            </a:pPr>
            <a:r>
              <a:rPr lang="cs-CZ" dirty="0" smtClean="0"/>
              <a:t>	</a:t>
            </a:r>
            <a:r>
              <a:rPr lang="cs-CZ" dirty="0" smtClean="0"/>
              <a:t>(rubriky, navigace, foto, hlavička, </a:t>
            </a:r>
            <a:r>
              <a:rPr lang="cs-CZ" dirty="0" err="1" smtClean="0"/>
              <a:t>poutáky</a:t>
            </a:r>
            <a:r>
              <a:rPr lang="cs-CZ" dirty="0" smtClean="0"/>
              <a:t>, články)</a:t>
            </a:r>
          </a:p>
          <a:p>
            <a:pPr lvl="1">
              <a:buFontTx/>
              <a:buChar char="-"/>
            </a:pPr>
            <a:r>
              <a:rPr lang="cs-CZ" b="1" dirty="0" smtClean="0"/>
              <a:t>Vnitřní strana/dvoustrana</a:t>
            </a:r>
          </a:p>
          <a:p>
            <a:pPr lvl="1">
              <a:buNone/>
            </a:pPr>
            <a:r>
              <a:rPr lang="cs-CZ" dirty="0" smtClean="0"/>
              <a:t>	(záhlaví, struktura článků)</a:t>
            </a:r>
          </a:p>
          <a:p>
            <a:pPr lvl="1">
              <a:buFontTx/>
              <a:buChar char="-"/>
            </a:pPr>
            <a:r>
              <a:rPr lang="cs-CZ" dirty="0" smtClean="0"/>
              <a:t>Včetně jedné jednoduché </a:t>
            </a:r>
            <a:r>
              <a:rPr lang="cs-CZ" b="1" dirty="0" err="1" smtClean="0"/>
              <a:t>infografiky</a:t>
            </a:r>
            <a:endParaRPr lang="cs-CZ" b="1" dirty="0" smtClean="0"/>
          </a:p>
          <a:p>
            <a:pPr lvl="1">
              <a:buFontTx/>
              <a:buChar char="-"/>
            </a:pPr>
            <a:endParaRPr lang="cs-CZ" dirty="0" smtClean="0"/>
          </a:p>
          <a:p>
            <a:pPr>
              <a:buNone/>
            </a:pPr>
            <a:r>
              <a:rPr lang="cs-CZ" b="1" dirty="0" smtClean="0"/>
              <a:t>Web:</a:t>
            </a:r>
            <a:endParaRPr lang="cs-CZ" b="1" dirty="0" smtClean="0"/>
          </a:p>
          <a:p>
            <a:pPr lvl="1">
              <a:buFontTx/>
              <a:buChar char="-"/>
            </a:pPr>
            <a:r>
              <a:rPr lang="cs-CZ" b="1" dirty="0" smtClean="0"/>
              <a:t>Titulní </a:t>
            </a:r>
            <a:r>
              <a:rPr lang="cs-CZ" b="1" dirty="0" smtClean="0"/>
              <a:t>strana</a:t>
            </a:r>
          </a:p>
          <a:p>
            <a:pPr lvl="1">
              <a:buNone/>
            </a:pPr>
            <a:r>
              <a:rPr lang="cs-CZ" dirty="0" smtClean="0"/>
              <a:t>	</a:t>
            </a:r>
            <a:r>
              <a:rPr lang="cs-CZ" dirty="0" smtClean="0"/>
              <a:t>(navigace, struktura článků, multimédia, hlavička)</a:t>
            </a:r>
            <a:endParaRPr lang="cs-CZ" dirty="0" smtClean="0"/>
          </a:p>
          <a:p>
            <a:pPr lvl="1">
              <a:buFontTx/>
              <a:buChar char="-"/>
            </a:pPr>
            <a:r>
              <a:rPr lang="cs-CZ" b="1" dirty="0" smtClean="0"/>
              <a:t>Detail článku</a:t>
            </a:r>
          </a:p>
          <a:p>
            <a:pPr lvl="1">
              <a:buNone/>
            </a:pPr>
            <a:r>
              <a:rPr lang="cs-CZ" dirty="0" smtClean="0"/>
              <a:t>	(foto, navigace)</a:t>
            </a:r>
            <a:endParaRPr lang="cs-CZ" dirty="0" smtClean="0"/>
          </a:p>
          <a:p>
            <a:pPr lvl="1">
              <a:buFontTx/>
              <a:buChar char="-"/>
            </a:pPr>
            <a:endParaRPr lang="cs-CZ" dirty="0" smtClean="0"/>
          </a:p>
          <a:p>
            <a:pPr lvl="1">
              <a:buNone/>
            </a:pPr>
            <a:endParaRPr lang="cs-CZ" dirty="0" smtClean="0"/>
          </a:p>
          <a:p>
            <a:endParaRPr lang="cs-CZ" dirty="0" smtClean="0"/>
          </a:p>
          <a:p>
            <a:pPr lvl="1"/>
            <a:endParaRPr lang="cs-CZ" dirty="0" smtClean="0"/>
          </a:p>
        </p:txBody>
      </p:sp>
      <p:sp>
        <p:nvSpPr>
          <p:cNvPr id="4" name="Obdélník 3"/>
          <p:cNvSpPr/>
          <p:nvPr/>
        </p:nvSpPr>
        <p:spPr bwMode="auto">
          <a:xfrm>
            <a:off x="7524750" y="6381750"/>
            <a:ext cx="1619250" cy="476250"/>
          </a:xfrm>
          <a:prstGeom prst="rect">
            <a:avLst/>
          </a:prstGeom>
          <a:solidFill>
            <a:srgbClr val="FF0000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en-US" sz="1200">
                <a:solidFill>
                  <a:srgbClr val="FFFFFF"/>
                </a:solidFill>
                <a:ea typeface="ＭＳ Ｐゴシック" pitchFamily="-112" charset="-128"/>
                <a:cs typeface="Arial" charset="0"/>
              </a:rPr>
              <a:t>www.futuroom.cz</a:t>
            </a:r>
          </a:p>
        </p:txBody>
      </p:sp>
      <p:pic>
        <p:nvPicPr>
          <p:cNvPr id="5" name="Obrázek 1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24750" y="0"/>
            <a:ext cx="161925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cs-CZ" dirty="0" smtClean="0"/>
              <a:t>Zadání projektu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cs-CZ" dirty="0" smtClean="0"/>
              <a:t>12:00 Prezentace</a:t>
            </a:r>
          </a:p>
          <a:p>
            <a:pPr>
              <a:buNone/>
            </a:pPr>
            <a:endParaRPr lang="cs-CZ" dirty="0" smtClean="0"/>
          </a:p>
          <a:p>
            <a:pPr>
              <a:buNone/>
            </a:pPr>
            <a:r>
              <a:rPr lang="cs-CZ" dirty="0" smtClean="0"/>
              <a:t>13:00 Začátek práce na grafice/</a:t>
            </a:r>
            <a:r>
              <a:rPr lang="cs-CZ" dirty="0" err="1" smtClean="0"/>
              <a:t>infografice</a:t>
            </a:r>
            <a:endParaRPr lang="cs-CZ" dirty="0" smtClean="0"/>
          </a:p>
          <a:p>
            <a:pPr lvl="1">
              <a:buFontTx/>
              <a:buChar char="-"/>
            </a:pPr>
            <a:r>
              <a:rPr lang="cs-CZ" dirty="0" smtClean="0"/>
              <a:t>Písmo</a:t>
            </a:r>
          </a:p>
          <a:p>
            <a:pPr lvl="1">
              <a:buFontTx/>
              <a:buChar char="-"/>
            </a:pPr>
            <a:r>
              <a:rPr lang="cs-CZ" dirty="0" smtClean="0"/>
              <a:t>Barvy</a:t>
            </a:r>
          </a:p>
          <a:p>
            <a:pPr lvl="1">
              <a:buFontTx/>
              <a:buChar char="-"/>
            </a:pPr>
            <a:r>
              <a:rPr lang="cs-CZ" dirty="0" smtClean="0"/>
              <a:t>Hlavička</a:t>
            </a:r>
          </a:p>
          <a:p>
            <a:pPr lvl="1">
              <a:buFontTx/>
              <a:buChar char="-"/>
            </a:pPr>
            <a:r>
              <a:rPr lang="cs-CZ" dirty="0" smtClean="0"/>
              <a:t>Struktura stran</a:t>
            </a:r>
          </a:p>
          <a:p>
            <a:pPr lvl="1">
              <a:buNone/>
            </a:pPr>
            <a:endParaRPr lang="cs-CZ" dirty="0" smtClean="0"/>
          </a:p>
          <a:p>
            <a:pPr>
              <a:buFontTx/>
              <a:buChar char="-"/>
            </a:pPr>
            <a:endParaRPr lang="cs-CZ" dirty="0" smtClean="0"/>
          </a:p>
          <a:p>
            <a:pPr>
              <a:buFontTx/>
              <a:buChar char="-"/>
            </a:pPr>
            <a:endParaRPr lang="cs-CZ" dirty="0" smtClean="0"/>
          </a:p>
          <a:p>
            <a:pPr>
              <a:buNone/>
            </a:pPr>
            <a:endParaRPr lang="cs-CZ" dirty="0" smtClean="0"/>
          </a:p>
          <a:p>
            <a:pPr lvl="1"/>
            <a:endParaRPr lang="cs-CZ" dirty="0" smtClean="0"/>
          </a:p>
        </p:txBody>
      </p:sp>
      <p:sp>
        <p:nvSpPr>
          <p:cNvPr id="4" name="Obdélník 3"/>
          <p:cNvSpPr/>
          <p:nvPr/>
        </p:nvSpPr>
        <p:spPr bwMode="auto">
          <a:xfrm>
            <a:off x="7524750" y="6381750"/>
            <a:ext cx="1619250" cy="476250"/>
          </a:xfrm>
          <a:prstGeom prst="rect">
            <a:avLst/>
          </a:prstGeom>
          <a:solidFill>
            <a:srgbClr val="FF0000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en-US" sz="1200">
                <a:solidFill>
                  <a:srgbClr val="FFFFFF"/>
                </a:solidFill>
                <a:ea typeface="ＭＳ Ｐゴシック" pitchFamily="-112" charset="-128"/>
                <a:cs typeface="Arial" charset="0"/>
              </a:rPr>
              <a:t>www.futuroom.cz</a:t>
            </a:r>
          </a:p>
        </p:txBody>
      </p:sp>
      <p:pic>
        <p:nvPicPr>
          <p:cNvPr id="5" name="Obrázek 1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24750" y="0"/>
            <a:ext cx="161925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12"/>
  <p:tag name="MMPROD_UIDATA" val="&lt;database version=&quot;7.0&quot;&gt;&lt;object type=&quot;1&quot; unique_id=&quot;10001&quot;&gt;&lt;object type=&quot;2&quot; unique_id=&quot;21335&quot;&gt;&lt;object type=&quot;3&quot; unique_id=&quot;21336&quot;&gt;&lt;property id=&quot;20148&quot; value=&quot;5&quot;/&gt;&lt;property id=&quot;20300&quot; value=&quot;Slide 2 - &amp;quot;Zadání projektu&amp;quot;&quot;/&gt;&lt;property id=&quot;20307&quot; value=&quot;257&quot;/&gt;&lt;/object&gt;&lt;object type=&quot;3&quot; unique_id=&quot;21339&quot;&gt;&lt;property id=&quot;20148&quot; value=&quot;5&quot;/&gt;&lt;property id=&quot;20300&quot; value=&quot;Slide 1 - &amp;quot;Zadání projektu&amp;quot;&quot;/&gt;&lt;property id=&quot;20307&quot; value=&quot;260&quot;/&gt;&lt;/object&gt;&lt;object type=&quot;3&quot; unique_id=&quot;21350&quot;&gt;&lt;property id=&quot;20148&quot; value=&quot;5&quot;/&gt;&lt;property id=&quot;20300&quot; value=&quot;Slide 3 - &amp;quot;Zadání projektu&amp;quot;&quot;/&gt;&lt;property id=&quot;20307&quot; value=&quot;261&quot;/&gt;&lt;/object&gt;&lt;object type=&quot;3&quot; unique_id=&quot;21376&quot;&gt;&lt;property id=&quot;20148&quot; value=&quot;5&quot;/&gt;&lt;property id=&quot;20300&quot; value=&quot;Slide 4 - &amp;quot;Zadání projektu&amp;quot;&quot;/&gt;&lt;property id=&quot;20307&quot; value=&quot;263&quot;/&gt;&lt;/object&gt;&lt;/object&gt;&lt;object type=&quot;8&quot; unique_id=&quot;21345&quot;&gt;&lt;/object&gt;&lt;/object&gt;&lt;/database&gt;"/>
  <p:tag name="SECTOMILLISECCONVERTED" val="1"/>
</p:tagLst>
</file>

<file path=ppt/theme/theme1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</TotalTime>
  <Words>50</Words>
  <Application>Microsoft Office PowerPoint</Application>
  <PresentationFormat>Předvádění na obrazovce (4:3)</PresentationFormat>
  <Paragraphs>50</Paragraphs>
  <Slides>4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4</vt:i4>
      </vt:variant>
    </vt:vector>
  </HeadingPairs>
  <TitlesOfParts>
    <vt:vector size="5" baseType="lpstr">
      <vt:lpstr>Motiv sady Office</vt:lpstr>
      <vt:lpstr>Zadání projektu</vt:lpstr>
      <vt:lpstr>Zadání projektu</vt:lpstr>
      <vt:lpstr>Zadání projektu</vt:lpstr>
      <vt:lpstr>Zadání projektu</vt:lpstr>
    </vt:vector>
  </TitlesOfParts>
  <Company>PPF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Snímek 1</dc:title>
  <dc:creator>student</dc:creator>
  <cp:lastModifiedBy>student</cp:lastModifiedBy>
  <cp:revision>24</cp:revision>
  <dcterms:created xsi:type="dcterms:W3CDTF">2010-03-16T20:39:34Z</dcterms:created>
  <dcterms:modified xsi:type="dcterms:W3CDTF">2010-03-18T08:18:57Z</dcterms:modified>
</cp:coreProperties>
</file>