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88" r:id="rId5"/>
    <p:sldId id="291" r:id="rId6"/>
    <p:sldId id="293" r:id="rId7"/>
    <p:sldId id="294" r:id="rId8"/>
    <p:sldId id="290" r:id="rId9"/>
    <p:sldId id="292" r:id="rId10"/>
  </p:sldIdLst>
  <p:sldSz cx="9144000" cy="6858000" type="screen4x3"/>
  <p:notesSz cx="6858000" cy="9144000"/>
  <p:custDataLst>
    <p:tags r:id="rId11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9F351-BBC2-463D-85BD-56F4A310996B}" type="datetimeFigureOut">
              <a:rPr lang="cs-CZ" smtClean="0"/>
              <a:pPr/>
              <a:t>16.3.2010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3DD7F-119F-48C6-85FC-828D08BEB29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cs-CZ" dirty="0" smtClean="0"/>
              <a:t>Inovativní webová </a:t>
            </a:r>
            <a:br>
              <a:rPr lang="cs-CZ" dirty="0" smtClean="0"/>
            </a:br>
            <a:r>
              <a:rPr lang="cs-CZ" dirty="0" smtClean="0"/>
              <a:t>a deníková grafika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b="1" dirty="0" smtClean="0"/>
              <a:t>Základní </a:t>
            </a:r>
            <a:r>
              <a:rPr lang="cs-CZ" b="1" dirty="0"/>
              <a:t>funkce</a:t>
            </a:r>
            <a:r>
              <a:rPr lang="cs-CZ" b="1" dirty="0" smtClean="0"/>
              <a:t>?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Co determinuje grafiku, úskalí?</a:t>
            </a:r>
            <a:endParaRPr lang="cs-CZ" dirty="0" smtClean="0"/>
          </a:p>
          <a:p>
            <a:pPr lvl="0"/>
            <a:endParaRPr lang="cs-CZ" dirty="0" smtClean="0"/>
          </a:p>
          <a:p>
            <a:r>
              <a:rPr lang="cs-CZ" b="1" dirty="0" smtClean="0"/>
              <a:t>Web:</a:t>
            </a:r>
            <a:endParaRPr lang="cs-CZ" dirty="0" smtClean="0"/>
          </a:p>
          <a:p>
            <a:pPr lvl="1"/>
            <a:r>
              <a:rPr lang="cs-CZ" dirty="0" smtClean="0"/>
              <a:t>Objem dat/šablona, mustr</a:t>
            </a:r>
          </a:p>
          <a:p>
            <a:pPr lvl="1"/>
            <a:r>
              <a:rPr lang="cs-CZ" dirty="0" smtClean="0"/>
              <a:t>Technologie, kterou používáme. </a:t>
            </a:r>
          </a:p>
          <a:p>
            <a:pPr lvl="2"/>
            <a:r>
              <a:rPr lang="cs-CZ" dirty="0" smtClean="0"/>
              <a:t>Animace, video, </a:t>
            </a:r>
            <a:r>
              <a:rPr lang="cs-CZ" dirty="0" err="1" smtClean="0"/>
              <a:t>slideshow</a:t>
            </a:r>
            <a:r>
              <a:rPr lang="cs-CZ" dirty="0" smtClean="0"/>
              <a:t>…</a:t>
            </a:r>
          </a:p>
          <a:p>
            <a:pPr lvl="1"/>
            <a:r>
              <a:rPr lang="cs-CZ" dirty="0" err="1" smtClean="0"/>
              <a:t>Infografika</a:t>
            </a:r>
            <a:endParaRPr lang="cs-CZ" dirty="0" smtClean="0"/>
          </a:p>
          <a:p>
            <a:pPr lvl="1"/>
            <a:r>
              <a:rPr lang="cs-CZ" dirty="0" smtClean="0"/>
              <a:t>Současná vizuální doba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Webová grafika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 </a:t>
            </a:r>
          </a:p>
          <a:p>
            <a:r>
              <a:rPr lang="cs-CZ" dirty="0" smtClean="0"/>
              <a:t>Vývoj grafiky</a:t>
            </a:r>
          </a:p>
          <a:p>
            <a:pPr lvl="1"/>
            <a:r>
              <a:rPr lang="cs-CZ" dirty="0" smtClean="0"/>
              <a:t>Technické možnosti na rozdíl od </a:t>
            </a:r>
            <a:r>
              <a:rPr lang="cs-CZ" dirty="0" err="1" smtClean="0"/>
              <a:t>printu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takřka neomezené</a:t>
            </a:r>
          </a:p>
          <a:p>
            <a:pPr lvl="1">
              <a:buNone/>
            </a:pPr>
            <a:endParaRPr lang="cs-CZ" dirty="0" smtClean="0"/>
          </a:p>
          <a:p>
            <a:r>
              <a:rPr lang="cs-CZ" dirty="0" err="1" smtClean="0"/>
              <a:t>Basics</a:t>
            </a:r>
            <a:endParaRPr lang="cs-CZ" dirty="0" smtClean="0"/>
          </a:p>
          <a:p>
            <a:pPr lvl="1"/>
            <a:r>
              <a:rPr lang="cs-CZ" dirty="0" smtClean="0"/>
              <a:t>Vizualizace/multimedia</a:t>
            </a:r>
          </a:p>
          <a:p>
            <a:pPr lvl="1"/>
            <a:r>
              <a:rPr lang="cs-CZ" dirty="0" smtClean="0"/>
              <a:t>Navigace</a:t>
            </a:r>
          </a:p>
          <a:p>
            <a:pPr lvl="1"/>
            <a:r>
              <a:rPr lang="cs-CZ" dirty="0" smtClean="0"/>
              <a:t>Intuitivnost</a:t>
            </a:r>
          </a:p>
          <a:p>
            <a:pPr lvl="1"/>
            <a:r>
              <a:rPr lang="cs-CZ" dirty="0" err="1" smtClean="0"/>
              <a:t>Interaktivita</a:t>
            </a:r>
            <a:endParaRPr lang="cs-CZ" dirty="0" smtClean="0"/>
          </a:p>
          <a:p>
            <a:pPr lvl="1"/>
            <a:r>
              <a:rPr lang="cs-CZ" dirty="0" smtClean="0"/>
              <a:t>Přiměřenost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Ergonomie webu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err="1" smtClean="0"/>
              <a:t>Eye</a:t>
            </a:r>
            <a:r>
              <a:rPr lang="cs-CZ" dirty="0" err="1" smtClean="0"/>
              <a:t>tracker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student\Plocha\MUNI1\MUNI-GRAFIKA\eye tracker\eye-tracking-transactiona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4455097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err="1" smtClean="0"/>
              <a:t>Eye</a:t>
            </a:r>
            <a:r>
              <a:rPr lang="cs-CZ" dirty="0" err="1" smtClean="0"/>
              <a:t>tracker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student\Plocha\MUNI1\MUNI-GRAFIKA\eye tracker\eyetracke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5000660" cy="42704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err="1" smtClean="0"/>
              <a:t>Eye</a:t>
            </a:r>
            <a:r>
              <a:rPr lang="cs-CZ" dirty="0" err="1" smtClean="0"/>
              <a:t>tracker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student\Plocha\MUNI1\MUNI-GRAFIKA\eye tracker\gazeplot_lightb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4" y="1500174"/>
            <a:ext cx="4686300" cy="5114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/>
              <a:t>Ukázky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20912&quot;&gt;&lt;object type=&quot;3&quot; unique_id=&quot;20913&quot;&gt;&lt;property id=&quot;20148&quot; value=&quot;5&quot;/&gt;&lt;property id=&quot;20300&quot; value=&quot;Slide 1 - &amp;quot;Inovativní webová &amp;#x0D;&amp;#x0A;a deníková grafika&amp;quot;&quot;/&gt;&lt;property id=&quot;20307&quot; value=&quot;257&quot;/&gt;&lt;/object&gt;&lt;object type=&quot;3&quot; unique_id=&quot;20914&quot;&gt;&lt;property id=&quot;20148&quot; value=&quot;5&quot;/&gt;&lt;property id=&quot;20300&quot; value=&quot;Slide 2 - &amp;quot;Grafika –web&amp;quot;&quot;/&gt;&lt;property id=&quot;20307&quot; value=&quot;258&quot;/&gt;&lt;/object&gt;&lt;object type=&quot;3&quot; unique_id=&quot;20919&quot;&gt;&lt;property id=&quot;20148&quot; value=&quot;5&quot;/&gt;&lt;property id=&quot;20300&quot; value=&quot;Slide 3 - &amp;quot;Grafika – print a web&amp;quot;&quot;/&gt;&lt;property id=&quot;20307&quot; value=&quot;263&quot;/&gt;&lt;/object&gt;&lt;object type=&quot;3&quot; unique_id=&quot;20944&quot;&gt;&lt;property id=&quot;20148&quot; value=&quot;5&quot;/&gt;&lt;property id=&quot;20300&quot; value=&quot;Slide 4 - &amp;quot;Webová grafika&amp;quot;&quot;/&gt;&lt;property id=&quot;20307&quot; value=&quot;288&quot;/&gt;&lt;/object&gt;&lt;object type=&quot;3&quot; unique_id=&quot;20946&quot;&gt;&lt;property id=&quot;20148&quot; value=&quot;5&quot;/&gt;&lt;property id=&quot;20300&quot; value=&quot;Slide 8 - &amp;quot;Eyetracker&amp;quot;&quot;/&gt;&lt;property id=&quot;20307&quot; value=&quot;290&quot;/&gt;&lt;/object&gt;&lt;object type=&quot;3&quot; unique_id=&quot;22337&quot;&gt;&lt;property id=&quot;20148&quot; value=&quot;5&quot;/&gt;&lt;property id=&quot;20300&quot; value=&quot;Slide 5 - &amp;quot;Ergonomie webu&amp;quot;&quot;/&gt;&lt;property id=&quot;20307&quot; value=&quot;291&quot;/&gt;&lt;/object&gt;&lt;object type=&quot;3&quot; unique_id=&quot;22338&quot;&gt;&lt;property id=&quot;20148&quot; value=&quot;5&quot;/&gt;&lt;property id=&quot;20300&quot; value=&quot;Slide 6 - &amp;quot;Eyetracker&amp;quot;&quot;/&gt;&lt;property id=&quot;20307&quot; value=&quot;293&quot;/&gt;&lt;/object&gt;&lt;object type=&quot;3&quot; unique_id=&quot;22339&quot;&gt;&lt;property id=&quot;20148&quot; value=&quot;5&quot;/&gt;&lt;property id=&quot;20300&quot; value=&quot;Slide 7 - &amp;quot;Eyetracker&amp;quot;&quot;/&gt;&lt;property id=&quot;20307&quot; value=&quot;294&quot;/&gt;&lt;/object&gt;&lt;object type=&quot;3&quot; unique_id=&quot;22340&quot;&gt;&lt;property id=&quot;20148&quot; value=&quot;5&quot;/&gt;&lt;property id=&quot;20300&quot; value=&quot;Slide 9 - &amp;quot;Ukázky&amp;quot;&quot;/&gt;&lt;property id=&quot;20307&quot; value=&quot;292&quot;/&gt;&lt;/object&gt;&lt;/object&gt;&lt;object type=&quot;8&quot; unique_id=&quot;2099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56</Words>
  <Application>Microsoft Office PowerPoint</Application>
  <PresentationFormat>Předvádění na obrazovce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Inovativní webová  a deníková grafika</vt:lpstr>
      <vt:lpstr>Grafika –web</vt:lpstr>
      <vt:lpstr>Grafika – print a web</vt:lpstr>
      <vt:lpstr>Webová grafika</vt:lpstr>
      <vt:lpstr>Ergonomie webu</vt:lpstr>
      <vt:lpstr>Eyetracker</vt:lpstr>
      <vt:lpstr>Eyetracker</vt:lpstr>
      <vt:lpstr>Eyetracker</vt:lpstr>
      <vt:lpstr>Ukázky</vt:lpstr>
    </vt:vector>
  </TitlesOfParts>
  <Company>PPF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Inovativní webová  a deníková grafika</dc:title>
  <dc:creator>student</dc:creator>
  <cp:lastModifiedBy>student</cp:lastModifiedBy>
  <cp:revision>11</cp:revision>
  <dcterms:created xsi:type="dcterms:W3CDTF">2010-03-16T20:37:29Z</dcterms:created>
  <dcterms:modified xsi:type="dcterms:W3CDTF">2010-03-16T21:09:32Z</dcterms:modified>
</cp:coreProperties>
</file>