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3" r:id="rId3"/>
    <p:sldId id="262" r:id="rId4"/>
    <p:sldId id="265" r:id="rId5"/>
    <p:sldId id="258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2" autoAdjust="0"/>
    <p:restoredTop sz="94660"/>
  </p:normalViewPr>
  <p:slideViewPr>
    <p:cSldViewPr>
      <p:cViewPr varScale="1">
        <p:scale>
          <a:sx n="69" d="100"/>
          <a:sy n="69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3925-374E-49BF-AF68-5121F5145B4C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E0E4-E64F-4B12-A490-96E0071621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E0E4-E64F-4B12-A490-96E007162179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2EFA48-3FD5-47C9-A65B-593D427421C6}" type="datetimeFigureOut">
              <a:rPr lang="cs-CZ" smtClean="0"/>
              <a:pPr/>
              <a:t>24.8.2011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9D4F8E-97A5-4EE4-A288-7D725FA064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ktu&#225;ln&#237;%20finan&#269;n&#237;%20anal&#253;za.x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658296"/>
            <a:ext cx="8100392" cy="1199704"/>
          </a:xfrm>
        </p:spPr>
        <p:txBody>
          <a:bodyPr>
            <a:normAutofit fontScale="92500"/>
          </a:bodyPr>
          <a:lstStyle/>
          <a:p>
            <a:pPr algn="l"/>
            <a:r>
              <a:rPr lang="cs-CZ" smtClean="0"/>
              <a:t>Lenka Havlíková, Jan Bajus, Ondřej Pokorný,    Lucie Krybusová, Tereza Holubová, Vojtěch Dlouhý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851920" y="39330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smtClean="0"/>
              <a:t>„Projekt křídlatka“</a:t>
            </a:r>
            <a:endParaRPr lang="cs-CZ" sz="3200"/>
          </a:p>
        </p:txBody>
      </p:sp>
      <p:pic>
        <p:nvPicPr>
          <p:cNvPr id="7" name="Obrázek 6" descr="Reynoutria_logo_b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32656"/>
            <a:ext cx="5148064" cy="3590293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352928" cy="40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63979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963979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332656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20888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585665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3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686608">
                <a:tc>
                  <a:txBody>
                    <a:bodyPr/>
                    <a:lstStyle/>
                    <a:p>
                      <a:r>
                        <a:rPr lang="cs-CZ" sz="2000" u="sng" smtClean="0"/>
                        <a:t>SILNÉ</a:t>
                      </a:r>
                      <a:r>
                        <a:rPr lang="cs-CZ" sz="2000" u="sng" baseline="0" smtClean="0"/>
                        <a:t> STRÁNKY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odstranění invazivního druhu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neexistuje konkurence se stejným produktem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vyšší výhřevnost než dřevní štepka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kvalitnější produkt </a:t>
                      </a:r>
                      <a:r>
                        <a:rPr lang="cs-CZ" sz="2000" b="0" u="none" baseline="0" smtClean="0">
                          <a:sym typeface="Wingdings"/>
                        </a:rPr>
                        <a:t> příznivější cena</a:t>
                      </a:r>
                      <a:endParaRPr lang="cs-CZ" sz="2000" b="0" u="none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u="sng" smtClean="0"/>
                        <a:t>SLABÉ</a:t>
                      </a:r>
                      <a:r>
                        <a:rPr lang="cs-CZ" sz="2000" u="sng" baseline="0" smtClean="0"/>
                        <a:t> STRÁNKY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u="none" baseline="0" smtClean="0"/>
                        <a:t> nezkušenost s podnikáním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u="none" baseline="0" smtClean="0"/>
                        <a:t> časová náročnost procesu zpracování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u="none" baseline="0" smtClean="0"/>
                        <a:t> riziko velkých nákladů a malé produkce</a:t>
                      </a:r>
                      <a:endParaRPr lang="cs-CZ" sz="2000" u="none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86608">
                <a:tc>
                  <a:txBody>
                    <a:bodyPr/>
                    <a:lstStyle/>
                    <a:p>
                      <a:r>
                        <a:rPr lang="cs-CZ" sz="2000" b="1" u="sng" smtClean="0"/>
                        <a:t>PŘÍLEŽITOSTI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značné rozšíření křídlatky po ČR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rozvoj trhu s obnovitelnými zdroji energie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dotace ze strany státu a EU na podporu biomasy i likvidaci invazivních druhů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u="none" baseline="0" smtClean="0"/>
                        <a:t> využití dotačních programů OPPI</a:t>
                      </a:r>
                      <a:endParaRPr lang="cs-CZ" sz="2000" b="0" u="none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i="0" u="sng" smtClean="0"/>
                        <a:t>HROZBY</a:t>
                      </a:r>
                      <a:endParaRPr lang="cs-CZ" sz="2000" b="0" i="0" u="none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i="0" u="none" smtClean="0"/>
                        <a:t> negativní vnímání používání herbicidů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i="0" u="none" smtClean="0"/>
                        <a:t> finanční krize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i="0" u="none" smtClean="0"/>
                        <a:t> hrozba ukončení podpory biomasy ze strany EU i ČR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i="0" u="none" smtClean="0"/>
                        <a:t> neochota majitelů</a:t>
                      </a:r>
                      <a:r>
                        <a:rPr lang="cs-CZ" sz="2000" b="0" i="0" u="none" baseline="0" smtClean="0"/>
                        <a:t> pozemků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cs-CZ" sz="2000" b="0" i="0" u="none" baseline="0" smtClean="0"/>
                        <a:t> konkurenční boj</a:t>
                      </a:r>
                      <a:endParaRPr lang="cs-CZ" sz="2000" b="1" i="0" u="sng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SWOT</a:t>
            </a:r>
            <a:endParaRPr lang="cs-CZ"/>
          </a:p>
        </p:txBody>
      </p:sp>
      <p:pic>
        <p:nvPicPr>
          <p:cNvPr id="5" name="Obrázek 4" descr="Reynoutria_logo_b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hlinkClick r:id="rId3" action="ppaction://hlinkfile"/>
              </a:rPr>
              <a:t>Finanční analýza</a:t>
            </a:r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Finanční stránka projektu</a:t>
            </a:r>
            <a:endParaRPr lang="cs-CZ"/>
          </a:p>
        </p:txBody>
      </p:sp>
      <p:pic>
        <p:nvPicPr>
          <p:cNvPr id="4" name="Obrázek 3" descr="Reynoutria_logo_bi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smtClean="0">
                <a:solidFill>
                  <a:schemeClr val="tx1"/>
                </a:solidFill>
              </a:rPr>
              <a:t>Děkujeme za pozornost</a:t>
            </a:r>
            <a:endParaRPr lang="cs-CZ" sz="5400">
              <a:solidFill>
                <a:schemeClr val="tx1"/>
              </a:solidFill>
            </a:endParaRPr>
          </a:p>
        </p:txBody>
      </p:sp>
      <p:pic>
        <p:nvPicPr>
          <p:cNvPr id="7" name="Obrázek 6" descr="Reynoutria_logo_cer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043" y="1340768"/>
            <a:ext cx="9151043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836712"/>
            <a:ext cx="8964488" cy="2554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8000" b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Máte strach z invaze rostlin?</a:t>
            </a:r>
            <a:endParaRPr lang="cs-CZ" sz="8000" b="1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268760"/>
            <a:ext cx="8820472" cy="2448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200" smtClean="0"/>
              <a:t>  Naším </a:t>
            </a:r>
            <a:r>
              <a:rPr lang="cs-CZ" sz="3200" b="1" u="sng" smtClean="0"/>
              <a:t>cílem</a:t>
            </a:r>
            <a:r>
              <a:rPr lang="cs-CZ" sz="3200" smtClean="0"/>
              <a:t> je zpracovat invazivní druh rostliny, která je za drahé prostředky bez užitku likvidována pro své negativní účinky na místní biodiverzitu, v kvalitní </a:t>
            </a:r>
            <a:r>
              <a:rPr lang="cs-CZ" sz="3200" b="1" u="sng" smtClean="0"/>
              <a:t>biomasu</a:t>
            </a:r>
            <a:r>
              <a:rPr lang="cs-CZ" sz="3200" smtClean="0"/>
              <a:t>. </a:t>
            </a:r>
          </a:p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Cíl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4543016" cy="317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04048" y="3429000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smtClean="0"/>
              <a:t>Ekonomickým cílem</a:t>
            </a:r>
            <a:r>
              <a:rPr lang="cs-CZ" sz="3200" u="sng" smtClean="0"/>
              <a:t> </a:t>
            </a:r>
            <a:r>
              <a:rPr lang="cs-CZ" sz="3200" smtClean="0"/>
              <a:t>je pak nabídnout tento produkt klientům pro </a:t>
            </a:r>
            <a:r>
              <a:rPr lang="cs-CZ" sz="3200" b="1" u="sng" smtClean="0"/>
              <a:t>energetické využití</a:t>
            </a:r>
            <a:r>
              <a:rPr lang="cs-CZ" sz="3200" smtClean="0"/>
              <a:t>.</a:t>
            </a:r>
            <a:endParaRPr lang="cs-CZ" sz="3200"/>
          </a:p>
        </p:txBody>
      </p:sp>
      <p:pic>
        <p:nvPicPr>
          <p:cNvPr id="7" name="Obrázek 6" descr="Reynoutria_logo_bi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cs-CZ" smtClean="0"/>
              <a:t>Křídlatka (Reynoutria) – silně invazivní druh rostliny rozšířený z Asie a v místních podmínkách potlačující biodiverzitu</a:t>
            </a:r>
          </a:p>
          <a:p>
            <a:r>
              <a:rPr lang="cs-CZ" smtClean="0"/>
              <a:t>Energeticky perspektivní plodina – vysoká výhřevnost</a:t>
            </a: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Surovina</a:t>
            </a:r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4294967295"/>
          </p:nvPr>
        </p:nvSpPr>
        <p:spPr>
          <a:xfrm>
            <a:off x="251520" y="3645024"/>
            <a:ext cx="3816424" cy="4525962"/>
          </a:xfrm>
        </p:spPr>
        <p:txBody>
          <a:bodyPr/>
          <a:lstStyle/>
          <a:p>
            <a:r>
              <a:rPr lang="cs-CZ" smtClean="0"/>
              <a:t>Rozšíření především podél toků řek </a:t>
            </a:r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8005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Reynoutria_logo_bil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69113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7380312" y="3212976"/>
            <a:ext cx="1224136" cy="122413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Křídlatka zlikvidovaná ve volné přírodě, vysušená </a:t>
            </a:r>
            <a:r>
              <a:rPr lang="cs-CZ" smtClean="0"/>
              <a:t>a upravená do podoby štěpky</a:t>
            </a:r>
          </a:p>
          <a:p>
            <a:r>
              <a:rPr lang="cs-CZ" smtClean="0"/>
              <a:t>Využití jako </a:t>
            </a:r>
            <a:r>
              <a:rPr lang="cs-CZ" smtClean="0"/>
              <a:t>palivo do spaloven a kotlů na spalování biomasy</a:t>
            </a:r>
            <a:endParaRPr lang="cs-CZ" smtClean="0"/>
          </a:p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Produkt</a:t>
            </a: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3501008"/>
          <a:ext cx="8136903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781407">
                <a:tc>
                  <a:txBody>
                    <a:bodyPr/>
                    <a:lstStyle/>
                    <a:p>
                      <a:r>
                        <a:rPr lang="cs-CZ" smtClean="0"/>
                        <a:t>Produkt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Výhřevnost (MJ/kg)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Cena (Kč/t)</a:t>
                      </a:r>
                    </a:p>
                    <a:p>
                      <a:endParaRPr lang="cs-CZ"/>
                    </a:p>
                  </a:txBody>
                  <a:tcPr/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cs-CZ" smtClean="0"/>
                        <a:t>Dřevní štěpka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8-15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667 - 3600</a:t>
                      </a:r>
                      <a:endParaRPr lang="cs-CZ"/>
                    </a:p>
                  </a:txBody>
                  <a:tcPr/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cs-CZ" smtClean="0"/>
                        <a:t>Pelety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18,8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5570</a:t>
                      </a:r>
                    </a:p>
                  </a:txBody>
                  <a:tcPr/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cs-CZ" smtClean="0"/>
                        <a:t>Dřevěné brikety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15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4500</a:t>
                      </a:r>
                    </a:p>
                  </a:txBody>
                  <a:tcPr/>
                </a:tc>
              </a:tr>
              <a:tr h="452720">
                <a:tc>
                  <a:txBody>
                    <a:bodyPr/>
                    <a:lstStyle/>
                    <a:p>
                      <a:r>
                        <a:rPr lang="cs-CZ" b="1" smtClean="0"/>
                        <a:t>Štěpka z křídlatky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smtClean="0"/>
                        <a:t>17,2</a:t>
                      </a:r>
                      <a:endParaRPr lang="cs-CZ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smtClean="0"/>
                        <a:t>3500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Reynoutria_logo_b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49685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Proces výroby produktu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76872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82613"/>
            <a:ext cx="4040000" cy="539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59766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843808" cy="189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Reynoutria_logo_bil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1"/>
            <a:ext cx="1835696" cy="1280226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">
      <a:dk1>
        <a:sysClr val="windowText" lastClr="000000"/>
      </a:dk1>
      <a:lt1>
        <a:sysClr val="window" lastClr="FFFFFF"/>
      </a:lt1>
      <a:dk2>
        <a:srgbClr val="00000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388</TotalTime>
  <Words>278</Words>
  <Application>Microsoft Office PowerPoint</Application>
  <PresentationFormat>Předvádění na obrazovce (4:3)</PresentationFormat>
  <Paragraphs>70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 </vt:lpstr>
      <vt:lpstr>Snímek 2</vt:lpstr>
      <vt:lpstr>Cíl</vt:lpstr>
      <vt:lpstr>Surovina</vt:lpstr>
      <vt:lpstr>Snímek 5</vt:lpstr>
      <vt:lpstr>Produkt</vt:lpstr>
      <vt:lpstr>Proces výroby produktu</vt:lpstr>
      <vt:lpstr>Snímek 8</vt:lpstr>
      <vt:lpstr>Snímek 9</vt:lpstr>
      <vt:lpstr>Snímek 10</vt:lpstr>
      <vt:lpstr>Snímek 11</vt:lpstr>
      <vt:lpstr>Snímek 12</vt:lpstr>
      <vt:lpstr>Snímek 13</vt:lpstr>
      <vt:lpstr>SWOT</vt:lpstr>
      <vt:lpstr>Finanční stránka projektu</vt:lpstr>
      <vt:lpstr>Děkujeme za pozornost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křídlatka</dc:title>
  <dc:creator>Valued Acer Customer</dc:creator>
  <cp:lastModifiedBy>Valued Acer Customer</cp:lastModifiedBy>
  <cp:revision>7</cp:revision>
  <dcterms:created xsi:type="dcterms:W3CDTF">2011-08-24T09:21:34Z</dcterms:created>
  <dcterms:modified xsi:type="dcterms:W3CDTF">2011-08-24T16:55:59Z</dcterms:modified>
</cp:coreProperties>
</file>