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 id="2147483653" r:id="rId2"/>
    <p:sldMasterId id="2147483698" r:id="rId3"/>
  </p:sldMasterIdLst>
  <p:notesMasterIdLst>
    <p:notesMasterId r:id="rId49"/>
  </p:notesMasterIdLst>
  <p:handoutMasterIdLst>
    <p:handoutMasterId r:id="rId50"/>
  </p:handoutMasterIdLst>
  <p:sldIdLst>
    <p:sldId id="309" r:id="rId4"/>
    <p:sldId id="321" r:id="rId5"/>
    <p:sldId id="322" r:id="rId6"/>
    <p:sldId id="323" r:id="rId7"/>
    <p:sldId id="324" r:id="rId8"/>
    <p:sldId id="325" r:id="rId9"/>
    <p:sldId id="326" r:id="rId10"/>
    <p:sldId id="327" r:id="rId11"/>
    <p:sldId id="358" r:id="rId12"/>
    <p:sldId id="329" r:id="rId13"/>
    <p:sldId id="330" r:id="rId14"/>
    <p:sldId id="331" r:id="rId15"/>
    <p:sldId id="337" r:id="rId16"/>
    <p:sldId id="338" r:id="rId17"/>
    <p:sldId id="339" r:id="rId18"/>
    <p:sldId id="340" r:id="rId19"/>
    <p:sldId id="359" r:id="rId20"/>
    <p:sldId id="360" r:id="rId21"/>
    <p:sldId id="361" r:id="rId22"/>
    <p:sldId id="382" r:id="rId23"/>
    <p:sldId id="383" r:id="rId24"/>
    <p:sldId id="384" r:id="rId25"/>
    <p:sldId id="385" r:id="rId26"/>
    <p:sldId id="386" r:id="rId27"/>
    <p:sldId id="387" r:id="rId28"/>
    <p:sldId id="388" r:id="rId29"/>
    <p:sldId id="362" r:id="rId30"/>
    <p:sldId id="364" r:id="rId31"/>
    <p:sldId id="365" r:id="rId32"/>
    <p:sldId id="366" r:id="rId33"/>
    <p:sldId id="367" r:id="rId34"/>
    <p:sldId id="368" r:id="rId35"/>
    <p:sldId id="369" r:id="rId36"/>
    <p:sldId id="370" r:id="rId37"/>
    <p:sldId id="371" r:id="rId38"/>
    <p:sldId id="372" r:id="rId39"/>
    <p:sldId id="373" r:id="rId40"/>
    <p:sldId id="374" r:id="rId41"/>
    <p:sldId id="375" r:id="rId42"/>
    <p:sldId id="376" r:id="rId43"/>
    <p:sldId id="377" r:id="rId44"/>
    <p:sldId id="378" r:id="rId45"/>
    <p:sldId id="379" r:id="rId46"/>
    <p:sldId id="380" r:id="rId47"/>
    <p:sldId id="381" r:id="rId48"/>
  </p:sldIdLst>
  <p:sldSz cx="9144000" cy="6858000" type="screen4x3"/>
  <p:notesSz cx="6797675" cy="9926638"/>
  <p:defaultTextStyle>
    <a:defPPr>
      <a:defRPr lang="cs-CZ"/>
    </a:defPPr>
    <a:lvl1pPr algn="l" rtl="0" fontAlgn="base">
      <a:spcBef>
        <a:spcPct val="0"/>
      </a:spcBef>
      <a:spcAft>
        <a:spcPct val="0"/>
      </a:spcAft>
      <a:defRPr sz="1600" kern="1200">
        <a:solidFill>
          <a:schemeClr val="tx1"/>
        </a:solidFill>
        <a:latin typeface="Arial" charset="0"/>
        <a:ea typeface="+mn-ea"/>
        <a:cs typeface="+mn-cs"/>
      </a:defRPr>
    </a:lvl1pPr>
    <a:lvl2pPr marL="457200" algn="l" rtl="0" fontAlgn="base">
      <a:spcBef>
        <a:spcPct val="0"/>
      </a:spcBef>
      <a:spcAft>
        <a:spcPct val="0"/>
      </a:spcAft>
      <a:defRPr sz="1600" kern="1200">
        <a:solidFill>
          <a:schemeClr val="tx1"/>
        </a:solidFill>
        <a:latin typeface="Arial" charset="0"/>
        <a:ea typeface="+mn-ea"/>
        <a:cs typeface="+mn-cs"/>
      </a:defRPr>
    </a:lvl2pPr>
    <a:lvl3pPr marL="914400" algn="l" rtl="0" fontAlgn="base">
      <a:spcBef>
        <a:spcPct val="0"/>
      </a:spcBef>
      <a:spcAft>
        <a:spcPct val="0"/>
      </a:spcAft>
      <a:defRPr sz="1600" kern="1200">
        <a:solidFill>
          <a:schemeClr val="tx1"/>
        </a:solidFill>
        <a:latin typeface="Arial" charset="0"/>
        <a:ea typeface="+mn-ea"/>
        <a:cs typeface="+mn-cs"/>
      </a:defRPr>
    </a:lvl3pPr>
    <a:lvl4pPr marL="1371600" algn="l" rtl="0" fontAlgn="base">
      <a:spcBef>
        <a:spcPct val="0"/>
      </a:spcBef>
      <a:spcAft>
        <a:spcPct val="0"/>
      </a:spcAft>
      <a:defRPr sz="1600" kern="1200">
        <a:solidFill>
          <a:schemeClr val="tx1"/>
        </a:solidFill>
        <a:latin typeface="Arial" charset="0"/>
        <a:ea typeface="+mn-ea"/>
        <a:cs typeface="+mn-cs"/>
      </a:defRPr>
    </a:lvl4pPr>
    <a:lvl5pPr marL="1828800" algn="l"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D5BD"/>
    <a:srgbClr val="E7C99D"/>
    <a:srgbClr val="80379B"/>
    <a:srgbClr val="A9AAAE"/>
    <a:srgbClr val="68676C"/>
    <a:srgbClr val="DFE1E2"/>
    <a:srgbClr val="F6F6F7"/>
    <a:srgbClr val="DFE0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97" autoAdjust="0"/>
    <p:restoredTop sz="94747" autoAdjust="0"/>
  </p:normalViewPr>
  <p:slideViewPr>
    <p:cSldViewPr>
      <p:cViewPr varScale="1">
        <p:scale>
          <a:sx n="86" d="100"/>
          <a:sy n="86" d="100"/>
        </p:scale>
        <p:origin x="-90" y="-468"/>
      </p:cViewPr>
      <p:guideLst>
        <p:guide orient="horz" pos="2160"/>
        <p:guide pos="2880"/>
      </p:guideLst>
    </p:cSldViewPr>
  </p:slideViewPr>
  <p:notesTextViewPr>
    <p:cViewPr>
      <p:scale>
        <a:sx n="100" d="100"/>
        <a:sy n="100" d="100"/>
      </p:scale>
      <p:origin x="0" y="0"/>
    </p:cViewPr>
  </p:notesTextViewPr>
  <p:notesViewPr>
    <p:cSldViewPr>
      <p:cViewPr varScale="1">
        <p:scale>
          <a:sx n="62" d="100"/>
          <a:sy n="62" d="100"/>
        </p:scale>
        <p:origin x="-3330"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8" Type="http://schemas.openxmlformats.org/officeDocument/2006/relationships/slide" Target="slides/slide5.xml"/><Relationship Id="rId51"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4">
  <dgm:title val=""/>
  <dgm:desc val=""/>
  <dgm:catLst>
    <dgm:cat type="accent4" pri="11400"/>
  </dgm:catLst>
  <dgm:styleLbl name="node0">
    <dgm:fillClrLst meth="cycle">
      <a:schemeClr val="accent4">
        <a:shade val="60000"/>
      </a:schemeClr>
    </dgm:fillClrLst>
    <dgm:linClrLst meth="repeat">
      <a:schemeClr val="lt1"/>
    </dgm:linClrLst>
    <dgm:effectClrLst/>
    <dgm:txLinClrLst/>
    <dgm:txFillClrLst/>
    <dgm:txEffectClrLst/>
  </dgm:styleLbl>
  <dgm:styleLbl name="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alignNode1">
    <dgm:fillClrLst meth="cycle">
      <a:schemeClr val="accent4">
        <a:shade val="50000"/>
      </a:schemeClr>
      <a:schemeClr val="accent4">
        <a:tint val="55000"/>
      </a:schemeClr>
    </dgm:fillClrLst>
    <dgm:linClrLst meth="cycle">
      <a:schemeClr val="accent4">
        <a:shade val="50000"/>
      </a:schemeClr>
      <a:schemeClr val="accent4">
        <a:tint val="55000"/>
      </a:schemeClr>
    </dgm:linClrLst>
    <dgm:effectClrLst/>
    <dgm:txLinClrLst/>
    <dgm:txFillClrLst/>
    <dgm:txEffectClrLst/>
  </dgm:styleLbl>
  <dgm:styleLbl name="ln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vennNode1">
    <dgm:fillClrLst meth="cycle">
      <a:schemeClr val="accent4">
        <a:shade val="80000"/>
        <a:alpha val="50000"/>
      </a:schemeClr>
      <a:schemeClr val="accent4">
        <a:tint val="50000"/>
        <a:alpha val="50000"/>
      </a:schemeClr>
    </dgm:fillClrLst>
    <dgm:linClrLst meth="repeat">
      <a:schemeClr val="lt1"/>
    </dgm:linClrLst>
    <dgm:effectClrLst/>
    <dgm:txLinClrLst/>
    <dgm:txFillClrLst/>
    <dgm:txEffectClrLst/>
  </dgm:styleLbl>
  <dgm:styleLbl name="node2">
    <dgm:fillClrLst>
      <a:schemeClr val="accent4">
        <a:shade val="80000"/>
      </a:schemeClr>
    </dgm:fillClrLst>
    <dgm:linClrLst meth="repeat">
      <a:schemeClr val="lt1"/>
    </dgm:linClrLst>
    <dgm:effectClrLst/>
    <dgm:txLinClrLst/>
    <dgm:txFillClrLst/>
    <dgm:txEffectClrLst/>
  </dgm:styleLbl>
  <dgm:styleLbl name="node3">
    <dgm:fillClrLst>
      <a:schemeClr val="accent4">
        <a:tint val="99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f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b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sibTrans1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0000"/>
      </a:schemeClr>
    </dgm:fillClrLst>
    <dgm:linClrLst meth="repeat">
      <a:schemeClr val="lt1"/>
    </dgm:linClrLst>
    <dgm:effectClrLst/>
    <dgm:txLinClrLst/>
    <dgm:txFillClrLst/>
    <dgm:txEffectClrLst/>
  </dgm:styleLbl>
  <dgm:styleLbl name="asst3">
    <dgm:fillClrLst>
      <a:schemeClr val="accent4">
        <a:tint val="70000"/>
      </a:schemeClr>
    </dgm:fillClrLst>
    <dgm:linClrLst meth="repeat">
      <a:schemeClr val="lt1"/>
    </dgm:linClrLst>
    <dgm:effectClrLst/>
    <dgm:txLinClrLst/>
    <dgm:txFillClrLst/>
    <dgm:txEffectClrLst/>
  </dgm:styleLbl>
  <dgm:styleLbl name="asst4">
    <dgm:fillClrLst>
      <a:schemeClr val="accent4">
        <a:tint val="5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align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bgAccFollowNode1">
    <dgm:fillClrLst meth="repeat">
      <a:schemeClr val="accent4">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55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FBDAE1-FE25-4296-8E85-45B2B0AEE9DA}" type="doc">
      <dgm:prSet loTypeId="urn:microsoft.com/office/officeart/2005/8/layout/vList2" loCatId="list" qsTypeId="urn:microsoft.com/office/officeart/2005/8/quickstyle/simple1" qsCatId="simple" csTypeId="urn:microsoft.com/office/officeart/2005/8/colors/accent0_3" csCatId="mainScheme"/>
      <dgm:spPr/>
      <dgm:t>
        <a:bodyPr/>
        <a:lstStyle/>
        <a:p>
          <a:endParaRPr lang="cs-CZ"/>
        </a:p>
      </dgm:t>
    </dgm:pt>
    <dgm:pt modelId="{7BA66C0D-1239-4EA7-8191-5AF50392EFC9}">
      <dgm:prSet custT="1"/>
      <dgm:spPr/>
      <dgm:t>
        <a:bodyPr/>
        <a:lstStyle/>
        <a:p>
          <a:pPr rtl="0"/>
          <a:r>
            <a:rPr lang="cs-CZ" sz="2400" b="1" dirty="0" smtClean="0"/>
            <a:t>Rada pro rozhlasové a televizní vysílání</a:t>
          </a:r>
          <a:endParaRPr lang="cs-CZ" sz="2400" b="1" dirty="0"/>
        </a:p>
      </dgm:t>
    </dgm:pt>
    <dgm:pt modelId="{126B6FAC-8DD4-48DD-BBB6-291FCC1E4D47}" type="parTrans" cxnId="{47D5BE53-0D5A-4B2A-920F-FD2F22D519AB}">
      <dgm:prSet/>
      <dgm:spPr/>
      <dgm:t>
        <a:bodyPr/>
        <a:lstStyle/>
        <a:p>
          <a:endParaRPr lang="cs-CZ"/>
        </a:p>
      </dgm:t>
    </dgm:pt>
    <dgm:pt modelId="{E36D3345-BE7F-4FBE-BEA0-98C6C3620F6C}" type="sibTrans" cxnId="{47D5BE53-0D5A-4B2A-920F-FD2F22D519AB}">
      <dgm:prSet/>
      <dgm:spPr/>
      <dgm:t>
        <a:bodyPr/>
        <a:lstStyle/>
        <a:p>
          <a:endParaRPr lang="cs-CZ"/>
        </a:p>
      </dgm:t>
    </dgm:pt>
    <dgm:pt modelId="{ECE90626-11CB-4BA9-9156-DED8CA851812}" type="pres">
      <dgm:prSet presAssocID="{55FBDAE1-FE25-4296-8E85-45B2B0AEE9DA}" presName="linear" presStyleCnt="0">
        <dgm:presLayoutVars>
          <dgm:animLvl val="lvl"/>
          <dgm:resizeHandles val="exact"/>
        </dgm:presLayoutVars>
      </dgm:prSet>
      <dgm:spPr/>
      <dgm:t>
        <a:bodyPr/>
        <a:lstStyle/>
        <a:p>
          <a:endParaRPr lang="cs-CZ"/>
        </a:p>
      </dgm:t>
    </dgm:pt>
    <dgm:pt modelId="{F4E1019F-19D5-441F-B9BA-B9A2D3027447}" type="pres">
      <dgm:prSet presAssocID="{7BA66C0D-1239-4EA7-8191-5AF50392EFC9}" presName="parentText" presStyleLbl="node1" presStyleIdx="0" presStyleCnt="1">
        <dgm:presLayoutVars>
          <dgm:chMax val="0"/>
          <dgm:bulletEnabled val="1"/>
        </dgm:presLayoutVars>
      </dgm:prSet>
      <dgm:spPr/>
      <dgm:t>
        <a:bodyPr/>
        <a:lstStyle/>
        <a:p>
          <a:endParaRPr lang="cs-CZ"/>
        </a:p>
      </dgm:t>
    </dgm:pt>
  </dgm:ptLst>
  <dgm:cxnLst>
    <dgm:cxn modelId="{F1157DCE-7D6C-4C2B-A03C-FEFC434D6708}" type="presOf" srcId="{55FBDAE1-FE25-4296-8E85-45B2B0AEE9DA}" destId="{ECE90626-11CB-4BA9-9156-DED8CA851812}" srcOrd="0" destOrd="0" presId="urn:microsoft.com/office/officeart/2005/8/layout/vList2"/>
    <dgm:cxn modelId="{47D5BE53-0D5A-4B2A-920F-FD2F22D519AB}" srcId="{55FBDAE1-FE25-4296-8E85-45B2B0AEE9DA}" destId="{7BA66C0D-1239-4EA7-8191-5AF50392EFC9}" srcOrd="0" destOrd="0" parTransId="{126B6FAC-8DD4-48DD-BBB6-291FCC1E4D47}" sibTransId="{E36D3345-BE7F-4FBE-BEA0-98C6C3620F6C}"/>
    <dgm:cxn modelId="{FD29164D-F1DD-451A-9CC2-B8693B03F95C}" type="presOf" srcId="{7BA66C0D-1239-4EA7-8191-5AF50392EFC9}" destId="{F4E1019F-19D5-441F-B9BA-B9A2D3027447}" srcOrd="0" destOrd="0" presId="urn:microsoft.com/office/officeart/2005/8/layout/vList2"/>
    <dgm:cxn modelId="{F7E9A261-5D2F-45BD-B25D-D4970EC518C1}" type="presParOf" srcId="{ECE90626-11CB-4BA9-9156-DED8CA851812}" destId="{F4E1019F-19D5-441F-B9BA-B9A2D3027447}"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9DCA0FE-4D4E-497F-A8B3-70CD739C4B5C}" type="doc">
      <dgm:prSet loTypeId="urn:microsoft.com/office/officeart/2005/8/layout/vList2" loCatId="list" qsTypeId="urn:microsoft.com/office/officeart/2005/8/quickstyle/simple1" qsCatId="simple" csTypeId="urn:microsoft.com/office/officeart/2005/8/colors/accent0_3" csCatId="mainScheme"/>
      <dgm:spPr/>
      <dgm:t>
        <a:bodyPr/>
        <a:lstStyle/>
        <a:p>
          <a:endParaRPr lang="cs-CZ"/>
        </a:p>
      </dgm:t>
    </dgm:pt>
    <dgm:pt modelId="{532C1C6E-0E75-43E6-B560-12F20C473080}">
      <dgm:prSet custT="1"/>
      <dgm:spPr/>
      <dgm:t>
        <a:bodyPr/>
        <a:lstStyle/>
        <a:p>
          <a:pPr rtl="0"/>
          <a:r>
            <a:rPr lang="cs-CZ" sz="2400" b="1" dirty="0" smtClean="0"/>
            <a:t>Evropská unie</a:t>
          </a:r>
          <a:endParaRPr lang="cs-CZ" sz="2400" b="1" dirty="0"/>
        </a:p>
      </dgm:t>
    </dgm:pt>
    <dgm:pt modelId="{91D78FF0-7D50-404D-9A40-DD5FDA461CFF}" type="parTrans" cxnId="{81E852BC-C4AB-4A28-93B9-C58910899767}">
      <dgm:prSet/>
      <dgm:spPr/>
      <dgm:t>
        <a:bodyPr/>
        <a:lstStyle/>
        <a:p>
          <a:endParaRPr lang="cs-CZ"/>
        </a:p>
      </dgm:t>
    </dgm:pt>
    <dgm:pt modelId="{36C70B81-164E-421D-8B28-3020EB565C5B}" type="sibTrans" cxnId="{81E852BC-C4AB-4A28-93B9-C58910899767}">
      <dgm:prSet/>
      <dgm:spPr/>
      <dgm:t>
        <a:bodyPr/>
        <a:lstStyle/>
        <a:p>
          <a:endParaRPr lang="cs-CZ"/>
        </a:p>
      </dgm:t>
    </dgm:pt>
    <dgm:pt modelId="{E3C2EE20-5219-43A1-AB96-4F1603A51B23}" type="pres">
      <dgm:prSet presAssocID="{F9DCA0FE-4D4E-497F-A8B3-70CD739C4B5C}" presName="linear" presStyleCnt="0">
        <dgm:presLayoutVars>
          <dgm:animLvl val="lvl"/>
          <dgm:resizeHandles val="exact"/>
        </dgm:presLayoutVars>
      </dgm:prSet>
      <dgm:spPr/>
      <dgm:t>
        <a:bodyPr/>
        <a:lstStyle/>
        <a:p>
          <a:endParaRPr lang="cs-CZ"/>
        </a:p>
      </dgm:t>
    </dgm:pt>
    <dgm:pt modelId="{6D4797CA-10A8-4B5A-AC4D-45576B317220}" type="pres">
      <dgm:prSet presAssocID="{532C1C6E-0E75-43E6-B560-12F20C473080}" presName="parentText" presStyleLbl="node1" presStyleIdx="0" presStyleCnt="1">
        <dgm:presLayoutVars>
          <dgm:chMax val="0"/>
          <dgm:bulletEnabled val="1"/>
        </dgm:presLayoutVars>
      </dgm:prSet>
      <dgm:spPr/>
      <dgm:t>
        <a:bodyPr/>
        <a:lstStyle/>
        <a:p>
          <a:endParaRPr lang="cs-CZ"/>
        </a:p>
      </dgm:t>
    </dgm:pt>
  </dgm:ptLst>
  <dgm:cxnLst>
    <dgm:cxn modelId="{0CEB12C3-A673-4A3F-A4A2-E6E9707F616F}" type="presOf" srcId="{F9DCA0FE-4D4E-497F-A8B3-70CD739C4B5C}" destId="{E3C2EE20-5219-43A1-AB96-4F1603A51B23}" srcOrd="0" destOrd="0" presId="urn:microsoft.com/office/officeart/2005/8/layout/vList2"/>
    <dgm:cxn modelId="{81E852BC-C4AB-4A28-93B9-C58910899767}" srcId="{F9DCA0FE-4D4E-497F-A8B3-70CD739C4B5C}" destId="{532C1C6E-0E75-43E6-B560-12F20C473080}" srcOrd="0" destOrd="0" parTransId="{91D78FF0-7D50-404D-9A40-DD5FDA461CFF}" sibTransId="{36C70B81-164E-421D-8B28-3020EB565C5B}"/>
    <dgm:cxn modelId="{DF74057B-948A-4AA8-8D02-981B95B0BF99}" type="presOf" srcId="{532C1C6E-0E75-43E6-B560-12F20C473080}" destId="{6D4797CA-10A8-4B5A-AC4D-45576B317220}" srcOrd="0" destOrd="0" presId="urn:microsoft.com/office/officeart/2005/8/layout/vList2"/>
    <dgm:cxn modelId="{749D3AB8-7617-45B0-B135-2752B9C46173}" type="presParOf" srcId="{E3C2EE20-5219-43A1-AB96-4F1603A51B23}" destId="{6D4797CA-10A8-4B5A-AC4D-45576B317220}"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3914115-1FD5-488C-B947-0342C849E76B}" type="doc">
      <dgm:prSet loTypeId="urn:microsoft.com/office/officeart/2005/8/layout/vList2" loCatId="list" qsTypeId="urn:microsoft.com/office/officeart/2005/8/quickstyle/simple1" qsCatId="simple" csTypeId="urn:microsoft.com/office/officeart/2005/8/colors/accent0_3" csCatId="mainScheme"/>
      <dgm:spPr/>
      <dgm:t>
        <a:bodyPr/>
        <a:lstStyle/>
        <a:p>
          <a:endParaRPr lang="cs-CZ"/>
        </a:p>
      </dgm:t>
    </dgm:pt>
    <dgm:pt modelId="{C6B8723E-3ED7-4527-9C24-F1D80887109C}">
      <dgm:prSet custT="1"/>
      <dgm:spPr/>
      <dgm:t>
        <a:bodyPr/>
        <a:lstStyle/>
        <a:p>
          <a:pPr rtl="0"/>
          <a:r>
            <a:rPr lang="cs-CZ" sz="2400" b="1" dirty="0" smtClean="0"/>
            <a:t>Rada Evropy</a:t>
          </a:r>
          <a:endParaRPr lang="cs-CZ" sz="2400" b="1" dirty="0"/>
        </a:p>
      </dgm:t>
    </dgm:pt>
    <dgm:pt modelId="{8D04196E-7E8E-487A-A2C1-78611999B77E}" type="parTrans" cxnId="{FECC4C1F-DEB6-45D8-98C0-FA4ED6EDBE2A}">
      <dgm:prSet/>
      <dgm:spPr/>
      <dgm:t>
        <a:bodyPr/>
        <a:lstStyle/>
        <a:p>
          <a:endParaRPr lang="cs-CZ"/>
        </a:p>
      </dgm:t>
    </dgm:pt>
    <dgm:pt modelId="{5ED13903-BF1C-4577-95C6-9563FD0A538E}" type="sibTrans" cxnId="{FECC4C1F-DEB6-45D8-98C0-FA4ED6EDBE2A}">
      <dgm:prSet/>
      <dgm:spPr/>
      <dgm:t>
        <a:bodyPr/>
        <a:lstStyle/>
        <a:p>
          <a:endParaRPr lang="cs-CZ"/>
        </a:p>
      </dgm:t>
    </dgm:pt>
    <dgm:pt modelId="{38327BA1-E061-4A48-97B7-88560F2DAE08}" type="pres">
      <dgm:prSet presAssocID="{83914115-1FD5-488C-B947-0342C849E76B}" presName="linear" presStyleCnt="0">
        <dgm:presLayoutVars>
          <dgm:animLvl val="lvl"/>
          <dgm:resizeHandles val="exact"/>
        </dgm:presLayoutVars>
      </dgm:prSet>
      <dgm:spPr/>
      <dgm:t>
        <a:bodyPr/>
        <a:lstStyle/>
        <a:p>
          <a:endParaRPr lang="cs-CZ"/>
        </a:p>
      </dgm:t>
    </dgm:pt>
    <dgm:pt modelId="{756B7057-18EF-441B-B0E4-44B6E17741C8}" type="pres">
      <dgm:prSet presAssocID="{C6B8723E-3ED7-4527-9C24-F1D80887109C}" presName="parentText" presStyleLbl="node1" presStyleIdx="0" presStyleCnt="1">
        <dgm:presLayoutVars>
          <dgm:chMax val="0"/>
          <dgm:bulletEnabled val="1"/>
        </dgm:presLayoutVars>
      </dgm:prSet>
      <dgm:spPr/>
      <dgm:t>
        <a:bodyPr/>
        <a:lstStyle/>
        <a:p>
          <a:endParaRPr lang="cs-CZ"/>
        </a:p>
      </dgm:t>
    </dgm:pt>
  </dgm:ptLst>
  <dgm:cxnLst>
    <dgm:cxn modelId="{183DDB71-92BC-45B1-956F-81E31B477DE6}" type="presOf" srcId="{C6B8723E-3ED7-4527-9C24-F1D80887109C}" destId="{756B7057-18EF-441B-B0E4-44B6E17741C8}" srcOrd="0" destOrd="0" presId="urn:microsoft.com/office/officeart/2005/8/layout/vList2"/>
    <dgm:cxn modelId="{6100DC58-DE71-414F-A9F1-047F22BC8334}" type="presOf" srcId="{83914115-1FD5-488C-B947-0342C849E76B}" destId="{38327BA1-E061-4A48-97B7-88560F2DAE08}" srcOrd="0" destOrd="0" presId="urn:microsoft.com/office/officeart/2005/8/layout/vList2"/>
    <dgm:cxn modelId="{FECC4C1F-DEB6-45D8-98C0-FA4ED6EDBE2A}" srcId="{83914115-1FD5-488C-B947-0342C849E76B}" destId="{C6B8723E-3ED7-4527-9C24-F1D80887109C}" srcOrd="0" destOrd="0" parTransId="{8D04196E-7E8E-487A-A2C1-78611999B77E}" sibTransId="{5ED13903-BF1C-4577-95C6-9563FD0A538E}"/>
    <dgm:cxn modelId="{E354B026-3409-44BC-89ED-50F01FE6B8E6}" type="presParOf" srcId="{38327BA1-E061-4A48-97B7-88560F2DAE08}" destId="{756B7057-18EF-441B-B0E4-44B6E17741C8}"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F78CC71D-C23B-409C-9102-BACFC973F6CC}" type="doc">
      <dgm:prSet loTypeId="urn:microsoft.com/office/officeart/2005/8/layout/equation2" loCatId="relationship" qsTypeId="urn:microsoft.com/office/officeart/2005/8/quickstyle/simple1#2" qsCatId="simple" csTypeId="urn:microsoft.com/office/officeart/2005/8/colors/accent0_3" csCatId="mainScheme" phldr="1"/>
      <dgm:spPr/>
      <dgm:t>
        <a:bodyPr/>
        <a:lstStyle/>
        <a:p>
          <a:endParaRPr lang="cs-CZ"/>
        </a:p>
      </dgm:t>
    </dgm:pt>
    <dgm:pt modelId="{B94FC0B3-5E86-4B83-A9B2-A9C4F28D2F1B}">
      <dgm:prSet custT="1"/>
      <dgm:spPr/>
      <dgm:t>
        <a:bodyPr/>
        <a:lstStyle/>
        <a:p>
          <a:pPr rtl="0"/>
          <a:r>
            <a:rPr lang="cs-CZ" sz="1900" b="1" dirty="0" smtClean="0"/>
            <a:t>skutkového tvrzení</a:t>
          </a:r>
          <a:endParaRPr lang="cs-CZ" sz="1900" b="1" dirty="0"/>
        </a:p>
      </dgm:t>
    </dgm:pt>
    <dgm:pt modelId="{A0BF200F-B94E-4C63-9789-6ABA27F7D268}" type="parTrans" cxnId="{E9EB6727-7208-4C4D-B051-0F2D8E95B4B9}">
      <dgm:prSet/>
      <dgm:spPr/>
      <dgm:t>
        <a:bodyPr/>
        <a:lstStyle/>
        <a:p>
          <a:endParaRPr lang="cs-CZ"/>
        </a:p>
      </dgm:t>
    </dgm:pt>
    <dgm:pt modelId="{CF8E94B4-A291-486E-B101-87C38CAF6B8F}" type="sibTrans" cxnId="{E9EB6727-7208-4C4D-B051-0F2D8E95B4B9}">
      <dgm:prSet/>
      <dgm:spPr/>
      <dgm:t>
        <a:bodyPr/>
        <a:lstStyle/>
        <a:p>
          <a:endParaRPr lang="cs-CZ"/>
        </a:p>
      </dgm:t>
    </dgm:pt>
    <dgm:pt modelId="{935FAE1F-960D-48AB-87D9-1D621202D877}">
      <dgm:prSet custT="1"/>
      <dgm:spPr/>
      <dgm:t>
        <a:bodyPr/>
        <a:lstStyle/>
        <a:p>
          <a:pPr rtl="0"/>
          <a:r>
            <a:rPr lang="cs-CZ" sz="1800" dirty="0" smtClean="0"/>
            <a:t>a toto tvrzení se dotýká cti, důstojnosti nebo soukromí (fyzické osoby) nebo dobré pověsti (právnické osoby)</a:t>
          </a:r>
          <a:endParaRPr lang="cs-CZ" sz="1800" dirty="0"/>
        </a:p>
      </dgm:t>
    </dgm:pt>
    <dgm:pt modelId="{4E07BF61-4E2A-474D-BF9E-AD3ACC361111}" type="parTrans" cxnId="{72677628-9A53-4DF5-A146-2ED438D8A197}">
      <dgm:prSet/>
      <dgm:spPr/>
      <dgm:t>
        <a:bodyPr/>
        <a:lstStyle/>
        <a:p>
          <a:endParaRPr lang="cs-CZ"/>
        </a:p>
      </dgm:t>
    </dgm:pt>
    <dgm:pt modelId="{1B028EE0-0222-4589-BBD0-BE4F430C8272}" type="sibTrans" cxnId="{72677628-9A53-4DF5-A146-2ED438D8A197}">
      <dgm:prSet/>
      <dgm:spPr/>
      <dgm:t>
        <a:bodyPr/>
        <a:lstStyle/>
        <a:p>
          <a:endParaRPr lang="cs-CZ"/>
        </a:p>
      </dgm:t>
    </dgm:pt>
    <dgm:pt modelId="{13AA7430-0EC8-48A8-ACD7-6613AED09F83}">
      <dgm:prSet/>
      <dgm:spPr/>
      <dgm:t>
        <a:bodyPr/>
        <a:lstStyle/>
        <a:p>
          <a:pPr marL="0" marR="0" indent="0" defTabSz="914400" rtl="0" eaLnBrk="1" fontAlgn="auto" latinLnBrk="0" hangingPunct="1">
            <a:lnSpc>
              <a:spcPct val="100000"/>
            </a:lnSpc>
            <a:spcBef>
              <a:spcPts val="0"/>
            </a:spcBef>
            <a:spcAft>
              <a:spcPts val="0"/>
            </a:spcAft>
            <a:buClrTx/>
            <a:buSzTx/>
            <a:buFontTx/>
            <a:buNone/>
            <a:tabLst/>
            <a:defRPr/>
          </a:pPr>
          <a:r>
            <a:rPr lang="cs-CZ" dirty="0" smtClean="0"/>
            <a:t>Vzniká právo na odpověď</a:t>
          </a:r>
        </a:p>
        <a:p>
          <a:pPr defTabSz="2889250" rtl="0">
            <a:lnSpc>
              <a:spcPct val="90000"/>
            </a:lnSpc>
            <a:spcBef>
              <a:spcPct val="0"/>
            </a:spcBef>
            <a:spcAft>
              <a:spcPct val="35000"/>
            </a:spcAft>
          </a:pPr>
          <a:endParaRPr lang="cs-CZ" dirty="0"/>
        </a:p>
      </dgm:t>
    </dgm:pt>
    <dgm:pt modelId="{3886B93A-8851-48A4-9749-796942BB226B}" type="parTrans" cxnId="{9544482A-A814-40B3-A912-DDE1478D2D8C}">
      <dgm:prSet/>
      <dgm:spPr/>
      <dgm:t>
        <a:bodyPr/>
        <a:lstStyle/>
        <a:p>
          <a:endParaRPr lang="cs-CZ"/>
        </a:p>
      </dgm:t>
    </dgm:pt>
    <dgm:pt modelId="{74C895EC-E0AE-46D4-8488-9CAA579B4B33}" type="sibTrans" cxnId="{9544482A-A814-40B3-A912-DDE1478D2D8C}">
      <dgm:prSet/>
      <dgm:spPr/>
      <dgm:t>
        <a:bodyPr/>
        <a:lstStyle/>
        <a:p>
          <a:endParaRPr lang="cs-CZ"/>
        </a:p>
      </dgm:t>
    </dgm:pt>
    <dgm:pt modelId="{16475FBE-A061-4728-B2FC-63CF96BDD6C0}" type="pres">
      <dgm:prSet presAssocID="{F78CC71D-C23B-409C-9102-BACFC973F6CC}" presName="Name0" presStyleCnt="0">
        <dgm:presLayoutVars>
          <dgm:dir/>
          <dgm:resizeHandles val="exact"/>
        </dgm:presLayoutVars>
      </dgm:prSet>
      <dgm:spPr/>
      <dgm:t>
        <a:bodyPr/>
        <a:lstStyle/>
        <a:p>
          <a:endParaRPr lang="cs-CZ"/>
        </a:p>
      </dgm:t>
    </dgm:pt>
    <dgm:pt modelId="{22E887D3-3324-41EF-980D-4BDF902DCAA0}" type="pres">
      <dgm:prSet presAssocID="{F78CC71D-C23B-409C-9102-BACFC973F6CC}" presName="vNodes" presStyleCnt="0"/>
      <dgm:spPr/>
    </dgm:pt>
    <dgm:pt modelId="{37898276-EC73-4A72-8F54-F318AFBD5F7C}" type="pres">
      <dgm:prSet presAssocID="{B94FC0B3-5E86-4B83-A9B2-A9C4F28D2F1B}" presName="node" presStyleLbl="node1" presStyleIdx="0" presStyleCnt="3" custScaleX="204504" custScaleY="144951">
        <dgm:presLayoutVars>
          <dgm:bulletEnabled val="1"/>
        </dgm:presLayoutVars>
      </dgm:prSet>
      <dgm:spPr>
        <a:prstGeom prst="roundRect">
          <a:avLst/>
        </a:prstGeom>
      </dgm:spPr>
      <dgm:t>
        <a:bodyPr/>
        <a:lstStyle/>
        <a:p>
          <a:endParaRPr lang="cs-CZ"/>
        </a:p>
      </dgm:t>
    </dgm:pt>
    <dgm:pt modelId="{F65CDAEB-0E23-462C-83E4-AF5115631262}" type="pres">
      <dgm:prSet presAssocID="{CF8E94B4-A291-486E-B101-87C38CAF6B8F}" presName="spacerT" presStyleCnt="0"/>
      <dgm:spPr/>
    </dgm:pt>
    <dgm:pt modelId="{9FDE14FC-E574-416C-AE8B-13EB65C06746}" type="pres">
      <dgm:prSet presAssocID="{CF8E94B4-A291-486E-B101-87C38CAF6B8F}" presName="sibTrans" presStyleLbl="sibTrans2D1" presStyleIdx="0" presStyleCnt="2"/>
      <dgm:spPr/>
      <dgm:t>
        <a:bodyPr/>
        <a:lstStyle/>
        <a:p>
          <a:endParaRPr lang="cs-CZ"/>
        </a:p>
      </dgm:t>
    </dgm:pt>
    <dgm:pt modelId="{B6DB0D4E-366B-400A-8611-43CD72F17220}" type="pres">
      <dgm:prSet presAssocID="{CF8E94B4-A291-486E-B101-87C38CAF6B8F}" presName="spacerB" presStyleCnt="0"/>
      <dgm:spPr/>
    </dgm:pt>
    <dgm:pt modelId="{71855C9A-297F-469A-8241-48013BC6A4D7}" type="pres">
      <dgm:prSet presAssocID="{935FAE1F-960D-48AB-87D9-1D621202D877}" presName="node" presStyleLbl="node1" presStyleIdx="1" presStyleCnt="3" custScaleX="245533" custScaleY="237605">
        <dgm:presLayoutVars>
          <dgm:bulletEnabled val="1"/>
        </dgm:presLayoutVars>
      </dgm:prSet>
      <dgm:spPr>
        <a:prstGeom prst="roundRect">
          <a:avLst/>
        </a:prstGeom>
      </dgm:spPr>
      <dgm:t>
        <a:bodyPr/>
        <a:lstStyle/>
        <a:p>
          <a:endParaRPr lang="cs-CZ"/>
        </a:p>
      </dgm:t>
    </dgm:pt>
    <dgm:pt modelId="{DC9BCD11-159B-4BCC-BFDA-0C457A02FCF8}" type="pres">
      <dgm:prSet presAssocID="{F78CC71D-C23B-409C-9102-BACFC973F6CC}" presName="sibTransLast" presStyleLbl="sibTrans2D1" presStyleIdx="1" presStyleCnt="2"/>
      <dgm:spPr/>
      <dgm:t>
        <a:bodyPr/>
        <a:lstStyle/>
        <a:p>
          <a:endParaRPr lang="cs-CZ"/>
        </a:p>
      </dgm:t>
    </dgm:pt>
    <dgm:pt modelId="{204A0D68-AE57-4CD6-BD4F-552C4C5613E0}" type="pres">
      <dgm:prSet presAssocID="{F78CC71D-C23B-409C-9102-BACFC973F6CC}" presName="connectorText" presStyleLbl="sibTrans2D1" presStyleIdx="1" presStyleCnt="2"/>
      <dgm:spPr/>
      <dgm:t>
        <a:bodyPr/>
        <a:lstStyle/>
        <a:p>
          <a:endParaRPr lang="cs-CZ"/>
        </a:p>
      </dgm:t>
    </dgm:pt>
    <dgm:pt modelId="{BBFE8790-9BAA-476A-929E-E8CFF00AAEFD}" type="pres">
      <dgm:prSet presAssocID="{F78CC71D-C23B-409C-9102-BACFC973F6CC}" presName="lastNode" presStyleLbl="node1" presStyleIdx="2" presStyleCnt="3" custScaleX="124438" custScaleY="122286">
        <dgm:presLayoutVars>
          <dgm:bulletEnabled val="1"/>
        </dgm:presLayoutVars>
      </dgm:prSet>
      <dgm:spPr/>
      <dgm:t>
        <a:bodyPr/>
        <a:lstStyle/>
        <a:p>
          <a:endParaRPr lang="cs-CZ"/>
        </a:p>
      </dgm:t>
    </dgm:pt>
  </dgm:ptLst>
  <dgm:cxnLst>
    <dgm:cxn modelId="{6B0AEF1A-20F7-46D0-BD80-348A4A6A731F}" type="presOf" srcId="{F78CC71D-C23B-409C-9102-BACFC973F6CC}" destId="{16475FBE-A061-4728-B2FC-63CF96BDD6C0}" srcOrd="0" destOrd="0" presId="urn:microsoft.com/office/officeart/2005/8/layout/equation2"/>
    <dgm:cxn modelId="{3446602D-1AB3-488F-A600-E20476AFE06C}" type="presOf" srcId="{1B028EE0-0222-4589-BBD0-BE4F430C8272}" destId="{DC9BCD11-159B-4BCC-BFDA-0C457A02FCF8}" srcOrd="0" destOrd="0" presId="urn:microsoft.com/office/officeart/2005/8/layout/equation2"/>
    <dgm:cxn modelId="{2435A2A6-AC4B-4926-90A3-81ADC3B97F40}" type="presOf" srcId="{B94FC0B3-5E86-4B83-A9B2-A9C4F28D2F1B}" destId="{37898276-EC73-4A72-8F54-F318AFBD5F7C}" srcOrd="0" destOrd="0" presId="urn:microsoft.com/office/officeart/2005/8/layout/equation2"/>
    <dgm:cxn modelId="{9544482A-A814-40B3-A912-DDE1478D2D8C}" srcId="{F78CC71D-C23B-409C-9102-BACFC973F6CC}" destId="{13AA7430-0EC8-48A8-ACD7-6613AED09F83}" srcOrd="2" destOrd="0" parTransId="{3886B93A-8851-48A4-9749-796942BB226B}" sibTransId="{74C895EC-E0AE-46D4-8488-9CAA579B4B33}"/>
    <dgm:cxn modelId="{AD3CD7F5-7896-48FB-A8AC-8C9CC8FBBEF9}" type="presOf" srcId="{13AA7430-0EC8-48A8-ACD7-6613AED09F83}" destId="{BBFE8790-9BAA-476A-929E-E8CFF00AAEFD}" srcOrd="0" destOrd="0" presId="urn:microsoft.com/office/officeart/2005/8/layout/equation2"/>
    <dgm:cxn modelId="{72677628-9A53-4DF5-A146-2ED438D8A197}" srcId="{F78CC71D-C23B-409C-9102-BACFC973F6CC}" destId="{935FAE1F-960D-48AB-87D9-1D621202D877}" srcOrd="1" destOrd="0" parTransId="{4E07BF61-4E2A-474D-BF9E-AD3ACC361111}" sibTransId="{1B028EE0-0222-4589-BBD0-BE4F430C8272}"/>
    <dgm:cxn modelId="{751F6E92-417A-4F55-9264-80EA5B40E912}" type="presOf" srcId="{935FAE1F-960D-48AB-87D9-1D621202D877}" destId="{71855C9A-297F-469A-8241-48013BC6A4D7}" srcOrd="0" destOrd="0" presId="urn:microsoft.com/office/officeart/2005/8/layout/equation2"/>
    <dgm:cxn modelId="{E70AE210-67A5-42C0-969F-B1938A788653}" type="presOf" srcId="{CF8E94B4-A291-486E-B101-87C38CAF6B8F}" destId="{9FDE14FC-E574-416C-AE8B-13EB65C06746}" srcOrd="0" destOrd="0" presId="urn:microsoft.com/office/officeart/2005/8/layout/equation2"/>
    <dgm:cxn modelId="{47CFC627-25CA-43D2-A387-1BD8126C3A2C}" type="presOf" srcId="{1B028EE0-0222-4589-BBD0-BE4F430C8272}" destId="{204A0D68-AE57-4CD6-BD4F-552C4C5613E0}" srcOrd="1" destOrd="0" presId="urn:microsoft.com/office/officeart/2005/8/layout/equation2"/>
    <dgm:cxn modelId="{E9EB6727-7208-4C4D-B051-0F2D8E95B4B9}" srcId="{F78CC71D-C23B-409C-9102-BACFC973F6CC}" destId="{B94FC0B3-5E86-4B83-A9B2-A9C4F28D2F1B}" srcOrd="0" destOrd="0" parTransId="{A0BF200F-B94E-4C63-9789-6ABA27F7D268}" sibTransId="{CF8E94B4-A291-486E-B101-87C38CAF6B8F}"/>
    <dgm:cxn modelId="{3BCB2396-AD1F-4D3D-ABA4-30560B296377}" type="presParOf" srcId="{16475FBE-A061-4728-B2FC-63CF96BDD6C0}" destId="{22E887D3-3324-41EF-980D-4BDF902DCAA0}" srcOrd="0" destOrd="0" presId="urn:microsoft.com/office/officeart/2005/8/layout/equation2"/>
    <dgm:cxn modelId="{2E30B064-A713-408E-B784-E824BFAB5E99}" type="presParOf" srcId="{22E887D3-3324-41EF-980D-4BDF902DCAA0}" destId="{37898276-EC73-4A72-8F54-F318AFBD5F7C}" srcOrd="0" destOrd="0" presId="urn:microsoft.com/office/officeart/2005/8/layout/equation2"/>
    <dgm:cxn modelId="{0218394A-E627-4F47-BB9A-6990879BEFE4}" type="presParOf" srcId="{22E887D3-3324-41EF-980D-4BDF902DCAA0}" destId="{F65CDAEB-0E23-462C-83E4-AF5115631262}" srcOrd="1" destOrd="0" presId="urn:microsoft.com/office/officeart/2005/8/layout/equation2"/>
    <dgm:cxn modelId="{259240DB-1903-477D-B260-A36B465E7B2D}" type="presParOf" srcId="{22E887D3-3324-41EF-980D-4BDF902DCAA0}" destId="{9FDE14FC-E574-416C-AE8B-13EB65C06746}" srcOrd="2" destOrd="0" presId="urn:microsoft.com/office/officeart/2005/8/layout/equation2"/>
    <dgm:cxn modelId="{8325F470-8074-47F8-862B-B3C4F1AC7E00}" type="presParOf" srcId="{22E887D3-3324-41EF-980D-4BDF902DCAA0}" destId="{B6DB0D4E-366B-400A-8611-43CD72F17220}" srcOrd="3" destOrd="0" presId="urn:microsoft.com/office/officeart/2005/8/layout/equation2"/>
    <dgm:cxn modelId="{352849E4-34EA-4396-8DD3-3B27E85A3C37}" type="presParOf" srcId="{22E887D3-3324-41EF-980D-4BDF902DCAA0}" destId="{71855C9A-297F-469A-8241-48013BC6A4D7}" srcOrd="4" destOrd="0" presId="urn:microsoft.com/office/officeart/2005/8/layout/equation2"/>
    <dgm:cxn modelId="{A9696ED2-1EBF-42D1-95FC-062348E21A9C}" type="presParOf" srcId="{16475FBE-A061-4728-B2FC-63CF96BDD6C0}" destId="{DC9BCD11-159B-4BCC-BFDA-0C457A02FCF8}" srcOrd="1" destOrd="0" presId="urn:microsoft.com/office/officeart/2005/8/layout/equation2"/>
    <dgm:cxn modelId="{DDA6EBBE-0745-4D68-9206-C0070BF6C3DC}" type="presParOf" srcId="{DC9BCD11-159B-4BCC-BFDA-0C457A02FCF8}" destId="{204A0D68-AE57-4CD6-BD4F-552C4C5613E0}" srcOrd="0" destOrd="0" presId="urn:microsoft.com/office/officeart/2005/8/layout/equation2"/>
    <dgm:cxn modelId="{FF5F8A1E-02F5-45BD-B85C-A029577F11C1}" type="presParOf" srcId="{16475FBE-A061-4728-B2FC-63CF96BDD6C0}" destId="{BBFE8790-9BAA-476A-929E-E8CFF00AAEFD}"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73C747CB-6628-4184-9F02-218FE3DC7FEC}" type="doc">
      <dgm:prSet loTypeId="urn:microsoft.com/office/officeart/2005/8/layout/cycle8" loCatId="cycle" qsTypeId="urn:microsoft.com/office/officeart/2005/8/quickstyle/simple1#3" qsCatId="simple" csTypeId="urn:microsoft.com/office/officeart/2005/8/colors/accent4_3" csCatId="accent4"/>
      <dgm:spPr/>
      <dgm:t>
        <a:bodyPr/>
        <a:lstStyle/>
        <a:p>
          <a:endParaRPr lang="cs-CZ"/>
        </a:p>
      </dgm:t>
    </dgm:pt>
    <dgm:pt modelId="{E911D157-6B7C-488E-AAC9-FBB53CD546FB}">
      <dgm:prSet custT="1"/>
      <dgm:spPr/>
      <dgm:t>
        <a:bodyPr/>
        <a:lstStyle/>
        <a:p>
          <a:pPr rtl="0"/>
          <a:r>
            <a:rPr lang="cs-CZ" sz="1600" dirty="0" smtClean="0"/>
            <a:t>musí být omezena pouze na skutková tvrzení</a:t>
          </a:r>
          <a:endParaRPr lang="cs-CZ" sz="1600" dirty="0"/>
        </a:p>
      </dgm:t>
    </dgm:pt>
    <dgm:pt modelId="{3B609D4D-5D54-4E40-816E-8D3A8EAC8DB8}" type="parTrans" cxnId="{735FCE27-EDE1-4759-B6B8-85BB848B4A98}">
      <dgm:prSet/>
      <dgm:spPr/>
      <dgm:t>
        <a:bodyPr/>
        <a:lstStyle/>
        <a:p>
          <a:endParaRPr lang="cs-CZ"/>
        </a:p>
      </dgm:t>
    </dgm:pt>
    <dgm:pt modelId="{02AFACD9-650A-4E07-8B05-49F468C8796F}" type="sibTrans" cxnId="{735FCE27-EDE1-4759-B6B8-85BB848B4A98}">
      <dgm:prSet/>
      <dgm:spPr/>
      <dgm:t>
        <a:bodyPr/>
        <a:lstStyle/>
        <a:p>
          <a:endParaRPr lang="cs-CZ"/>
        </a:p>
      </dgm:t>
    </dgm:pt>
    <dgm:pt modelId="{BD564581-EAED-43DE-8DED-86A36D912D68}">
      <dgm:prSet custT="1"/>
      <dgm:spPr/>
      <dgm:t>
        <a:bodyPr/>
        <a:lstStyle/>
        <a:p>
          <a:pPr rtl="0"/>
          <a:r>
            <a:rPr lang="cs-CZ" sz="1600" dirty="0" smtClean="0"/>
            <a:t>které zveřejněné tvrzení uvádí na pravou míru</a:t>
          </a:r>
          <a:endParaRPr lang="cs-CZ" sz="1600" dirty="0"/>
        </a:p>
      </dgm:t>
    </dgm:pt>
    <dgm:pt modelId="{82FCC5E3-9D85-453B-BDC1-44861A37A4CE}" type="parTrans" cxnId="{99D449B6-0777-4030-B42C-06845166F8B9}">
      <dgm:prSet/>
      <dgm:spPr/>
      <dgm:t>
        <a:bodyPr/>
        <a:lstStyle/>
        <a:p>
          <a:endParaRPr lang="cs-CZ"/>
        </a:p>
      </dgm:t>
    </dgm:pt>
    <dgm:pt modelId="{2032FCE6-CB85-413C-A52F-25E36FD1E651}" type="sibTrans" cxnId="{99D449B6-0777-4030-B42C-06845166F8B9}">
      <dgm:prSet/>
      <dgm:spPr/>
      <dgm:t>
        <a:bodyPr/>
        <a:lstStyle/>
        <a:p>
          <a:endParaRPr lang="cs-CZ"/>
        </a:p>
      </dgm:t>
    </dgm:pt>
    <dgm:pt modelId="{0E311DAF-F3BB-4B61-B17C-181A9BFAB604}">
      <dgm:prSet custT="1"/>
      <dgm:spPr/>
      <dgm:t>
        <a:bodyPr/>
        <a:lstStyle/>
        <a:p>
          <a:pPr rtl="0"/>
          <a:r>
            <a:rPr lang="cs-CZ" sz="1600" dirty="0" smtClean="0"/>
            <a:t>doplňuje, je-li neúplné</a:t>
          </a:r>
          <a:endParaRPr lang="cs-CZ" sz="1600" dirty="0"/>
        </a:p>
      </dgm:t>
    </dgm:pt>
    <dgm:pt modelId="{1D4612B4-CB2B-4B2D-ADCC-324E7A743A5D}" type="parTrans" cxnId="{C1F2A913-EFEB-4D05-A9C5-9506A785D744}">
      <dgm:prSet/>
      <dgm:spPr/>
      <dgm:t>
        <a:bodyPr/>
        <a:lstStyle/>
        <a:p>
          <a:endParaRPr lang="cs-CZ"/>
        </a:p>
      </dgm:t>
    </dgm:pt>
    <dgm:pt modelId="{3FD624B6-5862-418A-9E63-26876F494809}" type="sibTrans" cxnId="{C1F2A913-EFEB-4D05-A9C5-9506A785D744}">
      <dgm:prSet/>
      <dgm:spPr/>
      <dgm:t>
        <a:bodyPr/>
        <a:lstStyle/>
        <a:p>
          <a:endParaRPr lang="cs-CZ"/>
        </a:p>
      </dgm:t>
    </dgm:pt>
    <dgm:pt modelId="{F086E9C0-4E63-450A-85A2-F4D922B1069F}">
      <dgm:prSet custT="1"/>
      <dgm:spPr/>
      <dgm:t>
        <a:bodyPr/>
        <a:lstStyle/>
        <a:p>
          <a:pPr rtl="0"/>
          <a:r>
            <a:rPr lang="cs-CZ" sz="1600" dirty="0" smtClean="0"/>
            <a:t>zpřesňuje, zkresluje-li původní tvrzení pravdu</a:t>
          </a:r>
          <a:endParaRPr lang="cs-CZ" sz="1600" dirty="0"/>
        </a:p>
      </dgm:t>
    </dgm:pt>
    <dgm:pt modelId="{15EB4E28-4A4C-4D92-B941-E808DE35C00B}" type="parTrans" cxnId="{B9528DB7-A995-4CAF-AEA3-A58392293470}">
      <dgm:prSet/>
      <dgm:spPr/>
      <dgm:t>
        <a:bodyPr/>
        <a:lstStyle/>
        <a:p>
          <a:endParaRPr lang="cs-CZ"/>
        </a:p>
      </dgm:t>
    </dgm:pt>
    <dgm:pt modelId="{117EE84D-AFBA-4B0F-800A-9B1C7036F42E}" type="sibTrans" cxnId="{B9528DB7-A995-4CAF-AEA3-A58392293470}">
      <dgm:prSet/>
      <dgm:spPr/>
      <dgm:t>
        <a:bodyPr/>
        <a:lstStyle/>
        <a:p>
          <a:endParaRPr lang="cs-CZ"/>
        </a:p>
      </dgm:t>
    </dgm:pt>
    <dgm:pt modelId="{9F2875EB-2B66-4E42-8E9A-7908FADDD036}">
      <dgm:prSet custT="1"/>
      <dgm:spPr/>
      <dgm:t>
        <a:bodyPr/>
        <a:lstStyle/>
        <a:p>
          <a:pPr rtl="0"/>
          <a:r>
            <a:rPr lang="cs-CZ" sz="1600" dirty="0" smtClean="0"/>
            <a:t>musí být přiměřené zveřejněnému tvrzení</a:t>
          </a:r>
          <a:endParaRPr lang="cs-CZ" sz="1600" dirty="0"/>
        </a:p>
      </dgm:t>
    </dgm:pt>
    <dgm:pt modelId="{FC52A34B-69C0-4B36-9F9D-0D12CB6DD307}" type="parTrans" cxnId="{F31E910D-7E83-4F4E-92F3-6812A9B1529C}">
      <dgm:prSet/>
      <dgm:spPr/>
      <dgm:t>
        <a:bodyPr/>
        <a:lstStyle/>
        <a:p>
          <a:endParaRPr lang="cs-CZ"/>
        </a:p>
      </dgm:t>
    </dgm:pt>
    <dgm:pt modelId="{97A5573E-3010-4302-B11E-D14B46198B80}" type="sibTrans" cxnId="{F31E910D-7E83-4F4E-92F3-6812A9B1529C}">
      <dgm:prSet/>
      <dgm:spPr/>
      <dgm:t>
        <a:bodyPr/>
        <a:lstStyle/>
        <a:p>
          <a:endParaRPr lang="cs-CZ"/>
        </a:p>
      </dgm:t>
    </dgm:pt>
    <dgm:pt modelId="{ED3929F4-9CE5-41E7-92D9-253506E49EF1}">
      <dgm:prSet custT="1"/>
      <dgm:spPr/>
      <dgm:t>
        <a:bodyPr/>
        <a:lstStyle/>
        <a:p>
          <a:pPr rtl="0"/>
          <a:r>
            <a:rPr lang="cs-CZ" sz="1600" dirty="0" smtClean="0"/>
            <a:t>musí být patrno, kdo ji činí</a:t>
          </a:r>
          <a:endParaRPr lang="cs-CZ" sz="1600" dirty="0"/>
        </a:p>
      </dgm:t>
    </dgm:pt>
    <dgm:pt modelId="{BE094413-7B05-49C3-8674-47D44CD5672E}" type="parTrans" cxnId="{F96E72FE-688F-4B9C-AF06-701D2AFCA751}">
      <dgm:prSet/>
      <dgm:spPr/>
      <dgm:t>
        <a:bodyPr/>
        <a:lstStyle/>
        <a:p>
          <a:endParaRPr lang="cs-CZ"/>
        </a:p>
      </dgm:t>
    </dgm:pt>
    <dgm:pt modelId="{7576824B-5FE2-4161-A4B8-65FE59ECDF30}" type="sibTrans" cxnId="{F96E72FE-688F-4B9C-AF06-701D2AFCA751}">
      <dgm:prSet/>
      <dgm:spPr/>
      <dgm:t>
        <a:bodyPr/>
        <a:lstStyle/>
        <a:p>
          <a:endParaRPr lang="cs-CZ"/>
        </a:p>
      </dgm:t>
    </dgm:pt>
    <dgm:pt modelId="{D1AFE6AB-97F3-46B9-A5D6-328B43081E32}" type="pres">
      <dgm:prSet presAssocID="{73C747CB-6628-4184-9F02-218FE3DC7FEC}" presName="compositeShape" presStyleCnt="0">
        <dgm:presLayoutVars>
          <dgm:chMax val="7"/>
          <dgm:dir/>
          <dgm:resizeHandles val="exact"/>
        </dgm:presLayoutVars>
      </dgm:prSet>
      <dgm:spPr/>
      <dgm:t>
        <a:bodyPr/>
        <a:lstStyle/>
        <a:p>
          <a:endParaRPr lang="cs-CZ"/>
        </a:p>
      </dgm:t>
    </dgm:pt>
    <dgm:pt modelId="{9A29B29D-0682-449D-AAE4-9D7520D0FEBE}" type="pres">
      <dgm:prSet presAssocID="{73C747CB-6628-4184-9F02-218FE3DC7FEC}" presName="wedge1" presStyleLbl="node1" presStyleIdx="0" presStyleCnt="6"/>
      <dgm:spPr/>
      <dgm:t>
        <a:bodyPr/>
        <a:lstStyle/>
        <a:p>
          <a:endParaRPr lang="cs-CZ"/>
        </a:p>
      </dgm:t>
    </dgm:pt>
    <dgm:pt modelId="{28103DFD-E60E-4CAA-BB6C-4B7A415F154F}" type="pres">
      <dgm:prSet presAssocID="{73C747CB-6628-4184-9F02-218FE3DC7FEC}" presName="dummy1a" presStyleCnt="0"/>
      <dgm:spPr/>
    </dgm:pt>
    <dgm:pt modelId="{0C1E5F55-3081-4F76-A978-70C76A8CC803}" type="pres">
      <dgm:prSet presAssocID="{73C747CB-6628-4184-9F02-218FE3DC7FEC}" presName="dummy1b" presStyleCnt="0"/>
      <dgm:spPr/>
    </dgm:pt>
    <dgm:pt modelId="{A92A702D-DA2F-4E5E-9960-9F2AA3B85C7B}" type="pres">
      <dgm:prSet presAssocID="{73C747CB-6628-4184-9F02-218FE3DC7FEC}" presName="wedge1Tx" presStyleLbl="node1" presStyleIdx="0" presStyleCnt="6">
        <dgm:presLayoutVars>
          <dgm:chMax val="0"/>
          <dgm:chPref val="0"/>
          <dgm:bulletEnabled val="1"/>
        </dgm:presLayoutVars>
      </dgm:prSet>
      <dgm:spPr/>
      <dgm:t>
        <a:bodyPr/>
        <a:lstStyle/>
        <a:p>
          <a:endParaRPr lang="cs-CZ"/>
        </a:p>
      </dgm:t>
    </dgm:pt>
    <dgm:pt modelId="{6439E821-E17B-436A-B01D-5BD38C66A39A}" type="pres">
      <dgm:prSet presAssocID="{73C747CB-6628-4184-9F02-218FE3DC7FEC}" presName="wedge2" presStyleLbl="node1" presStyleIdx="1" presStyleCnt="6"/>
      <dgm:spPr/>
      <dgm:t>
        <a:bodyPr/>
        <a:lstStyle/>
        <a:p>
          <a:endParaRPr lang="cs-CZ"/>
        </a:p>
      </dgm:t>
    </dgm:pt>
    <dgm:pt modelId="{13249BB9-EB2A-4B38-9CA3-D0DB8D123C3A}" type="pres">
      <dgm:prSet presAssocID="{73C747CB-6628-4184-9F02-218FE3DC7FEC}" presName="dummy2a" presStyleCnt="0"/>
      <dgm:spPr/>
    </dgm:pt>
    <dgm:pt modelId="{04244EBF-082F-4377-998B-ACA06434A963}" type="pres">
      <dgm:prSet presAssocID="{73C747CB-6628-4184-9F02-218FE3DC7FEC}" presName="dummy2b" presStyleCnt="0"/>
      <dgm:spPr/>
    </dgm:pt>
    <dgm:pt modelId="{4C1CE3B8-F833-42DB-8502-70DF333C5393}" type="pres">
      <dgm:prSet presAssocID="{73C747CB-6628-4184-9F02-218FE3DC7FEC}" presName="wedge2Tx" presStyleLbl="node1" presStyleIdx="1" presStyleCnt="6">
        <dgm:presLayoutVars>
          <dgm:chMax val="0"/>
          <dgm:chPref val="0"/>
          <dgm:bulletEnabled val="1"/>
        </dgm:presLayoutVars>
      </dgm:prSet>
      <dgm:spPr/>
      <dgm:t>
        <a:bodyPr/>
        <a:lstStyle/>
        <a:p>
          <a:endParaRPr lang="cs-CZ"/>
        </a:p>
      </dgm:t>
    </dgm:pt>
    <dgm:pt modelId="{C7E4AF5A-AD71-44F9-A420-D325D82E05E4}" type="pres">
      <dgm:prSet presAssocID="{73C747CB-6628-4184-9F02-218FE3DC7FEC}" presName="wedge3" presStyleLbl="node1" presStyleIdx="2" presStyleCnt="6"/>
      <dgm:spPr/>
      <dgm:t>
        <a:bodyPr/>
        <a:lstStyle/>
        <a:p>
          <a:endParaRPr lang="cs-CZ"/>
        </a:p>
      </dgm:t>
    </dgm:pt>
    <dgm:pt modelId="{FA125968-88BB-4E79-B8FC-10641B522796}" type="pres">
      <dgm:prSet presAssocID="{73C747CB-6628-4184-9F02-218FE3DC7FEC}" presName="dummy3a" presStyleCnt="0"/>
      <dgm:spPr/>
    </dgm:pt>
    <dgm:pt modelId="{2010DD73-8647-49CF-A181-43467A1DF98C}" type="pres">
      <dgm:prSet presAssocID="{73C747CB-6628-4184-9F02-218FE3DC7FEC}" presName="dummy3b" presStyleCnt="0"/>
      <dgm:spPr/>
    </dgm:pt>
    <dgm:pt modelId="{B9F0628D-217A-4ACD-8FD1-D248A73AA2A2}" type="pres">
      <dgm:prSet presAssocID="{73C747CB-6628-4184-9F02-218FE3DC7FEC}" presName="wedge3Tx" presStyleLbl="node1" presStyleIdx="2" presStyleCnt="6">
        <dgm:presLayoutVars>
          <dgm:chMax val="0"/>
          <dgm:chPref val="0"/>
          <dgm:bulletEnabled val="1"/>
        </dgm:presLayoutVars>
      </dgm:prSet>
      <dgm:spPr/>
      <dgm:t>
        <a:bodyPr/>
        <a:lstStyle/>
        <a:p>
          <a:endParaRPr lang="cs-CZ"/>
        </a:p>
      </dgm:t>
    </dgm:pt>
    <dgm:pt modelId="{6FEB48BF-0DD7-423A-994D-19D9E6147EE9}" type="pres">
      <dgm:prSet presAssocID="{73C747CB-6628-4184-9F02-218FE3DC7FEC}" presName="wedge4" presStyleLbl="node1" presStyleIdx="3" presStyleCnt="6"/>
      <dgm:spPr/>
      <dgm:t>
        <a:bodyPr/>
        <a:lstStyle/>
        <a:p>
          <a:endParaRPr lang="cs-CZ"/>
        </a:p>
      </dgm:t>
    </dgm:pt>
    <dgm:pt modelId="{B1F970F7-785F-4884-B822-8DD15ADBE908}" type="pres">
      <dgm:prSet presAssocID="{73C747CB-6628-4184-9F02-218FE3DC7FEC}" presName="dummy4a" presStyleCnt="0"/>
      <dgm:spPr/>
    </dgm:pt>
    <dgm:pt modelId="{4FA6EA45-1AE6-4181-8088-5900A7584C79}" type="pres">
      <dgm:prSet presAssocID="{73C747CB-6628-4184-9F02-218FE3DC7FEC}" presName="dummy4b" presStyleCnt="0"/>
      <dgm:spPr/>
    </dgm:pt>
    <dgm:pt modelId="{44D37907-0FB5-40F5-90AE-564DE2A3D953}" type="pres">
      <dgm:prSet presAssocID="{73C747CB-6628-4184-9F02-218FE3DC7FEC}" presName="wedge4Tx" presStyleLbl="node1" presStyleIdx="3" presStyleCnt="6">
        <dgm:presLayoutVars>
          <dgm:chMax val="0"/>
          <dgm:chPref val="0"/>
          <dgm:bulletEnabled val="1"/>
        </dgm:presLayoutVars>
      </dgm:prSet>
      <dgm:spPr/>
      <dgm:t>
        <a:bodyPr/>
        <a:lstStyle/>
        <a:p>
          <a:endParaRPr lang="cs-CZ"/>
        </a:p>
      </dgm:t>
    </dgm:pt>
    <dgm:pt modelId="{772200BA-C5F6-49D6-9FBD-22FB4D2A0CBB}" type="pres">
      <dgm:prSet presAssocID="{73C747CB-6628-4184-9F02-218FE3DC7FEC}" presName="wedge5" presStyleLbl="node1" presStyleIdx="4" presStyleCnt="6"/>
      <dgm:spPr/>
      <dgm:t>
        <a:bodyPr/>
        <a:lstStyle/>
        <a:p>
          <a:endParaRPr lang="cs-CZ"/>
        </a:p>
      </dgm:t>
    </dgm:pt>
    <dgm:pt modelId="{062994EF-D5DB-433E-A78E-DBACB4B5A82A}" type="pres">
      <dgm:prSet presAssocID="{73C747CB-6628-4184-9F02-218FE3DC7FEC}" presName="dummy5a" presStyleCnt="0"/>
      <dgm:spPr/>
    </dgm:pt>
    <dgm:pt modelId="{2C79001B-DCB8-496F-B6BE-224FD87AD36B}" type="pres">
      <dgm:prSet presAssocID="{73C747CB-6628-4184-9F02-218FE3DC7FEC}" presName="dummy5b" presStyleCnt="0"/>
      <dgm:spPr/>
    </dgm:pt>
    <dgm:pt modelId="{5BB9B4AA-3493-4D65-A1E3-184873E17A98}" type="pres">
      <dgm:prSet presAssocID="{73C747CB-6628-4184-9F02-218FE3DC7FEC}" presName="wedge5Tx" presStyleLbl="node1" presStyleIdx="4" presStyleCnt="6">
        <dgm:presLayoutVars>
          <dgm:chMax val="0"/>
          <dgm:chPref val="0"/>
          <dgm:bulletEnabled val="1"/>
        </dgm:presLayoutVars>
      </dgm:prSet>
      <dgm:spPr/>
      <dgm:t>
        <a:bodyPr/>
        <a:lstStyle/>
        <a:p>
          <a:endParaRPr lang="cs-CZ"/>
        </a:p>
      </dgm:t>
    </dgm:pt>
    <dgm:pt modelId="{C89DFA62-38B0-46A1-8303-A9B38A513AB7}" type="pres">
      <dgm:prSet presAssocID="{73C747CB-6628-4184-9F02-218FE3DC7FEC}" presName="wedge6" presStyleLbl="node1" presStyleIdx="5" presStyleCnt="6"/>
      <dgm:spPr/>
      <dgm:t>
        <a:bodyPr/>
        <a:lstStyle/>
        <a:p>
          <a:endParaRPr lang="cs-CZ"/>
        </a:p>
      </dgm:t>
    </dgm:pt>
    <dgm:pt modelId="{E83DC070-96FD-4E52-AAEE-EB824560308D}" type="pres">
      <dgm:prSet presAssocID="{73C747CB-6628-4184-9F02-218FE3DC7FEC}" presName="dummy6a" presStyleCnt="0"/>
      <dgm:spPr/>
    </dgm:pt>
    <dgm:pt modelId="{62A380C9-86EE-4F3A-85E2-F62D895929D0}" type="pres">
      <dgm:prSet presAssocID="{73C747CB-6628-4184-9F02-218FE3DC7FEC}" presName="dummy6b" presStyleCnt="0"/>
      <dgm:spPr/>
    </dgm:pt>
    <dgm:pt modelId="{DC1D58D2-FE5A-420B-940F-E6550A390E49}" type="pres">
      <dgm:prSet presAssocID="{73C747CB-6628-4184-9F02-218FE3DC7FEC}" presName="wedge6Tx" presStyleLbl="node1" presStyleIdx="5" presStyleCnt="6">
        <dgm:presLayoutVars>
          <dgm:chMax val="0"/>
          <dgm:chPref val="0"/>
          <dgm:bulletEnabled val="1"/>
        </dgm:presLayoutVars>
      </dgm:prSet>
      <dgm:spPr/>
      <dgm:t>
        <a:bodyPr/>
        <a:lstStyle/>
        <a:p>
          <a:endParaRPr lang="cs-CZ"/>
        </a:p>
      </dgm:t>
    </dgm:pt>
    <dgm:pt modelId="{511598F8-3470-4089-A917-236E4011F0AF}" type="pres">
      <dgm:prSet presAssocID="{02AFACD9-650A-4E07-8B05-49F468C8796F}" presName="arrowWedge1" presStyleLbl="fgSibTrans2D1" presStyleIdx="0" presStyleCnt="6"/>
      <dgm:spPr/>
    </dgm:pt>
    <dgm:pt modelId="{2618A17C-E711-4B03-9331-B22F49C75A3A}" type="pres">
      <dgm:prSet presAssocID="{2032FCE6-CB85-413C-A52F-25E36FD1E651}" presName="arrowWedge2" presStyleLbl="fgSibTrans2D1" presStyleIdx="1" presStyleCnt="6"/>
      <dgm:spPr/>
    </dgm:pt>
    <dgm:pt modelId="{CBEDBEDC-0616-4D6D-9387-7FF060E0DD90}" type="pres">
      <dgm:prSet presAssocID="{3FD624B6-5862-418A-9E63-26876F494809}" presName="arrowWedge3" presStyleLbl="fgSibTrans2D1" presStyleIdx="2" presStyleCnt="6"/>
      <dgm:spPr/>
    </dgm:pt>
    <dgm:pt modelId="{72CD4470-65CA-43C8-A619-E517BAEE9A33}" type="pres">
      <dgm:prSet presAssocID="{117EE84D-AFBA-4B0F-800A-9B1C7036F42E}" presName="arrowWedge4" presStyleLbl="fgSibTrans2D1" presStyleIdx="3" presStyleCnt="6"/>
      <dgm:spPr/>
    </dgm:pt>
    <dgm:pt modelId="{20D715FA-2839-4290-B49A-961B7CB570A5}" type="pres">
      <dgm:prSet presAssocID="{97A5573E-3010-4302-B11E-D14B46198B80}" presName="arrowWedge5" presStyleLbl="fgSibTrans2D1" presStyleIdx="4" presStyleCnt="6"/>
      <dgm:spPr/>
    </dgm:pt>
    <dgm:pt modelId="{4D28E014-3174-424E-9A6A-A50F4938959D}" type="pres">
      <dgm:prSet presAssocID="{7576824B-5FE2-4161-A4B8-65FE59ECDF30}" presName="arrowWedge6" presStyleLbl="fgSibTrans2D1" presStyleIdx="5" presStyleCnt="6"/>
      <dgm:spPr/>
    </dgm:pt>
  </dgm:ptLst>
  <dgm:cxnLst>
    <dgm:cxn modelId="{D7484E99-F450-490D-9B2B-4AF0062F9E76}" type="presOf" srcId="{F086E9C0-4E63-450A-85A2-F4D922B1069F}" destId="{6FEB48BF-0DD7-423A-994D-19D9E6147EE9}" srcOrd="0" destOrd="0" presId="urn:microsoft.com/office/officeart/2005/8/layout/cycle8"/>
    <dgm:cxn modelId="{4AC7B9A6-AF3A-41D3-86DC-DF78BA9A0CD8}" type="presOf" srcId="{BD564581-EAED-43DE-8DED-86A36D912D68}" destId="{6439E821-E17B-436A-B01D-5BD38C66A39A}" srcOrd="0" destOrd="0" presId="urn:microsoft.com/office/officeart/2005/8/layout/cycle8"/>
    <dgm:cxn modelId="{735FCE27-EDE1-4759-B6B8-85BB848B4A98}" srcId="{73C747CB-6628-4184-9F02-218FE3DC7FEC}" destId="{E911D157-6B7C-488E-AAC9-FBB53CD546FB}" srcOrd="0" destOrd="0" parTransId="{3B609D4D-5D54-4E40-816E-8D3A8EAC8DB8}" sibTransId="{02AFACD9-650A-4E07-8B05-49F468C8796F}"/>
    <dgm:cxn modelId="{2CEC7EE1-66B2-4346-AFA9-FFCC609CE683}" type="presOf" srcId="{BD564581-EAED-43DE-8DED-86A36D912D68}" destId="{4C1CE3B8-F833-42DB-8502-70DF333C5393}" srcOrd="1" destOrd="0" presId="urn:microsoft.com/office/officeart/2005/8/layout/cycle8"/>
    <dgm:cxn modelId="{E73D0931-02CA-416D-982E-E18DD83CB7B9}" type="presOf" srcId="{F086E9C0-4E63-450A-85A2-F4D922B1069F}" destId="{44D37907-0FB5-40F5-90AE-564DE2A3D953}" srcOrd="1" destOrd="0" presId="urn:microsoft.com/office/officeart/2005/8/layout/cycle8"/>
    <dgm:cxn modelId="{C1F2A913-EFEB-4D05-A9C5-9506A785D744}" srcId="{73C747CB-6628-4184-9F02-218FE3DC7FEC}" destId="{0E311DAF-F3BB-4B61-B17C-181A9BFAB604}" srcOrd="2" destOrd="0" parTransId="{1D4612B4-CB2B-4B2D-ADCC-324E7A743A5D}" sibTransId="{3FD624B6-5862-418A-9E63-26876F494809}"/>
    <dgm:cxn modelId="{B9528DB7-A995-4CAF-AEA3-A58392293470}" srcId="{73C747CB-6628-4184-9F02-218FE3DC7FEC}" destId="{F086E9C0-4E63-450A-85A2-F4D922B1069F}" srcOrd="3" destOrd="0" parTransId="{15EB4E28-4A4C-4D92-B941-E808DE35C00B}" sibTransId="{117EE84D-AFBA-4B0F-800A-9B1C7036F42E}"/>
    <dgm:cxn modelId="{9F478A97-66FB-46D6-AA60-CB6E03BAF3DC}" type="presOf" srcId="{9F2875EB-2B66-4E42-8E9A-7908FADDD036}" destId="{5BB9B4AA-3493-4D65-A1E3-184873E17A98}" srcOrd="1" destOrd="0" presId="urn:microsoft.com/office/officeart/2005/8/layout/cycle8"/>
    <dgm:cxn modelId="{9544FB8E-9F7F-4B5D-977A-AA314638907F}" type="presOf" srcId="{0E311DAF-F3BB-4B61-B17C-181A9BFAB604}" destId="{B9F0628D-217A-4ACD-8FD1-D248A73AA2A2}" srcOrd="1" destOrd="0" presId="urn:microsoft.com/office/officeart/2005/8/layout/cycle8"/>
    <dgm:cxn modelId="{3B6878ED-F35B-4298-A652-8944D511E352}" type="presOf" srcId="{E911D157-6B7C-488E-AAC9-FBB53CD546FB}" destId="{9A29B29D-0682-449D-AAE4-9D7520D0FEBE}" srcOrd="0" destOrd="0" presId="urn:microsoft.com/office/officeart/2005/8/layout/cycle8"/>
    <dgm:cxn modelId="{F9F0E8B5-6B8F-470E-B2AB-C07413CEBA5C}" type="presOf" srcId="{9F2875EB-2B66-4E42-8E9A-7908FADDD036}" destId="{772200BA-C5F6-49D6-9FBD-22FB4D2A0CBB}" srcOrd="0" destOrd="0" presId="urn:microsoft.com/office/officeart/2005/8/layout/cycle8"/>
    <dgm:cxn modelId="{F96E72FE-688F-4B9C-AF06-701D2AFCA751}" srcId="{73C747CB-6628-4184-9F02-218FE3DC7FEC}" destId="{ED3929F4-9CE5-41E7-92D9-253506E49EF1}" srcOrd="5" destOrd="0" parTransId="{BE094413-7B05-49C3-8674-47D44CD5672E}" sibTransId="{7576824B-5FE2-4161-A4B8-65FE59ECDF30}"/>
    <dgm:cxn modelId="{15888F9B-CE23-495E-B76E-E3B590D93EC9}" type="presOf" srcId="{0E311DAF-F3BB-4B61-B17C-181A9BFAB604}" destId="{C7E4AF5A-AD71-44F9-A420-D325D82E05E4}" srcOrd="0" destOrd="0" presId="urn:microsoft.com/office/officeart/2005/8/layout/cycle8"/>
    <dgm:cxn modelId="{6542CF4A-DF56-4298-B560-1C63E8905F79}" type="presOf" srcId="{ED3929F4-9CE5-41E7-92D9-253506E49EF1}" destId="{C89DFA62-38B0-46A1-8303-A9B38A513AB7}" srcOrd="0" destOrd="0" presId="urn:microsoft.com/office/officeart/2005/8/layout/cycle8"/>
    <dgm:cxn modelId="{8A8BFCB0-EEC1-4D87-BE81-2962B70D3F16}" type="presOf" srcId="{73C747CB-6628-4184-9F02-218FE3DC7FEC}" destId="{D1AFE6AB-97F3-46B9-A5D6-328B43081E32}" srcOrd="0" destOrd="0" presId="urn:microsoft.com/office/officeart/2005/8/layout/cycle8"/>
    <dgm:cxn modelId="{99D449B6-0777-4030-B42C-06845166F8B9}" srcId="{73C747CB-6628-4184-9F02-218FE3DC7FEC}" destId="{BD564581-EAED-43DE-8DED-86A36D912D68}" srcOrd="1" destOrd="0" parTransId="{82FCC5E3-9D85-453B-BDC1-44861A37A4CE}" sibTransId="{2032FCE6-CB85-413C-A52F-25E36FD1E651}"/>
    <dgm:cxn modelId="{F31E910D-7E83-4F4E-92F3-6812A9B1529C}" srcId="{73C747CB-6628-4184-9F02-218FE3DC7FEC}" destId="{9F2875EB-2B66-4E42-8E9A-7908FADDD036}" srcOrd="4" destOrd="0" parTransId="{FC52A34B-69C0-4B36-9F9D-0D12CB6DD307}" sibTransId="{97A5573E-3010-4302-B11E-D14B46198B80}"/>
    <dgm:cxn modelId="{C1E5E7FE-5355-451E-B6B6-078381B0D5C4}" type="presOf" srcId="{E911D157-6B7C-488E-AAC9-FBB53CD546FB}" destId="{A92A702D-DA2F-4E5E-9960-9F2AA3B85C7B}" srcOrd="1" destOrd="0" presId="urn:microsoft.com/office/officeart/2005/8/layout/cycle8"/>
    <dgm:cxn modelId="{A8CADADA-B3F2-4024-B44C-F68720F4307D}" type="presOf" srcId="{ED3929F4-9CE5-41E7-92D9-253506E49EF1}" destId="{DC1D58D2-FE5A-420B-940F-E6550A390E49}" srcOrd="1" destOrd="0" presId="urn:microsoft.com/office/officeart/2005/8/layout/cycle8"/>
    <dgm:cxn modelId="{5129BFEF-7F63-4B6B-8A9E-ED5A47147C41}" type="presParOf" srcId="{D1AFE6AB-97F3-46B9-A5D6-328B43081E32}" destId="{9A29B29D-0682-449D-AAE4-9D7520D0FEBE}" srcOrd="0" destOrd="0" presId="urn:microsoft.com/office/officeart/2005/8/layout/cycle8"/>
    <dgm:cxn modelId="{1105D233-DB34-4B54-9272-C42C5DB36D6D}" type="presParOf" srcId="{D1AFE6AB-97F3-46B9-A5D6-328B43081E32}" destId="{28103DFD-E60E-4CAA-BB6C-4B7A415F154F}" srcOrd="1" destOrd="0" presId="urn:microsoft.com/office/officeart/2005/8/layout/cycle8"/>
    <dgm:cxn modelId="{E2BAB2BA-7E79-4F45-84BD-C25637084722}" type="presParOf" srcId="{D1AFE6AB-97F3-46B9-A5D6-328B43081E32}" destId="{0C1E5F55-3081-4F76-A978-70C76A8CC803}" srcOrd="2" destOrd="0" presId="urn:microsoft.com/office/officeart/2005/8/layout/cycle8"/>
    <dgm:cxn modelId="{D7FA6870-F55D-42D6-BCC1-1BA010BF8C1D}" type="presParOf" srcId="{D1AFE6AB-97F3-46B9-A5D6-328B43081E32}" destId="{A92A702D-DA2F-4E5E-9960-9F2AA3B85C7B}" srcOrd="3" destOrd="0" presId="urn:microsoft.com/office/officeart/2005/8/layout/cycle8"/>
    <dgm:cxn modelId="{3B704B70-5227-4D33-B55E-8F2D9687779A}" type="presParOf" srcId="{D1AFE6AB-97F3-46B9-A5D6-328B43081E32}" destId="{6439E821-E17B-436A-B01D-5BD38C66A39A}" srcOrd="4" destOrd="0" presId="urn:microsoft.com/office/officeart/2005/8/layout/cycle8"/>
    <dgm:cxn modelId="{FB187610-BEE8-4042-BA21-6C63361BFA8E}" type="presParOf" srcId="{D1AFE6AB-97F3-46B9-A5D6-328B43081E32}" destId="{13249BB9-EB2A-4B38-9CA3-D0DB8D123C3A}" srcOrd="5" destOrd="0" presId="urn:microsoft.com/office/officeart/2005/8/layout/cycle8"/>
    <dgm:cxn modelId="{4465945A-60DC-436A-BCAA-D155B105E59B}" type="presParOf" srcId="{D1AFE6AB-97F3-46B9-A5D6-328B43081E32}" destId="{04244EBF-082F-4377-998B-ACA06434A963}" srcOrd="6" destOrd="0" presId="urn:microsoft.com/office/officeart/2005/8/layout/cycle8"/>
    <dgm:cxn modelId="{B7E82E12-08B1-41A8-9D89-5D778A144573}" type="presParOf" srcId="{D1AFE6AB-97F3-46B9-A5D6-328B43081E32}" destId="{4C1CE3B8-F833-42DB-8502-70DF333C5393}" srcOrd="7" destOrd="0" presId="urn:microsoft.com/office/officeart/2005/8/layout/cycle8"/>
    <dgm:cxn modelId="{0D7E7E16-C39D-475A-BBD0-07785A2692EB}" type="presParOf" srcId="{D1AFE6AB-97F3-46B9-A5D6-328B43081E32}" destId="{C7E4AF5A-AD71-44F9-A420-D325D82E05E4}" srcOrd="8" destOrd="0" presId="urn:microsoft.com/office/officeart/2005/8/layout/cycle8"/>
    <dgm:cxn modelId="{39408D28-0ECE-4C55-96E8-2D74E7C48AC1}" type="presParOf" srcId="{D1AFE6AB-97F3-46B9-A5D6-328B43081E32}" destId="{FA125968-88BB-4E79-B8FC-10641B522796}" srcOrd="9" destOrd="0" presId="urn:microsoft.com/office/officeart/2005/8/layout/cycle8"/>
    <dgm:cxn modelId="{3C22FCDC-F935-4002-9E0E-F8EB52B3E6F2}" type="presParOf" srcId="{D1AFE6AB-97F3-46B9-A5D6-328B43081E32}" destId="{2010DD73-8647-49CF-A181-43467A1DF98C}" srcOrd="10" destOrd="0" presId="urn:microsoft.com/office/officeart/2005/8/layout/cycle8"/>
    <dgm:cxn modelId="{912B8F65-8B89-4D4C-81C8-346A98B659C5}" type="presParOf" srcId="{D1AFE6AB-97F3-46B9-A5D6-328B43081E32}" destId="{B9F0628D-217A-4ACD-8FD1-D248A73AA2A2}" srcOrd="11" destOrd="0" presId="urn:microsoft.com/office/officeart/2005/8/layout/cycle8"/>
    <dgm:cxn modelId="{AF03CB14-6F2C-40EC-8E8F-C9CCC3EE976D}" type="presParOf" srcId="{D1AFE6AB-97F3-46B9-A5D6-328B43081E32}" destId="{6FEB48BF-0DD7-423A-994D-19D9E6147EE9}" srcOrd="12" destOrd="0" presId="urn:microsoft.com/office/officeart/2005/8/layout/cycle8"/>
    <dgm:cxn modelId="{9CBB9EA5-75EB-463A-9A48-23FA477A771B}" type="presParOf" srcId="{D1AFE6AB-97F3-46B9-A5D6-328B43081E32}" destId="{B1F970F7-785F-4884-B822-8DD15ADBE908}" srcOrd="13" destOrd="0" presId="urn:microsoft.com/office/officeart/2005/8/layout/cycle8"/>
    <dgm:cxn modelId="{FADB389D-6867-4D24-BB6A-8B10DE7AF247}" type="presParOf" srcId="{D1AFE6AB-97F3-46B9-A5D6-328B43081E32}" destId="{4FA6EA45-1AE6-4181-8088-5900A7584C79}" srcOrd="14" destOrd="0" presId="urn:microsoft.com/office/officeart/2005/8/layout/cycle8"/>
    <dgm:cxn modelId="{A7D44AAA-0B8A-4C28-BA28-0A10D61E7D2A}" type="presParOf" srcId="{D1AFE6AB-97F3-46B9-A5D6-328B43081E32}" destId="{44D37907-0FB5-40F5-90AE-564DE2A3D953}" srcOrd="15" destOrd="0" presId="urn:microsoft.com/office/officeart/2005/8/layout/cycle8"/>
    <dgm:cxn modelId="{57BC6A42-FE4D-4BDA-AC59-0B528A2456E8}" type="presParOf" srcId="{D1AFE6AB-97F3-46B9-A5D6-328B43081E32}" destId="{772200BA-C5F6-49D6-9FBD-22FB4D2A0CBB}" srcOrd="16" destOrd="0" presId="urn:microsoft.com/office/officeart/2005/8/layout/cycle8"/>
    <dgm:cxn modelId="{B894AE8A-9C0A-4572-8529-BB8967A55419}" type="presParOf" srcId="{D1AFE6AB-97F3-46B9-A5D6-328B43081E32}" destId="{062994EF-D5DB-433E-A78E-DBACB4B5A82A}" srcOrd="17" destOrd="0" presId="urn:microsoft.com/office/officeart/2005/8/layout/cycle8"/>
    <dgm:cxn modelId="{3977153E-9A7C-4630-9B82-14D8C786EE2C}" type="presParOf" srcId="{D1AFE6AB-97F3-46B9-A5D6-328B43081E32}" destId="{2C79001B-DCB8-496F-B6BE-224FD87AD36B}" srcOrd="18" destOrd="0" presId="urn:microsoft.com/office/officeart/2005/8/layout/cycle8"/>
    <dgm:cxn modelId="{9166692A-414B-432B-A30C-E825092DC494}" type="presParOf" srcId="{D1AFE6AB-97F3-46B9-A5D6-328B43081E32}" destId="{5BB9B4AA-3493-4D65-A1E3-184873E17A98}" srcOrd="19" destOrd="0" presId="urn:microsoft.com/office/officeart/2005/8/layout/cycle8"/>
    <dgm:cxn modelId="{BF248332-EEDE-4203-A846-1F103EE9CBC6}" type="presParOf" srcId="{D1AFE6AB-97F3-46B9-A5D6-328B43081E32}" destId="{C89DFA62-38B0-46A1-8303-A9B38A513AB7}" srcOrd="20" destOrd="0" presId="urn:microsoft.com/office/officeart/2005/8/layout/cycle8"/>
    <dgm:cxn modelId="{CFE6E992-D8C0-44F8-B5A3-E40E933C82F0}" type="presParOf" srcId="{D1AFE6AB-97F3-46B9-A5D6-328B43081E32}" destId="{E83DC070-96FD-4E52-AAEE-EB824560308D}" srcOrd="21" destOrd="0" presId="urn:microsoft.com/office/officeart/2005/8/layout/cycle8"/>
    <dgm:cxn modelId="{D9103E92-8FF3-411E-B7C5-7AAFB0B67E31}" type="presParOf" srcId="{D1AFE6AB-97F3-46B9-A5D6-328B43081E32}" destId="{62A380C9-86EE-4F3A-85E2-F62D895929D0}" srcOrd="22" destOrd="0" presId="urn:microsoft.com/office/officeart/2005/8/layout/cycle8"/>
    <dgm:cxn modelId="{E8C37EEE-D72B-4300-8E2D-D2D2D5EFE8BA}" type="presParOf" srcId="{D1AFE6AB-97F3-46B9-A5D6-328B43081E32}" destId="{DC1D58D2-FE5A-420B-940F-E6550A390E49}" srcOrd="23" destOrd="0" presId="urn:microsoft.com/office/officeart/2005/8/layout/cycle8"/>
    <dgm:cxn modelId="{17DE7102-7DB0-46F3-AC5A-4A371668A890}" type="presParOf" srcId="{D1AFE6AB-97F3-46B9-A5D6-328B43081E32}" destId="{511598F8-3470-4089-A917-236E4011F0AF}" srcOrd="24" destOrd="0" presId="urn:microsoft.com/office/officeart/2005/8/layout/cycle8"/>
    <dgm:cxn modelId="{774E1B0B-F2D1-4B3E-8A1C-E69FB15EB4B5}" type="presParOf" srcId="{D1AFE6AB-97F3-46B9-A5D6-328B43081E32}" destId="{2618A17C-E711-4B03-9331-B22F49C75A3A}" srcOrd="25" destOrd="0" presId="urn:microsoft.com/office/officeart/2005/8/layout/cycle8"/>
    <dgm:cxn modelId="{BC46CD39-91CC-4F7F-8CBB-E2F2B55C586F}" type="presParOf" srcId="{D1AFE6AB-97F3-46B9-A5D6-328B43081E32}" destId="{CBEDBEDC-0616-4D6D-9387-7FF060E0DD90}" srcOrd="26" destOrd="0" presId="urn:microsoft.com/office/officeart/2005/8/layout/cycle8"/>
    <dgm:cxn modelId="{2A52EFCD-550A-4D0F-97AE-80356870E044}" type="presParOf" srcId="{D1AFE6AB-97F3-46B9-A5D6-328B43081E32}" destId="{72CD4470-65CA-43C8-A619-E517BAEE9A33}" srcOrd="27" destOrd="0" presId="urn:microsoft.com/office/officeart/2005/8/layout/cycle8"/>
    <dgm:cxn modelId="{1048C5E7-AC69-411B-94B3-673A5286C5D5}" type="presParOf" srcId="{D1AFE6AB-97F3-46B9-A5D6-328B43081E32}" destId="{20D715FA-2839-4290-B49A-961B7CB570A5}" srcOrd="28" destOrd="0" presId="urn:microsoft.com/office/officeart/2005/8/layout/cycle8"/>
    <dgm:cxn modelId="{0853BB7E-CF2F-4C5A-800B-243F373F2821}" type="presParOf" srcId="{D1AFE6AB-97F3-46B9-A5D6-328B43081E32}" destId="{4D28E014-3174-424E-9A6A-A50F4938959D}" srcOrd="29"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4E46F160-ABB1-420B-BEE3-DC8DFFD25C37}" type="doc">
      <dgm:prSet loTypeId="urn:microsoft.com/office/officeart/2005/8/layout/vList2" loCatId="list" qsTypeId="urn:microsoft.com/office/officeart/2005/8/quickstyle/simple1#4" qsCatId="simple" csTypeId="urn:microsoft.com/office/officeart/2005/8/colors/accent0_3" csCatId="mainScheme"/>
      <dgm:spPr/>
      <dgm:t>
        <a:bodyPr/>
        <a:lstStyle/>
        <a:p>
          <a:endParaRPr lang="cs-CZ"/>
        </a:p>
      </dgm:t>
    </dgm:pt>
    <dgm:pt modelId="{94997087-C86A-4C41-BBB4-E1BF8F94C6AA}">
      <dgm:prSet custT="1"/>
      <dgm:spPr/>
      <dgm:t>
        <a:bodyPr/>
        <a:lstStyle/>
        <a:p>
          <a:pPr rtl="0"/>
          <a:r>
            <a:rPr lang="cs-CZ" sz="2400" b="1" spc="300" dirty="0" smtClean="0">
              <a:latin typeface="Syntax LT CE"/>
            </a:rPr>
            <a:t>Dodatečné sdělení</a:t>
          </a:r>
          <a:endParaRPr lang="cs-CZ" sz="2400" b="1" spc="300" dirty="0">
            <a:latin typeface="Syntax LT CE"/>
          </a:endParaRPr>
        </a:p>
      </dgm:t>
    </dgm:pt>
    <dgm:pt modelId="{C61CE13B-B805-48DA-A40F-6576A621BE9B}" type="parTrans" cxnId="{FA5633B0-DCA8-4F3F-8A31-D9CE47537855}">
      <dgm:prSet/>
      <dgm:spPr/>
      <dgm:t>
        <a:bodyPr/>
        <a:lstStyle/>
        <a:p>
          <a:endParaRPr lang="cs-CZ"/>
        </a:p>
      </dgm:t>
    </dgm:pt>
    <dgm:pt modelId="{A5B00468-1E85-438E-9503-A20B7C3B7481}" type="sibTrans" cxnId="{FA5633B0-DCA8-4F3F-8A31-D9CE47537855}">
      <dgm:prSet/>
      <dgm:spPr/>
      <dgm:t>
        <a:bodyPr/>
        <a:lstStyle/>
        <a:p>
          <a:endParaRPr lang="cs-CZ"/>
        </a:p>
      </dgm:t>
    </dgm:pt>
    <dgm:pt modelId="{FD999DA1-D920-4E00-9FFF-FDD425711966}" type="pres">
      <dgm:prSet presAssocID="{4E46F160-ABB1-420B-BEE3-DC8DFFD25C37}" presName="linear" presStyleCnt="0">
        <dgm:presLayoutVars>
          <dgm:animLvl val="lvl"/>
          <dgm:resizeHandles val="exact"/>
        </dgm:presLayoutVars>
      </dgm:prSet>
      <dgm:spPr/>
      <dgm:t>
        <a:bodyPr/>
        <a:lstStyle/>
        <a:p>
          <a:endParaRPr lang="cs-CZ"/>
        </a:p>
      </dgm:t>
    </dgm:pt>
    <dgm:pt modelId="{C1BE2626-D196-48BB-9AF6-C4DD070202E4}" type="pres">
      <dgm:prSet presAssocID="{94997087-C86A-4C41-BBB4-E1BF8F94C6AA}" presName="parentText" presStyleLbl="node1" presStyleIdx="0" presStyleCnt="1">
        <dgm:presLayoutVars>
          <dgm:chMax val="0"/>
          <dgm:bulletEnabled val="1"/>
        </dgm:presLayoutVars>
      </dgm:prSet>
      <dgm:spPr/>
      <dgm:t>
        <a:bodyPr/>
        <a:lstStyle/>
        <a:p>
          <a:endParaRPr lang="cs-CZ"/>
        </a:p>
      </dgm:t>
    </dgm:pt>
  </dgm:ptLst>
  <dgm:cxnLst>
    <dgm:cxn modelId="{14CC1269-770C-465E-8B9B-A2163D4AA4A5}" type="presOf" srcId="{4E46F160-ABB1-420B-BEE3-DC8DFFD25C37}" destId="{FD999DA1-D920-4E00-9FFF-FDD425711966}" srcOrd="0" destOrd="0" presId="urn:microsoft.com/office/officeart/2005/8/layout/vList2"/>
    <dgm:cxn modelId="{FA5633B0-DCA8-4F3F-8A31-D9CE47537855}" srcId="{4E46F160-ABB1-420B-BEE3-DC8DFFD25C37}" destId="{94997087-C86A-4C41-BBB4-E1BF8F94C6AA}" srcOrd="0" destOrd="0" parTransId="{C61CE13B-B805-48DA-A40F-6576A621BE9B}" sibTransId="{A5B00468-1E85-438E-9503-A20B7C3B7481}"/>
    <dgm:cxn modelId="{7569CCEB-FB16-401B-9720-C73BD8C89FC8}" type="presOf" srcId="{94997087-C86A-4C41-BBB4-E1BF8F94C6AA}" destId="{C1BE2626-D196-48BB-9AF6-C4DD070202E4}" srcOrd="0" destOrd="0" presId="urn:microsoft.com/office/officeart/2005/8/layout/vList2"/>
    <dgm:cxn modelId="{7AEE9F25-8EC6-46B4-85B5-5930C3C5E089}" type="presParOf" srcId="{FD999DA1-D920-4E00-9FFF-FDD425711966}" destId="{C1BE2626-D196-48BB-9AF6-C4DD070202E4}"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59A03370-2354-40DA-ACDF-1852F4FF1731}" type="doc">
      <dgm:prSet loTypeId="urn:microsoft.com/office/officeart/2005/8/layout/vList2" loCatId="list" qsTypeId="urn:microsoft.com/office/officeart/2005/8/quickstyle/simple3" qsCatId="simple" csTypeId="urn:microsoft.com/office/officeart/2005/8/colors/accent0_3" csCatId="mainScheme"/>
      <dgm:spPr/>
      <dgm:t>
        <a:bodyPr/>
        <a:lstStyle/>
        <a:p>
          <a:endParaRPr lang="cs-CZ"/>
        </a:p>
      </dgm:t>
    </dgm:pt>
    <dgm:pt modelId="{B778F750-02A1-43AE-9C6A-6929F716EFAC}">
      <dgm:prSet/>
      <dgm:spPr/>
      <dgm:t>
        <a:bodyPr/>
        <a:lstStyle/>
        <a:p>
          <a:pPr algn="just" rtl="0"/>
          <a:r>
            <a:rPr lang="cs-CZ" dirty="0" smtClean="0"/>
            <a:t>Bylo uveřejněno sdělení o trestním řízení nebo o řízení ve věcech přestupků vedeném proti fyzické osobě, anebo o řízení ve věcech správních deliktů vedeném proti fyzické nebo právnické osobě, kterou lze podle tohoto sdělení ztotožnit, a toto řízení nebylo ukončeno pravomocným rozhodnutím, má tato osoba právo požadovat na vydavateli uveřejnění informace o konečném výsledku řízení jako dodatečného sdělení. Vydavatel je povinen na žádost této osoby informaci o pravomocném rozhodnutí jako dodatečné sdělení uveřejnit.</a:t>
          </a:r>
          <a:endParaRPr lang="cs-CZ" dirty="0"/>
        </a:p>
      </dgm:t>
    </dgm:pt>
    <dgm:pt modelId="{92264275-3B36-4FF1-A9E8-24304CA8C5D6}" type="parTrans" cxnId="{4DE74BD5-73C4-439C-A9EB-1E45E4B41061}">
      <dgm:prSet/>
      <dgm:spPr/>
      <dgm:t>
        <a:bodyPr/>
        <a:lstStyle/>
        <a:p>
          <a:endParaRPr lang="cs-CZ"/>
        </a:p>
      </dgm:t>
    </dgm:pt>
    <dgm:pt modelId="{76150607-EB01-4EEA-BFDF-26822997E5D6}" type="sibTrans" cxnId="{4DE74BD5-73C4-439C-A9EB-1E45E4B41061}">
      <dgm:prSet/>
      <dgm:spPr/>
      <dgm:t>
        <a:bodyPr/>
        <a:lstStyle/>
        <a:p>
          <a:endParaRPr lang="cs-CZ"/>
        </a:p>
      </dgm:t>
    </dgm:pt>
    <dgm:pt modelId="{694352A6-1A0D-49A5-9CAF-E623C5F960EB}" type="pres">
      <dgm:prSet presAssocID="{59A03370-2354-40DA-ACDF-1852F4FF1731}" presName="linear" presStyleCnt="0">
        <dgm:presLayoutVars>
          <dgm:animLvl val="lvl"/>
          <dgm:resizeHandles val="exact"/>
        </dgm:presLayoutVars>
      </dgm:prSet>
      <dgm:spPr/>
      <dgm:t>
        <a:bodyPr/>
        <a:lstStyle/>
        <a:p>
          <a:endParaRPr lang="cs-CZ"/>
        </a:p>
      </dgm:t>
    </dgm:pt>
    <dgm:pt modelId="{72755F12-0684-4422-9EDE-1A4AFA0597B3}" type="pres">
      <dgm:prSet presAssocID="{B778F750-02A1-43AE-9C6A-6929F716EFAC}" presName="parentText" presStyleLbl="node1" presStyleIdx="0" presStyleCnt="1">
        <dgm:presLayoutVars>
          <dgm:chMax val="0"/>
          <dgm:bulletEnabled val="1"/>
        </dgm:presLayoutVars>
      </dgm:prSet>
      <dgm:spPr/>
      <dgm:t>
        <a:bodyPr/>
        <a:lstStyle/>
        <a:p>
          <a:endParaRPr lang="cs-CZ"/>
        </a:p>
      </dgm:t>
    </dgm:pt>
  </dgm:ptLst>
  <dgm:cxnLst>
    <dgm:cxn modelId="{4DE74BD5-73C4-439C-A9EB-1E45E4B41061}" srcId="{59A03370-2354-40DA-ACDF-1852F4FF1731}" destId="{B778F750-02A1-43AE-9C6A-6929F716EFAC}" srcOrd="0" destOrd="0" parTransId="{92264275-3B36-4FF1-A9E8-24304CA8C5D6}" sibTransId="{76150607-EB01-4EEA-BFDF-26822997E5D6}"/>
    <dgm:cxn modelId="{2E2C2150-F134-4A9B-9940-0AD7DCBAEA64}" type="presOf" srcId="{B778F750-02A1-43AE-9C6A-6929F716EFAC}" destId="{72755F12-0684-4422-9EDE-1A4AFA0597B3}" srcOrd="0" destOrd="0" presId="urn:microsoft.com/office/officeart/2005/8/layout/vList2"/>
    <dgm:cxn modelId="{E2E3BC46-3B75-4AEC-ABC8-CAC4CBF9CFF8}" type="presOf" srcId="{59A03370-2354-40DA-ACDF-1852F4FF1731}" destId="{694352A6-1A0D-49A5-9CAF-E623C5F960EB}" srcOrd="0" destOrd="0" presId="urn:microsoft.com/office/officeart/2005/8/layout/vList2"/>
    <dgm:cxn modelId="{EDBB59CC-C3F9-49E9-A306-0DEC081A2816}" type="presParOf" srcId="{694352A6-1A0D-49A5-9CAF-E623C5F960EB}" destId="{72755F12-0684-4422-9EDE-1A4AFA0597B3}"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06E9C2BE-E292-4C19-AFBE-76CB9DB7F956}" type="doc">
      <dgm:prSet loTypeId="urn:microsoft.com/office/officeart/2005/8/layout/default#1" loCatId="list" qsTypeId="urn:microsoft.com/office/officeart/2005/8/quickstyle/3d2" qsCatId="3D" csTypeId="urn:microsoft.com/office/officeart/2005/8/colors/accent0_3" csCatId="mainScheme" phldr="1"/>
      <dgm:spPr/>
      <dgm:t>
        <a:bodyPr/>
        <a:lstStyle/>
        <a:p>
          <a:endParaRPr lang="cs-CZ"/>
        </a:p>
      </dgm:t>
    </dgm:pt>
    <dgm:pt modelId="{E576B0AC-0BC8-4932-AA82-C8A654CFB0F3}">
      <dgm:prSet/>
      <dgm:spPr/>
      <dgm:t>
        <a:bodyPr/>
        <a:lstStyle/>
        <a:p>
          <a:pPr algn="just" rtl="0"/>
          <a:r>
            <a:rPr lang="cs-CZ" dirty="0" smtClean="0"/>
            <a:t>Žádost o  uveřejnění odpovědi  nebo dodatečného sdělení </a:t>
          </a:r>
          <a:r>
            <a:rPr lang="cs-CZ" b="1" dirty="0" smtClean="0"/>
            <a:t>musí mít písemnou formu a musí z ní být  zřejmé, v čem se skutkové  tvrzení, obsažené v uveřejněném  sdělení, dotýká cti, důstojnosti nebo  soukromí fyzické osoby,  anebo jména nebo  dobré pověsti právnické osoby. Součástí žádosti musí být též návrh znění odpovědi nebo dodatečného sdělení</a:t>
          </a:r>
          <a:r>
            <a:rPr lang="cs-CZ" dirty="0" smtClean="0"/>
            <a:t>.</a:t>
          </a:r>
          <a:endParaRPr lang="cs-CZ" dirty="0"/>
        </a:p>
      </dgm:t>
    </dgm:pt>
    <dgm:pt modelId="{71577E54-59EE-4C1A-B563-F9F6998D8821}" type="parTrans" cxnId="{9F1CE1A3-0825-4492-B980-E5634F802E0A}">
      <dgm:prSet/>
      <dgm:spPr/>
      <dgm:t>
        <a:bodyPr/>
        <a:lstStyle/>
        <a:p>
          <a:endParaRPr lang="cs-CZ"/>
        </a:p>
      </dgm:t>
    </dgm:pt>
    <dgm:pt modelId="{BF9BA528-0E0A-4F84-AD2B-843FFB009C14}" type="sibTrans" cxnId="{9F1CE1A3-0825-4492-B980-E5634F802E0A}">
      <dgm:prSet/>
      <dgm:spPr/>
      <dgm:t>
        <a:bodyPr/>
        <a:lstStyle/>
        <a:p>
          <a:endParaRPr lang="cs-CZ"/>
        </a:p>
      </dgm:t>
    </dgm:pt>
    <dgm:pt modelId="{E3B98E0E-6FE2-4003-8161-9C68F6B18732}" type="pres">
      <dgm:prSet presAssocID="{06E9C2BE-E292-4C19-AFBE-76CB9DB7F956}" presName="diagram" presStyleCnt="0">
        <dgm:presLayoutVars>
          <dgm:dir/>
          <dgm:resizeHandles val="exact"/>
        </dgm:presLayoutVars>
      </dgm:prSet>
      <dgm:spPr/>
      <dgm:t>
        <a:bodyPr/>
        <a:lstStyle/>
        <a:p>
          <a:endParaRPr lang="cs-CZ"/>
        </a:p>
      </dgm:t>
    </dgm:pt>
    <dgm:pt modelId="{092179F1-0B21-45EC-BFFC-5D5E6E835650}" type="pres">
      <dgm:prSet presAssocID="{E576B0AC-0BC8-4932-AA82-C8A654CFB0F3}" presName="node" presStyleLbl="node1" presStyleIdx="0" presStyleCnt="1" custScaleX="122680">
        <dgm:presLayoutVars>
          <dgm:bulletEnabled val="1"/>
        </dgm:presLayoutVars>
      </dgm:prSet>
      <dgm:spPr>
        <a:prstGeom prst="roundRect">
          <a:avLst/>
        </a:prstGeom>
      </dgm:spPr>
      <dgm:t>
        <a:bodyPr/>
        <a:lstStyle/>
        <a:p>
          <a:endParaRPr lang="cs-CZ"/>
        </a:p>
      </dgm:t>
    </dgm:pt>
  </dgm:ptLst>
  <dgm:cxnLst>
    <dgm:cxn modelId="{A88352A6-98A9-4709-AA63-BE4C2160A424}" type="presOf" srcId="{06E9C2BE-E292-4C19-AFBE-76CB9DB7F956}" destId="{E3B98E0E-6FE2-4003-8161-9C68F6B18732}" srcOrd="0" destOrd="0" presId="urn:microsoft.com/office/officeart/2005/8/layout/default#1"/>
    <dgm:cxn modelId="{2F3FF4A3-D780-4FB9-B5C8-2FEB00167459}" type="presOf" srcId="{E576B0AC-0BC8-4932-AA82-C8A654CFB0F3}" destId="{092179F1-0B21-45EC-BFFC-5D5E6E835650}" srcOrd="0" destOrd="0" presId="urn:microsoft.com/office/officeart/2005/8/layout/default#1"/>
    <dgm:cxn modelId="{9F1CE1A3-0825-4492-B980-E5634F802E0A}" srcId="{06E9C2BE-E292-4C19-AFBE-76CB9DB7F956}" destId="{E576B0AC-0BC8-4932-AA82-C8A654CFB0F3}" srcOrd="0" destOrd="0" parTransId="{71577E54-59EE-4C1A-B563-F9F6998D8821}" sibTransId="{BF9BA528-0E0A-4F84-AD2B-843FFB009C14}"/>
    <dgm:cxn modelId="{B6543DA6-81C0-4FB1-B3E4-8D3A13EB8EC9}" type="presParOf" srcId="{E3B98E0E-6FE2-4003-8161-9C68F6B18732}" destId="{092179F1-0B21-45EC-BFFC-5D5E6E835650}" srcOrd="0" destOrd="0" presId="urn:microsoft.com/office/officeart/2005/8/layout/defaul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7E36BDB9-3332-41BF-A1D9-1754FF623CB3}" type="doc">
      <dgm:prSet loTypeId="urn:microsoft.com/office/officeart/2005/8/layout/vList2" loCatId="list" qsTypeId="urn:microsoft.com/office/officeart/2005/8/quickstyle/simple1#5" qsCatId="simple" csTypeId="urn:microsoft.com/office/officeart/2005/8/colors/accent0_3" csCatId="mainScheme" phldr="1"/>
      <dgm:spPr/>
      <dgm:t>
        <a:bodyPr/>
        <a:lstStyle/>
        <a:p>
          <a:endParaRPr lang="cs-CZ"/>
        </a:p>
      </dgm:t>
    </dgm:pt>
    <dgm:pt modelId="{495144BF-D2D8-4FD9-B759-917E660D165F}">
      <dgm:prSet custT="1"/>
      <dgm:spPr/>
      <dgm:t>
        <a:bodyPr/>
        <a:lstStyle/>
        <a:p>
          <a:pPr rtl="0"/>
          <a:r>
            <a:rPr lang="cs-CZ" sz="2400" b="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Odpověď  nebo  dodatečné  sdělení  je  vydavatel povinen uveřejnit</a:t>
          </a:r>
          <a:endParaRPr lang="cs-CZ" sz="24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dgm:t>
    </dgm:pt>
    <dgm:pt modelId="{B35E9618-1C26-4890-BA92-D411F5778461}" type="parTrans" cxnId="{346C3070-5C8B-4632-BD69-EFA43E159C1F}">
      <dgm:prSet/>
      <dgm:spPr/>
      <dgm:t>
        <a:bodyPr/>
        <a:lstStyle/>
        <a:p>
          <a:endParaRPr lang="cs-CZ"/>
        </a:p>
      </dgm:t>
    </dgm:pt>
    <dgm:pt modelId="{97314CAE-5611-4843-9A98-D0ED078D2428}" type="sibTrans" cxnId="{346C3070-5C8B-4632-BD69-EFA43E159C1F}">
      <dgm:prSet/>
      <dgm:spPr/>
      <dgm:t>
        <a:bodyPr/>
        <a:lstStyle/>
        <a:p>
          <a:endParaRPr lang="cs-CZ"/>
        </a:p>
      </dgm:t>
    </dgm:pt>
    <dgm:pt modelId="{F61FE13D-1368-4C04-83F8-F43574CB536A}" type="pres">
      <dgm:prSet presAssocID="{7E36BDB9-3332-41BF-A1D9-1754FF623CB3}" presName="linear" presStyleCnt="0">
        <dgm:presLayoutVars>
          <dgm:animLvl val="lvl"/>
          <dgm:resizeHandles val="exact"/>
        </dgm:presLayoutVars>
      </dgm:prSet>
      <dgm:spPr/>
      <dgm:t>
        <a:bodyPr/>
        <a:lstStyle/>
        <a:p>
          <a:endParaRPr lang="cs-CZ"/>
        </a:p>
      </dgm:t>
    </dgm:pt>
    <dgm:pt modelId="{09BB0183-A99A-4CE9-BDA7-8F8FDA1ACBE1}" type="pres">
      <dgm:prSet presAssocID="{495144BF-D2D8-4FD9-B759-917E660D165F}" presName="parentText" presStyleLbl="node1" presStyleIdx="0" presStyleCnt="1">
        <dgm:presLayoutVars>
          <dgm:chMax val="0"/>
          <dgm:bulletEnabled val="1"/>
        </dgm:presLayoutVars>
      </dgm:prSet>
      <dgm:spPr/>
      <dgm:t>
        <a:bodyPr/>
        <a:lstStyle/>
        <a:p>
          <a:endParaRPr lang="cs-CZ"/>
        </a:p>
      </dgm:t>
    </dgm:pt>
  </dgm:ptLst>
  <dgm:cxnLst>
    <dgm:cxn modelId="{78B166EE-22A1-40CF-8E34-0272A55D11D9}" type="presOf" srcId="{495144BF-D2D8-4FD9-B759-917E660D165F}" destId="{09BB0183-A99A-4CE9-BDA7-8F8FDA1ACBE1}" srcOrd="0" destOrd="0" presId="urn:microsoft.com/office/officeart/2005/8/layout/vList2"/>
    <dgm:cxn modelId="{346C3070-5C8B-4632-BD69-EFA43E159C1F}" srcId="{7E36BDB9-3332-41BF-A1D9-1754FF623CB3}" destId="{495144BF-D2D8-4FD9-B759-917E660D165F}" srcOrd="0" destOrd="0" parTransId="{B35E9618-1C26-4890-BA92-D411F5778461}" sibTransId="{97314CAE-5611-4843-9A98-D0ED078D2428}"/>
    <dgm:cxn modelId="{C7900E32-5A90-42E9-B5DE-A9FD1BCEEDD3}" type="presOf" srcId="{7E36BDB9-3332-41BF-A1D9-1754FF623CB3}" destId="{F61FE13D-1368-4C04-83F8-F43574CB536A}" srcOrd="0" destOrd="0" presId="urn:microsoft.com/office/officeart/2005/8/layout/vList2"/>
    <dgm:cxn modelId="{2C5C901A-F782-4C83-B233-BCAB07D70AEE}" type="presParOf" srcId="{F61FE13D-1368-4C04-83F8-F43574CB536A}" destId="{09BB0183-A99A-4CE9-BDA7-8F8FDA1ACBE1}"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B4C0BCC8-7346-4A78-B323-6C83CADDB734}" type="doc">
      <dgm:prSet loTypeId="urn:microsoft.com/office/officeart/2005/8/layout/default#2" loCatId="list" qsTypeId="urn:microsoft.com/office/officeart/2005/8/quickstyle/simple4" qsCatId="simple" csTypeId="urn:microsoft.com/office/officeart/2005/8/colors/accent0_3" csCatId="mainScheme"/>
      <dgm:spPr/>
      <dgm:t>
        <a:bodyPr/>
        <a:lstStyle/>
        <a:p>
          <a:endParaRPr lang="cs-CZ"/>
        </a:p>
      </dgm:t>
    </dgm:pt>
    <dgm:pt modelId="{90F34E4C-5882-4AAF-B24A-9B0B51BC5507}">
      <dgm:prSet/>
      <dgm:spPr/>
      <dgm:t>
        <a:bodyPr/>
        <a:lstStyle/>
        <a:p>
          <a:pPr rtl="0"/>
          <a:r>
            <a:rPr lang="cs-CZ" b="1" cap="none" spc="0" smtClean="0">
              <a:ln w="900" cmpd="sng">
                <a:prstDash val="solid"/>
              </a:ln>
              <a:effectLst>
                <a:innerShdw blurRad="101600" dist="76200" dir="5400000">
                  <a:schemeClr val="accent1">
                    <a:satMod val="190000"/>
                    <a:tint val="100000"/>
                    <a:alpha val="74000"/>
                  </a:schemeClr>
                </a:innerShdw>
              </a:effectLst>
            </a:rPr>
            <a:t>ve stejném  periodickém tisku, v němž  bylo uveřejněno napadené sdělení, a to obdobným způsobem. </a:t>
          </a:r>
          <a:endParaRPr lang="cs-CZ" b="1" cap="none" spc="0" dirty="0">
            <a:ln w="900" cmpd="sng">
              <a:prstDash val="solid"/>
            </a:ln>
            <a:effectLst>
              <a:innerShdw blurRad="101600" dist="76200" dir="5400000">
                <a:schemeClr val="accent1">
                  <a:satMod val="190000"/>
                  <a:tint val="100000"/>
                  <a:alpha val="74000"/>
                </a:schemeClr>
              </a:innerShdw>
            </a:effectLst>
          </a:endParaRPr>
        </a:p>
      </dgm:t>
    </dgm:pt>
    <dgm:pt modelId="{C415FE9A-4F6E-496C-B006-EE943000D883}" type="parTrans" cxnId="{11B6A67E-2B49-48BE-94C7-BE30F8E93CC5}">
      <dgm:prSet/>
      <dgm:spPr/>
      <dgm:t>
        <a:bodyPr/>
        <a:lstStyle/>
        <a:p>
          <a:endParaRPr lang="cs-CZ"/>
        </a:p>
      </dgm:t>
    </dgm:pt>
    <dgm:pt modelId="{BE32239A-B328-4D50-9CD9-3C3835456274}" type="sibTrans" cxnId="{11B6A67E-2B49-48BE-94C7-BE30F8E93CC5}">
      <dgm:prSet/>
      <dgm:spPr/>
      <dgm:t>
        <a:bodyPr/>
        <a:lstStyle/>
        <a:p>
          <a:endParaRPr lang="cs-CZ"/>
        </a:p>
      </dgm:t>
    </dgm:pt>
    <dgm:pt modelId="{6C0C33D2-5ABC-4740-8D32-E724369B2A19}">
      <dgm:prSet/>
      <dgm:spPr/>
      <dgm:t>
        <a:bodyPr/>
        <a:lstStyle/>
        <a:p>
          <a:pPr rtl="0"/>
          <a:r>
            <a:rPr lang="cs-CZ" b="1" cap="none" spc="0" smtClean="0">
              <a:ln w="900" cmpd="sng">
                <a:prstDash val="solid"/>
              </a:ln>
              <a:effectLst>
                <a:innerShdw blurRad="101600" dist="76200" dir="5400000">
                  <a:schemeClr val="accent1">
                    <a:satMod val="190000"/>
                    <a:tint val="100000"/>
                    <a:alpha val="74000"/>
                  </a:schemeClr>
                </a:innerShdw>
              </a:effectLst>
            </a:rPr>
            <a:t>s výslovným označením "odpověď " nebo "dodatečné sdělení",</a:t>
          </a:r>
          <a:endParaRPr lang="cs-CZ" b="1" cap="none" spc="0" dirty="0">
            <a:ln w="900" cmpd="sng">
              <a:prstDash val="solid"/>
            </a:ln>
            <a:effectLst>
              <a:innerShdw blurRad="101600" dist="76200" dir="5400000">
                <a:schemeClr val="accent1">
                  <a:satMod val="190000"/>
                  <a:tint val="100000"/>
                  <a:alpha val="74000"/>
                </a:schemeClr>
              </a:innerShdw>
            </a:effectLst>
          </a:endParaRPr>
        </a:p>
      </dgm:t>
    </dgm:pt>
    <dgm:pt modelId="{B852D43D-7F37-40FA-B404-B88D36BAD0F9}" type="parTrans" cxnId="{34BA8A42-D293-4FAE-8BC5-7AEC25FB38BB}">
      <dgm:prSet/>
      <dgm:spPr/>
      <dgm:t>
        <a:bodyPr/>
        <a:lstStyle/>
        <a:p>
          <a:endParaRPr lang="cs-CZ"/>
        </a:p>
      </dgm:t>
    </dgm:pt>
    <dgm:pt modelId="{02D28406-68CD-4E26-9C7E-AE36188D2CBE}" type="sibTrans" cxnId="{34BA8A42-D293-4FAE-8BC5-7AEC25FB38BB}">
      <dgm:prSet/>
      <dgm:spPr/>
      <dgm:t>
        <a:bodyPr/>
        <a:lstStyle/>
        <a:p>
          <a:endParaRPr lang="cs-CZ"/>
        </a:p>
      </dgm:t>
    </dgm:pt>
    <dgm:pt modelId="{14F017BB-1351-4E4A-A7D6-A581592C4B79}">
      <dgm:prSet/>
      <dgm:spPr/>
      <dgm:t>
        <a:bodyPr/>
        <a:lstStyle/>
        <a:p>
          <a:pPr rtl="0"/>
          <a:r>
            <a:rPr lang="cs-CZ" b="1" cap="none" spc="0" smtClean="0">
              <a:ln w="900" cmpd="sng">
                <a:prstDash val="solid"/>
              </a:ln>
              <a:effectLst>
                <a:innerShdw blurRad="101600" dist="76200" dir="5400000">
                  <a:schemeClr val="accent1">
                    <a:satMod val="190000"/>
                    <a:tint val="100000"/>
                    <a:alpha val="74000"/>
                  </a:schemeClr>
                </a:innerShdw>
              </a:effectLst>
            </a:rPr>
            <a:t>na vlastní náklady,</a:t>
          </a:r>
          <a:endParaRPr lang="cs-CZ" b="1" cap="none" spc="0" dirty="0">
            <a:ln w="900" cmpd="sng">
              <a:prstDash val="solid"/>
            </a:ln>
            <a:effectLst>
              <a:innerShdw blurRad="101600" dist="76200" dir="5400000">
                <a:schemeClr val="accent1">
                  <a:satMod val="190000"/>
                  <a:tint val="100000"/>
                  <a:alpha val="74000"/>
                </a:schemeClr>
              </a:innerShdw>
            </a:effectLst>
          </a:endParaRPr>
        </a:p>
      </dgm:t>
    </dgm:pt>
    <dgm:pt modelId="{73DE67C0-94EE-48F3-9F01-5CDE36B79B85}" type="parTrans" cxnId="{F345C8DA-CD0F-47C9-8B9A-30D9602B3489}">
      <dgm:prSet/>
      <dgm:spPr/>
      <dgm:t>
        <a:bodyPr/>
        <a:lstStyle/>
        <a:p>
          <a:endParaRPr lang="cs-CZ"/>
        </a:p>
      </dgm:t>
    </dgm:pt>
    <dgm:pt modelId="{256E193E-1365-4699-A37B-6A3156920FDA}" type="sibTrans" cxnId="{F345C8DA-CD0F-47C9-8B9A-30D9602B3489}">
      <dgm:prSet/>
      <dgm:spPr/>
      <dgm:t>
        <a:bodyPr/>
        <a:lstStyle/>
        <a:p>
          <a:endParaRPr lang="cs-CZ"/>
        </a:p>
      </dgm:t>
    </dgm:pt>
    <dgm:pt modelId="{F1852513-723D-4321-A1A2-3B75BE9687AA}">
      <dgm:prSet/>
      <dgm:spPr/>
      <dgm:t>
        <a:bodyPr/>
        <a:lstStyle/>
        <a:p>
          <a:pPr rtl="0"/>
          <a:r>
            <a:rPr lang="cs-CZ" b="1" cap="none" spc="0" dirty="0" smtClean="0">
              <a:ln w="900" cmpd="sng">
                <a:prstDash val="solid"/>
              </a:ln>
              <a:effectLst>
                <a:innerShdw blurRad="101600" dist="76200" dir="5400000">
                  <a:schemeClr val="accent1">
                    <a:satMod val="190000"/>
                    <a:tint val="100000"/>
                    <a:alpha val="74000"/>
                  </a:schemeClr>
                </a:innerShdw>
              </a:effectLst>
            </a:rPr>
            <a:t>v témže jazyce, ve kterém bylo uveřejněno napadené sdělení,</a:t>
          </a:r>
          <a:endParaRPr lang="cs-CZ" b="1" cap="none" spc="0" dirty="0">
            <a:ln w="900" cmpd="sng">
              <a:prstDash val="solid"/>
            </a:ln>
            <a:effectLst>
              <a:innerShdw blurRad="101600" dist="76200" dir="5400000">
                <a:schemeClr val="accent1">
                  <a:satMod val="190000"/>
                  <a:tint val="100000"/>
                  <a:alpha val="74000"/>
                </a:schemeClr>
              </a:innerShdw>
            </a:effectLst>
          </a:endParaRPr>
        </a:p>
      </dgm:t>
    </dgm:pt>
    <dgm:pt modelId="{BB9BEB2C-2684-4CAC-B62B-ABAE4203D9A0}" type="parTrans" cxnId="{0B51854E-D4C3-4002-BD0E-5C90BC034FE7}">
      <dgm:prSet/>
      <dgm:spPr/>
      <dgm:t>
        <a:bodyPr/>
        <a:lstStyle/>
        <a:p>
          <a:endParaRPr lang="cs-CZ"/>
        </a:p>
      </dgm:t>
    </dgm:pt>
    <dgm:pt modelId="{966768A9-B771-4E5A-8482-DA5E99BAECB8}" type="sibTrans" cxnId="{0B51854E-D4C3-4002-BD0E-5C90BC034FE7}">
      <dgm:prSet/>
      <dgm:spPr/>
      <dgm:t>
        <a:bodyPr/>
        <a:lstStyle/>
        <a:p>
          <a:endParaRPr lang="cs-CZ"/>
        </a:p>
      </dgm:t>
    </dgm:pt>
    <dgm:pt modelId="{359F16E9-B3BB-467E-856F-68C9EBE099AE}">
      <dgm:prSet/>
      <dgm:spPr/>
      <dgm:t>
        <a:bodyPr/>
        <a:lstStyle/>
        <a:p>
          <a:pPr rtl="0"/>
          <a:r>
            <a:rPr lang="cs-CZ" b="1" cap="none" spc="0" smtClean="0">
              <a:ln w="900" cmpd="sng">
                <a:prstDash val="solid"/>
              </a:ln>
              <a:effectLst>
                <a:innerShdw blurRad="101600" dist="76200" dir="5400000">
                  <a:schemeClr val="accent1">
                    <a:satMod val="190000"/>
                    <a:tint val="100000"/>
                    <a:alpha val="74000"/>
                  </a:schemeClr>
                </a:innerShdw>
              </a:effectLst>
            </a:rPr>
            <a:t>s uvedením   jména   a   příjmení   nebo   názvu  osoby,  která  o uveřejnění odpovědi nebo dodatečného sdělení žádá.</a:t>
          </a:r>
          <a:endParaRPr lang="cs-CZ" b="1" cap="none" spc="0" dirty="0">
            <a:ln w="900" cmpd="sng">
              <a:prstDash val="solid"/>
            </a:ln>
            <a:effectLst>
              <a:innerShdw blurRad="101600" dist="76200" dir="5400000">
                <a:schemeClr val="accent1">
                  <a:satMod val="190000"/>
                  <a:tint val="100000"/>
                  <a:alpha val="74000"/>
                </a:schemeClr>
              </a:innerShdw>
            </a:effectLst>
          </a:endParaRPr>
        </a:p>
      </dgm:t>
    </dgm:pt>
    <dgm:pt modelId="{4C850547-1AAA-4154-9BFD-3A180B8F0773}" type="parTrans" cxnId="{B3E14BB2-3F53-43B8-97E6-7221EF3266BB}">
      <dgm:prSet/>
      <dgm:spPr/>
      <dgm:t>
        <a:bodyPr/>
        <a:lstStyle/>
        <a:p>
          <a:endParaRPr lang="cs-CZ"/>
        </a:p>
      </dgm:t>
    </dgm:pt>
    <dgm:pt modelId="{D6129198-4892-4C7F-993D-D5CD1CB15D8D}" type="sibTrans" cxnId="{B3E14BB2-3F53-43B8-97E6-7221EF3266BB}">
      <dgm:prSet/>
      <dgm:spPr/>
      <dgm:t>
        <a:bodyPr/>
        <a:lstStyle/>
        <a:p>
          <a:endParaRPr lang="cs-CZ"/>
        </a:p>
      </dgm:t>
    </dgm:pt>
    <dgm:pt modelId="{1F7ACF7E-6967-4646-84CB-5102CC4A8E44}" type="pres">
      <dgm:prSet presAssocID="{B4C0BCC8-7346-4A78-B323-6C83CADDB734}" presName="diagram" presStyleCnt="0">
        <dgm:presLayoutVars>
          <dgm:dir/>
          <dgm:resizeHandles val="exact"/>
        </dgm:presLayoutVars>
      </dgm:prSet>
      <dgm:spPr/>
      <dgm:t>
        <a:bodyPr/>
        <a:lstStyle/>
        <a:p>
          <a:endParaRPr lang="cs-CZ"/>
        </a:p>
      </dgm:t>
    </dgm:pt>
    <dgm:pt modelId="{AEBB2E6B-0BFC-468A-B527-0790245DB74C}" type="pres">
      <dgm:prSet presAssocID="{90F34E4C-5882-4AAF-B24A-9B0B51BC5507}" presName="node" presStyleLbl="node1" presStyleIdx="0" presStyleCnt="5">
        <dgm:presLayoutVars>
          <dgm:bulletEnabled val="1"/>
        </dgm:presLayoutVars>
      </dgm:prSet>
      <dgm:spPr/>
      <dgm:t>
        <a:bodyPr/>
        <a:lstStyle/>
        <a:p>
          <a:endParaRPr lang="cs-CZ"/>
        </a:p>
      </dgm:t>
    </dgm:pt>
    <dgm:pt modelId="{B8FC4C71-D7C8-4A1A-9B26-320DC0C2457A}" type="pres">
      <dgm:prSet presAssocID="{BE32239A-B328-4D50-9CD9-3C3835456274}" presName="sibTrans" presStyleCnt="0"/>
      <dgm:spPr/>
    </dgm:pt>
    <dgm:pt modelId="{F7088C02-BC7E-4B2C-B51E-5518945C5BCA}" type="pres">
      <dgm:prSet presAssocID="{6C0C33D2-5ABC-4740-8D32-E724369B2A19}" presName="node" presStyleLbl="node1" presStyleIdx="1" presStyleCnt="5">
        <dgm:presLayoutVars>
          <dgm:bulletEnabled val="1"/>
        </dgm:presLayoutVars>
      </dgm:prSet>
      <dgm:spPr/>
      <dgm:t>
        <a:bodyPr/>
        <a:lstStyle/>
        <a:p>
          <a:endParaRPr lang="cs-CZ"/>
        </a:p>
      </dgm:t>
    </dgm:pt>
    <dgm:pt modelId="{F66AD642-AFDB-44A3-9A6D-41BB259844D0}" type="pres">
      <dgm:prSet presAssocID="{02D28406-68CD-4E26-9C7E-AE36188D2CBE}" presName="sibTrans" presStyleCnt="0"/>
      <dgm:spPr/>
    </dgm:pt>
    <dgm:pt modelId="{1664A7D6-9DD6-4BAB-A047-BF574A429C8B}" type="pres">
      <dgm:prSet presAssocID="{14F017BB-1351-4E4A-A7D6-A581592C4B79}" presName="node" presStyleLbl="node1" presStyleIdx="2" presStyleCnt="5">
        <dgm:presLayoutVars>
          <dgm:bulletEnabled val="1"/>
        </dgm:presLayoutVars>
      </dgm:prSet>
      <dgm:spPr/>
      <dgm:t>
        <a:bodyPr/>
        <a:lstStyle/>
        <a:p>
          <a:endParaRPr lang="cs-CZ"/>
        </a:p>
      </dgm:t>
    </dgm:pt>
    <dgm:pt modelId="{08C08BA7-4F6B-4B05-8444-434FA45EF007}" type="pres">
      <dgm:prSet presAssocID="{256E193E-1365-4699-A37B-6A3156920FDA}" presName="sibTrans" presStyleCnt="0"/>
      <dgm:spPr/>
    </dgm:pt>
    <dgm:pt modelId="{437F1E89-67E1-4F2F-8AC4-A24C06812C73}" type="pres">
      <dgm:prSet presAssocID="{F1852513-723D-4321-A1A2-3B75BE9687AA}" presName="node" presStyleLbl="node1" presStyleIdx="3" presStyleCnt="5">
        <dgm:presLayoutVars>
          <dgm:bulletEnabled val="1"/>
        </dgm:presLayoutVars>
      </dgm:prSet>
      <dgm:spPr/>
      <dgm:t>
        <a:bodyPr/>
        <a:lstStyle/>
        <a:p>
          <a:endParaRPr lang="cs-CZ"/>
        </a:p>
      </dgm:t>
    </dgm:pt>
    <dgm:pt modelId="{9D9A481C-D51D-4FAB-ACF7-F7A2D0F6B753}" type="pres">
      <dgm:prSet presAssocID="{966768A9-B771-4E5A-8482-DA5E99BAECB8}" presName="sibTrans" presStyleCnt="0"/>
      <dgm:spPr/>
    </dgm:pt>
    <dgm:pt modelId="{F829F0D4-41C4-48DD-9E81-FEC720758CCB}" type="pres">
      <dgm:prSet presAssocID="{359F16E9-B3BB-467E-856F-68C9EBE099AE}" presName="node" presStyleLbl="node1" presStyleIdx="4" presStyleCnt="5">
        <dgm:presLayoutVars>
          <dgm:bulletEnabled val="1"/>
        </dgm:presLayoutVars>
      </dgm:prSet>
      <dgm:spPr/>
      <dgm:t>
        <a:bodyPr/>
        <a:lstStyle/>
        <a:p>
          <a:endParaRPr lang="cs-CZ"/>
        </a:p>
      </dgm:t>
    </dgm:pt>
  </dgm:ptLst>
  <dgm:cxnLst>
    <dgm:cxn modelId="{C445E0C1-B5EB-416A-A614-9BC0480FB8C5}" type="presOf" srcId="{90F34E4C-5882-4AAF-B24A-9B0B51BC5507}" destId="{AEBB2E6B-0BFC-468A-B527-0790245DB74C}" srcOrd="0" destOrd="0" presId="urn:microsoft.com/office/officeart/2005/8/layout/default#2"/>
    <dgm:cxn modelId="{0B51854E-D4C3-4002-BD0E-5C90BC034FE7}" srcId="{B4C0BCC8-7346-4A78-B323-6C83CADDB734}" destId="{F1852513-723D-4321-A1A2-3B75BE9687AA}" srcOrd="3" destOrd="0" parTransId="{BB9BEB2C-2684-4CAC-B62B-ABAE4203D9A0}" sibTransId="{966768A9-B771-4E5A-8482-DA5E99BAECB8}"/>
    <dgm:cxn modelId="{04373AC2-C54F-4206-B7F8-F1F97C8A2A3E}" type="presOf" srcId="{6C0C33D2-5ABC-4740-8D32-E724369B2A19}" destId="{F7088C02-BC7E-4B2C-B51E-5518945C5BCA}" srcOrd="0" destOrd="0" presId="urn:microsoft.com/office/officeart/2005/8/layout/default#2"/>
    <dgm:cxn modelId="{B3E14BB2-3F53-43B8-97E6-7221EF3266BB}" srcId="{B4C0BCC8-7346-4A78-B323-6C83CADDB734}" destId="{359F16E9-B3BB-467E-856F-68C9EBE099AE}" srcOrd="4" destOrd="0" parTransId="{4C850547-1AAA-4154-9BFD-3A180B8F0773}" sibTransId="{D6129198-4892-4C7F-993D-D5CD1CB15D8D}"/>
    <dgm:cxn modelId="{50D0A61F-0C3C-4CF8-A81D-42571C159B28}" type="presOf" srcId="{14F017BB-1351-4E4A-A7D6-A581592C4B79}" destId="{1664A7D6-9DD6-4BAB-A047-BF574A429C8B}" srcOrd="0" destOrd="0" presId="urn:microsoft.com/office/officeart/2005/8/layout/default#2"/>
    <dgm:cxn modelId="{12C47B41-472C-46DC-8598-5DF870ACF039}" type="presOf" srcId="{359F16E9-B3BB-467E-856F-68C9EBE099AE}" destId="{F829F0D4-41C4-48DD-9E81-FEC720758CCB}" srcOrd="0" destOrd="0" presId="urn:microsoft.com/office/officeart/2005/8/layout/default#2"/>
    <dgm:cxn modelId="{34BA8A42-D293-4FAE-8BC5-7AEC25FB38BB}" srcId="{B4C0BCC8-7346-4A78-B323-6C83CADDB734}" destId="{6C0C33D2-5ABC-4740-8D32-E724369B2A19}" srcOrd="1" destOrd="0" parTransId="{B852D43D-7F37-40FA-B404-B88D36BAD0F9}" sibTransId="{02D28406-68CD-4E26-9C7E-AE36188D2CBE}"/>
    <dgm:cxn modelId="{DF68047C-3376-4A64-A417-7F14BF1CF2F3}" type="presOf" srcId="{F1852513-723D-4321-A1A2-3B75BE9687AA}" destId="{437F1E89-67E1-4F2F-8AC4-A24C06812C73}" srcOrd="0" destOrd="0" presId="urn:microsoft.com/office/officeart/2005/8/layout/default#2"/>
    <dgm:cxn modelId="{F345C8DA-CD0F-47C9-8B9A-30D9602B3489}" srcId="{B4C0BCC8-7346-4A78-B323-6C83CADDB734}" destId="{14F017BB-1351-4E4A-A7D6-A581592C4B79}" srcOrd="2" destOrd="0" parTransId="{73DE67C0-94EE-48F3-9F01-5CDE36B79B85}" sibTransId="{256E193E-1365-4699-A37B-6A3156920FDA}"/>
    <dgm:cxn modelId="{5EC21567-EED6-4CCF-8AA0-6128CFFB3C0E}" type="presOf" srcId="{B4C0BCC8-7346-4A78-B323-6C83CADDB734}" destId="{1F7ACF7E-6967-4646-84CB-5102CC4A8E44}" srcOrd="0" destOrd="0" presId="urn:microsoft.com/office/officeart/2005/8/layout/default#2"/>
    <dgm:cxn modelId="{11B6A67E-2B49-48BE-94C7-BE30F8E93CC5}" srcId="{B4C0BCC8-7346-4A78-B323-6C83CADDB734}" destId="{90F34E4C-5882-4AAF-B24A-9B0B51BC5507}" srcOrd="0" destOrd="0" parTransId="{C415FE9A-4F6E-496C-B006-EE943000D883}" sibTransId="{BE32239A-B328-4D50-9CD9-3C3835456274}"/>
    <dgm:cxn modelId="{E8F9874D-BE95-4E6E-8568-D0EA3A2F98F9}" type="presParOf" srcId="{1F7ACF7E-6967-4646-84CB-5102CC4A8E44}" destId="{AEBB2E6B-0BFC-468A-B527-0790245DB74C}" srcOrd="0" destOrd="0" presId="urn:microsoft.com/office/officeart/2005/8/layout/default#2"/>
    <dgm:cxn modelId="{5003D49B-9064-480C-9E19-7ABF97667363}" type="presParOf" srcId="{1F7ACF7E-6967-4646-84CB-5102CC4A8E44}" destId="{B8FC4C71-D7C8-4A1A-9B26-320DC0C2457A}" srcOrd="1" destOrd="0" presId="urn:microsoft.com/office/officeart/2005/8/layout/default#2"/>
    <dgm:cxn modelId="{0ACF6CBF-905E-4521-BD9A-9F3DBC67607C}" type="presParOf" srcId="{1F7ACF7E-6967-4646-84CB-5102CC4A8E44}" destId="{F7088C02-BC7E-4B2C-B51E-5518945C5BCA}" srcOrd="2" destOrd="0" presId="urn:microsoft.com/office/officeart/2005/8/layout/default#2"/>
    <dgm:cxn modelId="{B8A0A2FC-125E-44D0-8B63-E63800DA4A18}" type="presParOf" srcId="{1F7ACF7E-6967-4646-84CB-5102CC4A8E44}" destId="{F66AD642-AFDB-44A3-9A6D-41BB259844D0}" srcOrd="3" destOrd="0" presId="urn:microsoft.com/office/officeart/2005/8/layout/default#2"/>
    <dgm:cxn modelId="{9B6618BA-FA48-4F73-BBEC-445E0AA5C74E}" type="presParOf" srcId="{1F7ACF7E-6967-4646-84CB-5102CC4A8E44}" destId="{1664A7D6-9DD6-4BAB-A047-BF574A429C8B}" srcOrd="4" destOrd="0" presId="urn:microsoft.com/office/officeart/2005/8/layout/default#2"/>
    <dgm:cxn modelId="{9CF80314-DFD4-43CF-852F-4BECE27A55E0}" type="presParOf" srcId="{1F7ACF7E-6967-4646-84CB-5102CC4A8E44}" destId="{08C08BA7-4F6B-4B05-8444-434FA45EF007}" srcOrd="5" destOrd="0" presId="urn:microsoft.com/office/officeart/2005/8/layout/default#2"/>
    <dgm:cxn modelId="{4CB79D7E-0233-4F98-9F17-8460B7E79BB5}" type="presParOf" srcId="{1F7ACF7E-6967-4646-84CB-5102CC4A8E44}" destId="{437F1E89-67E1-4F2F-8AC4-A24C06812C73}" srcOrd="6" destOrd="0" presId="urn:microsoft.com/office/officeart/2005/8/layout/default#2"/>
    <dgm:cxn modelId="{D2C400E5-44D6-4B2F-9B0F-DD6FB9DCC947}" type="presParOf" srcId="{1F7ACF7E-6967-4646-84CB-5102CC4A8E44}" destId="{9D9A481C-D51D-4FAB-ACF7-F7A2D0F6B753}" srcOrd="7" destOrd="0" presId="urn:microsoft.com/office/officeart/2005/8/layout/default#2"/>
    <dgm:cxn modelId="{C23779D6-283E-4660-B743-2A68C58C5748}" type="presParOf" srcId="{1F7ACF7E-6967-4646-84CB-5102CC4A8E44}" destId="{F829F0D4-41C4-48DD-9E81-FEC720758CCB}" srcOrd="8" destOrd="0" presId="urn:microsoft.com/office/officeart/2005/8/layout/defaul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3E38F52-B255-4590-9A4B-F543AFBF7766}" type="doc">
      <dgm:prSet loTypeId="urn:microsoft.com/office/officeart/2005/8/layout/hList3" loCatId="list" qsTypeId="urn:microsoft.com/office/officeart/2005/8/quickstyle/simple1" qsCatId="simple" csTypeId="urn:microsoft.com/office/officeart/2005/8/colors/accent4_4" csCatId="accent4" phldr="1"/>
      <dgm:spPr/>
      <dgm:t>
        <a:bodyPr/>
        <a:lstStyle/>
        <a:p>
          <a:endParaRPr lang="cs-CZ"/>
        </a:p>
      </dgm:t>
    </dgm:pt>
    <dgm:pt modelId="{40F48C61-8ACB-47B7-A9E5-258175161083}">
      <dgm:prSet/>
      <dgm:spPr/>
      <dgm:t>
        <a:bodyPr/>
        <a:lstStyle/>
        <a:p>
          <a:pPr rtl="0"/>
          <a:r>
            <a:rPr lang="cs-CZ" b="1" dirty="0" smtClean="0">
              <a:solidFill>
                <a:srgbClr val="FF0000"/>
              </a:solidFill>
            </a:rPr>
            <a:t>SPRÁVNÍ ÚŘAD</a:t>
          </a:r>
          <a:endParaRPr lang="cs-CZ" b="1" dirty="0">
            <a:solidFill>
              <a:srgbClr val="FF0000"/>
            </a:solidFill>
          </a:endParaRPr>
        </a:p>
      </dgm:t>
    </dgm:pt>
    <dgm:pt modelId="{6358BCC1-0B88-45B2-9261-E11F3B2F0FDC}" type="parTrans" cxnId="{DE444E64-CFE3-459F-85E3-5707224066FB}">
      <dgm:prSet/>
      <dgm:spPr/>
      <dgm:t>
        <a:bodyPr/>
        <a:lstStyle/>
        <a:p>
          <a:endParaRPr lang="cs-CZ"/>
        </a:p>
      </dgm:t>
    </dgm:pt>
    <dgm:pt modelId="{F7474F56-1F4D-4EA9-8780-76ED6DF83C2C}" type="sibTrans" cxnId="{DE444E64-CFE3-459F-85E3-5707224066FB}">
      <dgm:prSet/>
      <dgm:spPr/>
      <dgm:t>
        <a:bodyPr/>
        <a:lstStyle/>
        <a:p>
          <a:endParaRPr lang="cs-CZ"/>
        </a:p>
      </dgm:t>
    </dgm:pt>
    <dgm:pt modelId="{AB3BCC77-A43F-4ECD-81DD-2A428916E34D}">
      <dgm:prSet custT="1"/>
      <dgm:spPr/>
      <dgm:t>
        <a:bodyPr/>
        <a:lstStyle/>
        <a:p>
          <a:pPr algn="ctr" rtl="0"/>
          <a:r>
            <a:rPr lang="cs-CZ" sz="2000" dirty="0" smtClean="0"/>
            <a:t>Vykonává </a:t>
          </a:r>
          <a:r>
            <a:rPr lang="cs-CZ" sz="2000" b="1" u="sng" dirty="0" smtClean="0"/>
            <a:t>státní správu</a:t>
          </a:r>
          <a:r>
            <a:rPr lang="cs-CZ" sz="2000" dirty="0" smtClean="0"/>
            <a:t> v oblasti rozhlasového a televizního vysílání a převzatého vysílání</a:t>
          </a:r>
          <a:endParaRPr lang="cs-CZ" sz="2000" dirty="0"/>
        </a:p>
      </dgm:t>
    </dgm:pt>
    <dgm:pt modelId="{1F464255-9E17-4FF0-B7FC-9534D64E158B}" type="parTrans" cxnId="{65AC9F62-31BF-43AB-B7AC-C6753299F1A9}">
      <dgm:prSet/>
      <dgm:spPr/>
      <dgm:t>
        <a:bodyPr/>
        <a:lstStyle/>
        <a:p>
          <a:endParaRPr lang="cs-CZ"/>
        </a:p>
      </dgm:t>
    </dgm:pt>
    <dgm:pt modelId="{488906E7-2FB7-4C43-8FA9-5380F2E55374}" type="sibTrans" cxnId="{65AC9F62-31BF-43AB-B7AC-C6753299F1A9}">
      <dgm:prSet/>
      <dgm:spPr/>
      <dgm:t>
        <a:bodyPr/>
        <a:lstStyle/>
        <a:p>
          <a:endParaRPr lang="cs-CZ"/>
        </a:p>
      </dgm:t>
    </dgm:pt>
    <dgm:pt modelId="{68C2A29B-2A99-4875-8B1A-2374006B6AF7}">
      <dgm:prSet/>
      <dgm:spPr/>
      <dgm:t>
        <a:bodyPr/>
        <a:lstStyle/>
        <a:p>
          <a:pPr algn="ctr" rtl="0"/>
          <a:r>
            <a:rPr lang="cs-CZ" dirty="0" smtClean="0"/>
            <a:t>Dohlíží na zachovávání a rozvoj plurality programové nabídky a informací v oblasti r. a </a:t>
          </a:r>
          <a:r>
            <a:rPr lang="cs-CZ" dirty="0" err="1" smtClean="0"/>
            <a:t>tv</a:t>
          </a:r>
          <a:r>
            <a:rPr lang="cs-CZ" dirty="0" smtClean="0"/>
            <a:t>. vysílání a převzatého vysílání</a:t>
          </a:r>
          <a:endParaRPr lang="cs-CZ" dirty="0"/>
        </a:p>
      </dgm:t>
    </dgm:pt>
    <dgm:pt modelId="{0A2092F8-04C6-4061-AD6F-3AEDE67ACFD9}" type="parTrans" cxnId="{A4D72A93-D77B-4BDA-8A79-D9F4D774DCD8}">
      <dgm:prSet/>
      <dgm:spPr/>
      <dgm:t>
        <a:bodyPr/>
        <a:lstStyle/>
        <a:p>
          <a:endParaRPr lang="cs-CZ"/>
        </a:p>
      </dgm:t>
    </dgm:pt>
    <dgm:pt modelId="{779A7630-B6BE-47BD-B44D-8DB868096A8B}" type="sibTrans" cxnId="{A4D72A93-D77B-4BDA-8A79-D9F4D774DCD8}">
      <dgm:prSet/>
      <dgm:spPr/>
      <dgm:t>
        <a:bodyPr/>
        <a:lstStyle/>
        <a:p>
          <a:endParaRPr lang="cs-CZ"/>
        </a:p>
      </dgm:t>
    </dgm:pt>
    <dgm:pt modelId="{1D75E1A7-BFB2-4567-874E-244219C45BED}">
      <dgm:prSet custT="1"/>
      <dgm:spPr/>
      <dgm:t>
        <a:bodyPr/>
        <a:lstStyle/>
        <a:p>
          <a:pPr algn="ctr" rtl="0"/>
          <a:r>
            <a:rPr lang="cs-CZ" sz="2400" dirty="0" smtClean="0"/>
            <a:t>Dbá na obsahovou nezávislost r. a </a:t>
          </a:r>
          <a:r>
            <a:rPr lang="cs-CZ" sz="2400" dirty="0" err="1" smtClean="0"/>
            <a:t>tv</a:t>
          </a:r>
          <a:r>
            <a:rPr lang="cs-CZ" sz="2400" dirty="0" smtClean="0"/>
            <a:t>. vysílání</a:t>
          </a:r>
          <a:endParaRPr lang="cs-CZ" sz="2400" dirty="0"/>
        </a:p>
      </dgm:t>
    </dgm:pt>
    <dgm:pt modelId="{DABC70A1-A46E-4327-A7E8-81A19A1192D6}" type="parTrans" cxnId="{BA0A0A9F-6465-4E61-BCDF-C1C122D1C1E3}">
      <dgm:prSet/>
      <dgm:spPr/>
      <dgm:t>
        <a:bodyPr/>
        <a:lstStyle/>
        <a:p>
          <a:endParaRPr lang="cs-CZ"/>
        </a:p>
      </dgm:t>
    </dgm:pt>
    <dgm:pt modelId="{820AA96D-918C-4A93-B46E-6CA1AFC4302C}" type="sibTrans" cxnId="{BA0A0A9F-6465-4E61-BCDF-C1C122D1C1E3}">
      <dgm:prSet/>
      <dgm:spPr/>
      <dgm:t>
        <a:bodyPr/>
        <a:lstStyle/>
        <a:p>
          <a:endParaRPr lang="cs-CZ"/>
        </a:p>
      </dgm:t>
    </dgm:pt>
    <dgm:pt modelId="{BE77367E-E557-4584-8B3A-059B3AB67B6C}">
      <dgm:prSet custT="1"/>
      <dgm:spPr/>
      <dgm:t>
        <a:bodyPr/>
        <a:lstStyle/>
        <a:p>
          <a:pPr algn="ctr" rtl="0"/>
          <a:r>
            <a:rPr lang="cs-CZ" sz="2400" dirty="0" smtClean="0"/>
            <a:t>Plní další úkoly stanovené tímto zákonem a zvláštními právními předpisy.</a:t>
          </a:r>
          <a:endParaRPr lang="cs-CZ" sz="2400" dirty="0"/>
        </a:p>
      </dgm:t>
    </dgm:pt>
    <dgm:pt modelId="{B1A03015-0F21-4B60-A53C-A95B47243B9B}" type="parTrans" cxnId="{7B58D854-4E41-49CD-AED7-BF880286E3EC}">
      <dgm:prSet/>
      <dgm:spPr/>
      <dgm:t>
        <a:bodyPr/>
        <a:lstStyle/>
        <a:p>
          <a:endParaRPr lang="cs-CZ"/>
        </a:p>
      </dgm:t>
    </dgm:pt>
    <dgm:pt modelId="{DC4BFB5B-0C08-4578-B404-564B7F629992}" type="sibTrans" cxnId="{7B58D854-4E41-49CD-AED7-BF880286E3EC}">
      <dgm:prSet/>
      <dgm:spPr/>
      <dgm:t>
        <a:bodyPr/>
        <a:lstStyle/>
        <a:p>
          <a:endParaRPr lang="cs-CZ"/>
        </a:p>
      </dgm:t>
    </dgm:pt>
    <dgm:pt modelId="{890F2E61-8838-424B-8B47-283BB2ADFA23}" type="pres">
      <dgm:prSet presAssocID="{C3E38F52-B255-4590-9A4B-F543AFBF7766}" presName="composite" presStyleCnt="0">
        <dgm:presLayoutVars>
          <dgm:chMax val="1"/>
          <dgm:dir/>
          <dgm:resizeHandles val="exact"/>
        </dgm:presLayoutVars>
      </dgm:prSet>
      <dgm:spPr/>
      <dgm:t>
        <a:bodyPr/>
        <a:lstStyle/>
        <a:p>
          <a:endParaRPr lang="cs-CZ"/>
        </a:p>
      </dgm:t>
    </dgm:pt>
    <dgm:pt modelId="{54532F0E-801F-4B06-9E8C-1E42F450FF2C}" type="pres">
      <dgm:prSet presAssocID="{40F48C61-8ACB-47B7-A9E5-258175161083}" presName="roof" presStyleLbl="dkBgShp" presStyleIdx="0" presStyleCnt="2"/>
      <dgm:spPr/>
      <dgm:t>
        <a:bodyPr/>
        <a:lstStyle/>
        <a:p>
          <a:endParaRPr lang="cs-CZ"/>
        </a:p>
      </dgm:t>
    </dgm:pt>
    <dgm:pt modelId="{9314A387-FFF5-4B76-BD26-9AB8B03E4503}" type="pres">
      <dgm:prSet presAssocID="{40F48C61-8ACB-47B7-A9E5-258175161083}" presName="pillars" presStyleCnt="0"/>
      <dgm:spPr/>
    </dgm:pt>
    <dgm:pt modelId="{7ED0FEEC-90F3-40A6-B22B-1D0F612F2B14}" type="pres">
      <dgm:prSet presAssocID="{40F48C61-8ACB-47B7-A9E5-258175161083}" presName="pillar1" presStyleLbl="node1" presStyleIdx="0" presStyleCnt="4">
        <dgm:presLayoutVars>
          <dgm:bulletEnabled val="1"/>
        </dgm:presLayoutVars>
      </dgm:prSet>
      <dgm:spPr/>
      <dgm:t>
        <a:bodyPr/>
        <a:lstStyle/>
        <a:p>
          <a:endParaRPr lang="cs-CZ"/>
        </a:p>
      </dgm:t>
    </dgm:pt>
    <dgm:pt modelId="{78E0EA4B-0D7E-45B6-8379-4AB928BF08BA}" type="pres">
      <dgm:prSet presAssocID="{68C2A29B-2A99-4875-8B1A-2374006B6AF7}" presName="pillarX" presStyleLbl="node1" presStyleIdx="1" presStyleCnt="4">
        <dgm:presLayoutVars>
          <dgm:bulletEnabled val="1"/>
        </dgm:presLayoutVars>
      </dgm:prSet>
      <dgm:spPr/>
      <dgm:t>
        <a:bodyPr/>
        <a:lstStyle/>
        <a:p>
          <a:endParaRPr lang="cs-CZ"/>
        </a:p>
      </dgm:t>
    </dgm:pt>
    <dgm:pt modelId="{58BD9B94-D900-4A44-B032-D3657056605C}" type="pres">
      <dgm:prSet presAssocID="{1D75E1A7-BFB2-4567-874E-244219C45BED}" presName="pillarX" presStyleLbl="node1" presStyleIdx="2" presStyleCnt="4">
        <dgm:presLayoutVars>
          <dgm:bulletEnabled val="1"/>
        </dgm:presLayoutVars>
      </dgm:prSet>
      <dgm:spPr/>
      <dgm:t>
        <a:bodyPr/>
        <a:lstStyle/>
        <a:p>
          <a:endParaRPr lang="cs-CZ"/>
        </a:p>
      </dgm:t>
    </dgm:pt>
    <dgm:pt modelId="{5828207E-7696-48DE-B7E6-F8E19C120AD4}" type="pres">
      <dgm:prSet presAssocID="{BE77367E-E557-4584-8B3A-059B3AB67B6C}" presName="pillarX" presStyleLbl="node1" presStyleIdx="3" presStyleCnt="4">
        <dgm:presLayoutVars>
          <dgm:bulletEnabled val="1"/>
        </dgm:presLayoutVars>
      </dgm:prSet>
      <dgm:spPr/>
      <dgm:t>
        <a:bodyPr/>
        <a:lstStyle/>
        <a:p>
          <a:endParaRPr lang="cs-CZ"/>
        </a:p>
      </dgm:t>
    </dgm:pt>
    <dgm:pt modelId="{BDA3A9DE-8F0A-45E5-AB2F-244AC65BE612}" type="pres">
      <dgm:prSet presAssocID="{40F48C61-8ACB-47B7-A9E5-258175161083}" presName="base" presStyleLbl="dkBgShp" presStyleIdx="1" presStyleCnt="2"/>
      <dgm:spPr/>
    </dgm:pt>
  </dgm:ptLst>
  <dgm:cxnLst>
    <dgm:cxn modelId="{5D539875-FEB2-4569-8139-CFC49F6BAC9B}" type="presOf" srcId="{C3E38F52-B255-4590-9A4B-F543AFBF7766}" destId="{890F2E61-8838-424B-8B47-283BB2ADFA23}" srcOrd="0" destOrd="0" presId="urn:microsoft.com/office/officeart/2005/8/layout/hList3"/>
    <dgm:cxn modelId="{65AC9F62-31BF-43AB-B7AC-C6753299F1A9}" srcId="{40F48C61-8ACB-47B7-A9E5-258175161083}" destId="{AB3BCC77-A43F-4ECD-81DD-2A428916E34D}" srcOrd="0" destOrd="0" parTransId="{1F464255-9E17-4FF0-B7FC-9534D64E158B}" sibTransId="{488906E7-2FB7-4C43-8FA9-5380F2E55374}"/>
    <dgm:cxn modelId="{7B58D854-4E41-49CD-AED7-BF880286E3EC}" srcId="{40F48C61-8ACB-47B7-A9E5-258175161083}" destId="{BE77367E-E557-4584-8B3A-059B3AB67B6C}" srcOrd="3" destOrd="0" parTransId="{B1A03015-0F21-4B60-A53C-A95B47243B9B}" sibTransId="{DC4BFB5B-0C08-4578-B404-564B7F629992}"/>
    <dgm:cxn modelId="{470DC365-24E5-429B-92B5-9F50EB44182F}" type="presOf" srcId="{40F48C61-8ACB-47B7-A9E5-258175161083}" destId="{54532F0E-801F-4B06-9E8C-1E42F450FF2C}" srcOrd="0" destOrd="0" presId="urn:microsoft.com/office/officeart/2005/8/layout/hList3"/>
    <dgm:cxn modelId="{F8DDAA52-7BFC-4897-85B2-9BF0D7D2ACF9}" type="presOf" srcId="{AB3BCC77-A43F-4ECD-81DD-2A428916E34D}" destId="{7ED0FEEC-90F3-40A6-B22B-1D0F612F2B14}" srcOrd="0" destOrd="0" presId="urn:microsoft.com/office/officeart/2005/8/layout/hList3"/>
    <dgm:cxn modelId="{BA0A0A9F-6465-4E61-BCDF-C1C122D1C1E3}" srcId="{40F48C61-8ACB-47B7-A9E5-258175161083}" destId="{1D75E1A7-BFB2-4567-874E-244219C45BED}" srcOrd="2" destOrd="0" parTransId="{DABC70A1-A46E-4327-A7E8-81A19A1192D6}" sibTransId="{820AA96D-918C-4A93-B46E-6CA1AFC4302C}"/>
    <dgm:cxn modelId="{DE444E64-CFE3-459F-85E3-5707224066FB}" srcId="{C3E38F52-B255-4590-9A4B-F543AFBF7766}" destId="{40F48C61-8ACB-47B7-A9E5-258175161083}" srcOrd="0" destOrd="0" parTransId="{6358BCC1-0B88-45B2-9261-E11F3B2F0FDC}" sibTransId="{F7474F56-1F4D-4EA9-8780-76ED6DF83C2C}"/>
    <dgm:cxn modelId="{89FEACF7-4E2D-45DC-9084-0F1842A5D2F1}" type="presOf" srcId="{BE77367E-E557-4584-8B3A-059B3AB67B6C}" destId="{5828207E-7696-48DE-B7E6-F8E19C120AD4}" srcOrd="0" destOrd="0" presId="urn:microsoft.com/office/officeart/2005/8/layout/hList3"/>
    <dgm:cxn modelId="{A4D72A93-D77B-4BDA-8A79-D9F4D774DCD8}" srcId="{40F48C61-8ACB-47B7-A9E5-258175161083}" destId="{68C2A29B-2A99-4875-8B1A-2374006B6AF7}" srcOrd="1" destOrd="0" parTransId="{0A2092F8-04C6-4061-AD6F-3AEDE67ACFD9}" sibTransId="{779A7630-B6BE-47BD-B44D-8DB868096A8B}"/>
    <dgm:cxn modelId="{44B51623-AD3A-406D-B235-8E796A2A59C8}" type="presOf" srcId="{68C2A29B-2A99-4875-8B1A-2374006B6AF7}" destId="{78E0EA4B-0D7E-45B6-8379-4AB928BF08BA}" srcOrd="0" destOrd="0" presId="urn:microsoft.com/office/officeart/2005/8/layout/hList3"/>
    <dgm:cxn modelId="{C53272B8-00B0-4B0A-8999-9433E70347DD}" type="presOf" srcId="{1D75E1A7-BFB2-4567-874E-244219C45BED}" destId="{58BD9B94-D900-4A44-B032-D3657056605C}" srcOrd="0" destOrd="0" presId="urn:microsoft.com/office/officeart/2005/8/layout/hList3"/>
    <dgm:cxn modelId="{1E3B2FFE-77E0-41A0-A2F6-3AE4EBE45347}" type="presParOf" srcId="{890F2E61-8838-424B-8B47-283BB2ADFA23}" destId="{54532F0E-801F-4B06-9E8C-1E42F450FF2C}" srcOrd="0" destOrd="0" presId="urn:microsoft.com/office/officeart/2005/8/layout/hList3"/>
    <dgm:cxn modelId="{FA73D54C-3093-4EA0-97CC-0684ACFE9EC3}" type="presParOf" srcId="{890F2E61-8838-424B-8B47-283BB2ADFA23}" destId="{9314A387-FFF5-4B76-BD26-9AB8B03E4503}" srcOrd="1" destOrd="0" presId="urn:microsoft.com/office/officeart/2005/8/layout/hList3"/>
    <dgm:cxn modelId="{A823F984-5231-454A-A635-08EDDCFA5C24}" type="presParOf" srcId="{9314A387-FFF5-4B76-BD26-9AB8B03E4503}" destId="{7ED0FEEC-90F3-40A6-B22B-1D0F612F2B14}" srcOrd="0" destOrd="0" presId="urn:microsoft.com/office/officeart/2005/8/layout/hList3"/>
    <dgm:cxn modelId="{0533F623-E221-46F8-98FF-404D8BCF4DB1}" type="presParOf" srcId="{9314A387-FFF5-4B76-BD26-9AB8B03E4503}" destId="{78E0EA4B-0D7E-45B6-8379-4AB928BF08BA}" srcOrd="1" destOrd="0" presId="urn:microsoft.com/office/officeart/2005/8/layout/hList3"/>
    <dgm:cxn modelId="{BA09C509-852B-436D-A32C-A319A97128A6}" type="presParOf" srcId="{9314A387-FFF5-4B76-BD26-9AB8B03E4503}" destId="{58BD9B94-D900-4A44-B032-D3657056605C}" srcOrd="2" destOrd="0" presId="urn:microsoft.com/office/officeart/2005/8/layout/hList3"/>
    <dgm:cxn modelId="{B3EBE7B2-0671-47AE-8E63-6B7CEFBCA4D7}" type="presParOf" srcId="{9314A387-FFF5-4B76-BD26-9AB8B03E4503}" destId="{5828207E-7696-48DE-B7E6-F8E19C120AD4}" srcOrd="3" destOrd="0" presId="urn:microsoft.com/office/officeart/2005/8/layout/hList3"/>
    <dgm:cxn modelId="{C69F699F-B3FF-4CAE-86FF-4CD1278F6703}" type="presParOf" srcId="{890F2E61-8838-424B-8B47-283BB2ADFA23}" destId="{BDA3A9DE-8F0A-45E5-AB2F-244AC65BE612}" srcOrd="2" destOrd="0" presId="urn:microsoft.com/office/officeart/2005/8/layout/hList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3A7A0FC-7A4B-42CA-B50F-73804A3FB0A0}" type="doc">
      <dgm:prSet loTypeId="urn:microsoft.com/office/officeart/2005/8/layout/vList2" loCatId="list" qsTypeId="urn:microsoft.com/office/officeart/2005/8/quickstyle/simple1" qsCatId="simple" csTypeId="urn:microsoft.com/office/officeart/2005/8/colors/accent0_3" csCatId="mainScheme"/>
      <dgm:spPr/>
      <dgm:t>
        <a:bodyPr/>
        <a:lstStyle/>
        <a:p>
          <a:endParaRPr lang="cs-CZ"/>
        </a:p>
      </dgm:t>
    </dgm:pt>
    <dgm:pt modelId="{A9E9AC2C-81DA-4790-A4DA-93C24619A1DA}">
      <dgm:prSet custT="1"/>
      <dgm:spPr/>
      <dgm:t>
        <a:bodyPr/>
        <a:lstStyle/>
        <a:p>
          <a:pPr rtl="0"/>
          <a:r>
            <a:rPr lang="cs-CZ" sz="2400" b="1" dirty="0" smtClean="0"/>
            <a:t>LICENCE K PROVOZOVÁNÍ R. A TV. VYSÍLÁNÍ ŠÍŘENÉHO PROSTŘEDNICTVÍM VYSÍLAČŮ</a:t>
          </a:r>
          <a:endParaRPr lang="cs-CZ" sz="2400" b="1" dirty="0"/>
        </a:p>
      </dgm:t>
    </dgm:pt>
    <dgm:pt modelId="{8C7EC9E8-512C-43A2-961E-45187E2F0742}" type="parTrans" cxnId="{8DF7DB93-C54D-425B-9C3E-AA5CB55F8DA4}">
      <dgm:prSet/>
      <dgm:spPr/>
      <dgm:t>
        <a:bodyPr/>
        <a:lstStyle/>
        <a:p>
          <a:endParaRPr lang="cs-CZ"/>
        </a:p>
      </dgm:t>
    </dgm:pt>
    <dgm:pt modelId="{73F3097E-DE1D-47E6-89D5-5CDB7CB20FD9}" type="sibTrans" cxnId="{8DF7DB93-C54D-425B-9C3E-AA5CB55F8DA4}">
      <dgm:prSet/>
      <dgm:spPr/>
      <dgm:t>
        <a:bodyPr/>
        <a:lstStyle/>
        <a:p>
          <a:endParaRPr lang="cs-CZ"/>
        </a:p>
      </dgm:t>
    </dgm:pt>
    <dgm:pt modelId="{6CA0A81B-DF40-496F-8DD3-2CA281A4359D}" type="pres">
      <dgm:prSet presAssocID="{D3A7A0FC-7A4B-42CA-B50F-73804A3FB0A0}" presName="linear" presStyleCnt="0">
        <dgm:presLayoutVars>
          <dgm:animLvl val="lvl"/>
          <dgm:resizeHandles val="exact"/>
        </dgm:presLayoutVars>
      </dgm:prSet>
      <dgm:spPr/>
      <dgm:t>
        <a:bodyPr/>
        <a:lstStyle/>
        <a:p>
          <a:endParaRPr lang="cs-CZ"/>
        </a:p>
      </dgm:t>
    </dgm:pt>
    <dgm:pt modelId="{5303EA9C-1F90-4225-BC60-6D4D441F9F1F}" type="pres">
      <dgm:prSet presAssocID="{A9E9AC2C-81DA-4790-A4DA-93C24619A1DA}" presName="parentText" presStyleLbl="node1" presStyleIdx="0" presStyleCnt="1">
        <dgm:presLayoutVars>
          <dgm:chMax val="0"/>
          <dgm:bulletEnabled val="1"/>
        </dgm:presLayoutVars>
      </dgm:prSet>
      <dgm:spPr/>
      <dgm:t>
        <a:bodyPr/>
        <a:lstStyle/>
        <a:p>
          <a:endParaRPr lang="cs-CZ"/>
        </a:p>
      </dgm:t>
    </dgm:pt>
  </dgm:ptLst>
  <dgm:cxnLst>
    <dgm:cxn modelId="{570D17D1-1917-4A27-852A-33DC32292EBF}" type="presOf" srcId="{A9E9AC2C-81DA-4790-A4DA-93C24619A1DA}" destId="{5303EA9C-1F90-4225-BC60-6D4D441F9F1F}" srcOrd="0" destOrd="0" presId="urn:microsoft.com/office/officeart/2005/8/layout/vList2"/>
    <dgm:cxn modelId="{5372B18A-331A-4DC2-8E18-D7375F775B25}" type="presOf" srcId="{D3A7A0FC-7A4B-42CA-B50F-73804A3FB0A0}" destId="{6CA0A81B-DF40-496F-8DD3-2CA281A4359D}" srcOrd="0" destOrd="0" presId="urn:microsoft.com/office/officeart/2005/8/layout/vList2"/>
    <dgm:cxn modelId="{8DF7DB93-C54D-425B-9C3E-AA5CB55F8DA4}" srcId="{D3A7A0FC-7A4B-42CA-B50F-73804A3FB0A0}" destId="{A9E9AC2C-81DA-4790-A4DA-93C24619A1DA}" srcOrd="0" destOrd="0" parTransId="{8C7EC9E8-512C-43A2-961E-45187E2F0742}" sibTransId="{73F3097E-DE1D-47E6-89D5-5CDB7CB20FD9}"/>
    <dgm:cxn modelId="{416CE3F2-8C1B-4138-A8D9-1A7DDCBF9ADA}" type="presParOf" srcId="{6CA0A81B-DF40-496F-8DD3-2CA281A4359D}" destId="{5303EA9C-1F90-4225-BC60-6D4D441F9F1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35FC3FB-5C6D-45E3-8431-7D412322618A}" type="doc">
      <dgm:prSet loTypeId="urn:microsoft.com/office/officeart/2005/8/layout/vProcess5" loCatId="process" qsTypeId="urn:microsoft.com/office/officeart/2005/8/quickstyle/3d4" qsCatId="3D" csTypeId="urn:microsoft.com/office/officeart/2005/8/colors/accent0_3" csCatId="mainScheme"/>
      <dgm:spPr/>
      <dgm:t>
        <a:bodyPr/>
        <a:lstStyle/>
        <a:p>
          <a:endParaRPr lang="cs-CZ"/>
        </a:p>
      </dgm:t>
    </dgm:pt>
    <dgm:pt modelId="{030461E5-9E4C-463C-800A-8E2C506AF342}">
      <dgm:prSet/>
      <dgm:spPr/>
      <dgm:t>
        <a:bodyPr/>
        <a:lstStyle/>
        <a:p>
          <a:pPr rtl="0"/>
          <a:r>
            <a:rPr lang="cs-CZ" dirty="0" smtClean="0"/>
            <a:t>Zahájení řízení</a:t>
          </a:r>
          <a:endParaRPr lang="cs-CZ" dirty="0"/>
        </a:p>
      </dgm:t>
    </dgm:pt>
    <dgm:pt modelId="{089955C1-3545-4AC6-A085-54C7D589F158}" type="parTrans" cxnId="{48CAE52B-F5DA-4ABF-A802-E940F08491D9}">
      <dgm:prSet/>
      <dgm:spPr/>
      <dgm:t>
        <a:bodyPr/>
        <a:lstStyle/>
        <a:p>
          <a:endParaRPr lang="cs-CZ"/>
        </a:p>
      </dgm:t>
    </dgm:pt>
    <dgm:pt modelId="{65DD5A54-FD51-4FD9-981F-5CFE4C7A5D89}" type="sibTrans" cxnId="{48CAE52B-F5DA-4ABF-A802-E940F08491D9}">
      <dgm:prSet/>
      <dgm:spPr/>
      <dgm:t>
        <a:bodyPr/>
        <a:lstStyle/>
        <a:p>
          <a:endParaRPr lang="cs-CZ"/>
        </a:p>
      </dgm:t>
    </dgm:pt>
    <dgm:pt modelId="{03F3F409-5BF4-4C6B-B417-784048F65F2E}">
      <dgm:prSet/>
      <dgm:spPr/>
      <dgm:t>
        <a:bodyPr/>
        <a:lstStyle/>
        <a:p>
          <a:pPr rtl="0"/>
          <a:r>
            <a:rPr lang="cs-CZ" dirty="0" smtClean="0"/>
            <a:t>Žádost o licenci</a:t>
          </a:r>
          <a:endParaRPr lang="cs-CZ" dirty="0"/>
        </a:p>
      </dgm:t>
    </dgm:pt>
    <dgm:pt modelId="{45EFBF4C-224B-421B-AC4D-DC163CE6F40B}" type="parTrans" cxnId="{D19046BC-B261-4928-B91F-DD425FF11DF7}">
      <dgm:prSet/>
      <dgm:spPr/>
      <dgm:t>
        <a:bodyPr/>
        <a:lstStyle/>
        <a:p>
          <a:endParaRPr lang="cs-CZ"/>
        </a:p>
      </dgm:t>
    </dgm:pt>
    <dgm:pt modelId="{330898DF-5D9E-4C5A-BC0A-DD6653A58C6A}" type="sibTrans" cxnId="{D19046BC-B261-4928-B91F-DD425FF11DF7}">
      <dgm:prSet/>
      <dgm:spPr/>
      <dgm:t>
        <a:bodyPr/>
        <a:lstStyle/>
        <a:p>
          <a:endParaRPr lang="cs-CZ"/>
        </a:p>
      </dgm:t>
    </dgm:pt>
    <dgm:pt modelId="{5143B51C-27F5-476C-9C75-129C49E3DEE3}">
      <dgm:prSet/>
      <dgm:spPr/>
      <dgm:t>
        <a:bodyPr/>
        <a:lstStyle/>
        <a:p>
          <a:pPr rtl="0"/>
          <a:r>
            <a:rPr lang="cs-CZ" dirty="0" smtClean="0"/>
            <a:t>Veřejné slyšení</a:t>
          </a:r>
          <a:endParaRPr lang="cs-CZ" dirty="0"/>
        </a:p>
      </dgm:t>
    </dgm:pt>
    <dgm:pt modelId="{3A2229EC-4FC2-42C7-BBEC-C2FA9F47D731}" type="parTrans" cxnId="{151E8C78-D3F5-4D22-9609-170CC0B2741B}">
      <dgm:prSet/>
      <dgm:spPr/>
      <dgm:t>
        <a:bodyPr/>
        <a:lstStyle/>
        <a:p>
          <a:endParaRPr lang="cs-CZ"/>
        </a:p>
      </dgm:t>
    </dgm:pt>
    <dgm:pt modelId="{82F359BD-83C8-460C-A031-5802017F7125}" type="sibTrans" cxnId="{151E8C78-D3F5-4D22-9609-170CC0B2741B}">
      <dgm:prSet/>
      <dgm:spPr/>
      <dgm:t>
        <a:bodyPr/>
        <a:lstStyle/>
        <a:p>
          <a:endParaRPr lang="cs-CZ"/>
        </a:p>
      </dgm:t>
    </dgm:pt>
    <dgm:pt modelId="{D5AC45E4-9C36-441B-B65F-E9E71BD8A378}">
      <dgm:prSet/>
      <dgm:spPr/>
      <dgm:t>
        <a:bodyPr/>
        <a:lstStyle/>
        <a:p>
          <a:pPr rtl="0"/>
          <a:r>
            <a:rPr lang="cs-CZ" dirty="0" smtClean="0"/>
            <a:t>Rozhodování o udělení licence</a:t>
          </a:r>
          <a:endParaRPr lang="cs-CZ" dirty="0"/>
        </a:p>
      </dgm:t>
    </dgm:pt>
    <dgm:pt modelId="{3C7BA785-EA98-4303-9DAB-5EED82614938}" type="parTrans" cxnId="{81F1655B-53F1-4047-9100-A5EF58C1F753}">
      <dgm:prSet/>
      <dgm:spPr/>
      <dgm:t>
        <a:bodyPr/>
        <a:lstStyle/>
        <a:p>
          <a:endParaRPr lang="cs-CZ"/>
        </a:p>
      </dgm:t>
    </dgm:pt>
    <dgm:pt modelId="{5A8328B1-7AF0-4BED-8BED-EC6DBE49872F}" type="sibTrans" cxnId="{81F1655B-53F1-4047-9100-A5EF58C1F753}">
      <dgm:prSet/>
      <dgm:spPr/>
      <dgm:t>
        <a:bodyPr/>
        <a:lstStyle/>
        <a:p>
          <a:endParaRPr lang="cs-CZ"/>
        </a:p>
      </dgm:t>
    </dgm:pt>
    <dgm:pt modelId="{42FDD613-90DD-41D4-BD81-7ED2D2E42D82}">
      <dgm:prSet/>
      <dgm:spPr/>
      <dgm:t>
        <a:bodyPr/>
        <a:lstStyle/>
        <a:p>
          <a:pPr rtl="0"/>
          <a:r>
            <a:rPr lang="cs-CZ" dirty="0" smtClean="0"/>
            <a:t>Rozhodnutí o udělení licence</a:t>
          </a:r>
          <a:endParaRPr lang="cs-CZ" dirty="0"/>
        </a:p>
      </dgm:t>
    </dgm:pt>
    <dgm:pt modelId="{597203EE-163F-41C4-AAF8-C33B06321DC9}" type="parTrans" cxnId="{4449A4B3-9D84-4B94-BE52-04C5ACEC1FE8}">
      <dgm:prSet/>
      <dgm:spPr/>
      <dgm:t>
        <a:bodyPr/>
        <a:lstStyle/>
        <a:p>
          <a:endParaRPr lang="cs-CZ"/>
        </a:p>
      </dgm:t>
    </dgm:pt>
    <dgm:pt modelId="{C3166348-477A-4563-B056-561FB802F1F2}" type="sibTrans" cxnId="{4449A4B3-9D84-4B94-BE52-04C5ACEC1FE8}">
      <dgm:prSet/>
      <dgm:spPr/>
      <dgm:t>
        <a:bodyPr/>
        <a:lstStyle/>
        <a:p>
          <a:endParaRPr lang="cs-CZ"/>
        </a:p>
      </dgm:t>
    </dgm:pt>
    <dgm:pt modelId="{4481BB63-3222-4FC3-B8DB-3770C93820F3}" type="pres">
      <dgm:prSet presAssocID="{335FC3FB-5C6D-45E3-8431-7D412322618A}" presName="outerComposite" presStyleCnt="0">
        <dgm:presLayoutVars>
          <dgm:chMax val="5"/>
          <dgm:dir/>
          <dgm:resizeHandles val="exact"/>
        </dgm:presLayoutVars>
      </dgm:prSet>
      <dgm:spPr/>
      <dgm:t>
        <a:bodyPr/>
        <a:lstStyle/>
        <a:p>
          <a:endParaRPr lang="cs-CZ"/>
        </a:p>
      </dgm:t>
    </dgm:pt>
    <dgm:pt modelId="{E8BE95C1-72DA-42F8-8683-806D3E45D55F}" type="pres">
      <dgm:prSet presAssocID="{335FC3FB-5C6D-45E3-8431-7D412322618A}" presName="dummyMaxCanvas" presStyleCnt="0">
        <dgm:presLayoutVars/>
      </dgm:prSet>
      <dgm:spPr/>
    </dgm:pt>
    <dgm:pt modelId="{03A64DC1-D493-4A0E-BAD4-F0A810524ADA}" type="pres">
      <dgm:prSet presAssocID="{335FC3FB-5C6D-45E3-8431-7D412322618A}" presName="FiveNodes_1" presStyleLbl="node1" presStyleIdx="0" presStyleCnt="5">
        <dgm:presLayoutVars>
          <dgm:bulletEnabled val="1"/>
        </dgm:presLayoutVars>
      </dgm:prSet>
      <dgm:spPr/>
      <dgm:t>
        <a:bodyPr/>
        <a:lstStyle/>
        <a:p>
          <a:endParaRPr lang="cs-CZ"/>
        </a:p>
      </dgm:t>
    </dgm:pt>
    <dgm:pt modelId="{479A274B-7AFF-49A8-93A2-CCBF7B8DD6B6}" type="pres">
      <dgm:prSet presAssocID="{335FC3FB-5C6D-45E3-8431-7D412322618A}" presName="FiveNodes_2" presStyleLbl="node1" presStyleIdx="1" presStyleCnt="5">
        <dgm:presLayoutVars>
          <dgm:bulletEnabled val="1"/>
        </dgm:presLayoutVars>
      </dgm:prSet>
      <dgm:spPr/>
      <dgm:t>
        <a:bodyPr/>
        <a:lstStyle/>
        <a:p>
          <a:endParaRPr lang="cs-CZ"/>
        </a:p>
      </dgm:t>
    </dgm:pt>
    <dgm:pt modelId="{A2496140-67F6-43A1-97DA-E9D6B05F95AB}" type="pres">
      <dgm:prSet presAssocID="{335FC3FB-5C6D-45E3-8431-7D412322618A}" presName="FiveNodes_3" presStyleLbl="node1" presStyleIdx="2" presStyleCnt="5">
        <dgm:presLayoutVars>
          <dgm:bulletEnabled val="1"/>
        </dgm:presLayoutVars>
      </dgm:prSet>
      <dgm:spPr/>
      <dgm:t>
        <a:bodyPr/>
        <a:lstStyle/>
        <a:p>
          <a:endParaRPr lang="cs-CZ"/>
        </a:p>
      </dgm:t>
    </dgm:pt>
    <dgm:pt modelId="{EE02A690-15D3-4C16-8228-43C4D4B7DCF8}" type="pres">
      <dgm:prSet presAssocID="{335FC3FB-5C6D-45E3-8431-7D412322618A}" presName="FiveNodes_4" presStyleLbl="node1" presStyleIdx="3" presStyleCnt="5">
        <dgm:presLayoutVars>
          <dgm:bulletEnabled val="1"/>
        </dgm:presLayoutVars>
      </dgm:prSet>
      <dgm:spPr/>
      <dgm:t>
        <a:bodyPr/>
        <a:lstStyle/>
        <a:p>
          <a:endParaRPr lang="cs-CZ"/>
        </a:p>
      </dgm:t>
    </dgm:pt>
    <dgm:pt modelId="{52C6CFCB-C400-4DB9-BA13-34D3D8A2586D}" type="pres">
      <dgm:prSet presAssocID="{335FC3FB-5C6D-45E3-8431-7D412322618A}" presName="FiveNodes_5" presStyleLbl="node1" presStyleIdx="4" presStyleCnt="5">
        <dgm:presLayoutVars>
          <dgm:bulletEnabled val="1"/>
        </dgm:presLayoutVars>
      </dgm:prSet>
      <dgm:spPr/>
      <dgm:t>
        <a:bodyPr/>
        <a:lstStyle/>
        <a:p>
          <a:endParaRPr lang="cs-CZ"/>
        </a:p>
      </dgm:t>
    </dgm:pt>
    <dgm:pt modelId="{0109205D-3534-40A8-981E-145E22448F66}" type="pres">
      <dgm:prSet presAssocID="{335FC3FB-5C6D-45E3-8431-7D412322618A}" presName="FiveConn_1-2" presStyleLbl="fgAccFollowNode1" presStyleIdx="0" presStyleCnt="4">
        <dgm:presLayoutVars>
          <dgm:bulletEnabled val="1"/>
        </dgm:presLayoutVars>
      </dgm:prSet>
      <dgm:spPr/>
      <dgm:t>
        <a:bodyPr/>
        <a:lstStyle/>
        <a:p>
          <a:endParaRPr lang="cs-CZ"/>
        </a:p>
      </dgm:t>
    </dgm:pt>
    <dgm:pt modelId="{42974A37-5B01-4C43-A1D0-E1C697545464}" type="pres">
      <dgm:prSet presAssocID="{335FC3FB-5C6D-45E3-8431-7D412322618A}" presName="FiveConn_2-3" presStyleLbl="fgAccFollowNode1" presStyleIdx="1" presStyleCnt="4">
        <dgm:presLayoutVars>
          <dgm:bulletEnabled val="1"/>
        </dgm:presLayoutVars>
      </dgm:prSet>
      <dgm:spPr/>
      <dgm:t>
        <a:bodyPr/>
        <a:lstStyle/>
        <a:p>
          <a:endParaRPr lang="cs-CZ"/>
        </a:p>
      </dgm:t>
    </dgm:pt>
    <dgm:pt modelId="{19AA60D3-CB1C-4F27-8753-C0085E4AD77C}" type="pres">
      <dgm:prSet presAssocID="{335FC3FB-5C6D-45E3-8431-7D412322618A}" presName="FiveConn_3-4" presStyleLbl="fgAccFollowNode1" presStyleIdx="2" presStyleCnt="4">
        <dgm:presLayoutVars>
          <dgm:bulletEnabled val="1"/>
        </dgm:presLayoutVars>
      </dgm:prSet>
      <dgm:spPr/>
      <dgm:t>
        <a:bodyPr/>
        <a:lstStyle/>
        <a:p>
          <a:endParaRPr lang="cs-CZ"/>
        </a:p>
      </dgm:t>
    </dgm:pt>
    <dgm:pt modelId="{83117E99-DC61-446F-8BA9-D5045A98CF97}" type="pres">
      <dgm:prSet presAssocID="{335FC3FB-5C6D-45E3-8431-7D412322618A}" presName="FiveConn_4-5" presStyleLbl="fgAccFollowNode1" presStyleIdx="3" presStyleCnt="4">
        <dgm:presLayoutVars>
          <dgm:bulletEnabled val="1"/>
        </dgm:presLayoutVars>
      </dgm:prSet>
      <dgm:spPr/>
      <dgm:t>
        <a:bodyPr/>
        <a:lstStyle/>
        <a:p>
          <a:endParaRPr lang="cs-CZ"/>
        </a:p>
      </dgm:t>
    </dgm:pt>
    <dgm:pt modelId="{5B469E56-55DA-4D8A-BC0A-C8FEC9CC3ED3}" type="pres">
      <dgm:prSet presAssocID="{335FC3FB-5C6D-45E3-8431-7D412322618A}" presName="FiveNodes_1_text" presStyleLbl="node1" presStyleIdx="4" presStyleCnt="5">
        <dgm:presLayoutVars>
          <dgm:bulletEnabled val="1"/>
        </dgm:presLayoutVars>
      </dgm:prSet>
      <dgm:spPr/>
      <dgm:t>
        <a:bodyPr/>
        <a:lstStyle/>
        <a:p>
          <a:endParaRPr lang="cs-CZ"/>
        </a:p>
      </dgm:t>
    </dgm:pt>
    <dgm:pt modelId="{2D7ADB3F-5C67-4248-AB89-8F37AFE12387}" type="pres">
      <dgm:prSet presAssocID="{335FC3FB-5C6D-45E3-8431-7D412322618A}" presName="FiveNodes_2_text" presStyleLbl="node1" presStyleIdx="4" presStyleCnt="5">
        <dgm:presLayoutVars>
          <dgm:bulletEnabled val="1"/>
        </dgm:presLayoutVars>
      </dgm:prSet>
      <dgm:spPr/>
      <dgm:t>
        <a:bodyPr/>
        <a:lstStyle/>
        <a:p>
          <a:endParaRPr lang="cs-CZ"/>
        </a:p>
      </dgm:t>
    </dgm:pt>
    <dgm:pt modelId="{4E150670-B5A1-4F31-921D-01CC4CDA43AF}" type="pres">
      <dgm:prSet presAssocID="{335FC3FB-5C6D-45E3-8431-7D412322618A}" presName="FiveNodes_3_text" presStyleLbl="node1" presStyleIdx="4" presStyleCnt="5">
        <dgm:presLayoutVars>
          <dgm:bulletEnabled val="1"/>
        </dgm:presLayoutVars>
      </dgm:prSet>
      <dgm:spPr/>
      <dgm:t>
        <a:bodyPr/>
        <a:lstStyle/>
        <a:p>
          <a:endParaRPr lang="cs-CZ"/>
        </a:p>
      </dgm:t>
    </dgm:pt>
    <dgm:pt modelId="{7D2632CD-C96A-41F5-8A3B-FAC014EC259F}" type="pres">
      <dgm:prSet presAssocID="{335FC3FB-5C6D-45E3-8431-7D412322618A}" presName="FiveNodes_4_text" presStyleLbl="node1" presStyleIdx="4" presStyleCnt="5">
        <dgm:presLayoutVars>
          <dgm:bulletEnabled val="1"/>
        </dgm:presLayoutVars>
      </dgm:prSet>
      <dgm:spPr/>
      <dgm:t>
        <a:bodyPr/>
        <a:lstStyle/>
        <a:p>
          <a:endParaRPr lang="cs-CZ"/>
        </a:p>
      </dgm:t>
    </dgm:pt>
    <dgm:pt modelId="{C3EB892E-DC37-43B5-8925-54013306828D}" type="pres">
      <dgm:prSet presAssocID="{335FC3FB-5C6D-45E3-8431-7D412322618A}" presName="FiveNodes_5_text" presStyleLbl="node1" presStyleIdx="4" presStyleCnt="5">
        <dgm:presLayoutVars>
          <dgm:bulletEnabled val="1"/>
        </dgm:presLayoutVars>
      </dgm:prSet>
      <dgm:spPr/>
      <dgm:t>
        <a:bodyPr/>
        <a:lstStyle/>
        <a:p>
          <a:endParaRPr lang="cs-CZ"/>
        </a:p>
      </dgm:t>
    </dgm:pt>
  </dgm:ptLst>
  <dgm:cxnLst>
    <dgm:cxn modelId="{D62FA7E1-0FBB-48E2-82EF-E9DC1E55205D}" type="presOf" srcId="{03F3F409-5BF4-4C6B-B417-784048F65F2E}" destId="{479A274B-7AFF-49A8-93A2-CCBF7B8DD6B6}" srcOrd="0" destOrd="0" presId="urn:microsoft.com/office/officeart/2005/8/layout/vProcess5"/>
    <dgm:cxn modelId="{0531747A-D4E2-4916-B696-5694B200479B}" type="presOf" srcId="{335FC3FB-5C6D-45E3-8431-7D412322618A}" destId="{4481BB63-3222-4FC3-B8DB-3770C93820F3}" srcOrd="0" destOrd="0" presId="urn:microsoft.com/office/officeart/2005/8/layout/vProcess5"/>
    <dgm:cxn modelId="{CFDF0733-D127-43CB-9FDD-8794FF92E534}" type="presOf" srcId="{42FDD613-90DD-41D4-BD81-7ED2D2E42D82}" destId="{C3EB892E-DC37-43B5-8925-54013306828D}" srcOrd="1" destOrd="0" presId="urn:microsoft.com/office/officeart/2005/8/layout/vProcess5"/>
    <dgm:cxn modelId="{511C419C-2455-4D50-92C1-354413D0C458}" type="presOf" srcId="{5143B51C-27F5-476C-9C75-129C49E3DEE3}" destId="{4E150670-B5A1-4F31-921D-01CC4CDA43AF}" srcOrd="1" destOrd="0" presId="urn:microsoft.com/office/officeart/2005/8/layout/vProcess5"/>
    <dgm:cxn modelId="{8FB91F80-BB26-4D87-A745-E824939E6407}" type="presOf" srcId="{5143B51C-27F5-476C-9C75-129C49E3DEE3}" destId="{A2496140-67F6-43A1-97DA-E9D6B05F95AB}" srcOrd="0" destOrd="0" presId="urn:microsoft.com/office/officeart/2005/8/layout/vProcess5"/>
    <dgm:cxn modelId="{151E8C78-D3F5-4D22-9609-170CC0B2741B}" srcId="{335FC3FB-5C6D-45E3-8431-7D412322618A}" destId="{5143B51C-27F5-476C-9C75-129C49E3DEE3}" srcOrd="2" destOrd="0" parTransId="{3A2229EC-4FC2-42C7-BBEC-C2FA9F47D731}" sibTransId="{82F359BD-83C8-460C-A031-5802017F7125}"/>
    <dgm:cxn modelId="{FDD30A5F-FEE7-4F7C-BEF7-5F5B76ED2790}" type="presOf" srcId="{42FDD613-90DD-41D4-BD81-7ED2D2E42D82}" destId="{52C6CFCB-C400-4DB9-BA13-34D3D8A2586D}" srcOrd="0" destOrd="0" presId="urn:microsoft.com/office/officeart/2005/8/layout/vProcess5"/>
    <dgm:cxn modelId="{949E9661-6E23-4015-AB2A-B2AE3D2E1FF1}" type="presOf" srcId="{D5AC45E4-9C36-441B-B65F-E9E71BD8A378}" destId="{7D2632CD-C96A-41F5-8A3B-FAC014EC259F}" srcOrd="1" destOrd="0" presId="urn:microsoft.com/office/officeart/2005/8/layout/vProcess5"/>
    <dgm:cxn modelId="{6C5D8403-35AB-417F-950A-5EF86A381039}" type="presOf" srcId="{5A8328B1-7AF0-4BED-8BED-EC6DBE49872F}" destId="{83117E99-DC61-446F-8BA9-D5045A98CF97}" srcOrd="0" destOrd="0" presId="urn:microsoft.com/office/officeart/2005/8/layout/vProcess5"/>
    <dgm:cxn modelId="{FE791A1E-7B46-45ED-982E-4EFEBA1D5D3E}" type="presOf" srcId="{03F3F409-5BF4-4C6B-B417-784048F65F2E}" destId="{2D7ADB3F-5C67-4248-AB89-8F37AFE12387}" srcOrd="1" destOrd="0" presId="urn:microsoft.com/office/officeart/2005/8/layout/vProcess5"/>
    <dgm:cxn modelId="{83902710-18DC-49B0-94AC-87AC6F8FD613}" type="presOf" srcId="{030461E5-9E4C-463C-800A-8E2C506AF342}" destId="{5B469E56-55DA-4D8A-BC0A-C8FEC9CC3ED3}" srcOrd="1" destOrd="0" presId="urn:microsoft.com/office/officeart/2005/8/layout/vProcess5"/>
    <dgm:cxn modelId="{34227269-6249-4971-897D-FADB4AF3850A}" type="presOf" srcId="{65DD5A54-FD51-4FD9-981F-5CFE4C7A5D89}" destId="{0109205D-3534-40A8-981E-145E22448F66}" srcOrd="0" destOrd="0" presId="urn:microsoft.com/office/officeart/2005/8/layout/vProcess5"/>
    <dgm:cxn modelId="{D19046BC-B261-4928-B91F-DD425FF11DF7}" srcId="{335FC3FB-5C6D-45E3-8431-7D412322618A}" destId="{03F3F409-5BF4-4C6B-B417-784048F65F2E}" srcOrd="1" destOrd="0" parTransId="{45EFBF4C-224B-421B-AC4D-DC163CE6F40B}" sibTransId="{330898DF-5D9E-4C5A-BC0A-DD6653A58C6A}"/>
    <dgm:cxn modelId="{A0DDD750-AB44-4629-82EB-2D04408C8815}" type="presOf" srcId="{030461E5-9E4C-463C-800A-8E2C506AF342}" destId="{03A64DC1-D493-4A0E-BAD4-F0A810524ADA}" srcOrd="0" destOrd="0" presId="urn:microsoft.com/office/officeart/2005/8/layout/vProcess5"/>
    <dgm:cxn modelId="{4449A4B3-9D84-4B94-BE52-04C5ACEC1FE8}" srcId="{335FC3FB-5C6D-45E3-8431-7D412322618A}" destId="{42FDD613-90DD-41D4-BD81-7ED2D2E42D82}" srcOrd="4" destOrd="0" parTransId="{597203EE-163F-41C4-AAF8-C33B06321DC9}" sibTransId="{C3166348-477A-4563-B056-561FB802F1F2}"/>
    <dgm:cxn modelId="{32610D46-D411-4E0C-9AF3-8B55E88C8F94}" type="presOf" srcId="{82F359BD-83C8-460C-A031-5802017F7125}" destId="{19AA60D3-CB1C-4F27-8753-C0085E4AD77C}" srcOrd="0" destOrd="0" presId="urn:microsoft.com/office/officeart/2005/8/layout/vProcess5"/>
    <dgm:cxn modelId="{48CAE52B-F5DA-4ABF-A802-E940F08491D9}" srcId="{335FC3FB-5C6D-45E3-8431-7D412322618A}" destId="{030461E5-9E4C-463C-800A-8E2C506AF342}" srcOrd="0" destOrd="0" parTransId="{089955C1-3545-4AC6-A085-54C7D589F158}" sibTransId="{65DD5A54-FD51-4FD9-981F-5CFE4C7A5D89}"/>
    <dgm:cxn modelId="{245112A4-031E-45F6-9F2F-30C169A1D496}" type="presOf" srcId="{330898DF-5D9E-4C5A-BC0A-DD6653A58C6A}" destId="{42974A37-5B01-4C43-A1D0-E1C697545464}" srcOrd="0" destOrd="0" presId="urn:microsoft.com/office/officeart/2005/8/layout/vProcess5"/>
    <dgm:cxn modelId="{81F1655B-53F1-4047-9100-A5EF58C1F753}" srcId="{335FC3FB-5C6D-45E3-8431-7D412322618A}" destId="{D5AC45E4-9C36-441B-B65F-E9E71BD8A378}" srcOrd="3" destOrd="0" parTransId="{3C7BA785-EA98-4303-9DAB-5EED82614938}" sibTransId="{5A8328B1-7AF0-4BED-8BED-EC6DBE49872F}"/>
    <dgm:cxn modelId="{E693A521-FE24-40A9-9634-9D9F1E8562A8}" type="presOf" srcId="{D5AC45E4-9C36-441B-B65F-E9E71BD8A378}" destId="{EE02A690-15D3-4C16-8228-43C4D4B7DCF8}" srcOrd="0" destOrd="0" presId="urn:microsoft.com/office/officeart/2005/8/layout/vProcess5"/>
    <dgm:cxn modelId="{EFAD05AB-660C-4252-8F1E-903A51AF575A}" type="presParOf" srcId="{4481BB63-3222-4FC3-B8DB-3770C93820F3}" destId="{E8BE95C1-72DA-42F8-8683-806D3E45D55F}" srcOrd="0" destOrd="0" presId="urn:microsoft.com/office/officeart/2005/8/layout/vProcess5"/>
    <dgm:cxn modelId="{81B8F498-FB59-40C1-A726-32BFF621276E}" type="presParOf" srcId="{4481BB63-3222-4FC3-B8DB-3770C93820F3}" destId="{03A64DC1-D493-4A0E-BAD4-F0A810524ADA}" srcOrd="1" destOrd="0" presId="urn:microsoft.com/office/officeart/2005/8/layout/vProcess5"/>
    <dgm:cxn modelId="{8F08D5AF-98EA-4C03-A528-B3B1AE224127}" type="presParOf" srcId="{4481BB63-3222-4FC3-B8DB-3770C93820F3}" destId="{479A274B-7AFF-49A8-93A2-CCBF7B8DD6B6}" srcOrd="2" destOrd="0" presId="urn:microsoft.com/office/officeart/2005/8/layout/vProcess5"/>
    <dgm:cxn modelId="{DC26C6E8-7337-4086-9C4D-384E6932751C}" type="presParOf" srcId="{4481BB63-3222-4FC3-B8DB-3770C93820F3}" destId="{A2496140-67F6-43A1-97DA-E9D6B05F95AB}" srcOrd="3" destOrd="0" presId="urn:microsoft.com/office/officeart/2005/8/layout/vProcess5"/>
    <dgm:cxn modelId="{60882B54-C43A-4846-88A1-9AD099F0F06C}" type="presParOf" srcId="{4481BB63-3222-4FC3-B8DB-3770C93820F3}" destId="{EE02A690-15D3-4C16-8228-43C4D4B7DCF8}" srcOrd="4" destOrd="0" presId="urn:microsoft.com/office/officeart/2005/8/layout/vProcess5"/>
    <dgm:cxn modelId="{FDEF6C90-DC1E-4D8D-BD28-22B5E76037DF}" type="presParOf" srcId="{4481BB63-3222-4FC3-B8DB-3770C93820F3}" destId="{52C6CFCB-C400-4DB9-BA13-34D3D8A2586D}" srcOrd="5" destOrd="0" presId="urn:microsoft.com/office/officeart/2005/8/layout/vProcess5"/>
    <dgm:cxn modelId="{834D2F46-B55E-4346-B66C-08990EF2CD34}" type="presParOf" srcId="{4481BB63-3222-4FC3-B8DB-3770C93820F3}" destId="{0109205D-3534-40A8-981E-145E22448F66}" srcOrd="6" destOrd="0" presId="urn:microsoft.com/office/officeart/2005/8/layout/vProcess5"/>
    <dgm:cxn modelId="{C0F74DC7-3FCF-467F-AE57-1415CC5BD3D3}" type="presParOf" srcId="{4481BB63-3222-4FC3-B8DB-3770C93820F3}" destId="{42974A37-5B01-4C43-A1D0-E1C697545464}" srcOrd="7" destOrd="0" presId="urn:microsoft.com/office/officeart/2005/8/layout/vProcess5"/>
    <dgm:cxn modelId="{9C434C86-1B95-40FA-ABE1-B310A24F12B3}" type="presParOf" srcId="{4481BB63-3222-4FC3-B8DB-3770C93820F3}" destId="{19AA60D3-CB1C-4F27-8753-C0085E4AD77C}" srcOrd="8" destOrd="0" presId="urn:microsoft.com/office/officeart/2005/8/layout/vProcess5"/>
    <dgm:cxn modelId="{3C84B4B3-E5B4-40D2-B4E1-C0B404BAD12F}" type="presParOf" srcId="{4481BB63-3222-4FC3-B8DB-3770C93820F3}" destId="{83117E99-DC61-446F-8BA9-D5045A98CF97}" srcOrd="9" destOrd="0" presId="urn:microsoft.com/office/officeart/2005/8/layout/vProcess5"/>
    <dgm:cxn modelId="{8E724C7C-D306-4D21-B158-8ED103B4847C}" type="presParOf" srcId="{4481BB63-3222-4FC3-B8DB-3770C93820F3}" destId="{5B469E56-55DA-4D8A-BC0A-C8FEC9CC3ED3}" srcOrd="10" destOrd="0" presId="urn:microsoft.com/office/officeart/2005/8/layout/vProcess5"/>
    <dgm:cxn modelId="{B6D5A380-A920-475A-800A-67B266C437AD}" type="presParOf" srcId="{4481BB63-3222-4FC3-B8DB-3770C93820F3}" destId="{2D7ADB3F-5C67-4248-AB89-8F37AFE12387}" srcOrd="11" destOrd="0" presId="urn:microsoft.com/office/officeart/2005/8/layout/vProcess5"/>
    <dgm:cxn modelId="{DA5961C1-8841-40AC-8CA0-A5EDD7C983F9}" type="presParOf" srcId="{4481BB63-3222-4FC3-B8DB-3770C93820F3}" destId="{4E150670-B5A1-4F31-921D-01CC4CDA43AF}" srcOrd="12" destOrd="0" presId="urn:microsoft.com/office/officeart/2005/8/layout/vProcess5"/>
    <dgm:cxn modelId="{E7137B2B-FEEA-4E79-9AB5-4A459103B188}" type="presParOf" srcId="{4481BB63-3222-4FC3-B8DB-3770C93820F3}" destId="{7D2632CD-C96A-41F5-8A3B-FAC014EC259F}" srcOrd="13" destOrd="0" presId="urn:microsoft.com/office/officeart/2005/8/layout/vProcess5"/>
    <dgm:cxn modelId="{4098EC22-CEB4-4015-9A1D-F107561BECA3}" type="presParOf" srcId="{4481BB63-3222-4FC3-B8DB-3770C93820F3}" destId="{C3EB892E-DC37-43B5-8925-54013306828D}"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DC4F3CC-0CD2-4374-A3EA-EBF65348DD13}" type="doc">
      <dgm:prSet loTypeId="urn:microsoft.com/office/officeart/2005/8/layout/vList2" loCatId="list" qsTypeId="urn:microsoft.com/office/officeart/2005/8/quickstyle/simple1" qsCatId="simple" csTypeId="urn:microsoft.com/office/officeart/2005/8/colors/accent0_3" csCatId="mainScheme"/>
      <dgm:spPr/>
      <dgm:t>
        <a:bodyPr/>
        <a:lstStyle/>
        <a:p>
          <a:endParaRPr lang="cs-CZ"/>
        </a:p>
      </dgm:t>
    </dgm:pt>
    <dgm:pt modelId="{718C2982-D909-4397-B836-162448A47937}">
      <dgm:prSet custT="1"/>
      <dgm:spPr/>
      <dgm:t>
        <a:bodyPr/>
        <a:lstStyle/>
        <a:p>
          <a:pPr rtl="0"/>
          <a:r>
            <a:rPr lang="cs-CZ" sz="2400" b="1" dirty="0" smtClean="0"/>
            <a:t>Skutečnosti významné pro udělení licence</a:t>
          </a:r>
          <a:endParaRPr lang="cs-CZ" sz="2400" b="1" dirty="0"/>
        </a:p>
      </dgm:t>
    </dgm:pt>
    <dgm:pt modelId="{80CECEAD-D313-4912-A9D6-81183A434A42}" type="parTrans" cxnId="{7984CC79-17B6-4011-AB9A-C129F3D121F8}">
      <dgm:prSet/>
      <dgm:spPr/>
      <dgm:t>
        <a:bodyPr/>
        <a:lstStyle/>
        <a:p>
          <a:endParaRPr lang="cs-CZ"/>
        </a:p>
      </dgm:t>
    </dgm:pt>
    <dgm:pt modelId="{57BC5B21-D90E-4427-9127-C0E691DB1E2F}" type="sibTrans" cxnId="{7984CC79-17B6-4011-AB9A-C129F3D121F8}">
      <dgm:prSet/>
      <dgm:spPr/>
      <dgm:t>
        <a:bodyPr/>
        <a:lstStyle/>
        <a:p>
          <a:endParaRPr lang="cs-CZ"/>
        </a:p>
      </dgm:t>
    </dgm:pt>
    <dgm:pt modelId="{D7C5EE7C-7918-4A05-BA62-DBC951849760}" type="pres">
      <dgm:prSet presAssocID="{2DC4F3CC-0CD2-4374-A3EA-EBF65348DD13}" presName="linear" presStyleCnt="0">
        <dgm:presLayoutVars>
          <dgm:animLvl val="lvl"/>
          <dgm:resizeHandles val="exact"/>
        </dgm:presLayoutVars>
      </dgm:prSet>
      <dgm:spPr/>
      <dgm:t>
        <a:bodyPr/>
        <a:lstStyle/>
        <a:p>
          <a:endParaRPr lang="cs-CZ"/>
        </a:p>
      </dgm:t>
    </dgm:pt>
    <dgm:pt modelId="{BCB8CB46-FB43-4462-A9F3-29CA8B938351}" type="pres">
      <dgm:prSet presAssocID="{718C2982-D909-4397-B836-162448A47937}" presName="parentText" presStyleLbl="node1" presStyleIdx="0" presStyleCnt="1">
        <dgm:presLayoutVars>
          <dgm:chMax val="0"/>
          <dgm:bulletEnabled val="1"/>
        </dgm:presLayoutVars>
      </dgm:prSet>
      <dgm:spPr/>
      <dgm:t>
        <a:bodyPr/>
        <a:lstStyle/>
        <a:p>
          <a:endParaRPr lang="cs-CZ"/>
        </a:p>
      </dgm:t>
    </dgm:pt>
  </dgm:ptLst>
  <dgm:cxnLst>
    <dgm:cxn modelId="{46C3A466-9850-449A-9E73-6C4F09671AAC}" type="presOf" srcId="{718C2982-D909-4397-B836-162448A47937}" destId="{BCB8CB46-FB43-4462-A9F3-29CA8B938351}" srcOrd="0" destOrd="0" presId="urn:microsoft.com/office/officeart/2005/8/layout/vList2"/>
    <dgm:cxn modelId="{B17942ED-C6E1-4263-B71F-CCF084CE9C21}" type="presOf" srcId="{2DC4F3CC-0CD2-4374-A3EA-EBF65348DD13}" destId="{D7C5EE7C-7918-4A05-BA62-DBC951849760}" srcOrd="0" destOrd="0" presId="urn:microsoft.com/office/officeart/2005/8/layout/vList2"/>
    <dgm:cxn modelId="{7984CC79-17B6-4011-AB9A-C129F3D121F8}" srcId="{2DC4F3CC-0CD2-4374-A3EA-EBF65348DD13}" destId="{718C2982-D909-4397-B836-162448A47937}" srcOrd="0" destOrd="0" parTransId="{80CECEAD-D313-4912-A9D6-81183A434A42}" sibTransId="{57BC5B21-D90E-4427-9127-C0E691DB1E2F}"/>
    <dgm:cxn modelId="{CADA5B35-D865-43DC-B590-7990129D2F85}" type="presParOf" srcId="{D7C5EE7C-7918-4A05-BA62-DBC951849760}" destId="{BCB8CB46-FB43-4462-A9F3-29CA8B938351}"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49129FA-80CF-4FCE-A6E0-3DC04A81DB6E}" type="doc">
      <dgm:prSet loTypeId="urn:microsoft.com/office/officeart/2005/8/layout/vList2" loCatId="list" qsTypeId="urn:microsoft.com/office/officeart/2005/8/quickstyle/simple1" qsCatId="simple" csTypeId="urn:microsoft.com/office/officeart/2005/8/colors/accent0_3" csCatId="mainScheme"/>
      <dgm:spPr/>
      <dgm:t>
        <a:bodyPr/>
        <a:lstStyle/>
        <a:p>
          <a:endParaRPr lang="cs-CZ"/>
        </a:p>
      </dgm:t>
    </dgm:pt>
    <dgm:pt modelId="{3FED3901-7B35-4AC4-850D-542898C6694A}">
      <dgm:prSet custT="1"/>
      <dgm:spPr/>
      <dgm:t>
        <a:bodyPr/>
        <a:lstStyle/>
        <a:p>
          <a:pPr rtl="0"/>
          <a:r>
            <a:rPr lang="cs-CZ" sz="2400" b="1" dirty="0" smtClean="0"/>
            <a:t>Rozhodnutí o udělení licence</a:t>
          </a:r>
          <a:endParaRPr lang="cs-CZ" sz="2400" b="1" dirty="0"/>
        </a:p>
      </dgm:t>
    </dgm:pt>
    <dgm:pt modelId="{54BB8327-469D-4F5E-8D3C-AFD448346340}" type="parTrans" cxnId="{7AB1D55D-131C-4526-9B86-9DF40A9078BA}">
      <dgm:prSet/>
      <dgm:spPr/>
      <dgm:t>
        <a:bodyPr/>
        <a:lstStyle/>
        <a:p>
          <a:endParaRPr lang="cs-CZ"/>
        </a:p>
      </dgm:t>
    </dgm:pt>
    <dgm:pt modelId="{92E17224-3AE6-42B7-8C8E-EFFDBE1B3EC0}" type="sibTrans" cxnId="{7AB1D55D-131C-4526-9B86-9DF40A9078BA}">
      <dgm:prSet/>
      <dgm:spPr/>
      <dgm:t>
        <a:bodyPr/>
        <a:lstStyle/>
        <a:p>
          <a:endParaRPr lang="cs-CZ"/>
        </a:p>
      </dgm:t>
    </dgm:pt>
    <dgm:pt modelId="{CED1B4DB-E84B-4A53-908D-69FEF24FE1B0}" type="pres">
      <dgm:prSet presAssocID="{D49129FA-80CF-4FCE-A6E0-3DC04A81DB6E}" presName="linear" presStyleCnt="0">
        <dgm:presLayoutVars>
          <dgm:animLvl val="lvl"/>
          <dgm:resizeHandles val="exact"/>
        </dgm:presLayoutVars>
      </dgm:prSet>
      <dgm:spPr/>
      <dgm:t>
        <a:bodyPr/>
        <a:lstStyle/>
        <a:p>
          <a:endParaRPr lang="cs-CZ"/>
        </a:p>
      </dgm:t>
    </dgm:pt>
    <dgm:pt modelId="{B9096EC4-B2B7-447F-BA7E-75478099A260}" type="pres">
      <dgm:prSet presAssocID="{3FED3901-7B35-4AC4-850D-542898C6694A}" presName="parentText" presStyleLbl="node1" presStyleIdx="0" presStyleCnt="1">
        <dgm:presLayoutVars>
          <dgm:chMax val="0"/>
          <dgm:bulletEnabled val="1"/>
        </dgm:presLayoutVars>
      </dgm:prSet>
      <dgm:spPr/>
      <dgm:t>
        <a:bodyPr/>
        <a:lstStyle/>
        <a:p>
          <a:endParaRPr lang="cs-CZ"/>
        </a:p>
      </dgm:t>
    </dgm:pt>
  </dgm:ptLst>
  <dgm:cxnLst>
    <dgm:cxn modelId="{7AB1D55D-131C-4526-9B86-9DF40A9078BA}" srcId="{D49129FA-80CF-4FCE-A6E0-3DC04A81DB6E}" destId="{3FED3901-7B35-4AC4-850D-542898C6694A}" srcOrd="0" destOrd="0" parTransId="{54BB8327-469D-4F5E-8D3C-AFD448346340}" sibTransId="{92E17224-3AE6-42B7-8C8E-EFFDBE1B3EC0}"/>
    <dgm:cxn modelId="{D18B7585-F800-4175-B57A-2F849C136417}" type="presOf" srcId="{D49129FA-80CF-4FCE-A6E0-3DC04A81DB6E}" destId="{CED1B4DB-E84B-4A53-908D-69FEF24FE1B0}" srcOrd="0" destOrd="0" presId="urn:microsoft.com/office/officeart/2005/8/layout/vList2"/>
    <dgm:cxn modelId="{F439AF20-A7C7-48AD-ABCB-43FAE077E8BB}" type="presOf" srcId="{3FED3901-7B35-4AC4-850D-542898C6694A}" destId="{B9096EC4-B2B7-447F-BA7E-75478099A260}" srcOrd="0" destOrd="0" presId="urn:microsoft.com/office/officeart/2005/8/layout/vList2"/>
    <dgm:cxn modelId="{51F9EB7A-932C-4525-BC44-B4802BF1208E}" type="presParOf" srcId="{CED1B4DB-E84B-4A53-908D-69FEF24FE1B0}" destId="{B9096EC4-B2B7-447F-BA7E-75478099A260}"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34FAB8E-003A-4B06-A121-5853F8235833}" type="doc">
      <dgm:prSet loTypeId="urn:microsoft.com/office/officeart/2005/8/layout/vList2" loCatId="list" qsTypeId="urn:microsoft.com/office/officeart/2005/8/quickstyle/simple1" qsCatId="simple" csTypeId="urn:microsoft.com/office/officeart/2005/8/colors/accent0_3" csCatId="mainScheme"/>
      <dgm:spPr/>
      <dgm:t>
        <a:bodyPr/>
        <a:lstStyle/>
        <a:p>
          <a:endParaRPr lang="cs-CZ"/>
        </a:p>
      </dgm:t>
    </dgm:pt>
    <dgm:pt modelId="{06EA97BE-D898-462B-8788-EC4AE257235B}">
      <dgm:prSet custT="1"/>
      <dgm:spPr/>
      <dgm:t>
        <a:bodyPr/>
        <a:lstStyle/>
        <a:p>
          <a:pPr rtl="0"/>
          <a:r>
            <a:rPr lang="cs-CZ" sz="2400" b="1" dirty="0" smtClean="0"/>
            <a:t>Registrace</a:t>
          </a:r>
          <a:endParaRPr lang="cs-CZ" sz="2400" b="1" dirty="0"/>
        </a:p>
      </dgm:t>
    </dgm:pt>
    <dgm:pt modelId="{5E7E79F0-6B73-47A6-94F4-1000D9CD4D2B}" type="parTrans" cxnId="{E8D93643-A292-4767-8E44-5B74C4518FA9}">
      <dgm:prSet/>
      <dgm:spPr/>
      <dgm:t>
        <a:bodyPr/>
        <a:lstStyle/>
        <a:p>
          <a:endParaRPr lang="cs-CZ"/>
        </a:p>
      </dgm:t>
    </dgm:pt>
    <dgm:pt modelId="{C07E0AED-E16D-485F-ADF5-042F2CAD4ACF}" type="sibTrans" cxnId="{E8D93643-A292-4767-8E44-5B74C4518FA9}">
      <dgm:prSet/>
      <dgm:spPr/>
      <dgm:t>
        <a:bodyPr/>
        <a:lstStyle/>
        <a:p>
          <a:endParaRPr lang="cs-CZ"/>
        </a:p>
      </dgm:t>
    </dgm:pt>
    <dgm:pt modelId="{6FF72E0D-C927-4341-8ABC-26357C658607}" type="pres">
      <dgm:prSet presAssocID="{734FAB8E-003A-4B06-A121-5853F8235833}" presName="linear" presStyleCnt="0">
        <dgm:presLayoutVars>
          <dgm:animLvl val="lvl"/>
          <dgm:resizeHandles val="exact"/>
        </dgm:presLayoutVars>
      </dgm:prSet>
      <dgm:spPr/>
      <dgm:t>
        <a:bodyPr/>
        <a:lstStyle/>
        <a:p>
          <a:endParaRPr lang="cs-CZ"/>
        </a:p>
      </dgm:t>
    </dgm:pt>
    <dgm:pt modelId="{ABC4DD1C-D433-4F6C-8D6C-DF172446CE5F}" type="pres">
      <dgm:prSet presAssocID="{06EA97BE-D898-462B-8788-EC4AE257235B}" presName="parentText" presStyleLbl="node1" presStyleIdx="0" presStyleCnt="1">
        <dgm:presLayoutVars>
          <dgm:chMax val="0"/>
          <dgm:bulletEnabled val="1"/>
        </dgm:presLayoutVars>
      </dgm:prSet>
      <dgm:spPr/>
      <dgm:t>
        <a:bodyPr/>
        <a:lstStyle/>
        <a:p>
          <a:endParaRPr lang="cs-CZ"/>
        </a:p>
      </dgm:t>
    </dgm:pt>
  </dgm:ptLst>
  <dgm:cxnLst>
    <dgm:cxn modelId="{06B286D2-9D17-4E01-94D5-E7D4F6EDED03}" type="presOf" srcId="{06EA97BE-D898-462B-8788-EC4AE257235B}" destId="{ABC4DD1C-D433-4F6C-8D6C-DF172446CE5F}" srcOrd="0" destOrd="0" presId="urn:microsoft.com/office/officeart/2005/8/layout/vList2"/>
    <dgm:cxn modelId="{E8D93643-A292-4767-8E44-5B74C4518FA9}" srcId="{734FAB8E-003A-4B06-A121-5853F8235833}" destId="{06EA97BE-D898-462B-8788-EC4AE257235B}" srcOrd="0" destOrd="0" parTransId="{5E7E79F0-6B73-47A6-94F4-1000D9CD4D2B}" sibTransId="{C07E0AED-E16D-485F-ADF5-042F2CAD4ACF}"/>
    <dgm:cxn modelId="{24D878C6-1CCE-447D-A6CB-3092888E5DB4}" type="presOf" srcId="{734FAB8E-003A-4B06-A121-5853F8235833}" destId="{6FF72E0D-C927-4341-8ABC-26357C658607}" srcOrd="0" destOrd="0" presId="urn:microsoft.com/office/officeart/2005/8/layout/vList2"/>
    <dgm:cxn modelId="{5370036F-86A9-49BE-BD51-02AA55D19275}" type="presParOf" srcId="{6FF72E0D-C927-4341-8ABC-26357C658607}" destId="{ABC4DD1C-D433-4F6C-8D6C-DF172446CE5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903D776-20AF-43A8-8F38-C3281D6047BB}" type="doc">
      <dgm:prSet loTypeId="urn:microsoft.com/office/officeart/2005/8/layout/vList2" loCatId="list" qsTypeId="urn:microsoft.com/office/officeart/2005/8/quickstyle/simple3" qsCatId="simple" csTypeId="urn:microsoft.com/office/officeart/2005/8/colors/accent0_3" csCatId="mainScheme" phldr="1"/>
      <dgm:spPr/>
      <dgm:t>
        <a:bodyPr/>
        <a:lstStyle/>
        <a:p>
          <a:endParaRPr lang="cs-CZ"/>
        </a:p>
      </dgm:t>
    </dgm:pt>
    <dgm:pt modelId="{937CCA37-0DB2-4EFF-BFD7-97BF475778AC}">
      <dgm:prSet custT="1"/>
      <dgm:spPr/>
      <dgm:t>
        <a:bodyPr/>
        <a:lstStyle/>
        <a:p>
          <a:pPr rtl="0"/>
          <a:r>
            <a:rPr lang="cs-CZ" sz="2400" b="1" dirty="0" smtClean="0"/>
            <a:t>Podpora evropské tvorby a evropské nezávislé a současné tvorby</a:t>
          </a:r>
          <a:endParaRPr lang="cs-CZ" sz="2400" b="1" dirty="0"/>
        </a:p>
      </dgm:t>
    </dgm:pt>
    <dgm:pt modelId="{45A626A9-20A4-452B-8739-CF00D8C4F752}" type="parTrans" cxnId="{E1AC3FAC-7335-44C5-8560-51E73E7938F0}">
      <dgm:prSet/>
      <dgm:spPr/>
      <dgm:t>
        <a:bodyPr/>
        <a:lstStyle/>
        <a:p>
          <a:endParaRPr lang="cs-CZ"/>
        </a:p>
      </dgm:t>
    </dgm:pt>
    <dgm:pt modelId="{0A5AED74-5C60-403D-B693-1ADD7B6BDA8F}" type="sibTrans" cxnId="{E1AC3FAC-7335-44C5-8560-51E73E7938F0}">
      <dgm:prSet/>
      <dgm:spPr/>
      <dgm:t>
        <a:bodyPr/>
        <a:lstStyle/>
        <a:p>
          <a:endParaRPr lang="cs-CZ"/>
        </a:p>
      </dgm:t>
    </dgm:pt>
    <dgm:pt modelId="{C5028F31-05B3-44BF-96D3-6E7C81673B91}" type="pres">
      <dgm:prSet presAssocID="{D903D776-20AF-43A8-8F38-C3281D6047BB}" presName="linear" presStyleCnt="0">
        <dgm:presLayoutVars>
          <dgm:animLvl val="lvl"/>
          <dgm:resizeHandles val="exact"/>
        </dgm:presLayoutVars>
      </dgm:prSet>
      <dgm:spPr/>
      <dgm:t>
        <a:bodyPr/>
        <a:lstStyle/>
        <a:p>
          <a:endParaRPr lang="cs-CZ"/>
        </a:p>
      </dgm:t>
    </dgm:pt>
    <dgm:pt modelId="{8EFEB0A4-AFA7-4EBB-9F30-AE742601C4D0}" type="pres">
      <dgm:prSet presAssocID="{937CCA37-0DB2-4EFF-BFD7-97BF475778AC}" presName="parentText" presStyleLbl="node1" presStyleIdx="0" presStyleCnt="1">
        <dgm:presLayoutVars>
          <dgm:chMax val="0"/>
          <dgm:bulletEnabled val="1"/>
        </dgm:presLayoutVars>
      </dgm:prSet>
      <dgm:spPr/>
      <dgm:t>
        <a:bodyPr/>
        <a:lstStyle/>
        <a:p>
          <a:endParaRPr lang="cs-CZ"/>
        </a:p>
      </dgm:t>
    </dgm:pt>
  </dgm:ptLst>
  <dgm:cxnLst>
    <dgm:cxn modelId="{37855564-FC22-4A31-BE9C-65D7A961814D}" type="presOf" srcId="{D903D776-20AF-43A8-8F38-C3281D6047BB}" destId="{C5028F31-05B3-44BF-96D3-6E7C81673B91}" srcOrd="0" destOrd="0" presId="urn:microsoft.com/office/officeart/2005/8/layout/vList2"/>
    <dgm:cxn modelId="{E1AC3FAC-7335-44C5-8560-51E73E7938F0}" srcId="{D903D776-20AF-43A8-8F38-C3281D6047BB}" destId="{937CCA37-0DB2-4EFF-BFD7-97BF475778AC}" srcOrd="0" destOrd="0" parTransId="{45A626A9-20A4-452B-8739-CF00D8C4F752}" sibTransId="{0A5AED74-5C60-403D-B693-1ADD7B6BDA8F}"/>
    <dgm:cxn modelId="{651B3BEE-A8DF-4B5E-B0A3-93F63291E131}" type="presOf" srcId="{937CCA37-0DB2-4EFF-BFD7-97BF475778AC}" destId="{8EFEB0A4-AFA7-4EBB-9F30-AE742601C4D0}" srcOrd="0" destOrd="0" presId="urn:microsoft.com/office/officeart/2005/8/layout/vList2"/>
    <dgm:cxn modelId="{23302DE7-84A9-4E96-8AC2-1E8B7EF22A9C}" type="presParOf" srcId="{C5028F31-05B3-44BF-96D3-6E7C81673B91}" destId="{8EFEB0A4-AFA7-4EBB-9F30-AE742601C4D0}"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9282DB8-ED27-4DED-8904-6AA5E0991A0C}" type="doc">
      <dgm:prSet loTypeId="urn:microsoft.com/office/officeart/2005/8/layout/vList2" loCatId="list" qsTypeId="urn:microsoft.com/office/officeart/2005/8/quickstyle/simple1" qsCatId="simple" csTypeId="urn:microsoft.com/office/officeart/2005/8/colors/accent0_3" csCatId="mainScheme"/>
      <dgm:spPr/>
      <dgm:t>
        <a:bodyPr/>
        <a:lstStyle/>
        <a:p>
          <a:endParaRPr lang="cs-CZ"/>
        </a:p>
      </dgm:t>
    </dgm:pt>
    <dgm:pt modelId="{698F5149-284C-419E-833B-CD9269F6D444}">
      <dgm:prSet custT="1"/>
      <dgm:spPr/>
      <dgm:t>
        <a:bodyPr/>
        <a:lstStyle/>
        <a:p>
          <a:pPr rtl="0"/>
          <a:r>
            <a:rPr lang="cs-CZ" sz="2400" b="1" dirty="0" smtClean="0"/>
            <a:t>Opatření k nápravě</a:t>
          </a:r>
          <a:endParaRPr lang="cs-CZ" sz="2400" b="1" dirty="0"/>
        </a:p>
      </dgm:t>
    </dgm:pt>
    <dgm:pt modelId="{C9DF3930-E652-4D5F-8D69-D8BF24325CDB}" type="parTrans" cxnId="{310B4819-039C-4938-ACA9-65C95685E932}">
      <dgm:prSet/>
      <dgm:spPr/>
      <dgm:t>
        <a:bodyPr/>
        <a:lstStyle/>
        <a:p>
          <a:endParaRPr lang="cs-CZ"/>
        </a:p>
      </dgm:t>
    </dgm:pt>
    <dgm:pt modelId="{9F0B4C45-59A1-43C7-9914-BEF196CCB61A}" type="sibTrans" cxnId="{310B4819-039C-4938-ACA9-65C95685E932}">
      <dgm:prSet/>
      <dgm:spPr/>
      <dgm:t>
        <a:bodyPr/>
        <a:lstStyle/>
        <a:p>
          <a:endParaRPr lang="cs-CZ"/>
        </a:p>
      </dgm:t>
    </dgm:pt>
    <dgm:pt modelId="{9FF5F5B1-80DC-43E0-BBF5-9F87F850F975}" type="pres">
      <dgm:prSet presAssocID="{79282DB8-ED27-4DED-8904-6AA5E0991A0C}" presName="linear" presStyleCnt="0">
        <dgm:presLayoutVars>
          <dgm:animLvl val="lvl"/>
          <dgm:resizeHandles val="exact"/>
        </dgm:presLayoutVars>
      </dgm:prSet>
      <dgm:spPr/>
      <dgm:t>
        <a:bodyPr/>
        <a:lstStyle/>
        <a:p>
          <a:endParaRPr lang="cs-CZ"/>
        </a:p>
      </dgm:t>
    </dgm:pt>
    <dgm:pt modelId="{D104476E-F513-47C0-9834-FA5744E671EF}" type="pres">
      <dgm:prSet presAssocID="{698F5149-284C-419E-833B-CD9269F6D444}" presName="parentText" presStyleLbl="node1" presStyleIdx="0" presStyleCnt="1">
        <dgm:presLayoutVars>
          <dgm:chMax val="0"/>
          <dgm:bulletEnabled val="1"/>
        </dgm:presLayoutVars>
      </dgm:prSet>
      <dgm:spPr/>
      <dgm:t>
        <a:bodyPr/>
        <a:lstStyle/>
        <a:p>
          <a:endParaRPr lang="cs-CZ"/>
        </a:p>
      </dgm:t>
    </dgm:pt>
  </dgm:ptLst>
  <dgm:cxnLst>
    <dgm:cxn modelId="{F6FCE2EC-DB23-46EB-86DF-7208828F2472}" type="presOf" srcId="{79282DB8-ED27-4DED-8904-6AA5E0991A0C}" destId="{9FF5F5B1-80DC-43E0-BBF5-9F87F850F975}" srcOrd="0" destOrd="0" presId="urn:microsoft.com/office/officeart/2005/8/layout/vList2"/>
    <dgm:cxn modelId="{310B4819-039C-4938-ACA9-65C95685E932}" srcId="{79282DB8-ED27-4DED-8904-6AA5E0991A0C}" destId="{698F5149-284C-419E-833B-CD9269F6D444}" srcOrd="0" destOrd="0" parTransId="{C9DF3930-E652-4D5F-8D69-D8BF24325CDB}" sibTransId="{9F0B4C45-59A1-43C7-9914-BEF196CCB61A}"/>
    <dgm:cxn modelId="{2C44C73B-ED77-4AFA-88E0-9E37F14ABE73}" type="presOf" srcId="{698F5149-284C-419E-833B-CD9269F6D444}" destId="{D104476E-F513-47C0-9834-FA5744E671EF}" srcOrd="0" destOrd="0" presId="urn:microsoft.com/office/officeart/2005/8/layout/vList2"/>
    <dgm:cxn modelId="{3BF8BDB1-A341-4AC4-AE22-055D5F181D96}" type="presParOf" srcId="{9FF5F5B1-80DC-43E0-BBF5-9F87F850F975}" destId="{D104476E-F513-47C0-9834-FA5744E671E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E1019F-19D5-441F-B9BA-B9A2D3027447}">
      <dsp:nvSpPr>
        <dsp:cNvPr id="0" name=""/>
        <dsp:cNvSpPr/>
      </dsp:nvSpPr>
      <dsp:spPr>
        <a:xfrm>
          <a:off x="0" y="159"/>
          <a:ext cx="7772400" cy="502917"/>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cs-CZ" sz="2400" b="1" kern="1200" dirty="0" smtClean="0"/>
            <a:t>Rada pro rozhlasové a televizní vysílání</a:t>
          </a:r>
          <a:endParaRPr lang="cs-CZ" sz="2400" b="1" kern="1200" dirty="0"/>
        </a:p>
      </dsp:txBody>
      <dsp:txXfrm>
        <a:off x="24550" y="24709"/>
        <a:ext cx="7723300" cy="45381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4797CA-10A8-4B5A-AC4D-45576B317220}">
      <dsp:nvSpPr>
        <dsp:cNvPr id="0" name=""/>
        <dsp:cNvSpPr/>
      </dsp:nvSpPr>
      <dsp:spPr>
        <a:xfrm>
          <a:off x="0" y="159"/>
          <a:ext cx="7772400" cy="502917"/>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cs-CZ" sz="2400" b="1" kern="1200" dirty="0" smtClean="0"/>
            <a:t>Evropská unie</a:t>
          </a:r>
          <a:endParaRPr lang="cs-CZ" sz="2400" b="1" kern="1200" dirty="0"/>
        </a:p>
      </dsp:txBody>
      <dsp:txXfrm>
        <a:off x="24550" y="24709"/>
        <a:ext cx="7723300" cy="453817"/>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6B7057-18EF-441B-B0E4-44B6E17741C8}">
      <dsp:nvSpPr>
        <dsp:cNvPr id="0" name=""/>
        <dsp:cNvSpPr/>
      </dsp:nvSpPr>
      <dsp:spPr>
        <a:xfrm>
          <a:off x="0" y="159"/>
          <a:ext cx="7772400" cy="502917"/>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cs-CZ" sz="2400" b="1" kern="1200" dirty="0" smtClean="0"/>
            <a:t>Rada Evropy</a:t>
          </a:r>
          <a:endParaRPr lang="cs-CZ" sz="2400" b="1" kern="1200" dirty="0"/>
        </a:p>
      </dsp:txBody>
      <dsp:txXfrm>
        <a:off x="24550" y="24709"/>
        <a:ext cx="7723300" cy="453817"/>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898276-EC73-4A72-8F54-F318AFBD5F7C}">
      <dsp:nvSpPr>
        <dsp:cNvPr id="0" name=""/>
        <dsp:cNvSpPr/>
      </dsp:nvSpPr>
      <dsp:spPr>
        <a:xfrm>
          <a:off x="1438601" y="1015"/>
          <a:ext cx="1949993" cy="1382141"/>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rtl="0">
            <a:lnSpc>
              <a:spcPct val="90000"/>
            </a:lnSpc>
            <a:spcBef>
              <a:spcPct val="0"/>
            </a:spcBef>
            <a:spcAft>
              <a:spcPct val="35000"/>
            </a:spcAft>
          </a:pPr>
          <a:r>
            <a:rPr lang="cs-CZ" sz="1900" b="1" kern="1200" dirty="0" smtClean="0"/>
            <a:t>skutkového tvrzení</a:t>
          </a:r>
          <a:endParaRPr lang="cs-CZ" sz="1900" b="1" kern="1200" dirty="0"/>
        </a:p>
      </dsp:txBody>
      <dsp:txXfrm>
        <a:off x="1506072" y="68486"/>
        <a:ext cx="1815051" cy="1247199"/>
      </dsp:txXfrm>
    </dsp:sp>
    <dsp:sp modelId="{9FDE14FC-E574-416C-AE8B-13EB65C06746}">
      <dsp:nvSpPr>
        <dsp:cNvPr id="0" name=""/>
        <dsp:cNvSpPr/>
      </dsp:nvSpPr>
      <dsp:spPr>
        <a:xfrm>
          <a:off x="2137076" y="1460583"/>
          <a:ext cx="553043" cy="553043"/>
        </a:xfrm>
        <a:prstGeom prst="mathPlus">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cs-CZ" sz="900" kern="1200"/>
        </a:p>
      </dsp:txBody>
      <dsp:txXfrm>
        <a:off x="2210382" y="1672067"/>
        <a:ext cx="406431" cy="130075"/>
      </dsp:txXfrm>
    </dsp:sp>
    <dsp:sp modelId="{71855C9A-297F-469A-8241-48013BC6A4D7}">
      <dsp:nvSpPr>
        <dsp:cNvPr id="0" name=""/>
        <dsp:cNvSpPr/>
      </dsp:nvSpPr>
      <dsp:spPr>
        <a:xfrm>
          <a:off x="1242990" y="2091052"/>
          <a:ext cx="2341214" cy="2265618"/>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cs-CZ" sz="1800" kern="1200" dirty="0" smtClean="0"/>
            <a:t>a toto tvrzení se dotýká cti, důstojnosti nebo soukromí (fyzické osoby) nebo dobré pověsti (právnické osoby)</a:t>
          </a:r>
          <a:endParaRPr lang="cs-CZ" sz="1800" kern="1200" dirty="0"/>
        </a:p>
      </dsp:txBody>
      <dsp:txXfrm>
        <a:off x="1353588" y="2201650"/>
        <a:ext cx="2120018" cy="2044422"/>
      </dsp:txXfrm>
    </dsp:sp>
    <dsp:sp modelId="{DC9BCD11-159B-4BCC-BFDA-0C457A02FCF8}">
      <dsp:nvSpPr>
        <dsp:cNvPr id="0" name=""/>
        <dsp:cNvSpPr/>
      </dsp:nvSpPr>
      <dsp:spPr>
        <a:xfrm>
          <a:off x="3727233" y="2001488"/>
          <a:ext cx="303220" cy="354710"/>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cs-CZ" sz="1600" kern="1200"/>
        </a:p>
      </dsp:txBody>
      <dsp:txXfrm>
        <a:off x="3727233" y="2072430"/>
        <a:ext cx="212254" cy="212826"/>
      </dsp:txXfrm>
    </dsp:sp>
    <dsp:sp modelId="{BBFE8790-9BAA-476A-929E-E8CFF00AAEFD}">
      <dsp:nvSpPr>
        <dsp:cNvPr id="0" name=""/>
        <dsp:cNvSpPr/>
      </dsp:nvSpPr>
      <dsp:spPr>
        <a:xfrm>
          <a:off x="4156318" y="1012818"/>
          <a:ext cx="2373090" cy="2332050"/>
        </a:xfrm>
        <a:prstGeom prst="ellipse">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cs-CZ" sz="2700" kern="1200" dirty="0" smtClean="0"/>
            <a:t>Vzniká právo na odpověď</a:t>
          </a:r>
        </a:p>
        <a:p>
          <a:pPr lvl="0" algn="ctr" defTabSz="2889250" rtl="0">
            <a:lnSpc>
              <a:spcPct val="90000"/>
            </a:lnSpc>
            <a:spcBef>
              <a:spcPct val="0"/>
            </a:spcBef>
            <a:spcAft>
              <a:spcPct val="35000"/>
            </a:spcAft>
          </a:pPr>
          <a:endParaRPr lang="cs-CZ" sz="2700" kern="1200" dirty="0"/>
        </a:p>
      </dsp:txBody>
      <dsp:txXfrm>
        <a:off x="4503849" y="1354339"/>
        <a:ext cx="1678028" cy="1649008"/>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29B29D-0682-449D-AAE4-9D7520D0FEBE}">
      <dsp:nvSpPr>
        <dsp:cNvPr id="0" name=""/>
        <dsp:cNvSpPr/>
      </dsp:nvSpPr>
      <dsp:spPr>
        <a:xfrm>
          <a:off x="2125480" y="303702"/>
          <a:ext cx="4309886" cy="4309886"/>
        </a:xfrm>
        <a:prstGeom prst="pie">
          <a:avLst>
            <a:gd name="adj1" fmla="val 16200000"/>
            <a:gd name="adj2" fmla="val 19800000"/>
          </a:avLst>
        </a:prstGeom>
        <a:solidFill>
          <a:schemeClr val="accent4">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cs-CZ" sz="1600" kern="1200" dirty="0" smtClean="0"/>
            <a:t>musí být omezena pouze na skutková tvrzení</a:t>
          </a:r>
          <a:endParaRPr lang="cs-CZ" sz="1600" kern="1200" dirty="0"/>
        </a:p>
      </dsp:txBody>
      <dsp:txXfrm>
        <a:off x="4383040" y="854238"/>
        <a:ext cx="1128779" cy="872238"/>
      </dsp:txXfrm>
    </dsp:sp>
    <dsp:sp modelId="{6439E821-E17B-436A-B01D-5BD38C66A39A}">
      <dsp:nvSpPr>
        <dsp:cNvPr id="0" name=""/>
        <dsp:cNvSpPr/>
      </dsp:nvSpPr>
      <dsp:spPr>
        <a:xfrm>
          <a:off x="2176788" y="392465"/>
          <a:ext cx="4309886" cy="4309886"/>
        </a:xfrm>
        <a:prstGeom prst="pie">
          <a:avLst>
            <a:gd name="adj1" fmla="val 19800000"/>
            <a:gd name="adj2" fmla="val 1800000"/>
          </a:avLst>
        </a:prstGeom>
        <a:solidFill>
          <a:schemeClr val="accent4">
            <a:shade val="80000"/>
            <a:hueOff val="0"/>
            <a:satOff val="0"/>
            <a:lumOff val="1167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cs-CZ" sz="1600" kern="1200" dirty="0" smtClean="0"/>
            <a:t>které zveřejněné tvrzení uvádí na pravou míru</a:t>
          </a:r>
          <a:endParaRPr lang="cs-CZ" sz="1600" kern="1200" dirty="0"/>
        </a:p>
      </dsp:txBody>
      <dsp:txXfrm>
        <a:off x="5101354" y="2136943"/>
        <a:ext cx="1180087" cy="846584"/>
      </dsp:txXfrm>
    </dsp:sp>
    <dsp:sp modelId="{C7E4AF5A-AD71-44F9-A420-D325D82E05E4}">
      <dsp:nvSpPr>
        <dsp:cNvPr id="0" name=""/>
        <dsp:cNvSpPr/>
      </dsp:nvSpPr>
      <dsp:spPr>
        <a:xfrm>
          <a:off x="2125480" y="481228"/>
          <a:ext cx="4309886" cy="4309886"/>
        </a:xfrm>
        <a:prstGeom prst="pie">
          <a:avLst>
            <a:gd name="adj1" fmla="val 1800000"/>
            <a:gd name="adj2" fmla="val 5400000"/>
          </a:avLst>
        </a:prstGeom>
        <a:solidFill>
          <a:schemeClr val="accent4">
            <a:shade val="80000"/>
            <a:hueOff val="0"/>
            <a:satOff val="0"/>
            <a:lumOff val="2335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cs-CZ" sz="1600" kern="1200" dirty="0" smtClean="0"/>
            <a:t>doplňuje, je-li neúplné</a:t>
          </a:r>
          <a:endParaRPr lang="cs-CZ" sz="1600" kern="1200" dirty="0"/>
        </a:p>
      </dsp:txBody>
      <dsp:txXfrm>
        <a:off x="4383040" y="3393993"/>
        <a:ext cx="1128779" cy="872238"/>
      </dsp:txXfrm>
    </dsp:sp>
    <dsp:sp modelId="{6FEB48BF-0DD7-423A-994D-19D9E6147EE9}">
      <dsp:nvSpPr>
        <dsp:cNvPr id="0" name=""/>
        <dsp:cNvSpPr/>
      </dsp:nvSpPr>
      <dsp:spPr>
        <a:xfrm>
          <a:off x="2022864" y="481228"/>
          <a:ext cx="4309886" cy="4309886"/>
        </a:xfrm>
        <a:prstGeom prst="pie">
          <a:avLst>
            <a:gd name="adj1" fmla="val 5400000"/>
            <a:gd name="adj2" fmla="val 9000000"/>
          </a:avLst>
        </a:prstGeom>
        <a:solidFill>
          <a:schemeClr val="accent4">
            <a:shade val="80000"/>
            <a:hueOff val="0"/>
            <a:satOff val="0"/>
            <a:lumOff val="350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cs-CZ" sz="1600" kern="1200" dirty="0" smtClean="0"/>
            <a:t>zpřesňuje, zkresluje-li původní tvrzení pravdu</a:t>
          </a:r>
          <a:endParaRPr lang="cs-CZ" sz="1600" kern="1200" dirty="0"/>
        </a:p>
      </dsp:txBody>
      <dsp:txXfrm>
        <a:off x="2946411" y="3393993"/>
        <a:ext cx="1128779" cy="872238"/>
      </dsp:txXfrm>
    </dsp:sp>
    <dsp:sp modelId="{772200BA-C5F6-49D6-9FBD-22FB4D2A0CBB}">
      <dsp:nvSpPr>
        <dsp:cNvPr id="0" name=""/>
        <dsp:cNvSpPr/>
      </dsp:nvSpPr>
      <dsp:spPr>
        <a:xfrm>
          <a:off x="1971556" y="392465"/>
          <a:ext cx="4309886" cy="4309886"/>
        </a:xfrm>
        <a:prstGeom prst="pie">
          <a:avLst>
            <a:gd name="adj1" fmla="val 9000000"/>
            <a:gd name="adj2" fmla="val 12600000"/>
          </a:avLst>
        </a:prstGeom>
        <a:solidFill>
          <a:schemeClr val="accent4">
            <a:shade val="80000"/>
            <a:hueOff val="0"/>
            <a:satOff val="0"/>
            <a:lumOff val="4670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cs-CZ" sz="1600" kern="1200" dirty="0" smtClean="0"/>
            <a:t>musí být přiměřené zveřejněnému tvrzení</a:t>
          </a:r>
          <a:endParaRPr lang="cs-CZ" sz="1600" kern="1200" dirty="0"/>
        </a:p>
      </dsp:txBody>
      <dsp:txXfrm>
        <a:off x="2176788" y="2136943"/>
        <a:ext cx="1180087" cy="846584"/>
      </dsp:txXfrm>
    </dsp:sp>
    <dsp:sp modelId="{C89DFA62-38B0-46A1-8303-A9B38A513AB7}">
      <dsp:nvSpPr>
        <dsp:cNvPr id="0" name=""/>
        <dsp:cNvSpPr/>
      </dsp:nvSpPr>
      <dsp:spPr>
        <a:xfrm>
          <a:off x="2022864" y="303702"/>
          <a:ext cx="4309886" cy="4309886"/>
        </a:xfrm>
        <a:prstGeom prst="pie">
          <a:avLst>
            <a:gd name="adj1" fmla="val 12600000"/>
            <a:gd name="adj2" fmla="val 16200000"/>
          </a:avLst>
        </a:prstGeom>
        <a:solidFill>
          <a:schemeClr val="accent4">
            <a:shade val="80000"/>
            <a:hueOff val="0"/>
            <a:satOff val="0"/>
            <a:lumOff val="5838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cs-CZ" sz="1600" kern="1200" dirty="0" smtClean="0"/>
            <a:t>musí být patrno, kdo ji činí</a:t>
          </a:r>
          <a:endParaRPr lang="cs-CZ" sz="1600" kern="1200" dirty="0"/>
        </a:p>
      </dsp:txBody>
      <dsp:txXfrm>
        <a:off x="2946411" y="854238"/>
        <a:ext cx="1128779" cy="872238"/>
      </dsp:txXfrm>
    </dsp:sp>
    <dsp:sp modelId="{511598F8-3470-4089-A917-236E4011F0AF}">
      <dsp:nvSpPr>
        <dsp:cNvPr id="0" name=""/>
        <dsp:cNvSpPr/>
      </dsp:nvSpPr>
      <dsp:spPr>
        <a:xfrm>
          <a:off x="1858520" y="36899"/>
          <a:ext cx="4843491" cy="4843491"/>
        </a:xfrm>
        <a:prstGeom prst="circularArrow">
          <a:avLst>
            <a:gd name="adj1" fmla="val 5085"/>
            <a:gd name="adj2" fmla="val 327528"/>
            <a:gd name="adj3" fmla="val 19472472"/>
            <a:gd name="adj4" fmla="val 16200251"/>
            <a:gd name="adj5" fmla="val 5932"/>
          </a:avLst>
        </a:prstGeom>
        <a:solidFill>
          <a:schemeClr val="accent4">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618A17C-E711-4B03-9331-B22F49C75A3A}">
      <dsp:nvSpPr>
        <dsp:cNvPr id="0" name=""/>
        <dsp:cNvSpPr/>
      </dsp:nvSpPr>
      <dsp:spPr>
        <a:xfrm>
          <a:off x="1909828" y="125662"/>
          <a:ext cx="4843491" cy="4843491"/>
        </a:xfrm>
        <a:prstGeom prst="circularArrow">
          <a:avLst>
            <a:gd name="adj1" fmla="val 5085"/>
            <a:gd name="adj2" fmla="val 327528"/>
            <a:gd name="adj3" fmla="val 1472472"/>
            <a:gd name="adj4" fmla="val 19800000"/>
            <a:gd name="adj5" fmla="val 5932"/>
          </a:avLst>
        </a:prstGeom>
        <a:solidFill>
          <a:schemeClr val="accent4">
            <a:shade val="90000"/>
            <a:hueOff val="0"/>
            <a:satOff val="0"/>
            <a:lumOff val="11677"/>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BEDBEDC-0616-4D6D-9387-7FF060E0DD90}">
      <dsp:nvSpPr>
        <dsp:cNvPr id="0" name=""/>
        <dsp:cNvSpPr/>
      </dsp:nvSpPr>
      <dsp:spPr>
        <a:xfrm>
          <a:off x="1858520" y="214426"/>
          <a:ext cx="4843491" cy="4843491"/>
        </a:xfrm>
        <a:prstGeom prst="circularArrow">
          <a:avLst>
            <a:gd name="adj1" fmla="val 5085"/>
            <a:gd name="adj2" fmla="val 327528"/>
            <a:gd name="adj3" fmla="val 5072221"/>
            <a:gd name="adj4" fmla="val 1800000"/>
            <a:gd name="adj5" fmla="val 5932"/>
          </a:avLst>
        </a:prstGeom>
        <a:solidFill>
          <a:schemeClr val="accent4">
            <a:shade val="90000"/>
            <a:hueOff val="0"/>
            <a:satOff val="0"/>
            <a:lumOff val="2335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2CD4470-65CA-43C8-A619-E517BAEE9A33}">
      <dsp:nvSpPr>
        <dsp:cNvPr id="0" name=""/>
        <dsp:cNvSpPr/>
      </dsp:nvSpPr>
      <dsp:spPr>
        <a:xfrm>
          <a:off x="1756219" y="214426"/>
          <a:ext cx="4843491" cy="4843491"/>
        </a:xfrm>
        <a:prstGeom prst="circularArrow">
          <a:avLst>
            <a:gd name="adj1" fmla="val 5085"/>
            <a:gd name="adj2" fmla="val 327528"/>
            <a:gd name="adj3" fmla="val 8672472"/>
            <a:gd name="adj4" fmla="val 5400251"/>
            <a:gd name="adj5" fmla="val 5932"/>
          </a:avLst>
        </a:prstGeom>
        <a:solidFill>
          <a:schemeClr val="accent4">
            <a:shade val="90000"/>
            <a:hueOff val="0"/>
            <a:satOff val="0"/>
            <a:lumOff val="3503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0D715FA-2839-4290-B49A-961B7CB570A5}">
      <dsp:nvSpPr>
        <dsp:cNvPr id="0" name=""/>
        <dsp:cNvSpPr/>
      </dsp:nvSpPr>
      <dsp:spPr>
        <a:xfrm>
          <a:off x="1704910" y="125662"/>
          <a:ext cx="4843491" cy="4843491"/>
        </a:xfrm>
        <a:prstGeom prst="circularArrow">
          <a:avLst>
            <a:gd name="adj1" fmla="val 5085"/>
            <a:gd name="adj2" fmla="val 327528"/>
            <a:gd name="adj3" fmla="val 12272472"/>
            <a:gd name="adj4" fmla="val 9000000"/>
            <a:gd name="adj5" fmla="val 5932"/>
          </a:avLst>
        </a:prstGeom>
        <a:solidFill>
          <a:schemeClr val="accent4">
            <a:shade val="90000"/>
            <a:hueOff val="0"/>
            <a:satOff val="0"/>
            <a:lumOff val="4670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D28E014-3174-424E-9A6A-A50F4938959D}">
      <dsp:nvSpPr>
        <dsp:cNvPr id="0" name=""/>
        <dsp:cNvSpPr/>
      </dsp:nvSpPr>
      <dsp:spPr>
        <a:xfrm>
          <a:off x="1756219" y="36899"/>
          <a:ext cx="4843491" cy="4843491"/>
        </a:xfrm>
        <a:prstGeom prst="circularArrow">
          <a:avLst>
            <a:gd name="adj1" fmla="val 5085"/>
            <a:gd name="adj2" fmla="val 327528"/>
            <a:gd name="adj3" fmla="val 15872221"/>
            <a:gd name="adj4" fmla="val 12600000"/>
            <a:gd name="adj5" fmla="val 5932"/>
          </a:avLst>
        </a:prstGeom>
        <a:solidFill>
          <a:schemeClr val="accent4">
            <a:shade val="90000"/>
            <a:hueOff val="0"/>
            <a:satOff val="0"/>
            <a:lumOff val="58383"/>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BE2626-D196-48BB-9AF6-C4DD070202E4}">
      <dsp:nvSpPr>
        <dsp:cNvPr id="0" name=""/>
        <dsp:cNvSpPr/>
      </dsp:nvSpPr>
      <dsp:spPr>
        <a:xfrm>
          <a:off x="0" y="159"/>
          <a:ext cx="7772400" cy="502917"/>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cs-CZ" sz="2400" b="1" kern="1200" spc="300" dirty="0" smtClean="0">
              <a:latin typeface="Syntax LT CE"/>
            </a:rPr>
            <a:t>Dodatečné sdělení</a:t>
          </a:r>
          <a:endParaRPr lang="cs-CZ" sz="2400" b="1" kern="1200" spc="300" dirty="0">
            <a:latin typeface="Syntax LT CE"/>
          </a:endParaRPr>
        </a:p>
      </dsp:txBody>
      <dsp:txXfrm>
        <a:off x="24550" y="24709"/>
        <a:ext cx="7723300" cy="453817"/>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755F12-0684-4422-9EDE-1A4AFA0597B3}">
      <dsp:nvSpPr>
        <dsp:cNvPr id="0" name=""/>
        <dsp:cNvSpPr/>
      </dsp:nvSpPr>
      <dsp:spPr>
        <a:xfrm>
          <a:off x="0" y="100923"/>
          <a:ext cx="7772400" cy="4155839"/>
        </a:xfrm>
        <a:prstGeom prst="roundRect">
          <a:avLst/>
        </a:prstGeom>
        <a:gradFill rotWithShape="0">
          <a:gsLst>
            <a:gs pos="0">
              <a:schemeClr val="dk2">
                <a:hueOff val="0"/>
                <a:satOff val="0"/>
                <a:lumOff val="0"/>
                <a:alphaOff val="0"/>
                <a:tint val="50000"/>
                <a:satMod val="300000"/>
              </a:schemeClr>
            </a:gs>
            <a:gs pos="35000">
              <a:schemeClr val="dk2">
                <a:hueOff val="0"/>
                <a:satOff val="0"/>
                <a:lumOff val="0"/>
                <a:alphaOff val="0"/>
                <a:tint val="37000"/>
                <a:satMod val="300000"/>
              </a:schemeClr>
            </a:gs>
            <a:gs pos="100000">
              <a:schemeClr val="dk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just" defTabSz="1066800" rtl="0">
            <a:lnSpc>
              <a:spcPct val="90000"/>
            </a:lnSpc>
            <a:spcBef>
              <a:spcPct val="0"/>
            </a:spcBef>
            <a:spcAft>
              <a:spcPct val="35000"/>
            </a:spcAft>
          </a:pPr>
          <a:r>
            <a:rPr lang="cs-CZ" sz="2400" kern="1200" dirty="0" smtClean="0"/>
            <a:t>Bylo uveřejněno sdělení o trestním řízení nebo o řízení ve věcech přestupků vedeném proti fyzické osobě, anebo o řízení ve věcech správních deliktů vedeném proti fyzické nebo právnické osobě, kterou lze podle tohoto sdělení ztotožnit, a toto řízení nebylo ukončeno pravomocným rozhodnutím, má tato osoba právo požadovat na vydavateli uveřejnění informace o konečném výsledku řízení jako dodatečného sdělení. Vydavatel je povinen na žádost této osoby informaci o pravomocném rozhodnutí jako dodatečné sdělení uveřejnit.</a:t>
          </a:r>
          <a:endParaRPr lang="cs-CZ" sz="2400" kern="1200" dirty="0"/>
        </a:p>
      </dsp:txBody>
      <dsp:txXfrm>
        <a:off x="202871" y="303794"/>
        <a:ext cx="7366658" cy="3750097"/>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2179F1-0B21-45EC-BFFC-5D5E6E835650}">
      <dsp:nvSpPr>
        <dsp:cNvPr id="0" name=""/>
        <dsp:cNvSpPr/>
      </dsp:nvSpPr>
      <dsp:spPr>
        <a:xfrm>
          <a:off x="42848" y="24"/>
          <a:ext cx="8143902" cy="3982997"/>
        </a:xfrm>
        <a:prstGeom prst="round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just" defTabSz="1244600" rtl="0">
            <a:lnSpc>
              <a:spcPct val="90000"/>
            </a:lnSpc>
            <a:spcBef>
              <a:spcPct val="0"/>
            </a:spcBef>
            <a:spcAft>
              <a:spcPct val="35000"/>
            </a:spcAft>
          </a:pPr>
          <a:r>
            <a:rPr lang="cs-CZ" sz="2800" kern="1200" dirty="0" smtClean="0"/>
            <a:t>Žádost o  uveřejnění odpovědi  nebo dodatečného sdělení </a:t>
          </a:r>
          <a:r>
            <a:rPr lang="cs-CZ" sz="2800" b="1" kern="1200" dirty="0" smtClean="0"/>
            <a:t>musí mít písemnou formu a musí z ní být  zřejmé, v čem se skutkové  tvrzení, obsažené v uveřejněném  sdělení, dotýká cti, důstojnosti nebo  soukromí fyzické osoby,  anebo jména nebo  dobré pověsti právnické osoby. Součástí žádosti musí být též návrh znění odpovědi nebo dodatečného sdělení</a:t>
          </a:r>
          <a:r>
            <a:rPr lang="cs-CZ" sz="2800" kern="1200" dirty="0" smtClean="0"/>
            <a:t>.</a:t>
          </a:r>
          <a:endParaRPr lang="cs-CZ" sz="2800" kern="1200" dirty="0"/>
        </a:p>
      </dsp:txBody>
      <dsp:txXfrm>
        <a:off x="237282" y="194458"/>
        <a:ext cx="7755034" cy="3594129"/>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BB0183-A99A-4CE9-BDA7-8F8FDA1ACBE1}">
      <dsp:nvSpPr>
        <dsp:cNvPr id="0" name=""/>
        <dsp:cNvSpPr/>
      </dsp:nvSpPr>
      <dsp:spPr>
        <a:xfrm>
          <a:off x="0" y="0"/>
          <a:ext cx="7772400" cy="660387"/>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cs-CZ" sz="2400" b="1" kern="1200"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Odpověď  nebo  dodatečné  sdělení  je  vydavatel povinen uveřejnit</a:t>
          </a:r>
          <a:endParaRPr lang="cs-CZ" sz="2400" b="1" kern="1200"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dsp:txBody>
      <dsp:txXfrm>
        <a:off x="32237" y="32237"/>
        <a:ext cx="7707926" cy="595913"/>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BB2E6B-0BFC-468A-B527-0790245DB74C}">
      <dsp:nvSpPr>
        <dsp:cNvPr id="0" name=""/>
        <dsp:cNvSpPr/>
      </dsp:nvSpPr>
      <dsp:spPr>
        <a:xfrm>
          <a:off x="0" y="272259"/>
          <a:ext cx="2428875" cy="1457324"/>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cs-CZ" sz="1600" b="1" kern="1200" cap="none" spc="0" smtClean="0">
              <a:ln w="900" cmpd="sng">
                <a:prstDash val="solid"/>
              </a:ln>
              <a:effectLst>
                <a:innerShdw blurRad="101600" dist="76200" dir="5400000">
                  <a:schemeClr val="accent1">
                    <a:satMod val="190000"/>
                    <a:tint val="100000"/>
                    <a:alpha val="74000"/>
                  </a:schemeClr>
                </a:innerShdw>
              </a:effectLst>
            </a:rPr>
            <a:t>ve stejném  periodickém tisku, v němž  bylo uveřejněno napadené sdělení, a to obdobným způsobem. </a:t>
          </a:r>
          <a:endParaRPr lang="cs-CZ" sz="1600" b="1" kern="1200" cap="none" spc="0" dirty="0">
            <a:ln w="900" cmpd="sng">
              <a:prstDash val="solid"/>
            </a:ln>
            <a:effectLst>
              <a:innerShdw blurRad="101600" dist="76200" dir="5400000">
                <a:schemeClr val="accent1">
                  <a:satMod val="190000"/>
                  <a:tint val="100000"/>
                  <a:alpha val="74000"/>
                </a:schemeClr>
              </a:innerShdw>
            </a:effectLst>
          </a:endParaRPr>
        </a:p>
      </dsp:txBody>
      <dsp:txXfrm>
        <a:off x="0" y="272259"/>
        <a:ext cx="2428875" cy="1457324"/>
      </dsp:txXfrm>
    </dsp:sp>
    <dsp:sp modelId="{F7088C02-BC7E-4B2C-B51E-5518945C5BCA}">
      <dsp:nvSpPr>
        <dsp:cNvPr id="0" name=""/>
        <dsp:cNvSpPr/>
      </dsp:nvSpPr>
      <dsp:spPr>
        <a:xfrm>
          <a:off x="2671762" y="272259"/>
          <a:ext cx="2428875" cy="1457324"/>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cs-CZ" sz="1600" b="1" kern="1200" cap="none" spc="0" smtClean="0">
              <a:ln w="900" cmpd="sng">
                <a:prstDash val="solid"/>
              </a:ln>
              <a:effectLst>
                <a:innerShdw blurRad="101600" dist="76200" dir="5400000">
                  <a:schemeClr val="accent1">
                    <a:satMod val="190000"/>
                    <a:tint val="100000"/>
                    <a:alpha val="74000"/>
                  </a:schemeClr>
                </a:innerShdw>
              </a:effectLst>
            </a:rPr>
            <a:t>s výslovným označením "odpověď " nebo "dodatečné sdělení",</a:t>
          </a:r>
          <a:endParaRPr lang="cs-CZ" sz="1600" b="1" kern="1200" cap="none" spc="0" dirty="0">
            <a:ln w="900" cmpd="sng">
              <a:prstDash val="solid"/>
            </a:ln>
            <a:effectLst>
              <a:innerShdw blurRad="101600" dist="76200" dir="5400000">
                <a:schemeClr val="accent1">
                  <a:satMod val="190000"/>
                  <a:tint val="100000"/>
                  <a:alpha val="74000"/>
                </a:schemeClr>
              </a:innerShdw>
            </a:effectLst>
          </a:endParaRPr>
        </a:p>
      </dsp:txBody>
      <dsp:txXfrm>
        <a:off x="2671762" y="272259"/>
        <a:ext cx="2428875" cy="1457324"/>
      </dsp:txXfrm>
    </dsp:sp>
    <dsp:sp modelId="{1664A7D6-9DD6-4BAB-A047-BF574A429C8B}">
      <dsp:nvSpPr>
        <dsp:cNvPr id="0" name=""/>
        <dsp:cNvSpPr/>
      </dsp:nvSpPr>
      <dsp:spPr>
        <a:xfrm>
          <a:off x="5343525" y="272259"/>
          <a:ext cx="2428875" cy="1457324"/>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cs-CZ" sz="1600" b="1" kern="1200" cap="none" spc="0" smtClean="0">
              <a:ln w="900" cmpd="sng">
                <a:prstDash val="solid"/>
              </a:ln>
              <a:effectLst>
                <a:innerShdw blurRad="101600" dist="76200" dir="5400000">
                  <a:schemeClr val="accent1">
                    <a:satMod val="190000"/>
                    <a:tint val="100000"/>
                    <a:alpha val="74000"/>
                  </a:schemeClr>
                </a:innerShdw>
              </a:effectLst>
            </a:rPr>
            <a:t>na vlastní náklady,</a:t>
          </a:r>
          <a:endParaRPr lang="cs-CZ" sz="1600" b="1" kern="1200" cap="none" spc="0" dirty="0">
            <a:ln w="900" cmpd="sng">
              <a:prstDash val="solid"/>
            </a:ln>
            <a:effectLst>
              <a:innerShdw blurRad="101600" dist="76200" dir="5400000">
                <a:schemeClr val="accent1">
                  <a:satMod val="190000"/>
                  <a:tint val="100000"/>
                  <a:alpha val="74000"/>
                </a:schemeClr>
              </a:innerShdw>
            </a:effectLst>
          </a:endParaRPr>
        </a:p>
      </dsp:txBody>
      <dsp:txXfrm>
        <a:off x="5343525" y="272259"/>
        <a:ext cx="2428875" cy="1457324"/>
      </dsp:txXfrm>
    </dsp:sp>
    <dsp:sp modelId="{437F1E89-67E1-4F2F-8AC4-A24C06812C73}">
      <dsp:nvSpPr>
        <dsp:cNvPr id="0" name=""/>
        <dsp:cNvSpPr/>
      </dsp:nvSpPr>
      <dsp:spPr>
        <a:xfrm>
          <a:off x="1335881" y="1972472"/>
          <a:ext cx="2428875" cy="1457324"/>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cs-CZ" sz="1600" b="1" kern="1200" cap="none" spc="0" dirty="0" smtClean="0">
              <a:ln w="900" cmpd="sng">
                <a:prstDash val="solid"/>
              </a:ln>
              <a:effectLst>
                <a:innerShdw blurRad="101600" dist="76200" dir="5400000">
                  <a:schemeClr val="accent1">
                    <a:satMod val="190000"/>
                    <a:tint val="100000"/>
                    <a:alpha val="74000"/>
                  </a:schemeClr>
                </a:innerShdw>
              </a:effectLst>
            </a:rPr>
            <a:t>v témže jazyce, ve kterém bylo uveřejněno napadené sdělení,</a:t>
          </a:r>
          <a:endParaRPr lang="cs-CZ" sz="1600" b="1" kern="1200" cap="none" spc="0" dirty="0">
            <a:ln w="900" cmpd="sng">
              <a:prstDash val="solid"/>
            </a:ln>
            <a:effectLst>
              <a:innerShdw blurRad="101600" dist="76200" dir="5400000">
                <a:schemeClr val="accent1">
                  <a:satMod val="190000"/>
                  <a:tint val="100000"/>
                  <a:alpha val="74000"/>
                </a:schemeClr>
              </a:innerShdw>
            </a:effectLst>
          </a:endParaRPr>
        </a:p>
      </dsp:txBody>
      <dsp:txXfrm>
        <a:off x="1335881" y="1972472"/>
        <a:ext cx="2428875" cy="1457324"/>
      </dsp:txXfrm>
    </dsp:sp>
    <dsp:sp modelId="{F829F0D4-41C4-48DD-9E81-FEC720758CCB}">
      <dsp:nvSpPr>
        <dsp:cNvPr id="0" name=""/>
        <dsp:cNvSpPr/>
      </dsp:nvSpPr>
      <dsp:spPr>
        <a:xfrm>
          <a:off x="4007643" y="1972472"/>
          <a:ext cx="2428875" cy="1457324"/>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cs-CZ" sz="1600" b="1" kern="1200" cap="none" spc="0" smtClean="0">
              <a:ln w="900" cmpd="sng">
                <a:prstDash val="solid"/>
              </a:ln>
              <a:effectLst>
                <a:innerShdw blurRad="101600" dist="76200" dir="5400000">
                  <a:schemeClr val="accent1">
                    <a:satMod val="190000"/>
                    <a:tint val="100000"/>
                    <a:alpha val="74000"/>
                  </a:schemeClr>
                </a:innerShdw>
              </a:effectLst>
            </a:rPr>
            <a:t>s uvedením   jména   a   příjmení   nebo   názvu  osoby,  která  o uveřejnění odpovědi nebo dodatečného sdělení žádá.</a:t>
          </a:r>
          <a:endParaRPr lang="cs-CZ" sz="1600" b="1" kern="1200" cap="none" spc="0" dirty="0">
            <a:ln w="900" cmpd="sng">
              <a:prstDash val="solid"/>
            </a:ln>
            <a:effectLst>
              <a:innerShdw blurRad="101600" dist="76200" dir="5400000">
                <a:schemeClr val="accent1">
                  <a:satMod val="190000"/>
                  <a:tint val="100000"/>
                  <a:alpha val="74000"/>
                </a:schemeClr>
              </a:innerShdw>
            </a:effectLst>
          </a:endParaRPr>
        </a:p>
      </dsp:txBody>
      <dsp:txXfrm>
        <a:off x="4007643" y="1972472"/>
        <a:ext cx="2428875" cy="14573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532F0E-801F-4B06-9E8C-1E42F450FF2C}">
      <dsp:nvSpPr>
        <dsp:cNvPr id="0" name=""/>
        <dsp:cNvSpPr/>
      </dsp:nvSpPr>
      <dsp:spPr>
        <a:xfrm>
          <a:off x="0" y="0"/>
          <a:ext cx="7772400" cy="1307306"/>
        </a:xfrm>
        <a:prstGeom prst="rect">
          <a:avLst/>
        </a:prstGeom>
        <a:solidFill>
          <a:schemeClr val="accent4">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36220" tIns="236220" rIns="236220" bIns="236220" numCol="1" spcCol="1270" anchor="ctr" anchorCtr="0">
          <a:noAutofit/>
        </a:bodyPr>
        <a:lstStyle/>
        <a:p>
          <a:pPr lvl="0" algn="ctr" defTabSz="2755900" rtl="0">
            <a:lnSpc>
              <a:spcPct val="90000"/>
            </a:lnSpc>
            <a:spcBef>
              <a:spcPct val="0"/>
            </a:spcBef>
            <a:spcAft>
              <a:spcPct val="35000"/>
            </a:spcAft>
          </a:pPr>
          <a:r>
            <a:rPr lang="cs-CZ" sz="6200" b="1" kern="1200" dirty="0" smtClean="0">
              <a:solidFill>
                <a:srgbClr val="FF0000"/>
              </a:solidFill>
            </a:rPr>
            <a:t>SPRÁVNÍ ÚŘAD</a:t>
          </a:r>
          <a:endParaRPr lang="cs-CZ" sz="6200" b="1" kern="1200" dirty="0">
            <a:solidFill>
              <a:srgbClr val="FF0000"/>
            </a:solidFill>
          </a:endParaRPr>
        </a:p>
      </dsp:txBody>
      <dsp:txXfrm>
        <a:off x="0" y="0"/>
        <a:ext cx="7772400" cy="1307306"/>
      </dsp:txXfrm>
    </dsp:sp>
    <dsp:sp modelId="{7ED0FEEC-90F3-40A6-B22B-1D0F612F2B14}">
      <dsp:nvSpPr>
        <dsp:cNvPr id="0" name=""/>
        <dsp:cNvSpPr/>
      </dsp:nvSpPr>
      <dsp:spPr>
        <a:xfrm>
          <a:off x="0" y="1307306"/>
          <a:ext cx="1943099" cy="2745342"/>
        </a:xfrm>
        <a:prstGeom prst="rect">
          <a:avLst/>
        </a:prstGeom>
        <a:solidFill>
          <a:schemeClr val="accent4">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cs-CZ" sz="2000" kern="1200" dirty="0" smtClean="0"/>
            <a:t>Vykonává </a:t>
          </a:r>
          <a:r>
            <a:rPr lang="cs-CZ" sz="2000" b="1" u="sng" kern="1200" dirty="0" smtClean="0"/>
            <a:t>státní správu</a:t>
          </a:r>
          <a:r>
            <a:rPr lang="cs-CZ" sz="2000" kern="1200" dirty="0" smtClean="0"/>
            <a:t> v oblasti rozhlasového a televizního vysílání a převzatého vysílání</a:t>
          </a:r>
          <a:endParaRPr lang="cs-CZ" sz="2000" kern="1200" dirty="0"/>
        </a:p>
      </dsp:txBody>
      <dsp:txXfrm>
        <a:off x="0" y="1307306"/>
        <a:ext cx="1943099" cy="2745342"/>
      </dsp:txXfrm>
    </dsp:sp>
    <dsp:sp modelId="{78E0EA4B-0D7E-45B6-8379-4AB928BF08BA}">
      <dsp:nvSpPr>
        <dsp:cNvPr id="0" name=""/>
        <dsp:cNvSpPr/>
      </dsp:nvSpPr>
      <dsp:spPr>
        <a:xfrm>
          <a:off x="1943100" y="1307306"/>
          <a:ext cx="1943099" cy="2745342"/>
        </a:xfrm>
        <a:prstGeom prst="rect">
          <a:avLst/>
        </a:prstGeom>
        <a:solidFill>
          <a:schemeClr val="accent4">
            <a:shade val="50000"/>
            <a:hueOff val="0"/>
            <a:satOff val="0"/>
            <a:lumOff val="3507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cs-CZ" sz="1900" kern="1200" dirty="0" smtClean="0"/>
            <a:t>Dohlíží na zachovávání a rozvoj plurality programové nabídky a informací v oblasti r. a </a:t>
          </a:r>
          <a:r>
            <a:rPr lang="cs-CZ" sz="1900" kern="1200" dirty="0" err="1" smtClean="0"/>
            <a:t>tv</a:t>
          </a:r>
          <a:r>
            <a:rPr lang="cs-CZ" sz="1900" kern="1200" dirty="0" smtClean="0"/>
            <a:t>. vysílání a převzatého vysílání</a:t>
          </a:r>
          <a:endParaRPr lang="cs-CZ" sz="1900" kern="1200" dirty="0"/>
        </a:p>
      </dsp:txBody>
      <dsp:txXfrm>
        <a:off x="1943100" y="1307306"/>
        <a:ext cx="1943099" cy="2745342"/>
      </dsp:txXfrm>
    </dsp:sp>
    <dsp:sp modelId="{58BD9B94-D900-4A44-B032-D3657056605C}">
      <dsp:nvSpPr>
        <dsp:cNvPr id="0" name=""/>
        <dsp:cNvSpPr/>
      </dsp:nvSpPr>
      <dsp:spPr>
        <a:xfrm>
          <a:off x="3886200" y="1307306"/>
          <a:ext cx="1943099" cy="2745342"/>
        </a:xfrm>
        <a:prstGeom prst="rect">
          <a:avLst/>
        </a:prstGeom>
        <a:solidFill>
          <a:schemeClr val="accent4">
            <a:shade val="50000"/>
            <a:hueOff val="0"/>
            <a:satOff val="0"/>
            <a:lumOff val="7014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cs-CZ" sz="2400" kern="1200" dirty="0" smtClean="0"/>
            <a:t>Dbá na obsahovou nezávislost r. a </a:t>
          </a:r>
          <a:r>
            <a:rPr lang="cs-CZ" sz="2400" kern="1200" dirty="0" err="1" smtClean="0"/>
            <a:t>tv</a:t>
          </a:r>
          <a:r>
            <a:rPr lang="cs-CZ" sz="2400" kern="1200" dirty="0" smtClean="0"/>
            <a:t>. vysílání</a:t>
          </a:r>
          <a:endParaRPr lang="cs-CZ" sz="2400" kern="1200" dirty="0"/>
        </a:p>
      </dsp:txBody>
      <dsp:txXfrm>
        <a:off x="3886200" y="1307306"/>
        <a:ext cx="1943099" cy="2745342"/>
      </dsp:txXfrm>
    </dsp:sp>
    <dsp:sp modelId="{5828207E-7696-48DE-B7E6-F8E19C120AD4}">
      <dsp:nvSpPr>
        <dsp:cNvPr id="0" name=""/>
        <dsp:cNvSpPr/>
      </dsp:nvSpPr>
      <dsp:spPr>
        <a:xfrm>
          <a:off x="5829299" y="1307306"/>
          <a:ext cx="1943099" cy="2745342"/>
        </a:xfrm>
        <a:prstGeom prst="rect">
          <a:avLst/>
        </a:prstGeom>
        <a:solidFill>
          <a:schemeClr val="accent4">
            <a:shade val="50000"/>
            <a:hueOff val="0"/>
            <a:satOff val="0"/>
            <a:lumOff val="3507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cs-CZ" sz="2400" kern="1200" dirty="0" smtClean="0"/>
            <a:t>Plní další úkoly stanovené tímto zákonem a zvláštními právními předpisy.</a:t>
          </a:r>
          <a:endParaRPr lang="cs-CZ" sz="2400" kern="1200" dirty="0"/>
        </a:p>
      </dsp:txBody>
      <dsp:txXfrm>
        <a:off x="5829299" y="1307306"/>
        <a:ext cx="1943099" cy="2745342"/>
      </dsp:txXfrm>
    </dsp:sp>
    <dsp:sp modelId="{BDA3A9DE-8F0A-45E5-AB2F-244AC65BE612}">
      <dsp:nvSpPr>
        <dsp:cNvPr id="0" name=""/>
        <dsp:cNvSpPr/>
      </dsp:nvSpPr>
      <dsp:spPr>
        <a:xfrm>
          <a:off x="0" y="4052648"/>
          <a:ext cx="7772400" cy="305038"/>
        </a:xfrm>
        <a:prstGeom prst="rect">
          <a:avLst/>
        </a:prstGeom>
        <a:solidFill>
          <a:schemeClr val="accent4">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03EA9C-1F90-4225-BC60-6D4D441F9F1F}">
      <dsp:nvSpPr>
        <dsp:cNvPr id="0" name=""/>
        <dsp:cNvSpPr/>
      </dsp:nvSpPr>
      <dsp:spPr>
        <a:xfrm>
          <a:off x="0" y="390"/>
          <a:ext cx="8258175" cy="740596"/>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cs-CZ" sz="2400" b="1" kern="1200" dirty="0" smtClean="0"/>
            <a:t>LICENCE K PROVOZOVÁNÍ R. A TV. VYSÍLÁNÍ ŠÍŘENÉHO PROSTŘEDNICTVÍM VYSÍLAČŮ</a:t>
          </a:r>
          <a:endParaRPr lang="cs-CZ" sz="2400" b="1" kern="1200" dirty="0"/>
        </a:p>
      </dsp:txBody>
      <dsp:txXfrm>
        <a:off x="36153" y="36543"/>
        <a:ext cx="8185869" cy="66829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A64DC1-D493-4A0E-BAD4-F0A810524ADA}">
      <dsp:nvSpPr>
        <dsp:cNvPr id="0" name=""/>
        <dsp:cNvSpPr/>
      </dsp:nvSpPr>
      <dsp:spPr>
        <a:xfrm>
          <a:off x="0" y="0"/>
          <a:ext cx="5984748" cy="784383"/>
        </a:xfrm>
        <a:prstGeom prst="roundRect">
          <a:avLst>
            <a:gd name="adj" fmla="val 10000"/>
          </a:avLst>
        </a:prstGeom>
        <a:solidFill>
          <a:schemeClr val="dk2">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cs-CZ" sz="2700" kern="1200" dirty="0" smtClean="0"/>
            <a:t>Zahájení řízení</a:t>
          </a:r>
          <a:endParaRPr lang="cs-CZ" sz="2700" kern="1200" dirty="0"/>
        </a:p>
      </dsp:txBody>
      <dsp:txXfrm>
        <a:off x="22974" y="22974"/>
        <a:ext cx="5046563" cy="738435"/>
      </dsp:txXfrm>
    </dsp:sp>
    <dsp:sp modelId="{479A274B-7AFF-49A8-93A2-CCBF7B8DD6B6}">
      <dsp:nvSpPr>
        <dsp:cNvPr id="0" name=""/>
        <dsp:cNvSpPr/>
      </dsp:nvSpPr>
      <dsp:spPr>
        <a:xfrm>
          <a:off x="446913" y="893325"/>
          <a:ext cx="5984748" cy="784383"/>
        </a:xfrm>
        <a:prstGeom prst="roundRect">
          <a:avLst>
            <a:gd name="adj" fmla="val 10000"/>
          </a:avLst>
        </a:prstGeom>
        <a:solidFill>
          <a:schemeClr val="dk2">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cs-CZ" sz="2700" kern="1200" dirty="0" smtClean="0"/>
            <a:t>Žádost o licenci</a:t>
          </a:r>
          <a:endParaRPr lang="cs-CZ" sz="2700" kern="1200" dirty="0"/>
        </a:p>
      </dsp:txBody>
      <dsp:txXfrm>
        <a:off x="469887" y="916299"/>
        <a:ext cx="4982037" cy="738435"/>
      </dsp:txXfrm>
    </dsp:sp>
    <dsp:sp modelId="{A2496140-67F6-43A1-97DA-E9D6B05F95AB}">
      <dsp:nvSpPr>
        <dsp:cNvPr id="0" name=""/>
        <dsp:cNvSpPr/>
      </dsp:nvSpPr>
      <dsp:spPr>
        <a:xfrm>
          <a:off x="893826" y="1786651"/>
          <a:ext cx="5984748" cy="784383"/>
        </a:xfrm>
        <a:prstGeom prst="roundRect">
          <a:avLst>
            <a:gd name="adj" fmla="val 10000"/>
          </a:avLst>
        </a:prstGeom>
        <a:solidFill>
          <a:schemeClr val="dk2">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cs-CZ" sz="2700" kern="1200" dirty="0" smtClean="0"/>
            <a:t>Veřejné slyšení</a:t>
          </a:r>
          <a:endParaRPr lang="cs-CZ" sz="2700" kern="1200" dirty="0"/>
        </a:p>
      </dsp:txBody>
      <dsp:txXfrm>
        <a:off x="916800" y="1809625"/>
        <a:ext cx="4982037" cy="738435"/>
      </dsp:txXfrm>
    </dsp:sp>
    <dsp:sp modelId="{EE02A690-15D3-4C16-8228-43C4D4B7DCF8}">
      <dsp:nvSpPr>
        <dsp:cNvPr id="0" name=""/>
        <dsp:cNvSpPr/>
      </dsp:nvSpPr>
      <dsp:spPr>
        <a:xfrm>
          <a:off x="1340739" y="2679977"/>
          <a:ext cx="5984748" cy="784383"/>
        </a:xfrm>
        <a:prstGeom prst="roundRect">
          <a:avLst>
            <a:gd name="adj" fmla="val 10000"/>
          </a:avLst>
        </a:prstGeom>
        <a:solidFill>
          <a:schemeClr val="dk2">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cs-CZ" sz="2700" kern="1200" dirty="0" smtClean="0"/>
            <a:t>Rozhodování o udělení licence</a:t>
          </a:r>
          <a:endParaRPr lang="cs-CZ" sz="2700" kern="1200" dirty="0"/>
        </a:p>
      </dsp:txBody>
      <dsp:txXfrm>
        <a:off x="1363713" y="2702951"/>
        <a:ext cx="4982037" cy="738435"/>
      </dsp:txXfrm>
    </dsp:sp>
    <dsp:sp modelId="{52C6CFCB-C400-4DB9-BA13-34D3D8A2586D}">
      <dsp:nvSpPr>
        <dsp:cNvPr id="0" name=""/>
        <dsp:cNvSpPr/>
      </dsp:nvSpPr>
      <dsp:spPr>
        <a:xfrm>
          <a:off x="1787652" y="3573303"/>
          <a:ext cx="5984748" cy="784383"/>
        </a:xfrm>
        <a:prstGeom prst="roundRect">
          <a:avLst>
            <a:gd name="adj" fmla="val 10000"/>
          </a:avLst>
        </a:prstGeom>
        <a:solidFill>
          <a:schemeClr val="dk2">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cs-CZ" sz="2700" kern="1200" dirty="0" smtClean="0"/>
            <a:t>Rozhodnutí o udělení licence</a:t>
          </a:r>
          <a:endParaRPr lang="cs-CZ" sz="2700" kern="1200" dirty="0"/>
        </a:p>
      </dsp:txBody>
      <dsp:txXfrm>
        <a:off x="1810626" y="3596277"/>
        <a:ext cx="4982037" cy="738435"/>
      </dsp:txXfrm>
    </dsp:sp>
    <dsp:sp modelId="{0109205D-3534-40A8-981E-145E22448F66}">
      <dsp:nvSpPr>
        <dsp:cNvPr id="0" name=""/>
        <dsp:cNvSpPr/>
      </dsp:nvSpPr>
      <dsp:spPr>
        <a:xfrm>
          <a:off x="5474898" y="573035"/>
          <a:ext cx="509849" cy="509849"/>
        </a:xfrm>
        <a:prstGeom prst="downArrow">
          <a:avLst>
            <a:gd name="adj1" fmla="val 55000"/>
            <a:gd name="adj2" fmla="val 45000"/>
          </a:avLst>
        </a:prstGeom>
        <a:solidFill>
          <a:schemeClr val="dk2">
            <a:alpha val="90000"/>
            <a:tint val="40000"/>
            <a:hueOff val="0"/>
            <a:satOff val="0"/>
            <a:lumOff val="0"/>
            <a:alphaOff val="0"/>
          </a:schemeClr>
        </a:solidFill>
        <a:ln w="9525" cap="flat" cmpd="sng" algn="ctr">
          <a:solidFill>
            <a:schemeClr val="dk2">
              <a:alpha val="90000"/>
              <a:tint val="40000"/>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cs-CZ" sz="2400" kern="1200"/>
        </a:p>
      </dsp:txBody>
      <dsp:txXfrm>
        <a:off x="5589614" y="573035"/>
        <a:ext cx="280417" cy="383661"/>
      </dsp:txXfrm>
    </dsp:sp>
    <dsp:sp modelId="{42974A37-5B01-4C43-A1D0-E1C697545464}">
      <dsp:nvSpPr>
        <dsp:cNvPr id="0" name=""/>
        <dsp:cNvSpPr/>
      </dsp:nvSpPr>
      <dsp:spPr>
        <a:xfrm>
          <a:off x="5921811" y="1466361"/>
          <a:ext cx="509849" cy="509849"/>
        </a:xfrm>
        <a:prstGeom prst="downArrow">
          <a:avLst>
            <a:gd name="adj1" fmla="val 55000"/>
            <a:gd name="adj2" fmla="val 45000"/>
          </a:avLst>
        </a:prstGeom>
        <a:solidFill>
          <a:schemeClr val="dk2">
            <a:alpha val="90000"/>
            <a:tint val="40000"/>
            <a:hueOff val="0"/>
            <a:satOff val="0"/>
            <a:lumOff val="0"/>
            <a:alphaOff val="0"/>
          </a:schemeClr>
        </a:solidFill>
        <a:ln w="9525" cap="flat" cmpd="sng" algn="ctr">
          <a:solidFill>
            <a:schemeClr val="dk2">
              <a:alpha val="90000"/>
              <a:tint val="40000"/>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cs-CZ" sz="2400" kern="1200"/>
        </a:p>
      </dsp:txBody>
      <dsp:txXfrm>
        <a:off x="6036527" y="1466361"/>
        <a:ext cx="280417" cy="383661"/>
      </dsp:txXfrm>
    </dsp:sp>
    <dsp:sp modelId="{19AA60D3-CB1C-4F27-8753-C0085E4AD77C}">
      <dsp:nvSpPr>
        <dsp:cNvPr id="0" name=""/>
        <dsp:cNvSpPr/>
      </dsp:nvSpPr>
      <dsp:spPr>
        <a:xfrm>
          <a:off x="6368724" y="2346614"/>
          <a:ext cx="509849" cy="509849"/>
        </a:xfrm>
        <a:prstGeom prst="downArrow">
          <a:avLst>
            <a:gd name="adj1" fmla="val 55000"/>
            <a:gd name="adj2" fmla="val 45000"/>
          </a:avLst>
        </a:prstGeom>
        <a:solidFill>
          <a:schemeClr val="dk2">
            <a:alpha val="90000"/>
            <a:tint val="40000"/>
            <a:hueOff val="0"/>
            <a:satOff val="0"/>
            <a:lumOff val="0"/>
            <a:alphaOff val="0"/>
          </a:schemeClr>
        </a:solidFill>
        <a:ln w="9525" cap="flat" cmpd="sng" algn="ctr">
          <a:solidFill>
            <a:schemeClr val="dk2">
              <a:alpha val="90000"/>
              <a:tint val="40000"/>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cs-CZ" sz="2400" kern="1200"/>
        </a:p>
      </dsp:txBody>
      <dsp:txXfrm>
        <a:off x="6483440" y="2346614"/>
        <a:ext cx="280417" cy="383661"/>
      </dsp:txXfrm>
    </dsp:sp>
    <dsp:sp modelId="{83117E99-DC61-446F-8BA9-D5045A98CF97}">
      <dsp:nvSpPr>
        <dsp:cNvPr id="0" name=""/>
        <dsp:cNvSpPr/>
      </dsp:nvSpPr>
      <dsp:spPr>
        <a:xfrm>
          <a:off x="6815637" y="3248655"/>
          <a:ext cx="509849" cy="509849"/>
        </a:xfrm>
        <a:prstGeom prst="downArrow">
          <a:avLst>
            <a:gd name="adj1" fmla="val 55000"/>
            <a:gd name="adj2" fmla="val 45000"/>
          </a:avLst>
        </a:prstGeom>
        <a:solidFill>
          <a:schemeClr val="dk2">
            <a:alpha val="90000"/>
            <a:tint val="40000"/>
            <a:hueOff val="0"/>
            <a:satOff val="0"/>
            <a:lumOff val="0"/>
            <a:alphaOff val="0"/>
          </a:schemeClr>
        </a:solidFill>
        <a:ln w="9525" cap="flat" cmpd="sng" algn="ctr">
          <a:solidFill>
            <a:schemeClr val="dk2">
              <a:alpha val="90000"/>
              <a:tint val="40000"/>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cs-CZ" sz="2400" kern="1200"/>
        </a:p>
      </dsp:txBody>
      <dsp:txXfrm>
        <a:off x="6930353" y="3248655"/>
        <a:ext cx="280417" cy="38366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8CB46-FB43-4462-A9F3-29CA8B938351}">
      <dsp:nvSpPr>
        <dsp:cNvPr id="0" name=""/>
        <dsp:cNvSpPr/>
      </dsp:nvSpPr>
      <dsp:spPr>
        <a:xfrm>
          <a:off x="0" y="159"/>
          <a:ext cx="7772400" cy="502917"/>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cs-CZ" sz="2400" b="1" kern="1200" dirty="0" smtClean="0"/>
            <a:t>Skutečnosti významné pro udělení licence</a:t>
          </a:r>
          <a:endParaRPr lang="cs-CZ" sz="2400" b="1" kern="1200" dirty="0"/>
        </a:p>
      </dsp:txBody>
      <dsp:txXfrm>
        <a:off x="24550" y="24709"/>
        <a:ext cx="7723300" cy="45381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096EC4-B2B7-447F-BA7E-75478099A260}">
      <dsp:nvSpPr>
        <dsp:cNvPr id="0" name=""/>
        <dsp:cNvSpPr/>
      </dsp:nvSpPr>
      <dsp:spPr>
        <a:xfrm>
          <a:off x="0" y="159"/>
          <a:ext cx="7772400" cy="502917"/>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cs-CZ" sz="2400" b="1" kern="1200" dirty="0" smtClean="0"/>
            <a:t>Rozhodnutí o udělení licence</a:t>
          </a:r>
          <a:endParaRPr lang="cs-CZ" sz="2400" b="1" kern="1200" dirty="0"/>
        </a:p>
      </dsp:txBody>
      <dsp:txXfrm>
        <a:off x="24550" y="24709"/>
        <a:ext cx="7723300" cy="45381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C4DD1C-D433-4F6C-8D6C-DF172446CE5F}">
      <dsp:nvSpPr>
        <dsp:cNvPr id="0" name=""/>
        <dsp:cNvSpPr/>
      </dsp:nvSpPr>
      <dsp:spPr>
        <a:xfrm>
          <a:off x="0" y="159"/>
          <a:ext cx="7772400" cy="502917"/>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cs-CZ" sz="2400" b="1" kern="1200" dirty="0" smtClean="0"/>
            <a:t>Registrace</a:t>
          </a:r>
          <a:endParaRPr lang="cs-CZ" sz="2400" b="1" kern="1200" dirty="0"/>
        </a:p>
      </dsp:txBody>
      <dsp:txXfrm>
        <a:off x="24550" y="24709"/>
        <a:ext cx="7723300" cy="45381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FEB0A4-AFA7-4EBB-9F30-AE742601C4D0}">
      <dsp:nvSpPr>
        <dsp:cNvPr id="0" name=""/>
        <dsp:cNvSpPr/>
      </dsp:nvSpPr>
      <dsp:spPr>
        <a:xfrm>
          <a:off x="0" y="330"/>
          <a:ext cx="7772400" cy="785156"/>
        </a:xfrm>
        <a:prstGeom prst="roundRect">
          <a:avLst/>
        </a:prstGeom>
        <a:gradFill rotWithShape="0">
          <a:gsLst>
            <a:gs pos="0">
              <a:schemeClr val="dk2">
                <a:hueOff val="0"/>
                <a:satOff val="0"/>
                <a:lumOff val="0"/>
                <a:alphaOff val="0"/>
                <a:tint val="50000"/>
                <a:satMod val="300000"/>
              </a:schemeClr>
            </a:gs>
            <a:gs pos="35000">
              <a:schemeClr val="dk2">
                <a:hueOff val="0"/>
                <a:satOff val="0"/>
                <a:lumOff val="0"/>
                <a:alphaOff val="0"/>
                <a:tint val="37000"/>
                <a:satMod val="300000"/>
              </a:schemeClr>
            </a:gs>
            <a:gs pos="100000">
              <a:schemeClr val="dk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cs-CZ" sz="2400" b="1" kern="1200" dirty="0" smtClean="0"/>
            <a:t>Podpora evropské tvorby a evropské nezávislé a současné tvorby</a:t>
          </a:r>
          <a:endParaRPr lang="cs-CZ" sz="2400" b="1" kern="1200" dirty="0"/>
        </a:p>
      </dsp:txBody>
      <dsp:txXfrm>
        <a:off x="38328" y="38658"/>
        <a:ext cx="7695744" cy="70850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04476E-F513-47C0-9834-FA5744E671EF}">
      <dsp:nvSpPr>
        <dsp:cNvPr id="0" name=""/>
        <dsp:cNvSpPr/>
      </dsp:nvSpPr>
      <dsp:spPr>
        <a:xfrm>
          <a:off x="0" y="159"/>
          <a:ext cx="7772400" cy="502917"/>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cs-CZ" sz="2400" b="1" kern="1200" dirty="0" smtClean="0"/>
            <a:t>Opatření k nápravě</a:t>
          </a:r>
          <a:endParaRPr lang="cs-CZ" sz="2400" b="1" kern="1200" dirty="0"/>
        </a:p>
      </dsp:txBody>
      <dsp:txXfrm>
        <a:off x="24550" y="24709"/>
        <a:ext cx="7723300" cy="45381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13.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default#1">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default#2">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4">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5">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859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cs-CZ"/>
          </a:p>
        </p:txBody>
      </p:sp>
      <p:sp>
        <p:nvSpPr>
          <p:cNvPr id="238595"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cs-CZ"/>
          </a:p>
        </p:txBody>
      </p:sp>
      <p:sp>
        <p:nvSpPr>
          <p:cNvPr id="238597" name="Rectangle 5"/>
          <p:cNvSpPr>
            <a:spLocks noGrp="1" noChangeArrowheads="1"/>
          </p:cNvSpPr>
          <p:nvPr>
            <p:ph type="sldNum" sz="quarter" idx="3"/>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AC62A655-83A6-4ACB-9845-6C45854ED1CE}" type="slidenum">
              <a:rPr lang="cs-CZ"/>
              <a:pPr>
                <a:defRPr/>
              </a:pPr>
              <a:t>‹#›</a:t>
            </a:fld>
            <a:endParaRPr lang="cs-CZ"/>
          </a:p>
        </p:txBody>
      </p:sp>
    </p:spTree>
    <p:extLst>
      <p:ext uri="{BB962C8B-B14F-4D97-AF65-F5344CB8AC3E}">
        <p14:creationId xmlns:p14="http://schemas.microsoft.com/office/powerpoint/2010/main" val="34242258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485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cs-CZ"/>
          </a:p>
        </p:txBody>
      </p:sp>
      <p:sp>
        <p:nvSpPr>
          <p:cNvPr id="334851"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cs-CZ"/>
          </a:p>
        </p:txBody>
      </p:sp>
      <p:sp>
        <p:nvSpPr>
          <p:cNvPr id="25604" name="Rectangle 4"/>
          <p:cNvSpPr>
            <a:spLocks noGrp="1" noRot="1" noChangeAspect="1" noChangeArrowheads="1" noTextEdit="1"/>
          </p:cNvSpPr>
          <p:nvPr>
            <p:ph type="sldImg" idx="2"/>
          </p:nvPr>
        </p:nvSpPr>
        <p:spPr bwMode="auto">
          <a:xfrm>
            <a:off x="915988" y="744538"/>
            <a:ext cx="4965700" cy="3722687"/>
          </a:xfrm>
          <a:prstGeom prst="rect">
            <a:avLst/>
          </a:prstGeom>
          <a:noFill/>
          <a:ln w="9525">
            <a:solidFill>
              <a:srgbClr val="000000"/>
            </a:solidFill>
            <a:miter lim="800000"/>
            <a:headEnd/>
            <a:tailEnd/>
          </a:ln>
        </p:spPr>
      </p:sp>
      <p:sp>
        <p:nvSpPr>
          <p:cNvPr id="334853"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334854" name="Rectangle 6"/>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cs-CZ"/>
          </a:p>
        </p:txBody>
      </p:sp>
      <p:sp>
        <p:nvSpPr>
          <p:cNvPr id="334855" name="Rectangle 7"/>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F1BF36CF-E5F7-4CC4-AA48-F90638E7E971}" type="slidenum">
              <a:rPr lang="cs-CZ"/>
              <a:pPr>
                <a:defRPr/>
              </a:pPr>
              <a:t>‹#›</a:t>
            </a:fld>
            <a:endParaRPr lang="cs-CZ"/>
          </a:p>
        </p:txBody>
      </p:sp>
    </p:spTree>
    <p:extLst>
      <p:ext uri="{BB962C8B-B14F-4D97-AF65-F5344CB8AC3E}">
        <p14:creationId xmlns:p14="http://schemas.microsoft.com/office/powerpoint/2010/main" val="21033158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Rectangle 14"/>
          <p:cNvSpPr>
            <a:spLocks noChangeArrowheads="1"/>
          </p:cNvSpPr>
          <p:nvPr/>
        </p:nvSpPr>
        <p:spPr bwMode="auto">
          <a:xfrm>
            <a:off x="0" y="-6350"/>
            <a:ext cx="9144000" cy="2536825"/>
          </a:xfrm>
          <a:prstGeom prst="rect">
            <a:avLst/>
          </a:prstGeom>
          <a:solidFill>
            <a:srgbClr val="DFE1E2"/>
          </a:solidFill>
          <a:ln w="9525">
            <a:noFill/>
            <a:miter lim="800000"/>
            <a:headEnd/>
            <a:tailEnd/>
          </a:ln>
          <a:effectLst/>
        </p:spPr>
        <p:txBody>
          <a:bodyPr wrap="none" anchor="ctr"/>
          <a:lstStyle/>
          <a:p>
            <a:pPr algn="r">
              <a:defRPr/>
            </a:pPr>
            <a:endParaRPr lang="cs-CZ"/>
          </a:p>
        </p:txBody>
      </p:sp>
      <p:pic>
        <p:nvPicPr>
          <p:cNvPr id="5" name="Picture 21" descr="pruh+znak_PF_13_gray5+fialovy_RGB"/>
          <p:cNvPicPr>
            <a:picLocks noChangeAspect="1" noChangeArrowheads="1"/>
          </p:cNvPicPr>
          <p:nvPr/>
        </p:nvPicPr>
        <p:blipFill>
          <a:blip r:embed="rId2" cstate="print"/>
          <a:srcRect t="15526" b="33673"/>
          <a:stretch>
            <a:fillRect/>
          </a:stretch>
        </p:blipFill>
        <p:spPr bwMode="auto">
          <a:xfrm>
            <a:off x="415925" y="-63500"/>
            <a:ext cx="2339975" cy="6910388"/>
          </a:xfrm>
          <a:prstGeom prst="rect">
            <a:avLst/>
          </a:prstGeom>
          <a:noFill/>
          <a:ln w="9525">
            <a:noFill/>
            <a:miter lim="800000"/>
            <a:headEnd/>
            <a:tailEnd/>
          </a:ln>
        </p:spPr>
      </p:pic>
      <p:pic>
        <p:nvPicPr>
          <p:cNvPr id="6" name="Picture 25" descr="PF_PPT"/>
          <p:cNvPicPr>
            <a:picLocks noChangeAspect="1" noChangeArrowheads="1"/>
          </p:cNvPicPr>
          <p:nvPr/>
        </p:nvPicPr>
        <p:blipFill>
          <a:blip r:embed="rId3" cstate="print"/>
          <a:srcRect/>
          <a:stretch>
            <a:fillRect/>
          </a:stretch>
        </p:blipFill>
        <p:spPr bwMode="auto">
          <a:xfrm>
            <a:off x="2705100" y="431800"/>
            <a:ext cx="5391150" cy="1666875"/>
          </a:xfrm>
          <a:prstGeom prst="rect">
            <a:avLst/>
          </a:prstGeom>
          <a:noFill/>
          <a:ln w="9525">
            <a:noFill/>
            <a:miter lim="800000"/>
            <a:headEnd/>
            <a:tailEnd/>
          </a:ln>
        </p:spPr>
      </p:pic>
      <p:sp>
        <p:nvSpPr>
          <p:cNvPr id="7" name="Rectangle 26"/>
          <p:cNvSpPr>
            <a:spLocks noChangeArrowheads="1"/>
          </p:cNvSpPr>
          <p:nvPr/>
        </p:nvSpPr>
        <p:spPr bwMode="auto">
          <a:xfrm>
            <a:off x="6391275" y="2457450"/>
            <a:ext cx="2752725" cy="115888"/>
          </a:xfrm>
          <a:prstGeom prst="rect">
            <a:avLst/>
          </a:prstGeom>
          <a:solidFill>
            <a:srgbClr val="80379B"/>
          </a:solidFill>
          <a:ln w="9525">
            <a:noFill/>
            <a:miter lim="800000"/>
            <a:headEnd/>
            <a:tailEnd/>
          </a:ln>
          <a:effectLst/>
        </p:spPr>
        <p:txBody>
          <a:bodyPr wrap="none" anchor="ctr"/>
          <a:lstStyle/>
          <a:p>
            <a:pPr algn="r">
              <a:defRPr/>
            </a:pPr>
            <a:endParaRPr lang="cs-CZ"/>
          </a:p>
        </p:txBody>
      </p:sp>
      <p:sp>
        <p:nvSpPr>
          <p:cNvPr id="251908" name="Rectangle 4"/>
          <p:cNvSpPr>
            <a:spLocks noGrp="1" noChangeArrowheads="1"/>
          </p:cNvSpPr>
          <p:nvPr>
            <p:ph type="ctrTitle"/>
          </p:nvPr>
        </p:nvSpPr>
        <p:spPr>
          <a:xfrm>
            <a:off x="2705100" y="3860800"/>
            <a:ext cx="5969000" cy="2376488"/>
          </a:xfrm>
        </p:spPr>
        <p:txBody>
          <a:bodyPr bIns="1080000"/>
          <a:lstStyle>
            <a:lvl1pPr>
              <a:defRPr sz="4600"/>
            </a:lvl1pPr>
          </a:lstStyle>
          <a:p>
            <a:r>
              <a:rPr lang="cs-CZ"/>
              <a:t>Klepnutím lze upravit styl </a:t>
            </a:r>
            <a:br>
              <a:rPr lang="cs-CZ"/>
            </a:br>
            <a:r>
              <a:rPr lang="cs-CZ"/>
              <a:t>předlohy nadpisů.</a:t>
            </a:r>
          </a:p>
        </p:txBody>
      </p:sp>
      <p:sp>
        <p:nvSpPr>
          <p:cNvPr id="251909" name="Rectangle 5"/>
          <p:cNvSpPr>
            <a:spLocks noGrp="1" noChangeArrowheads="1"/>
          </p:cNvSpPr>
          <p:nvPr>
            <p:ph type="subTitle" idx="1"/>
          </p:nvPr>
        </p:nvSpPr>
        <p:spPr>
          <a:xfrm>
            <a:off x="2705100" y="3141663"/>
            <a:ext cx="5969000" cy="647700"/>
          </a:xfrm>
        </p:spPr>
        <p:txBody>
          <a:bodyPr/>
          <a:lstStyle>
            <a:lvl1pPr marL="0" indent="0">
              <a:buFont typeface="Wingdings" pitchFamily="2" charset="2"/>
              <a:buNone/>
              <a:defRPr>
                <a:solidFill>
                  <a:srgbClr val="68676C"/>
                </a:solidFill>
              </a:defRPr>
            </a:lvl1pPr>
          </a:lstStyle>
          <a:p>
            <a:r>
              <a:rPr lang="cs-CZ"/>
              <a:t>Klepnutím lze upravit styl předlohy podnadpisů.</a:t>
            </a:r>
          </a:p>
        </p:txBody>
      </p:sp>
      <p:sp>
        <p:nvSpPr>
          <p:cNvPr id="8" name="Rectangle 6"/>
          <p:cNvSpPr>
            <a:spLocks noGrp="1" noChangeArrowheads="1"/>
          </p:cNvSpPr>
          <p:nvPr>
            <p:ph type="ftr" sz="quarter" idx="10"/>
          </p:nvPr>
        </p:nvSpPr>
        <p:spPr>
          <a:xfrm>
            <a:off x="2705100" y="6442075"/>
            <a:ext cx="4960938" cy="279400"/>
          </a:xfrm>
        </p:spPr>
        <p:txBody>
          <a:bodyPr/>
          <a:lstStyle>
            <a:lvl1pPr>
              <a:defRPr/>
            </a:lvl1pPr>
          </a:lstStyle>
          <a:p>
            <a:pPr>
              <a:defRPr/>
            </a:pPr>
            <a:endParaRPr lang="cs-CZ"/>
          </a:p>
        </p:txBody>
      </p:sp>
      <p:sp>
        <p:nvSpPr>
          <p:cNvPr id="9" name="Rectangle 7"/>
          <p:cNvSpPr>
            <a:spLocks noGrp="1" noChangeArrowheads="1"/>
          </p:cNvSpPr>
          <p:nvPr>
            <p:ph type="sldNum" sz="quarter" idx="11"/>
          </p:nvPr>
        </p:nvSpPr>
        <p:spPr>
          <a:xfrm>
            <a:off x="8027988" y="6442075"/>
            <a:ext cx="658812" cy="279400"/>
          </a:xfrm>
        </p:spPr>
        <p:txBody>
          <a:bodyPr/>
          <a:lstStyle>
            <a:lvl1pPr>
              <a:defRPr/>
            </a:lvl1pPr>
          </a:lstStyle>
          <a:p>
            <a:pPr>
              <a:defRPr/>
            </a:pPr>
            <a:fld id="{4A018CD7-E787-4432-A1EF-1AB10C4CB468}" type="slidenum">
              <a:rPr lang="cs-CZ"/>
              <a:pPr>
                <a:defRPr/>
              </a:pPr>
              <a:t>‹#›</a:t>
            </a:fld>
            <a:endParaRPr lang="cs-CZ"/>
          </a:p>
        </p:txBody>
      </p:sp>
    </p:spTree>
  </p:cSld>
  <p:clrMapOvr>
    <a:masterClrMapping/>
  </p:clrMapOvr>
  <p:transition spd="med">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p:txBody>
          <a:bodyPr/>
          <a:lstStyle>
            <a:lvl1pPr>
              <a:defRPr/>
            </a:lvl1pPr>
          </a:lstStyle>
          <a:p>
            <a:pPr>
              <a:defRPr/>
            </a:pPr>
            <a:endParaRPr lang="cs-CZ"/>
          </a:p>
        </p:txBody>
      </p:sp>
      <p:sp>
        <p:nvSpPr>
          <p:cNvPr id="5" name="Rectangle 5"/>
          <p:cNvSpPr>
            <a:spLocks noGrp="1" noChangeArrowheads="1"/>
          </p:cNvSpPr>
          <p:nvPr>
            <p:ph type="sldNum" sz="quarter" idx="11"/>
          </p:nvPr>
        </p:nvSpPr>
        <p:spPr/>
        <p:txBody>
          <a:bodyPr/>
          <a:lstStyle>
            <a:lvl1pPr>
              <a:defRPr/>
            </a:lvl1pPr>
          </a:lstStyle>
          <a:p>
            <a:pPr>
              <a:defRPr/>
            </a:pPr>
            <a:fld id="{DFCA7211-0C88-49B1-A713-64FEBE0FC8C0}" type="slidenum">
              <a:rPr lang="cs-CZ"/>
              <a:pPr>
                <a:defRPr/>
              </a:pPr>
              <a:t>‹#›</a:t>
            </a:fld>
            <a:endParaRPr lang="cs-CZ"/>
          </a:p>
        </p:txBody>
      </p:sp>
    </p:spTree>
  </p:cSld>
  <p:clrMapOvr>
    <a:masterClrMapping/>
  </p:clrMapOvr>
  <p:transition spd="med">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40525" y="1125538"/>
            <a:ext cx="1946275" cy="5005387"/>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900113" y="1125538"/>
            <a:ext cx="5688012" cy="5005387"/>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p:txBody>
          <a:bodyPr/>
          <a:lstStyle>
            <a:lvl1pPr>
              <a:defRPr/>
            </a:lvl1pPr>
          </a:lstStyle>
          <a:p>
            <a:pPr>
              <a:defRPr/>
            </a:pPr>
            <a:endParaRPr lang="cs-CZ"/>
          </a:p>
        </p:txBody>
      </p:sp>
      <p:sp>
        <p:nvSpPr>
          <p:cNvPr id="5" name="Rectangle 5"/>
          <p:cNvSpPr>
            <a:spLocks noGrp="1" noChangeArrowheads="1"/>
          </p:cNvSpPr>
          <p:nvPr>
            <p:ph type="sldNum" sz="quarter" idx="11"/>
          </p:nvPr>
        </p:nvSpPr>
        <p:spPr/>
        <p:txBody>
          <a:bodyPr/>
          <a:lstStyle>
            <a:lvl1pPr>
              <a:defRPr/>
            </a:lvl1pPr>
          </a:lstStyle>
          <a:p>
            <a:pPr>
              <a:defRPr/>
            </a:pPr>
            <a:fld id="{2B0AC716-A802-485D-9AE5-9636EFCBDE07}" type="slidenum">
              <a:rPr lang="cs-CZ"/>
              <a:pPr>
                <a:defRPr/>
              </a:pPr>
              <a:t>‹#›</a:t>
            </a:fld>
            <a:endParaRPr lang="cs-CZ"/>
          </a:p>
        </p:txBody>
      </p:sp>
    </p:spTree>
  </p:cSld>
  <p:clrMapOvr>
    <a:masterClrMapping/>
  </p:clrMapOvr>
  <p:transition spd="med">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cs-CZ"/>
          </a:p>
        </p:txBody>
      </p:sp>
      <p:sp>
        <p:nvSpPr>
          <p:cNvPr id="4" name="Rectangle 4"/>
          <p:cNvSpPr>
            <a:spLocks noGrp="1" noChangeArrowheads="1"/>
          </p:cNvSpPr>
          <p:nvPr>
            <p:ph type="ftr" sz="quarter" idx="10"/>
          </p:nvPr>
        </p:nvSpPr>
        <p:spPr/>
        <p:txBody>
          <a:bodyPr/>
          <a:lstStyle>
            <a:lvl1pPr>
              <a:defRPr/>
            </a:lvl1pPr>
          </a:lstStyle>
          <a:p>
            <a:pPr>
              <a:defRPr/>
            </a:pPr>
            <a:endParaRPr lang="cs-CZ"/>
          </a:p>
        </p:txBody>
      </p:sp>
    </p:spTree>
  </p:cSld>
  <p:clrMapOvr>
    <a:masterClrMapping/>
  </p:clrMapOvr>
  <p:transition spd="med">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a:xfrm>
            <a:off x="457200" y="1600200"/>
            <a:ext cx="8229600" cy="4525963"/>
          </a:xfrm>
          <a:prstGeom prst="rect">
            <a:avLst/>
          </a:prstGeo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p:txBody>
          <a:bodyPr/>
          <a:lstStyle>
            <a:lvl1pPr>
              <a:defRPr/>
            </a:lvl1pPr>
          </a:lstStyle>
          <a:p>
            <a:pPr>
              <a:defRPr/>
            </a:pPr>
            <a:endParaRPr lang="cs-CZ"/>
          </a:p>
        </p:txBody>
      </p:sp>
    </p:spTree>
  </p:cSld>
  <p:clrMapOvr>
    <a:masterClrMapping/>
  </p:clrMapOvr>
  <p:transition spd="med">
    <p:fade thruBlk="1"/>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4"/>
          <p:cNvSpPr>
            <a:spLocks noGrp="1" noChangeArrowheads="1"/>
          </p:cNvSpPr>
          <p:nvPr>
            <p:ph type="ftr" sz="quarter" idx="10"/>
          </p:nvPr>
        </p:nvSpPr>
        <p:spPr/>
        <p:txBody>
          <a:bodyPr/>
          <a:lstStyle>
            <a:lvl1pPr>
              <a:defRPr/>
            </a:lvl1pPr>
          </a:lstStyle>
          <a:p>
            <a:pPr>
              <a:defRPr/>
            </a:pPr>
            <a:endParaRPr lang="cs-CZ"/>
          </a:p>
        </p:txBody>
      </p:sp>
    </p:spTree>
  </p:cSld>
  <p:clrMapOvr>
    <a:masterClrMapping/>
  </p:clrMapOvr>
  <p:transition spd="med">
    <p:fade thruBlk="1"/>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ftr" sz="quarter" idx="10"/>
          </p:nvPr>
        </p:nvSpPr>
        <p:spPr/>
        <p:txBody>
          <a:bodyPr/>
          <a:lstStyle>
            <a:lvl1pPr>
              <a:defRPr/>
            </a:lvl1pPr>
          </a:lstStyle>
          <a:p>
            <a:pPr>
              <a:defRPr/>
            </a:pPr>
            <a:endParaRPr lang="cs-CZ"/>
          </a:p>
        </p:txBody>
      </p:sp>
    </p:spTree>
  </p:cSld>
  <p:clrMapOvr>
    <a:masterClrMapping/>
  </p:clrMapOvr>
  <p:transition spd="med">
    <p:fade thruBlk="1"/>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ftr" sz="quarter" idx="10"/>
          </p:nvPr>
        </p:nvSpPr>
        <p:spPr/>
        <p:txBody>
          <a:bodyPr/>
          <a:lstStyle>
            <a:lvl1pPr>
              <a:defRPr/>
            </a:lvl1pPr>
          </a:lstStyle>
          <a:p>
            <a:pPr>
              <a:defRPr/>
            </a:pPr>
            <a:endParaRPr lang="cs-CZ"/>
          </a:p>
        </p:txBody>
      </p:sp>
    </p:spTree>
  </p:cSld>
  <p:clrMapOvr>
    <a:masterClrMapping/>
  </p:clrMapOvr>
  <p:transition spd="med">
    <p:fade thruBlk="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4"/>
          <p:cNvSpPr>
            <a:spLocks noGrp="1" noChangeArrowheads="1"/>
          </p:cNvSpPr>
          <p:nvPr>
            <p:ph type="ftr" sz="quarter" idx="10"/>
          </p:nvPr>
        </p:nvSpPr>
        <p:spPr/>
        <p:txBody>
          <a:bodyPr/>
          <a:lstStyle>
            <a:lvl1pPr>
              <a:defRPr/>
            </a:lvl1pPr>
          </a:lstStyle>
          <a:p>
            <a:pPr>
              <a:defRPr/>
            </a:pPr>
            <a:endParaRPr lang="cs-CZ"/>
          </a:p>
        </p:txBody>
      </p:sp>
    </p:spTree>
  </p:cSld>
  <p:clrMapOvr>
    <a:masterClrMapping/>
  </p:clrMapOvr>
  <p:transition spd="med">
    <p:fade thruBlk="1"/>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p:txBody>
          <a:bodyPr/>
          <a:lstStyle>
            <a:lvl1pPr>
              <a:defRPr/>
            </a:lvl1pPr>
          </a:lstStyle>
          <a:p>
            <a:pPr>
              <a:defRPr/>
            </a:pPr>
            <a:endParaRPr lang="cs-CZ"/>
          </a:p>
        </p:txBody>
      </p:sp>
    </p:spTree>
  </p:cSld>
  <p:clrMapOvr>
    <a:masterClrMapping/>
  </p:clrMapOvr>
  <p:transition spd="med">
    <p:fade thruBlk="1"/>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ftr" sz="quarter" idx="10"/>
          </p:nvPr>
        </p:nvSpPr>
        <p:spPr/>
        <p:txBody>
          <a:bodyPr/>
          <a:lstStyle>
            <a:lvl1pPr>
              <a:defRPr/>
            </a:lvl1pPr>
          </a:lstStyle>
          <a:p>
            <a:pPr>
              <a:defRPr/>
            </a:pPr>
            <a:endParaRPr lang="cs-CZ"/>
          </a:p>
        </p:txBody>
      </p:sp>
    </p:spTree>
  </p:cSld>
  <p:clrMapOvr>
    <a:masterClrMapping/>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p:txBody>
          <a:bodyPr/>
          <a:lstStyle>
            <a:lvl1pPr>
              <a:defRPr/>
            </a:lvl1pPr>
          </a:lstStyle>
          <a:p>
            <a:pPr>
              <a:defRPr/>
            </a:pPr>
            <a:endParaRPr lang="cs-CZ"/>
          </a:p>
        </p:txBody>
      </p:sp>
      <p:sp>
        <p:nvSpPr>
          <p:cNvPr id="5" name="Rectangle 5"/>
          <p:cNvSpPr>
            <a:spLocks noGrp="1" noChangeArrowheads="1"/>
          </p:cNvSpPr>
          <p:nvPr>
            <p:ph type="sldNum" sz="quarter" idx="11"/>
          </p:nvPr>
        </p:nvSpPr>
        <p:spPr/>
        <p:txBody>
          <a:bodyPr/>
          <a:lstStyle>
            <a:lvl1pPr>
              <a:defRPr/>
            </a:lvl1pPr>
          </a:lstStyle>
          <a:p>
            <a:pPr>
              <a:defRPr/>
            </a:pPr>
            <a:fld id="{242F0579-2988-4B6B-A48A-6769AAD09153}" type="slidenum">
              <a:rPr lang="cs-CZ"/>
              <a:pPr>
                <a:defRPr/>
              </a:pPr>
              <a:t>‹#›</a:t>
            </a:fld>
            <a:endParaRPr lang="cs-CZ"/>
          </a:p>
        </p:txBody>
      </p:sp>
    </p:spTree>
  </p:cSld>
  <p:clrMapOvr>
    <a:masterClrMapping/>
  </p:clrMapOvr>
  <p:transition spd="med">
    <p:fade thruBlk="1"/>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ftr" sz="quarter" idx="10"/>
          </p:nvPr>
        </p:nvSpPr>
        <p:spPr/>
        <p:txBody>
          <a:bodyPr/>
          <a:lstStyle>
            <a:lvl1pPr>
              <a:defRPr/>
            </a:lvl1pPr>
          </a:lstStyle>
          <a:p>
            <a:pPr>
              <a:defRPr/>
            </a:pPr>
            <a:endParaRPr lang="cs-CZ"/>
          </a:p>
        </p:txBody>
      </p:sp>
    </p:spTree>
  </p:cSld>
  <p:clrMapOvr>
    <a:masterClrMapping/>
  </p:clrMapOvr>
  <p:transition spd="med">
    <p:fade thruBlk="1"/>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1600200"/>
            <a:ext cx="8229600" cy="4525963"/>
          </a:xfrm>
          <a:prstGeom prst="rect">
            <a:avLst/>
          </a:prstGeo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p:txBody>
          <a:bodyPr/>
          <a:lstStyle>
            <a:lvl1pPr>
              <a:defRPr/>
            </a:lvl1pPr>
          </a:lstStyle>
          <a:p>
            <a:pPr>
              <a:defRPr/>
            </a:pPr>
            <a:endParaRPr lang="cs-CZ"/>
          </a:p>
        </p:txBody>
      </p:sp>
    </p:spTree>
  </p:cSld>
  <p:clrMapOvr>
    <a:masterClrMapping/>
  </p:clrMapOvr>
  <p:transition spd="med">
    <p:fade thruBlk="1"/>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1600200"/>
            <a:ext cx="2057400" cy="4852988"/>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1600200"/>
            <a:ext cx="6019800" cy="4852988"/>
          </a:xfrm>
          <a:prstGeom prst="rect">
            <a:avLst/>
          </a:prstGeo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p:txBody>
          <a:bodyPr/>
          <a:lstStyle>
            <a:lvl1pPr>
              <a:defRPr/>
            </a:lvl1pPr>
          </a:lstStyle>
          <a:p>
            <a:pPr>
              <a:defRPr/>
            </a:pPr>
            <a:endParaRPr lang="cs-CZ"/>
          </a:p>
        </p:txBody>
      </p:sp>
    </p:spTree>
  </p:cSld>
  <p:clrMapOvr>
    <a:masterClrMapping/>
  </p:clrMapOvr>
  <p:transition spd="med">
    <p:fade thruBlk="1"/>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Rectangle 14"/>
          <p:cNvSpPr>
            <a:spLocks noChangeArrowheads="1"/>
          </p:cNvSpPr>
          <p:nvPr/>
        </p:nvSpPr>
        <p:spPr bwMode="auto">
          <a:xfrm>
            <a:off x="0" y="-6350"/>
            <a:ext cx="9144000" cy="2536825"/>
          </a:xfrm>
          <a:prstGeom prst="rect">
            <a:avLst/>
          </a:prstGeom>
          <a:solidFill>
            <a:srgbClr val="DFE1E2"/>
          </a:solidFill>
          <a:ln w="9525">
            <a:noFill/>
            <a:miter lim="800000"/>
            <a:headEnd/>
            <a:tailEnd/>
          </a:ln>
          <a:effectLst/>
        </p:spPr>
        <p:txBody>
          <a:bodyPr wrap="none" anchor="ctr"/>
          <a:lstStyle/>
          <a:p>
            <a:pPr algn="r">
              <a:defRPr/>
            </a:pPr>
            <a:endParaRPr lang="cs-CZ">
              <a:solidFill>
                <a:srgbClr val="000000"/>
              </a:solidFill>
              <a:cs typeface="Arial" charset="0"/>
            </a:endParaRPr>
          </a:p>
        </p:txBody>
      </p:sp>
      <p:pic>
        <p:nvPicPr>
          <p:cNvPr id="5" name="Picture 21" descr="pruh+znak_PF_13_gray5+fialovy_RGB"/>
          <p:cNvPicPr>
            <a:picLocks noChangeAspect="1" noChangeArrowheads="1"/>
          </p:cNvPicPr>
          <p:nvPr/>
        </p:nvPicPr>
        <p:blipFill>
          <a:blip r:embed="rId2">
            <a:extLst>
              <a:ext uri="{28A0092B-C50C-407E-A947-70E740481C1C}">
                <a14:useLocalDpi xmlns:a14="http://schemas.microsoft.com/office/drawing/2010/main" val="0"/>
              </a:ext>
            </a:extLst>
          </a:blip>
          <a:srcRect t="15526" b="33673"/>
          <a:stretch>
            <a:fillRect/>
          </a:stretch>
        </p:blipFill>
        <p:spPr bwMode="auto">
          <a:xfrm>
            <a:off x="415925" y="-63500"/>
            <a:ext cx="2339975" cy="691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5" descr="PF_PP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05100" y="431800"/>
            <a:ext cx="5391150" cy="166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6"/>
          <p:cNvSpPr>
            <a:spLocks noChangeArrowheads="1"/>
          </p:cNvSpPr>
          <p:nvPr/>
        </p:nvSpPr>
        <p:spPr bwMode="auto">
          <a:xfrm>
            <a:off x="6391275" y="2457450"/>
            <a:ext cx="2752725" cy="115888"/>
          </a:xfrm>
          <a:prstGeom prst="rect">
            <a:avLst/>
          </a:prstGeom>
          <a:solidFill>
            <a:srgbClr val="80379B"/>
          </a:solidFill>
          <a:ln w="9525">
            <a:noFill/>
            <a:miter lim="800000"/>
            <a:headEnd/>
            <a:tailEnd/>
          </a:ln>
          <a:effectLst/>
        </p:spPr>
        <p:txBody>
          <a:bodyPr wrap="none" anchor="ctr"/>
          <a:lstStyle/>
          <a:p>
            <a:pPr algn="r">
              <a:defRPr/>
            </a:pPr>
            <a:endParaRPr lang="cs-CZ">
              <a:solidFill>
                <a:srgbClr val="000000"/>
              </a:solidFill>
              <a:cs typeface="Arial" charset="0"/>
            </a:endParaRPr>
          </a:p>
        </p:txBody>
      </p:sp>
      <p:sp>
        <p:nvSpPr>
          <p:cNvPr id="251908" name="Rectangle 4"/>
          <p:cNvSpPr>
            <a:spLocks noGrp="1" noChangeArrowheads="1"/>
          </p:cNvSpPr>
          <p:nvPr>
            <p:ph type="ctrTitle"/>
          </p:nvPr>
        </p:nvSpPr>
        <p:spPr>
          <a:xfrm>
            <a:off x="2705100" y="3860800"/>
            <a:ext cx="5969000" cy="2376488"/>
          </a:xfrm>
        </p:spPr>
        <p:txBody>
          <a:bodyPr bIns="1080000"/>
          <a:lstStyle>
            <a:lvl1pPr>
              <a:defRPr sz="4600"/>
            </a:lvl1pPr>
          </a:lstStyle>
          <a:p>
            <a:r>
              <a:rPr lang="cs-CZ"/>
              <a:t>Klepnutím lze upravit styl </a:t>
            </a:r>
            <a:br>
              <a:rPr lang="cs-CZ"/>
            </a:br>
            <a:r>
              <a:rPr lang="cs-CZ"/>
              <a:t>předlohy nadpisů.</a:t>
            </a:r>
          </a:p>
        </p:txBody>
      </p:sp>
      <p:sp>
        <p:nvSpPr>
          <p:cNvPr id="251909" name="Rectangle 5"/>
          <p:cNvSpPr>
            <a:spLocks noGrp="1" noChangeArrowheads="1"/>
          </p:cNvSpPr>
          <p:nvPr>
            <p:ph type="subTitle" idx="1"/>
          </p:nvPr>
        </p:nvSpPr>
        <p:spPr>
          <a:xfrm>
            <a:off x="2705100" y="3141663"/>
            <a:ext cx="5969000" cy="647700"/>
          </a:xfrm>
        </p:spPr>
        <p:txBody>
          <a:bodyPr/>
          <a:lstStyle>
            <a:lvl1pPr marL="0" indent="0">
              <a:buFont typeface="Wingdings" pitchFamily="2" charset="2"/>
              <a:buNone/>
              <a:defRPr>
                <a:solidFill>
                  <a:srgbClr val="68676C"/>
                </a:solidFill>
              </a:defRPr>
            </a:lvl1pPr>
          </a:lstStyle>
          <a:p>
            <a:r>
              <a:rPr lang="cs-CZ"/>
              <a:t>Klepnutím lze upravit styl předlohy podnadpisů.</a:t>
            </a:r>
          </a:p>
        </p:txBody>
      </p:sp>
      <p:sp>
        <p:nvSpPr>
          <p:cNvPr id="8" name="Rectangle 6"/>
          <p:cNvSpPr>
            <a:spLocks noGrp="1" noChangeArrowheads="1"/>
          </p:cNvSpPr>
          <p:nvPr>
            <p:ph type="ftr" sz="quarter" idx="10"/>
          </p:nvPr>
        </p:nvSpPr>
        <p:spPr>
          <a:xfrm>
            <a:off x="2705100" y="6442075"/>
            <a:ext cx="4960938" cy="279400"/>
          </a:xfrm>
        </p:spPr>
        <p:txBody>
          <a:bodyPr/>
          <a:lstStyle>
            <a:lvl1pPr>
              <a:defRPr/>
            </a:lvl1pPr>
          </a:lstStyle>
          <a:p>
            <a:pPr>
              <a:defRPr/>
            </a:pPr>
            <a:endParaRPr lang="cs-CZ"/>
          </a:p>
        </p:txBody>
      </p:sp>
      <p:sp>
        <p:nvSpPr>
          <p:cNvPr id="9" name="Rectangle 7"/>
          <p:cNvSpPr>
            <a:spLocks noGrp="1" noChangeArrowheads="1"/>
          </p:cNvSpPr>
          <p:nvPr>
            <p:ph type="sldNum" sz="quarter" idx="11"/>
          </p:nvPr>
        </p:nvSpPr>
        <p:spPr>
          <a:xfrm>
            <a:off x="8027988" y="6442075"/>
            <a:ext cx="658812" cy="279400"/>
          </a:xfrm>
        </p:spPr>
        <p:txBody>
          <a:bodyPr/>
          <a:lstStyle>
            <a:lvl1pPr>
              <a:defRPr/>
            </a:lvl1pPr>
          </a:lstStyle>
          <a:p>
            <a:pPr>
              <a:defRPr/>
            </a:pPr>
            <a:fld id="{6CD4967D-9565-4228-9FE9-A44A5961F732}"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263174301"/>
      </p:ext>
    </p:extLst>
  </p:cSld>
  <p:clrMapOvr>
    <a:masterClrMapping/>
  </p:clrMapOvr>
  <p:transition spd="med">
    <p:fade thruBlk="1"/>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p:txBody>
          <a:bodyPr/>
          <a:lstStyle>
            <a:lvl1pPr>
              <a:defRPr/>
            </a:lvl1pPr>
          </a:lstStyle>
          <a:p>
            <a:pPr>
              <a:defRPr/>
            </a:pPr>
            <a:endParaRPr lang="cs-CZ"/>
          </a:p>
        </p:txBody>
      </p:sp>
      <p:sp>
        <p:nvSpPr>
          <p:cNvPr id="5" name="Rectangle 5"/>
          <p:cNvSpPr>
            <a:spLocks noGrp="1" noChangeArrowheads="1"/>
          </p:cNvSpPr>
          <p:nvPr>
            <p:ph type="sldNum" sz="quarter" idx="11"/>
          </p:nvPr>
        </p:nvSpPr>
        <p:spPr/>
        <p:txBody>
          <a:bodyPr/>
          <a:lstStyle>
            <a:lvl1pPr>
              <a:defRPr/>
            </a:lvl1pPr>
          </a:lstStyle>
          <a:p>
            <a:pPr>
              <a:defRPr/>
            </a:pPr>
            <a:fld id="{31853873-09D7-4CE1-8415-DF5E956BFE4C}"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2832931221"/>
      </p:ext>
    </p:extLst>
  </p:cSld>
  <p:clrMapOvr>
    <a:masterClrMapping/>
  </p:clrMapOvr>
  <p:transition spd="med">
    <p:fade thruBlk="1"/>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4"/>
          <p:cNvSpPr>
            <a:spLocks noGrp="1" noChangeArrowheads="1"/>
          </p:cNvSpPr>
          <p:nvPr>
            <p:ph type="ftr" sz="quarter" idx="10"/>
          </p:nvPr>
        </p:nvSpPr>
        <p:spPr/>
        <p:txBody>
          <a:bodyPr/>
          <a:lstStyle>
            <a:lvl1pPr>
              <a:defRPr/>
            </a:lvl1pPr>
          </a:lstStyle>
          <a:p>
            <a:pPr>
              <a:defRPr/>
            </a:pPr>
            <a:endParaRPr lang="cs-CZ"/>
          </a:p>
        </p:txBody>
      </p:sp>
      <p:sp>
        <p:nvSpPr>
          <p:cNvPr id="5" name="Rectangle 5"/>
          <p:cNvSpPr>
            <a:spLocks noGrp="1" noChangeArrowheads="1"/>
          </p:cNvSpPr>
          <p:nvPr>
            <p:ph type="sldNum" sz="quarter" idx="11"/>
          </p:nvPr>
        </p:nvSpPr>
        <p:spPr/>
        <p:txBody>
          <a:bodyPr/>
          <a:lstStyle>
            <a:lvl1pPr>
              <a:defRPr/>
            </a:lvl1pPr>
          </a:lstStyle>
          <a:p>
            <a:pPr>
              <a:defRPr/>
            </a:pPr>
            <a:fld id="{61A31FEB-ABF5-475C-812A-890A5584C61D}"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3400890019"/>
      </p:ext>
    </p:extLst>
  </p:cSld>
  <p:clrMapOvr>
    <a:masterClrMapping/>
  </p:clrMapOvr>
  <p:transition spd="med">
    <p:fade thruBlk="1"/>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9001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8625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ftr" sz="quarter" idx="10"/>
          </p:nvPr>
        </p:nvSpPr>
        <p:spPr/>
        <p:txBody>
          <a:bodyPr/>
          <a:lstStyle>
            <a:lvl1pPr>
              <a:defRPr/>
            </a:lvl1pPr>
          </a:lstStyle>
          <a:p>
            <a:pPr>
              <a:defRPr/>
            </a:pPr>
            <a:endParaRPr lang="cs-CZ"/>
          </a:p>
        </p:txBody>
      </p:sp>
      <p:sp>
        <p:nvSpPr>
          <p:cNvPr id="6" name="Rectangle 5"/>
          <p:cNvSpPr>
            <a:spLocks noGrp="1" noChangeArrowheads="1"/>
          </p:cNvSpPr>
          <p:nvPr>
            <p:ph type="sldNum" sz="quarter" idx="11"/>
          </p:nvPr>
        </p:nvSpPr>
        <p:spPr/>
        <p:txBody>
          <a:bodyPr/>
          <a:lstStyle>
            <a:lvl1pPr>
              <a:defRPr/>
            </a:lvl1pPr>
          </a:lstStyle>
          <a:p>
            <a:pPr>
              <a:defRPr/>
            </a:pPr>
            <a:fld id="{50DBF195-E484-4AFD-A3DA-5DA1AE4A5B7C}"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3599282109"/>
      </p:ext>
    </p:extLst>
  </p:cSld>
  <p:clrMapOvr>
    <a:masterClrMapping/>
  </p:clrMapOvr>
  <p:transition spd="med">
    <p:fade thruBlk="1"/>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ftr" sz="quarter" idx="10"/>
          </p:nvPr>
        </p:nvSpPr>
        <p:spPr/>
        <p:txBody>
          <a:bodyPr/>
          <a:lstStyle>
            <a:lvl1pPr>
              <a:defRPr/>
            </a:lvl1pPr>
          </a:lstStyle>
          <a:p>
            <a:pPr>
              <a:defRPr/>
            </a:pPr>
            <a:endParaRPr lang="cs-CZ"/>
          </a:p>
        </p:txBody>
      </p:sp>
      <p:sp>
        <p:nvSpPr>
          <p:cNvPr id="8" name="Rectangle 5"/>
          <p:cNvSpPr>
            <a:spLocks noGrp="1" noChangeArrowheads="1"/>
          </p:cNvSpPr>
          <p:nvPr>
            <p:ph type="sldNum" sz="quarter" idx="11"/>
          </p:nvPr>
        </p:nvSpPr>
        <p:spPr/>
        <p:txBody>
          <a:bodyPr/>
          <a:lstStyle>
            <a:lvl1pPr>
              <a:defRPr/>
            </a:lvl1pPr>
          </a:lstStyle>
          <a:p>
            <a:pPr>
              <a:defRPr/>
            </a:pPr>
            <a:fld id="{9F8DD5B2-F985-42AF-8C07-17F8245AB03C}"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2161066794"/>
      </p:ext>
    </p:extLst>
  </p:cSld>
  <p:clrMapOvr>
    <a:masterClrMapping/>
  </p:clrMapOvr>
  <p:transition spd="med">
    <p:fade thruBlk="1"/>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4"/>
          <p:cNvSpPr>
            <a:spLocks noGrp="1" noChangeArrowheads="1"/>
          </p:cNvSpPr>
          <p:nvPr>
            <p:ph type="ftr" sz="quarter" idx="10"/>
          </p:nvPr>
        </p:nvSpPr>
        <p:spPr/>
        <p:txBody>
          <a:bodyPr/>
          <a:lstStyle>
            <a:lvl1pPr>
              <a:defRPr/>
            </a:lvl1pPr>
          </a:lstStyle>
          <a:p>
            <a:pPr>
              <a:defRPr/>
            </a:pPr>
            <a:endParaRPr lang="cs-CZ"/>
          </a:p>
        </p:txBody>
      </p:sp>
      <p:sp>
        <p:nvSpPr>
          <p:cNvPr id="4" name="Rectangle 5"/>
          <p:cNvSpPr>
            <a:spLocks noGrp="1" noChangeArrowheads="1"/>
          </p:cNvSpPr>
          <p:nvPr>
            <p:ph type="sldNum" sz="quarter" idx="11"/>
          </p:nvPr>
        </p:nvSpPr>
        <p:spPr/>
        <p:txBody>
          <a:bodyPr/>
          <a:lstStyle>
            <a:lvl1pPr>
              <a:defRPr/>
            </a:lvl1pPr>
          </a:lstStyle>
          <a:p>
            <a:pPr>
              <a:defRPr/>
            </a:pPr>
            <a:fld id="{16CD346A-0625-4445-B145-8F999EE875D0}"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4153725829"/>
      </p:ext>
    </p:extLst>
  </p:cSld>
  <p:clrMapOvr>
    <a:masterClrMapping/>
  </p:clrMapOvr>
  <p:transition spd="med">
    <p:fade thruBlk="1"/>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p:txBody>
          <a:bodyPr/>
          <a:lstStyle>
            <a:lvl1pPr>
              <a:defRPr/>
            </a:lvl1pPr>
          </a:lstStyle>
          <a:p>
            <a:pPr>
              <a:defRPr/>
            </a:pPr>
            <a:endParaRPr lang="cs-CZ"/>
          </a:p>
        </p:txBody>
      </p:sp>
      <p:sp>
        <p:nvSpPr>
          <p:cNvPr id="3" name="Rectangle 5"/>
          <p:cNvSpPr>
            <a:spLocks noGrp="1" noChangeArrowheads="1"/>
          </p:cNvSpPr>
          <p:nvPr>
            <p:ph type="sldNum" sz="quarter" idx="11"/>
          </p:nvPr>
        </p:nvSpPr>
        <p:spPr/>
        <p:txBody>
          <a:bodyPr/>
          <a:lstStyle>
            <a:lvl1pPr>
              <a:defRPr/>
            </a:lvl1pPr>
          </a:lstStyle>
          <a:p>
            <a:pPr>
              <a:defRPr/>
            </a:pPr>
            <a:fld id="{5164619D-56E4-4BD6-A268-F1057920CE9B}"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2016329831"/>
      </p:ext>
    </p:extLst>
  </p:cSld>
  <p:clrMapOvr>
    <a:masterClrMapping/>
  </p:clrMapOvr>
  <p:transition spd="med">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4"/>
          <p:cNvSpPr>
            <a:spLocks noGrp="1" noChangeArrowheads="1"/>
          </p:cNvSpPr>
          <p:nvPr>
            <p:ph type="ftr" sz="quarter" idx="10"/>
          </p:nvPr>
        </p:nvSpPr>
        <p:spPr/>
        <p:txBody>
          <a:bodyPr/>
          <a:lstStyle>
            <a:lvl1pPr>
              <a:defRPr/>
            </a:lvl1pPr>
          </a:lstStyle>
          <a:p>
            <a:pPr>
              <a:defRPr/>
            </a:pPr>
            <a:endParaRPr lang="cs-CZ"/>
          </a:p>
        </p:txBody>
      </p:sp>
      <p:sp>
        <p:nvSpPr>
          <p:cNvPr id="5" name="Rectangle 5"/>
          <p:cNvSpPr>
            <a:spLocks noGrp="1" noChangeArrowheads="1"/>
          </p:cNvSpPr>
          <p:nvPr>
            <p:ph type="sldNum" sz="quarter" idx="11"/>
          </p:nvPr>
        </p:nvSpPr>
        <p:spPr/>
        <p:txBody>
          <a:bodyPr/>
          <a:lstStyle>
            <a:lvl1pPr>
              <a:defRPr/>
            </a:lvl1pPr>
          </a:lstStyle>
          <a:p>
            <a:pPr>
              <a:defRPr/>
            </a:pPr>
            <a:fld id="{DA197DCC-710C-4E94-AE5A-D80CD2084CBC}" type="slidenum">
              <a:rPr lang="cs-CZ"/>
              <a:pPr>
                <a:defRPr/>
              </a:pPr>
              <a:t>‹#›</a:t>
            </a:fld>
            <a:endParaRPr lang="cs-CZ"/>
          </a:p>
        </p:txBody>
      </p:sp>
    </p:spTree>
  </p:cSld>
  <p:clrMapOvr>
    <a:masterClrMapping/>
  </p:clrMapOvr>
  <p:transition spd="med">
    <p:fade thruBlk="1"/>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ftr" sz="quarter" idx="10"/>
          </p:nvPr>
        </p:nvSpPr>
        <p:spPr/>
        <p:txBody>
          <a:bodyPr/>
          <a:lstStyle>
            <a:lvl1pPr>
              <a:defRPr/>
            </a:lvl1pPr>
          </a:lstStyle>
          <a:p>
            <a:pPr>
              <a:defRPr/>
            </a:pPr>
            <a:endParaRPr lang="cs-CZ"/>
          </a:p>
        </p:txBody>
      </p:sp>
      <p:sp>
        <p:nvSpPr>
          <p:cNvPr id="6" name="Rectangle 5"/>
          <p:cNvSpPr>
            <a:spLocks noGrp="1" noChangeArrowheads="1"/>
          </p:cNvSpPr>
          <p:nvPr>
            <p:ph type="sldNum" sz="quarter" idx="11"/>
          </p:nvPr>
        </p:nvSpPr>
        <p:spPr/>
        <p:txBody>
          <a:bodyPr/>
          <a:lstStyle>
            <a:lvl1pPr>
              <a:defRPr/>
            </a:lvl1pPr>
          </a:lstStyle>
          <a:p>
            <a:pPr>
              <a:defRPr/>
            </a:pPr>
            <a:fld id="{38561F35-634C-4C88-9C2A-1CD59B88CB52}"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152539941"/>
      </p:ext>
    </p:extLst>
  </p:cSld>
  <p:clrMapOvr>
    <a:masterClrMapping/>
  </p:clrMapOvr>
  <p:transition spd="med">
    <p:fade thruBlk="1"/>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ftr" sz="quarter" idx="10"/>
          </p:nvPr>
        </p:nvSpPr>
        <p:spPr/>
        <p:txBody>
          <a:bodyPr/>
          <a:lstStyle>
            <a:lvl1pPr>
              <a:defRPr/>
            </a:lvl1pPr>
          </a:lstStyle>
          <a:p>
            <a:pPr>
              <a:defRPr/>
            </a:pPr>
            <a:endParaRPr lang="cs-CZ"/>
          </a:p>
        </p:txBody>
      </p:sp>
      <p:sp>
        <p:nvSpPr>
          <p:cNvPr id="6" name="Rectangle 5"/>
          <p:cNvSpPr>
            <a:spLocks noGrp="1" noChangeArrowheads="1"/>
          </p:cNvSpPr>
          <p:nvPr>
            <p:ph type="sldNum" sz="quarter" idx="11"/>
          </p:nvPr>
        </p:nvSpPr>
        <p:spPr/>
        <p:txBody>
          <a:bodyPr/>
          <a:lstStyle>
            <a:lvl1pPr>
              <a:defRPr/>
            </a:lvl1pPr>
          </a:lstStyle>
          <a:p>
            <a:pPr>
              <a:defRPr/>
            </a:pPr>
            <a:fld id="{2A895EDE-F0C9-445D-8B7D-76E92A8A296B}"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1760215828"/>
      </p:ext>
    </p:extLst>
  </p:cSld>
  <p:clrMapOvr>
    <a:masterClrMapping/>
  </p:clrMapOvr>
  <p:transition spd="med">
    <p:fade thruBlk="1"/>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p:txBody>
          <a:bodyPr/>
          <a:lstStyle>
            <a:lvl1pPr>
              <a:defRPr/>
            </a:lvl1pPr>
          </a:lstStyle>
          <a:p>
            <a:pPr>
              <a:defRPr/>
            </a:pPr>
            <a:endParaRPr lang="cs-CZ"/>
          </a:p>
        </p:txBody>
      </p:sp>
      <p:sp>
        <p:nvSpPr>
          <p:cNvPr id="5" name="Rectangle 5"/>
          <p:cNvSpPr>
            <a:spLocks noGrp="1" noChangeArrowheads="1"/>
          </p:cNvSpPr>
          <p:nvPr>
            <p:ph type="sldNum" sz="quarter" idx="11"/>
          </p:nvPr>
        </p:nvSpPr>
        <p:spPr/>
        <p:txBody>
          <a:bodyPr/>
          <a:lstStyle>
            <a:lvl1pPr>
              <a:defRPr/>
            </a:lvl1pPr>
          </a:lstStyle>
          <a:p>
            <a:pPr>
              <a:defRPr/>
            </a:pPr>
            <a:fld id="{6ACC77BE-BAFD-4586-BEB7-590D833F5F34}"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3590685296"/>
      </p:ext>
    </p:extLst>
  </p:cSld>
  <p:clrMapOvr>
    <a:masterClrMapping/>
  </p:clrMapOvr>
  <p:transition spd="med">
    <p:fade thruBlk="1"/>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40525" y="1125538"/>
            <a:ext cx="1946275" cy="5005387"/>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900113" y="1125538"/>
            <a:ext cx="5688012" cy="5005387"/>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p:txBody>
          <a:bodyPr/>
          <a:lstStyle>
            <a:lvl1pPr>
              <a:defRPr/>
            </a:lvl1pPr>
          </a:lstStyle>
          <a:p>
            <a:pPr>
              <a:defRPr/>
            </a:pPr>
            <a:endParaRPr lang="cs-CZ"/>
          </a:p>
        </p:txBody>
      </p:sp>
      <p:sp>
        <p:nvSpPr>
          <p:cNvPr id="5" name="Rectangle 5"/>
          <p:cNvSpPr>
            <a:spLocks noGrp="1" noChangeArrowheads="1"/>
          </p:cNvSpPr>
          <p:nvPr>
            <p:ph type="sldNum" sz="quarter" idx="11"/>
          </p:nvPr>
        </p:nvSpPr>
        <p:spPr/>
        <p:txBody>
          <a:bodyPr/>
          <a:lstStyle>
            <a:lvl1pPr>
              <a:defRPr/>
            </a:lvl1pPr>
          </a:lstStyle>
          <a:p>
            <a:pPr>
              <a:defRPr/>
            </a:pPr>
            <a:fld id="{342F945C-188E-4679-8E75-7CD803F0C45B}"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3715451773"/>
      </p:ext>
    </p:extLst>
  </p:cSld>
  <p:clrMapOvr>
    <a:masterClrMapping/>
  </p:clrMapOvr>
  <p:transition spd="med">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9001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8625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ftr" sz="quarter" idx="10"/>
          </p:nvPr>
        </p:nvSpPr>
        <p:spPr/>
        <p:txBody>
          <a:bodyPr/>
          <a:lstStyle>
            <a:lvl1pPr>
              <a:defRPr/>
            </a:lvl1pPr>
          </a:lstStyle>
          <a:p>
            <a:pPr>
              <a:defRPr/>
            </a:pPr>
            <a:endParaRPr lang="cs-CZ"/>
          </a:p>
        </p:txBody>
      </p:sp>
      <p:sp>
        <p:nvSpPr>
          <p:cNvPr id="6" name="Rectangle 5"/>
          <p:cNvSpPr>
            <a:spLocks noGrp="1" noChangeArrowheads="1"/>
          </p:cNvSpPr>
          <p:nvPr>
            <p:ph type="sldNum" sz="quarter" idx="11"/>
          </p:nvPr>
        </p:nvSpPr>
        <p:spPr/>
        <p:txBody>
          <a:bodyPr/>
          <a:lstStyle>
            <a:lvl1pPr>
              <a:defRPr/>
            </a:lvl1pPr>
          </a:lstStyle>
          <a:p>
            <a:pPr>
              <a:defRPr/>
            </a:pPr>
            <a:fld id="{24F8835B-6CB7-42B7-B2A7-85F847EEC6FB}" type="slidenum">
              <a:rPr lang="cs-CZ"/>
              <a:pPr>
                <a:defRPr/>
              </a:pPr>
              <a:t>‹#›</a:t>
            </a:fld>
            <a:endParaRPr lang="cs-CZ"/>
          </a:p>
        </p:txBody>
      </p:sp>
    </p:spTree>
  </p:cSld>
  <p:clrMapOvr>
    <a:masterClrMapping/>
  </p:clrMapOvr>
  <p:transition spd="med">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ftr" sz="quarter" idx="10"/>
          </p:nvPr>
        </p:nvSpPr>
        <p:spPr/>
        <p:txBody>
          <a:bodyPr/>
          <a:lstStyle>
            <a:lvl1pPr>
              <a:defRPr/>
            </a:lvl1pPr>
          </a:lstStyle>
          <a:p>
            <a:pPr>
              <a:defRPr/>
            </a:pPr>
            <a:endParaRPr lang="cs-CZ"/>
          </a:p>
        </p:txBody>
      </p:sp>
      <p:sp>
        <p:nvSpPr>
          <p:cNvPr id="8" name="Rectangle 5"/>
          <p:cNvSpPr>
            <a:spLocks noGrp="1" noChangeArrowheads="1"/>
          </p:cNvSpPr>
          <p:nvPr>
            <p:ph type="sldNum" sz="quarter" idx="11"/>
          </p:nvPr>
        </p:nvSpPr>
        <p:spPr/>
        <p:txBody>
          <a:bodyPr/>
          <a:lstStyle>
            <a:lvl1pPr>
              <a:defRPr/>
            </a:lvl1pPr>
          </a:lstStyle>
          <a:p>
            <a:pPr>
              <a:defRPr/>
            </a:pPr>
            <a:fld id="{665B2D62-F1AF-40FC-A188-9A91FB813043}" type="slidenum">
              <a:rPr lang="cs-CZ"/>
              <a:pPr>
                <a:defRPr/>
              </a:pPr>
              <a:t>‹#›</a:t>
            </a:fld>
            <a:endParaRPr lang="cs-CZ"/>
          </a:p>
        </p:txBody>
      </p:sp>
    </p:spTree>
  </p:cSld>
  <p:clrMapOvr>
    <a:masterClrMapping/>
  </p:clrMapOvr>
  <p:transition spd="med">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4"/>
          <p:cNvSpPr>
            <a:spLocks noGrp="1" noChangeArrowheads="1"/>
          </p:cNvSpPr>
          <p:nvPr>
            <p:ph type="ftr" sz="quarter" idx="10"/>
          </p:nvPr>
        </p:nvSpPr>
        <p:spPr/>
        <p:txBody>
          <a:bodyPr/>
          <a:lstStyle>
            <a:lvl1pPr>
              <a:defRPr/>
            </a:lvl1pPr>
          </a:lstStyle>
          <a:p>
            <a:pPr>
              <a:defRPr/>
            </a:pPr>
            <a:endParaRPr lang="cs-CZ"/>
          </a:p>
        </p:txBody>
      </p:sp>
      <p:sp>
        <p:nvSpPr>
          <p:cNvPr id="4" name="Rectangle 5"/>
          <p:cNvSpPr>
            <a:spLocks noGrp="1" noChangeArrowheads="1"/>
          </p:cNvSpPr>
          <p:nvPr>
            <p:ph type="sldNum" sz="quarter" idx="11"/>
          </p:nvPr>
        </p:nvSpPr>
        <p:spPr/>
        <p:txBody>
          <a:bodyPr/>
          <a:lstStyle>
            <a:lvl1pPr>
              <a:defRPr/>
            </a:lvl1pPr>
          </a:lstStyle>
          <a:p>
            <a:pPr>
              <a:defRPr/>
            </a:pPr>
            <a:fld id="{71AC9C92-DC84-4BDF-9CC9-BE57C3775546}" type="slidenum">
              <a:rPr lang="cs-CZ"/>
              <a:pPr>
                <a:defRPr/>
              </a:pPr>
              <a:t>‹#›</a:t>
            </a:fld>
            <a:endParaRPr lang="cs-CZ"/>
          </a:p>
        </p:txBody>
      </p:sp>
    </p:spTree>
  </p:cSld>
  <p:clrMapOvr>
    <a:masterClrMapping/>
  </p:clrMapOvr>
  <p:transition spd="med">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p:txBody>
          <a:bodyPr/>
          <a:lstStyle>
            <a:lvl1pPr>
              <a:defRPr/>
            </a:lvl1pPr>
          </a:lstStyle>
          <a:p>
            <a:pPr>
              <a:defRPr/>
            </a:pPr>
            <a:endParaRPr lang="cs-CZ"/>
          </a:p>
        </p:txBody>
      </p:sp>
      <p:sp>
        <p:nvSpPr>
          <p:cNvPr id="3" name="Rectangle 5"/>
          <p:cNvSpPr>
            <a:spLocks noGrp="1" noChangeArrowheads="1"/>
          </p:cNvSpPr>
          <p:nvPr>
            <p:ph type="sldNum" sz="quarter" idx="11"/>
          </p:nvPr>
        </p:nvSpPr>
        <p:spPr/>
        <p:txBody>
          <a:bodyPr/>
          <a:lstStyle>
            <a:lvl1pPr>
              <a:defRPr/>
            </a:lvl1pPr>
          </a:lstStyle>
          <a:p>
            <a:pPr>
              <a:defRPr/>
            </a:pPr>
            <a:fld id="{611DA8CE-72D6-4D08-AB9C-6B3C8689E59F}" type="slidenum">
              <a:rPr lang="cs-CZ"/>
              <a:pPr>
                <a:defRPr/>
              </a:pPr>
              <a:t>‹#›</a:t>
            </a:fld>
            <a:endParaRPr lang="cs-CZ"/>
          </a:p>
        </p:txBody>
      </p:sp>
    </p:spTree>
  </p:cSld>
  <p:clrMapOvr>
    <a:masterClrMapping/>
  </p:clrMapOvr>
  <p:transition spd="med">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ftr" sz="quarter" idx="10"/>
          </p:nvPr>
        </p:nvSpPr>
        <p:spPr/>
        <p:txBody>
          <a:bodyPr/>
          <a:lstStyle>
            <a:lvl1pPr>
              <a:defRPr/>
            </a:lvl1pPr>
          </a:lstStyle>
          <a:p>
            <a:pPr>
              <a:defRPr/>
            </a:pPr>
            <a:endParaRPr lang="cs-CZ"/>
          </a:p>
        </p:txBody>
      </p:sp>
      <p:sp>
        <p:nvSpPr>
          <p:cNvPr id="6" name="Rectangle 5"/>
          <p:cNvSpPr>
            <a:spLocks noGrp="1" noChangeArrowheads="1"/>
          </p:cNvSpPr>
          <p:nvPr>
            <p:ph type="sldNum" sz="quarter" idx="11"/>
          </p:nvPr>
        </p:nvSpPr>
        <p:spPr/>
        <p:txBody>
          <a:bodyPr/>
          <a:lstStyle>
            <a:lvl1pPr>
              <a:defRPr/>
            </a:lvl1pPr>
          </a:lstStyle>
          <a:p>
            <a:pPr>
              <a:defRPr/>
            </a:pPr>
            <a:fld id="{8C925D77-8B73-4BF7-BC36-BC01E40D329D}" type="slidenum">
              <a:rPr lang="cs-CZ"/>
              <a:pPr>
                <a:defRPr/>
              </a:pPr>
              <a:t>‹#›</a:t>
            </a:fld>
            <a:endParaRPr lang="cs-CZ"/>
          </a:p>
        </p:txBody>
      </p:sp>
    </p:spTree>
  </p:cSld>
  <p:clrMapOvr>
    <a:masterClrMapping/>
  </p:clrMapOvr>
  <p:transition spd="med">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ftr" sz="quarter" idx="10"/>
          </p:nvPr>
        </p:nvSpPr>
        <p:spPr/>
        <p:txBody>
          <a:bodyPr/>
          <a:lstStyle>
            <a:lvl1pPr>
              <a:defRPr/>
            </a:lvl1pPr>
          </a:lstStyle>
          <a:p>
            <a:pPr>
              <a:defRPr/>
            </a:pPr>
            <a:endParaRPr lang="cs-CZ"/>
          </a:p>
        </p:txBody>
      </p:sp>
      <p:sp>
        <p:nvSpPr>
          <p:cNvPr id="6" name="Rectangle 5"/>
          <p:cNvSpPr>
            <a:spLocks noGrp="1" noChangeArrowheads="1"/>
          </p:cNvSpPr>
          <p:nvPr>
            <p:ph type="sldNum" sz="quarter" idx="11"/>
          </p:nvPr>
        </p:nvSpPr>
        <p:spPr/>
        <p:txBody>
          <a:bodyPr/>
          <a:lstStyle>
            <a:lvl1pPr>
              <a:defRPr/>
            </a:lvl1pPr>
          </a:lstStyle>
          <a:p>
            <a:pPr>
              <a:defRPr/>
            </a:pPr>
            <a:fld id="{0DFF16FB-70C4-4E88-9A6D-B09E714775B1}" type="slidenum">
              <a:rPr lang="cs-CZ"/>
              <a:pPr>
                <a:defRPr/>
              </a:pPr>
              <a:t>‹#›</a:t>
            </a:fld>
            <a:endParaRPr lang="cs-CZ"/>
          </a:p>
        </p:txBody>
      </p:sp>
    </p:spTree>
  </p:cSld>
  <p:clrMapOvr>
    <a:masterClrMapping/>
  </p:clrMapOvr>
  <p:transition spd="med">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e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3.em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emf"/><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6F6F7"/>
        </a:solidFill>
        <a:effectLst/>
      </p:bgPr>
    </p:bg>
    <p:spTree>
      <p:nvGrpSpPr>
        <p:cNvPr id="1" name=""/>
        <p:cNvGrpSpPr/>
        <p:nvPr/>
      </p:nvGrpSpPr>
      <p:grpSpPr>
        <a:xfrm>
          <a:off x="0" y="0"/>
          <a:ext cx="0" cy="0"/>
          <a:chOff x="0" y="0"/>
          <a:chExt cx="0" cy="0"/>
        </a:xfrm>
      </p:grpSpPr>
      <p:sp>
        <p:nvSpPr>
          <p:cNvPr id="226316" name="Rectangle 12"/>
          <p:cNvSpPr>
            <a:spLocks noChangeArrowheads="1"/>
          </p:cNvSpPr>
          <p:nvPr/>
        </p:nvSpPr>
        <p:spPr bwMode="auto">
          <a:xfrm>
            <a:off x="0" y="-6350"/>
            <a:ext cx="9144000" cy="889000"/>
          </a:xfrm>
          <a:prstGeom prst="rect">
            <a:avLst/>
          </a:prstGeom>
          <a:solidFill>
            <a:srgbClr val="DFE1E2"/>
          </a:solidFill>
          <a:ln w="9525">
            <a:noFill/>
            <a:miter lim="800000"/>
            <a:headEnd/>
            <a:tailEnd/>
          </a:ln>
          <a:effectLst/>
        </p:spPr>
        <p:txBody>
          <a:bodyPr wrap="none" anchor="ctr"/>
          <a:lstStyle/>
          <a:p>
            <a:pPr algn="ctr">
              <a:defRPr/>
            </a:pPr>
            <a:endParaRPr lang="cs-CZ"/>
          </a:p>
        </p:txBody>
      </p:sp>
      <p:sp>
        <p:nvSpPr>
          <p:cNvPr id="1027" name="Rectangle 2"/>
          <p:cNvSpPr>
            <a:spLocks noGrp="1" noChangeArrowheads="1"/>
          </p:cNvSpPr>
          <p:nvPr>
            <p:ph type="title"/>
          </p:nvPr>
        </p:nvSpPr>
        <p:spPr bwMode="auto">
          <a:xfrm>
            <a:off x="914400" y="1125538"/>
            <a:ext cx="7772400" cy="50323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cs-CZ" smtClean="0"/>
              <a:t>Klepnutím lze upravit styl předlohy nadpisů.</a:t>
            </a:r>
          </a:p>
        </p:txBody>
      </p:sp>
      <p:sp>
        <p:nvSpPr>
          <p:cNvPr id="1028" name="Rectangle 3"/>
          <p:cNvSpPr>
            <a:spLocks noGrp="1" noChangeArrowheads="1"/>
          </p:cNvSpPr>
          <p:nvPr>
            <p:ph type="body" idx="1"/>
          </p:nvPr>
        </p:nvSpPr>
        <p:spPr bwMode="auto">
          <a:xfrm>
            <a:off x="900113" y="1773238"/>
            <a:ext cx="7772400" cy="435768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226308" name="Rectangle 4"/>
          <p:cNvSpPr>
            <a:spLocks noGrp="1" noChangeArrowheads="1"/>
          </p:cNvSpPr>
          <p:nvPr>
            <p:ph type="ftr" sz="quarter" idx="3"/>
          </p:nvPr>
        </p:nvSpPr>
        <p:spPr bwMode="auto">
          <a:xfrm>
            <a:off x="898525" y="6442075"/>
            <a:ext cx="6837363" cy="263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sz="1200">
                <a:solidFill>
                  <a:srgbClr val="777777"/>
                </a:solidFill>
                <a:latin typeface="+mn-lt"/>
              </a:defRPr>
            </a:lvl1pPr>
          </a:lstStyle>
          <a:p>
            <a:pPr>
              <a:defRPr/>
            </a:pPr>
            <a:endParaRPr lang="cs-CZ"/>
          </a:p>
        </p:txBody>
      </p:sp>
      <p:sp>
        <p:nvSpPr>
          <p:cNvPr id="226309" name="Rectangle 5"/>
          <p:cNvSpPr>
            <a:spLocks noGrp="1" noChangeArrowheads="1"/>
          </p:cNvSpPr>
          <p:nvPr>
            <p:ph type="sldNum" sz="quarter" idx="4"/>
          </p:nvPr>
        </p:nvSpPr>
        <p:spPr bwMode="auto">
          <a:xfrm>
            <a:off x="8023225" y="6442075"/>
            <a:ext cx="663575" cy="263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defRPr sz="1200" b="1">
                <a:latin typeface="+mn-lt"/>
              </a:defRPr>
            </a:lvl1pPr>
          </a:lstStyle>
          <a:p>
            <a:pPr>
              <a:defRPr/>
            </a:pPr>
            <a:fld id="{5B7444B8-97B4-422A-A9A4-1765BA092C71}" type="slidenum">
              <a:rPr lang="cs-CZ"/>
              <a:pPr>
                <a:defRPr/>
              </a:pPr>
              <a:t>‹#›</a:t>
            </a:fld>
            <a:endParaRPr lang="cs-CZ"/>
          </a:p>
        </p:txBody>
      </p:sp>
      <p:sp>
        <p:nvSpPr>
          <p:cNvPr id="226314" name="Text Box 10"/>
          <p:cNvSpPr txBox="1">
            <a:spLocks noChangeArrowheads="1"/>
          </p:cNvSpPr>
          <p:nvPr/>
        </p:nvSpPr>
        <p:spPr bwMode="auto">
          <a:xfrm>
            <a:off x="6588125" y="161925"/>
            <a:ext cx="2160588" cy="212725"/>
          </a:xfrm>
          <a:prstGeom prst="rect">
            <a:avLst/>
          </a:prstGeom>
          <a:noFill/>
          <a:ln w="9525">
            <a:noFill/>
            <a:miter lim="800000"/>
            <a:headEnd/>
            <a:tailEnd/>
          </a:ln>
          <a:effectLst/>
        </p:spPr>
        <p:txBody>
          <a:bodyPr lIns="0" tIns="0" rIns="0" bIns="0">
            <a:spAutoFit/>
          </a:bodyPr>
          <a:lstStyle/>
          <a:p>
            <a:pPr algn="r">
              <a:defRPr/>
            </a:pPr>
            <a:r>
              <a:rPr lang="cs-CZ" sz="1400">
                <a:solidFill>
                  <a:srgbClr val="68676C"/>
                </a:solidFill>
                <a:latin typeface="Trebuchet MS" pitchFamily="34" charset="0"/>
              </a:rPr>
              <a:t>www.law.muni.cz</a:t>
            </a:r>
          </a:p>
        </p:txBody>
      </p:sp>
      <p:pic>
        <p:nvPicPr>
          <p:cNvPr id="1032" name="Picture 18" descr="PF_PPT2"/>
          <p:cNvPicPr>
            <a:picLocks noChangeAspect="1" noChangeArrowheads="1"/>
          </p:cNvPicPr>
          <p:nvPr/>
        </p:nvPicPr>
        <p:blipFill>
          <a:blip r:embed="rId13" cstate="print"/>
          <a:srcRect/>
          <a:stretch>
            <a:fillRect/>
          </a:stretch>
        </p:blipFill>
        <p:spPr bwMode="auto">
          <a:xfrm>
            <a:off x="2705100" y="214313"/>
            <a:ext cx="2422525" cy="406400"/>
          </a:xfrm>
          <a:prstGeom prst="rect">
            <a:avLst/>
          </a:prstGeom>
          <a:noFill/>
          <a:ln w="9525">
            <a:noFill/>
            <a:miter lim="800000"/>
            <a:headEnd/>
            <a:tailEnd/>
          </a:ln>
        </p:spPr>
      </p:pic>
      <p:pic>
        <p:nvPicPr>
          <p:cNvPr id="1033" name="Picture 24" descr="PF_PPT_nahled"/>
          <p:cNvPicPr>
            <a:picLocks noChangeAspect="1" noChangeArrowheads="1"/>
          </p:cNvPicPr>
          <p:nvPr/>
        </p:nvPicPr>
        <p:blipFill>
          <a:blip r:embed="rId14" cstate="print"/>
          <a:srcRect/>
          <a:stretch>
            <a:fillRect/>
          </a:stretch>
        </p:blipFill>
        <p:spPr bwMode="auto">
          <a:xfrm>
            <a:off x="415925" y="-6350"/>
            <a:ext cx="2339975" cy="884238"/>
          </a:xfrm>
          <a:prstGeom prst="rect">
            <a:avLst/>
          </a:prstGeom>
          <a:noFill/>
          <a:ln w="9525">
            <a:noFill/>
            <a:miter lim="800000"/>
            <a:headEnd/>
            <a:tailEnd/>
          </a:ln>
        </p:spPr>
      </p:pic>
      <p:sp>
        <p:nvSpPr>
          <p:cNvPr id="226329" name="Rectangle 25"/>
          <p:cNvSpPr>
            <a:spLocks noChangeArrowheads="1"/>
          </p:cNvSpPr>
          <p:nvPr/>
        </p:nvSpPr>
        <p:spPr bwMode="auto">
          <a:xfrm>
            <a:off x="6391275" y="819150"/>
            <a:ext cx="2752725" cy="115888"/>
          </a:xfrm>
          <a:prstGeom prst="rect">
            <a:avLst/>
          </a:prstGeom>
          <a:solidFill>
            <a:srgbClr val="80379B"/>
          </a:solidFill>
          <a:ln w="9525">
            <a:noFill/>
            <a:miter lim="800000"/>
            <a:headEnd/>
            <a:tailEnd/>
          </a:ln>
          <a:effectLst/>
        </p:spPr>
        <p:txBody>
          <a:bodyPr wrap="none" anchor="ctr"/>
          <a:lstStyle/>
          <a:p>
            <a:pPr algn="r">
              <a:defRPr/>
            </a:pPr>
            <a:endParaRPr lang="cs-CZ"/>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ransition/>
  <p:timing>
    <p:tnLst>
      <p:par>
        <p:cTn id="1" dur="indefinite" restart="never" nodeType="tmRoot"/>
      </p:par>
    </p:tnLst>
  </p:timing>
  <p:hf hdr="0" ftr="0" dt="0"/>
  <p:txStyles>
    <p:titleStyle>
      <a:lvl1pPr algn="l" rtl="0" eaLnBrk="0" fontAlgn="base" hangingPunct="0">
        <a:spcBef>
          <a:spcPct val="0"/>
        </a:spcBef>
        <a:spcAft>
          <a:spcPct val="0"/>
        </a:spcAft>
        <a:defRPr sz="3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Trebuchet MS" pitchFamily="34" charset="0"/>
        </a:defRPr>
      </a:lvl2pPr>
      <a:lvl3pPr algn="l" rtl="0" eaLnBrk="0" fontAlgn="base" hangingPunct="0">
        <a:spcBef>
          <a:spcPct val="0"/>
        </a:spcBef>
        <a:spcAft>
          <a:spcPct val="0"/>
        </a:spcAft>
        <a:defRPr sz="3200">
          <a:solidFill>
            <a:schemeClr val="tx1"/>
          </a:solidFill>
          <a:latin typeface="Trebuchet MS" pitchFamily="34" charset="0"/>
        </a:defRPr>
      </a:lvl3pPr>
      <a:lvl4pPr algn="l" rtl="0" eaLnBrk="0" fontAlgn="base" hangingPunct="0">
        <a:spcBef>
          <a:spcPct val="0"/>
        </a:spcBef>
        <a:spcAft>
          <a:spcPct val="0"/>
        </a:spcAft>
        <a:defRPr sz="3200">
          <a:solidFill>
            <a:schemeClr val="tx1"/>
          </a:solidFill>
          <a:latin typeface="Trebuchet MS" pitchFamily="34" charset="0"/>
        </a:defRPr>
      </a:lvl4pPr>
      <a:lvl5pPr algn="l" rtl="0" eaLnBrk="0" fontAlgn="base" hangingPunct="0">
        <a:spcBef>
          <a:spcPct val="0"/>
        </a:spcBef>
        <a:spcAft>
          <a:spcPct val="0"/>
        </a:spcAft>
        <a:defRPr sz="3200">
          <a:solidFill>
            <a:schemeClr val="tx1"/>
          </a:solidFill>
          <a:latin typeface="Trebuchet MS" pitchFamily="34" charset="0"/>
        </a:defRPr>
      </a:lvl5pPr>
      <a:lvl6pPr marL="457200" algn="l" rtl="0" fontAlgn="base">
        <a:spcBef>
          <a:spcPct val="0"/>
        </a:spcBef>
        <a:spcAft>
          <a:spcPct val="0"/>
        </a:spcAft>
        <a:defRPr sz="3200">
          <a:solidFill>
            <a:schemeClr val="tx1"/>
          </a:solidFill>
          <a:latin typeface="Trebuchet MS" pitchFamily="34" charset="0"/>
        </a:defRPr>
      </a:lvl6pPr>
      <a:lvl7pPr marL="914400" algn="l" rtl="0" fontAlgn="base">
        <a:spcBef>
          <a:spcPct val="0"/>
        </a:spcBef>
        <a:spcAft>
          <a:spcPct val="0"/>
        </a:spcAft>
        <a:defRPr sz="3200">
          <a:solidFill>
            <a:schemeClr val="tx1"/>
          </a:solidFill>
          <a:latin typeface="Trebuchet MS" pitchFamily="34" charset="0"/>
        </a:defRPr>
      </a:lvl7pPr>
      <a:lvl8pPr marL="1371600" algn="l" rtl="0" fontAlgn="base">
        <a:spcBef>
          <a:spcPct val="0"/>
        </a:spcBef>
        <a:spcAft>
          <a:spcPct val="0"/>
        </a:spcAft>
        <a:defRPr sz="3200">
          <a:solidFill>
            <a:schemeClr val="tx1"/>
          </a:solidFill>
          <a:latin typeface="Trebuchet MS" pitchFamily="34" charset="0"/>
        </a:defRPr>
      </a:lvl8pPr>
      <a:lvl9pPr marL="1828800" algn="l" rtl="0" fontAlgn="base">
        <a:spcBef>
          <a:spcPct val="0"/>
        </a:spcBef>
        <a:spcAft>
          <a:spcPct val="0"/>
        </a:spcAft>
        <a:defRPr sz="3200">
          <a:solidFill>
            <a:schemeClr val="tx1"/>
          </a:solidFill>
          <a:latin typeface="Trebuchet MS" pitchFamily="34" charset="0"/>
        </a:defRPr>
      </a:lvl9pPr>
    </p:titleStyle>
    <p:bodyStyle>
      <a:lvl1pPr marL="342900" indent="-342900" algn="l" rtl="0" eaLnBrk="0" fontAlgn="base" hangingPunct="0">
        <a:spcBef>
          <a:spcPct val="20000"/>
        </a:spcBef>
        <a:spcAft>
          <a:spcPct val="0"/>
        </a:spcAft>
        <a:buClr>
          <a:srgbClr val="A9AAAE"/>
        </a:buClr>
        <a:buFont typeface="Wingdings"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A9AAAE"/>
        </a:buClr>
        <a:buFont typeface="Wingdings" pitchFamily="2" charset="2"/>
        <a:buChar char="n"/>
        <a:defRPr sz="2200">
          <a:solidFill>
            <a:schemeClr val="tx1"/>
          </a:solidFill>
          <a:latin typeface="+mn-lt"/>
        </a:defRPr>
      </a:lvl2pPr>
      <a:lvl3pPr marL="1143000" indent="-228600" algn="l" rtl="0" eaLnBrk="0" fontAlgn="base" hangingPunct="0">
        <a:spcBef>
          <a:spcPct val="20000"/>
        </a:spcBef>
        <a:spcAft>
          <a:spcPct val="0"/>
        </a:spcAft>
        <a:buClr>
          <a:srgbClr val="A9AAAE"/>
        </a:buClr>
        <a:buFont typeface="Wingdings" pitchFamily="2" charset="2"/>
        <a:buChar char="n"/>
        <a:defRPr sz="2000">
          <a:solidFill>
            <a:schemeClr val="tx1"/>
          </a:solidFill>
          <a:latin typeface="+mn-lt"/>
        </a:defRPr>
      </a:lvl3pPr>
      <a:lvl4pPr marL="1600200" indent="-228600" algn="l" rtl="0" eaLnBrk="0" fontAlgn="base" hangingPunct="0">
        <a:spcBef>
          <a:spcPct val="20000"/>
        </a:spcBef>
        <a:spcAft>
          <a:spcPct val="0"/>
        </a:spcAft>
        <a:buClr>
          <a:srgbClr val="A9AAAE"/>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rgbClr val="A9AAAE"/>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rgbClr val="A9AAAE"/>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rgbClr val="A9AAAE"/>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rgbClr val="A9AAAE"/>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rgbClr val="A9AAAE"/>
        </a:buClr>
        <a:buFont typeface="Wingdings" pitchFamily="2" charset="2"/>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6F6F7"/>
        </a:solidFill>
        <a:effectLst/>
      </p:bgPr>
    </p:bg>
    <p:spTree>
      <p:nvGrpSpPr>
        <p:cNvPr id="1" name=""/>
        <p:cNvGrpSpPr/>
        <p:nvPr/>
      </p:nvGrpSpPr>
      <p:grpSpPr>
        <a:xfrm>
          <a:off x="0" y="0"/>
          <a:ext cx="0" cy="0"/>
          <a:chOff x="0" y="0"/>
          <a:chExt cx="0" cy="0"/>
        </a:xfrm>
      </p:grpSpPr>
      <p:sp>
        <p:nvSpPr>
          <p:cNvPr id="227330" name="Rectangle 2"/>
          <p:cNvSpPr>
            <a:spLocks noChangeArrowheads="1"/>
          </p:cNvSpPr>
          <p:nvPr/>
        </p:nvSpPr>
        <p:spPr bwMode="auto">
          <a:xfrm>
            <a:off x="0" y="-6350"/>
            <a:ext cx="9144000" cy="2536825"/>
          </a:xfrm>
          <a:prstGeom prst="rect">
            <a:avLst/>
          </a:prstGeom>
          <a:solidFill>
            <a:srgbClr val="DFE1E2"/>
          </a:solidFill>
          <a:ln w="9525">
            <a:noFill/>
            <a:miter lim="800000"/>
            <a:headEnd/>
            <a:tailEnd/>
          </a:ln>
          <a:effectLst/>
        </p:spPr>
        <p:txBody>
          <a:bodyPr wrap="none" anchor="ctr"/>
          <a:lstStyle/>
          <a:p>
            <a:pPr algn="ctr">
              <a:defRPr/>
            </a:pPr>
            <a:endParaRPr lang="cs-CZ"/>
          </a:p>
        </p:txBody>
      </p:sp>
      <p:sp>
        <p:nvSpPr>
          <p:cNvPr id="227332" name="Rectangle 4"/>
          <p:cNvSpPr>
            <a:spLocks noGrp="1" noChangeArrowheads="1"/>
          </p:cNvSpPr>
          <p:nvPr>
            <p:ph type="ftr" sz="quarter" idx="3"/>
          </p:nvPr>
        </p:nvSpPr>
        <p:spPr bwMode="auto">
          <a:xfrm>
            <a:off x="2705100" y="6442075"/>
            <a:ext cx="4960938" cy="263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sz="1200">
                <a:solidFill>
                  <a:srgbClr val="777777"/>
                </a:solidFill>
                <a:latin typeface="+mn-lt"/>
              </a:defRPr>
            </a:lvl1pPr>
          </a:lstStyle>
          <a:p>
            <a:pPr>
              <a:defRPr/>
            </a:pPr>
            <a:endParaRPr lang="cs-CZ"/>
          </a:p>
        </p:txBody>
      </p:sp>
      <p:sp>
        <p:nvSpPr>
          <p:cNvPr id="13316" name="Rectangle 11"/>
          <p:cNvSpPr>
            <a:spLocks noGrp="1" noChangeArrowheads="1"/>
          </p:cNvSpPr>
          <p:nvPr>
            <p:ph type="title"/>
          </p:nvPr>
        </p:nvSpPr>
        <p:spPr bwMode="auto">
          <a:xfrm>
            <a:off x="2705100" y="3141663"/>
            <a:ext cx="5969000" cy="3311525"/>
          </a:xfrm>
          <a:prstGeom prst="rect">
            <a:avLst/>
          </a:prstGeom>
          <a:noFill/>
          <a:ln w="9525">
            <a:noFill/>
            <a:miter lim="800000"/>
            <a:headEnd/>
            <a:tailEnd/>
          </a:ln>
        </p:spPr>
        <p:txBody>
          <a:bodyPr vert="horz" wrap="square" lIns="0" tIns="0" rIns="0" bIns="1080000" numCol="1" anchor="t" anchorCtr="0" compatLnSpc="1">
            <a:prstTxWarp prst="textNoShape">
              <a:avLst/>
            </a:prstTxWarp>
          </a:bodyPr>
          <a:lstStyle/>
          <a:p>
            <a:pPr lvl="0"/>
            <a:r>
              <a:rPr lang="cs-CZ" smtClean="0"/>
              <a:t>Klepnutím lze upravit styl předlohy nadpisů.</a:t>
            </a:r>
          </a:p>
        </p:txBody>
      </p:sp>
      <p:sp>
        <p:nvSpPr>
          <p:cNvPr id="227350" name="Rectangle 22"/>
          <p:cNvSpPr>
            <a:spLocks noChangeArrowheads="1"/>
          </p:cNvSpPr>
          <p:nvPr/>
        </p:nvSpPr>
        <p:spPr bwMode="auto">
          <a:xfrm>
            <a:off x="6391275" y="2457450"/>
            <a:ext cx="2752725" cy="115888"/>
          </a:xfrm>
          <a:prstGeom prst="rect">
            <a:avLst/>
          </a:prstGeom>
          <a:solidFill>
            <a:srgbClr val="80379B"/>
          </a:solidFill>
          <a:ln w="9525">
            <a:noFill/>
            <a:miter lim="800000"/>
            <a:headEnd/>
            <a:tailEnd/>
          </a:ln>
          <a:effectLst/>
        </p:spPr>
        <p:txBody>
          <a:bodyPr wrap="none" anchor="ctr"/>
          <a:lstStyle/>
          <a:p>
            <a:pPr algn="r">
              <a:defRPr/>
            </a:pPr>
            <a:endParaRPr lang="cs-CZ"/>
          </a:p>
        </p:txBody>
      </p:sp>
      <p:pic>
        <p:nvPicPr>
          <p:cNvPr id="13318" name="Picture 23" descr="PF_PPT"/>
          <p:cNvPicPr>
            <a:picLocks noChangeAspect="1" noChangeArrowheads="1"/>
          </p:cNvPicPr>
          <p:nvPr/>
        </p:nvPicPr>
        <p:blipFill>
          <a:blip r:embed="rId13" cstate="print"/>
          <a:srcRect/>
          <a:stretch>
            <a:fillRect/>
          </a:stretch>
        </p:blipFill>
        <p:spPr bwMode="auto">
          <a:xfrm>
            <a:off x="2705100" y="431800"/>
            <a:ext cx="5391150" cy="1666875"/>
          </a:xfrm>
          <a:prstGeom prst="rect">
            <a:avLst/>
          </a:prstGeom>
          <a:noFill/>
          <a:ln w="9525">
            <a:noFill/>
            <a:miter lim="800000"/>
            <a:headEnd/>
            <a:tailEnd/>
          </a:ln>
        </p:spPr>
      </p:pic>
      <p:pic>
        <p:nvPicPr>
          <p:cNvPr id="13319" name="Picture 24" descr="pruh+znak_PF_13_gray5+fialovy_RGB"/>
          <p:cNvPicPr>
            <a:picLocks noChangeAspect="1" noChangeArrowheads="1"/>
          </p:cNvPicPr>
          <p:nvPr/>
        </p:nvPicPr>
        <p:blipFill>
          <a:blip r:embed="rId14" cstate="print"/>
          <a:srcRect t="15526" b="33673"/>
          <a:stretch>
            <a:fillRect/>
          </a:stretch>
        </p:blipFill>
        <p:spPr bwMode="auto">
          <a:xfrm>
            <a:off x="415925" y="-63500"/>
            <a:ext cx="2339975" cy="69103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ransition/>
  <p:timing>
    <p:tnLst>
      <p:par>
        <p:cTn id="1" dur="indefinite" restart="never" nodeType="tmRoot"/>
      </p:par>
    </p:tnLst>
  </p:timing>
  <p:hf hdr="0" ftr="0" dt="0"/>
  <p:txStyles>
    <p:titleStyle>
      <a:lvl1pPr algn="l" rtl="0" eaLnBrk="0" fontAlgn="base" hangingPunct="0">
        <a:spcBef>
          <a:spcPct val="20000"/>
        </a:spcBef>
        <a:spcAft>
          <a:spcPct val="0"/>
        </a:spcAft>
        <a:buClr>
          <a:srgbClr val="7D1E1E"/>
        </a:buClr>
        <a:buSzPct val="90000"/>
        <a:buFont typeface="Wingdings" pitchFamily="2" charset="2"/>
        <a:defRPr sz="5200">
          <a:solidFill>
            <a:schemeClr val="tx1"/>
          </a:solidFill>
          <a:latin typeface="+mj-lt"/>
          <a:ea typeface="+mj-ea"/>
          <a:cs typeface="+mj-cs"/>
        </a:defRPr>
      </a:lvl1pPr>
      <a:lvl2pPr algn="l" rtl="0" eaLnBrk="0" fontAlgn="base" hangingPunct="0">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2pPr>
      <a:lvl3pPr algn="l" rtl="0" eaLnBrk="0" fontAlgn="base" hangingPunct="0">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3pPr>
      <a:lvl4pPr algn="l" rtl="0" eaLnBrk="0" fontAlgn="base" hangingPunct="0">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4pPr>
      <a:lvl5pPr algn="l" rtl="0" eaLnBrk="0" fontAlgn="base" hangingPunct="0">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5pPr>
      <a:lvl6pPr marL="4572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6pPr>
      <a:lvl7pPr marL="9144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7pPr>
      <a:lvl8pPr marL="13716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8pPr>
      <a:lvl9pPr marL="18288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9pPr>
    </p:titleStyle>
    <p:bodyStyle>
      <a:lvl1pPr marL="342900" indent="-342900" algn="l" rtl="0" eaLnBrk="0" fontAlgn="base" hangingPunct="0">
        <a:spcBef>
          <a:spcPct val="20000"/>
        </a:spcBef>
        <a:spcAft>
          <a:spcPct val="0"/>
        </a:spcAft>
        <a:buClr>
          <a:srgbClr val="7D1E1E"/>
        </a:buClr>
        <a:buSzPct val="90000"/>
        <a:buFont typeface="Wingdings" pitchFamily="2" charset="2"/>
        <a:defRPr sz="3600" b="1">
          <a:solidFill>
            <a:srgbClr val="7D1E1E"/>
          </a:solidFill>
          <a:latin typeface="+mn-lt"/>
          <a:ea typeface="+mn-ea"/>
          <a:cs typeface="+mn-cs"/>
        </a:defRPr>
      </a:lvl1pPr>
      <a:lvl2pPr marL="827088" indent="-285750" algn="l" rtl="0" eaLnBrk="0" fontAlgn="base" hangingPunct="0">
        <a:spcBef>
          <a:spcPct val="20000"/>
        </a:spcBef>
        <a:spcAft>
          <a:spcPct val="0"/>
        </a:spcAft>
        <a:buClr>
          <a:srgbClr val="7D1E1E"/>
        </a:buClr>
        <a:buSzPct val="75000"/>
        <a:buFont typeface="Wingdings" pitchFamily="2" charset="2"/>
        <a:buChar char="n"/>
        <a:defRPr sz="2600">
          <a:solidFill>
            <a:schemeClr val="tx1"/>
          </a:solidFill>
          <a:latin typeface="Arial" charset="0"/>
        </a:defRPr>
      </a:lvl2pPr>
      <a:lvl3pPr marL="1235075" indent="-228600" algn="l" rtl="0" eaLnBrk="0" fontAlgn="base" hangingPunct="0">
        <a:spcBef>
          <a:spcPct val="20000"/>
        </a:spcBef>
        <a:spcAft>
          <a:spcPct val="0"/>
        </a:spcAft>
        <a:buClr>
          <a:srgbClr val="7D1E1E"/>
        </a:buClr>
        <a:buFont typeface="Wingdings" pitchFamily="2" charset="2"/>
        <a:buChar char="n"/>
        <a:defRPr sz="2300">
          <a:solidFill>
            <a:schemeClr val="tx1"/>
          </a:solidFill>
          <a:latin typeface="Arial" charset="0"/>
        </a:defRPr>
      </a:lvl3pPr>
      <a:lvl4pPr marL="1643063" indent="-228600" algn="l" rtl="0" eaLnBrk="0" fontAlgn="base" hangingPunct="0">
        <a:spcBef>
          <a:spcPct val="20000"/>
        </a:spcBef>
        <a:spcAft>
          <a:spcPct val="0"/>
        </a:spcAft>
        <a:buClr>
          <a:srgbClr val="7D1E1E"/>
        </a:buClr>
        <a:buFont typeface="Wingdings" pitchFamily="2" charset="2"/>
        <a:buChar char="§"/>
        <a:defRPr sz="2000">
          <a:solidFill>
            <a:schemeClr val="tx1"/>
          </a:solidFill>
          <a:latin typeface="Arial" charset="0"/>
        </a:defRPr>
      </a:lvl4pPr>
      <a:lvl5pPr marL="2057400" indent="-228600" algn="l" rtl="0" eaLnBrk="0" fontAlgn="base" hangingPunct="0">
        <a:spcBef>
          <a:spcPct val="20000"/>
        </a:spcBef>
        <a:spcAft>
          <a:spcPct val="0"/>
        </a:spcAft>
        <a:buClr>
          <a:srgbClr val="7D1E1E"/>
        </a:buClr>
        <a:buFont typeface="Wingdings" pitchFamily="2" charset="2"/>
        <a:buChar char="§"/>
        <a:defRPr sz="2000">
          <a:solidFill>
            <a:schemeClr val="tx1"/>
          </a:solidFill>
          <a:latin typeface="Arial" charset="0"/>
        </a:defRPr>
      </a:lvl5pPr>
      <a:lvl6pPr marL="25146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6pPr>
      <a:lvl7pPr marL="29718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7pPr>
      <a:lvl8pPr marL="34290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8pPr>
      <a:lvl9pPr marL="38862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6F6F7"/>
        </a:solidFill>
        <a:effectLst/>
      </p:bgPr>
    </p:bg>
    <p:spTree>
      <p:nvGrpSpPr>
        <p:cNvPr id="1" name=""/>
        <p:cNvGrpSpPr/>
        <p:nvPr/>
      </p:nvGrpSpPr>
      <p:grpSpPr>
        <a:xfrm>
          <a:off x="0" y="0"/>
          <a:ext cx="0" cy="0"/>
          <a:chOff x="0" y="0"/>
          <a:chExt cx="0" cy="0"/>
        </a:xfrm>
      </p:grpSpPr>
      <p:sp>
        <p:nvSpPr>
          <p:cNvPr id="226316" name="Rectangle 12"/>
          <p:cNvSpPr>
            <a:spLocks noChangeArrowheads="1"/>
          </p:cNvSpPr>
          <p:nvPr/>
        </p:nvSpPr>
        <p:spPr bwMode="auto">
          <a:xfrm>
            <a:off x="0" y="-6350"/>
            <a:ext cx="9144000" cy="889000"/>
          </a:xfrm>
          <a:prstGeom prst="rect">
            <a:avLst/>
          </a:prstGeom>
          <a:solidFill>
            <a:srgbClr val="DFE1E2"/>
          </a:solidFill>
          <a:ln w="9525">
            <a:noFill/>
            <a:miter lim="800000"/>
            <a:headEnd/>
            <a:tailEnd/>
          </a:ln>
          <a:effectLst/>
        </p:spPr>
        <p:txBody>
          <a:bodyPr wrap="none" anchor="ctr"/>
          <a:lstStyle/>
          <a:p>
            <a:pPr algn="ctr">
              <a:defRPr/>
            </a:pPr>
            <a:endParaRPr lang="cs-CZ">
              <a:solidFill>
                <a:srgbClr val="000000"/>
              </a:solidFill>
              <a:cs typeface="Arial" charset="0"/>
            </a:endParaRPr>
          </a:p>
        </p:txBody>
      </p:sp>
      <p:sp>
        <p:nvSpPr>
          <p:cNvPr id="1027" name="Rectangle 2"/>
          <p:cNvSpPr>
            <a:spLocks noGrp="1" noChangeArrowheads="1"/>
          </p:cNvSpPr>
          <p:nvPr>
            <p:ph type="title"/>
          </p:nvPr>
        </p:nvSpPr>
        <p:spPr bwMode="auto">
          <a:xfrm>
            <a:off x="914400" y="1125538"/>
            <a:ext cx="777240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smtClean="0"/>
              <a:t>Klepnutím lze upravit styl předlohy nadpisů.</a:t>
            </a:r>
          </a:p>
        </p:txBody>
      </p:sp>
      <p:sp>
        <p:nvSpPr>
          <p:cNvPr id="1028" name="Rectangle 3"/>
          <p:cNvSpPr>
            <a:spLocks noGrp="1" noChangeArrowheads="1"/>
          </p:cNvSpPr>
          <p:nvPr>
            <p:ph type="body" idx="1"/>
          </p:nvPr>
        </p:nvSpPr>
        <p:spPr bwMode="auto">
          <a:xfrm>
            <a:off x="900113" y="1773238"/>
            <a:ext cx="7772400" cy="435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226308" name="Rectangle 4"/>
          <p:cNvSpPr>
            <a:spLocks noGrp="1" noChangeArrowheads="1"/>
          </p:cNvSpPr>
          <p:nvPr>
            <p:ph type="ftr" sz="quarter" idx="3"/>
          </p:nvPr>
        </p:nvSpPr>
        <p:spPr bwMode="auto">
          <a:xfrm>
            <a:off x="898525" y="6442075"/>
            <a:ext cx="6837363" cy="263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sz="1200">
                <a:solidFill>
                  <a:srgbClr val="777777"/>
                </a:solidFill>
                <a:latin typeface="+mn-lt"/>
                <a:cs typeface="+mn-cs"/>
              </a:defRPr>
            </a:lvl1pPr>
          </a:lstStyle>
          <a:p>
            <a:pPr>
              <a:defRPr/>
            </a:pPr>
            <a:endParaRPr lang="cs-CZ"/>
          </a:p>
        </p:txBody>
      </p:sp>
      <p:sp>
        <p:nvSpPr>
          <p:cNvPr id="226309" name="Rectangle 5"/>
          <p:cNvSpPr>
            <a:spLocks noGrp="1" noChangeArrowheads="1"/>
          </p:cNvSpPr>
          <p:nvPr>
            <p:ph type="sldNum" sz="quarter" idx="4"/>
          </p:nvPr>
        </p:nvSpPr>
        <p:spPr bwMode="auto">
          <a:xfrm>
            <a:off x="8023225" y="6442075"/>
            <a:ext cx="663575" cy="263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defRPr sz="1200" b="1">
                <a:latin typeface="+mn-lt"/>
                <a:cs typeface="+mn-cs"/>
              </a:defRPr>
            </a:lvl1pPr>
          </a:lstStyle>
          <a:p>
            <a:pPr>
              <a:defRPr/>
            </a:pPr>
            <a:fld id="{3C2FC58D-FCBF-49A2-A6A3-E21838719649}" type="slidenum">
              <a:rPr lang="cs-CZ">
                <a:solidFill>
                  <a:srgbClr val="000000"/>
                </a:solidFill>
              </a:rPr>
              <a:pPr>
                <a:defRPr/>
              </a:pPr>
              <a:t>‹#›</a:t>
            </a:fld>
            <a:endParaRPr lang="cs-CZ">
              <a:solidFill>
                <a:srgbClr val="000000"/>
              </a:solidFill>
            </a:endParaRPr>
          </a:p>
        </p:txBody>
      </p:sp>
      <p:sp>
        <p:nvSpPr>
          <p:cNvPr id="226314" name="Text Box 10"/>
          <p:cNvSpPr txBox="1">
            <a:spLocks noChangeArrowheads="1"/>
          </p:cNvSpPr>
          <p:nvPr/>
        </p:nvSpPr>
        <p:spPr bwMode="auto">
          <a:xfrm>
            <a:off x="6588125" y="161925"/>
            <a:ext cx="2160588" cy="212725"/>
          </a:xfrm>
          <a:prstGeom prst="rect">
            <a:avLst/>
          </a:prstGeom>
          <a:noFill/>
          <a:ln w="9525">
            <a:noFill/>
            <a:miter lim="800000"/>
            <a:headEnd/>
            <a:tailEnd/>
          </a:ln>
          <a:effectLst/>
        </p:spPr>
        <p:txBody>
          <a:bodyPr lIns="0" tIns="0" rIns="0" bIns="0">
            <a:spAutoFit/>
          </a:bodyPr>
          <a:lstStyle/>
          <a:p>
            <a:pPr algn="r">
              <a:defRPr/>
            </a:pPr>
            <a:r>
              <a:rPr lang="cs-CZ" sz="1400">
                <a:solidFill>
                  <a:srgbClr val="68676C"/>
                </a:solidFill>
                <a:latin typeface="Trebuchet MS" pitchFamily="34" charset="0"/>
                <a:cs typeface="Arial" charset="0"/>
              </a:rPr>
              <a:t>www.law.muni.cz</a:t>
            </a:r>
          </a:p>
        </p:txBody>
      </p:sp>
      <p:pic>
        <p:nvPicPr>
          <p:cNvPr id="1032" name="Picture 18" descr="PF_PPT2"/>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705100" y="214313"/>
            <a:ext cx="2422525"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24" descr="PF_PPT_nahled"/>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15925" y="-6350"/>
            <a:ext cx="2339975"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6329" name="Rectangle 25"/>
          <p:cNvSpPr>
            <a:spLocks noChangeArrowheads="1"/>
          </p:cNvSpPr>
          <p:nvPr/>
        </p:nvSpPr>
        <p:spPr bwMode="auto">
          <a:xfrm>
            <a:off x="6391275" y="819150"/>
            <a:ext cx="2752725" cy="115888"/>
          </a:xfrm>
          <a:prstGeom prst="rect">
            <a:avLst/>
          </a:prstGeom>
          <a:solidFill>
            <a:srgbClr val="80379B"/>
          </a:solidFill>
          <a:ln w="9525">
            <a:noFill/>
            <a:miter lim="800000"/>
            <a:headEnd/>
            <a:tailEnd/>
          </a:ln>
          <a:effectLst/>
        </p:spPr>
        <p:txBody>
          <a:bodyPr wrap="none" anchor="ctr"/>
          <a:lstStyle/>
          <a:p>
            <a:pPr algn="r">
              <a:defRPr/>
            </a:pPr>
            <a:endParaRPr lang="cs-CZ">
              <a:solidFill>
                <a:srgbClr val="000000"/>
              </a:solidFill>
              <a:cs typeface="Arial" charset="0"/>
            </a:endParaRPr>
          </a:p>
        </p:txBody>
      </p:sp>
    </p:spTree>
    <p:extLst>
      <p:ext uri="{BB962C8B-B14F-4D97-AF65-F5344CB8AC3E}">
        <p14:creationId xmlns:p14="http://schemas.microsoft.com/office/powerpoint/2010/main" val="3544993937"/>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ransition/>
  <p:timing>
    <p:tnLst>
      <p:par>
        <p:cTn id="1" dur="indefinite" restart="never" nodeType="tmRoot"/>
      </p:par>
    </p:tnLst>
  </p:timing>
  <p:hf hdr="0" ftr="0" dt="0"/>
  <p:txStyles>
    <p:titleStyle>
      <a:lvl1pPr algn="l" rtl="0" eaLnBrk="0" fontAlgn="base" hangingPunct="0">
        <a:spcBef>
          <a:spcPct val="0"/>
        </a:spcBef>
        <a:spcAft>
          <a:spcPct val="0"/>
        </a:spcAft>
        <a:defRPr sz="3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Trebuchet MS" pitchFamily="34" charset="0"/>
        </a:defRPr>
      </a:lvl2pPr>
      <a:lvl3pPr algn="l" rtl="0" eaLnBrk="0" fontAlgn="base" hangingPunct="0">
        <a:spcBef>
          <a:spcPct val="0"/>
        </a:spcBef>
        <a:spcAft>
          <a:spcPct val="0"/>
        </a:spcAft>
        <a:defRPr sz="3200">
          <a:solidFill>
            <a:schemeClr val="tx1"/>
          </a:solidFill>
          <a:latin typeface="Trebuchet MS" pitchFamily="34" charset="0"/>
        </a:defRPr>
      </a:lvl3pPr>
      <a:lvl4pPr algn="l" rtl="0" eaLnBrk="0" fontAlgn="base" hangingPunct="0">
        <a:spcBef>
          <a:spcPct val="0"/>
        </a:spcBef>
        <a:spcAft>
          <a:spcPct val="0"/>
        </a:spcAft>
        <a:defRPr sz="3200">
          <a:solidFill>
            <a:schemeClr val="tx1"/>
          </a:solidFill>
          <a:latin typeface="Trebuchet MS" pitchFamily="34" charset="0"/>
        </a:defRPr>
      </a:lvl4pPr>
      <a:lvl5pPr algn="l" rtl="0" eaLnBrk="0" fontAlgn="base" hangingPunct="0">
        <a:spcBef>
          <a:spcPct val="0"/>
        </a:spcBef>
        <a:spcAft>
          <a:spcPct val="0"/>
        </a:spcAft>
        <a:defRPr sz="3200">
          <a:solidFill>
            <a:schemeClr val="tx1"/>
          </a:solidFill>
          <a:latin typeface="Trebuchet MS" pitchFamily="34" charset="0"/>
        </a:defRPr>
      </a:lvl5pPr>
      <a:lvl6pPr marL="457200" algn="l" rtl="0" fontAlgn="base">
        <a:spcBef>
          <a:spcPct val="0"/>
        </a:spcBef>
        <a:spcAft>
          <a:spcPct val="0"/>
        </a:spcAft>
        <a:defRPr sz="3200">
          <a:solidFill>
            <a:schemeClr val="tx1"/>
          </a:solidFill>
          <a:latin typeface="Trebuchet MS" pitchFamily="34" charset="0"/>
        </a:defRPr>
      </a:lvl6pPr>
      <a:lvl7pPr marL="914400" algn="l" rtl="0" fontAlgn="base">
        <a:spcBef>
          <a:spcPct val="0"/>
        </a:spcBef>
        <a:spcAft>
          <a:spcPct val="0"/>
        </a:spcAft>
        <a:defRPr sz="3200">
          <a:solidFill>
            <a:schemeClr val="tx1"/>
          </a:solidFill>
          <a:latin typeface="Trebuchet MS" pitchFamily="34" charset="0"/>
        </a:defRPr>
      </a:lvl7pPr>
      <a:lvl8pPr marL="1371600" algn="l" rtl="0" fontAlgn="base">
        <a:spcBef>
          <a:spcPct val="0"/>
        </a:spcBef>
        <a:spcAft>
          <a:spcPct val="0"/>
        </a:spcAft>
        <a:defRPr sz="3200">
          <a:solidFill>
            <a:schemeClr val="tx1"/>
          </a:solidFill>
          <a:latin typeface="Trebuchet MS" pitchFamily="34" charset="0"/>
        </a:defRPr>
      </a:lvl8pPr>
      <a:lvl9pPr marL="1828800" algn="l" rtl="0" fontAlgn="base">
        <a:spcBef>
          <a:spcPct val="0"/>
        </a:spcBef>
        <a:spcAft>
          <a:spcPct val="0"/>
        </a:spcAft>
        <a:defRPr sz="3200">
          <a:solidFill>
            <a:schemeClr val="tx1"/>
          </a:solidFill>
          <a:latin typeface="Trebuchet MS" pitchFamily="34" charset="0"/>
        </a:defRPr>
      </a:lvl9pPr>
    </p:titleStyle>
    <p:bodyStyle>
      <a:lvl1pPr marL="342900" indent="-342900" algn="l" rtl="0" eaLnBrk="0" fontAlgn="base" hangingPunct="0">
        <a:spcBef>
          <a:spcPct val="20000"/>
        </a:spcBef>
        <a:spcAft>
          <a:spcPct val="0"/>
        </a:spcAft>
        <a:buClr>
          <a:srgbClr val="A9AAAE"/>
        </a:buClr>
        <a:buFont typeface="Wingdings"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A9AAAE"/>
        </a:buClr>
        <a:buFont typeface="Wingdings" pitchFamily="2" charset="2"/>
        <a:buChar char="n"/>
        <a:defRPr sz="2200">
          <a:solidFill>
            <a:schemeClr val="tx1"/>
          </a:solidFill>
          <a:latin typeface="+mn-lt"/>
        </a:defRPr>
      </a:lvl2pPr>
      <a:lvl3pPr marL="1143000" indent="-228600" algn="l" rtl="0" eaLnBrk="0" fontAlgn="base" hangingPunct="0">
        <a:spcBef>
          <a:spcPct val="20000"/>
        </a:spcBef>
        <a:spcAft>
          <a:spcPct val="0"/>
        </a:spcAft>
        <a:buClr>
          <a:srgbClr val="A9AAAE"/>
        </a:buClr>
        <a:buFont typeface="Wingdings" pitchFamily="2" charset="2"/>
        <a:buChar char="n"/>
        <a:defRPr sz="2000">
          <a:solidFill>
            <a:schemeClr val="tx1"/>
          </a:solidFill>
          <a:latin typeface="+mn-lt"/>
        </a:defRPr>
      </a:lvl3pPr>
      <a:lvl4pPr marL="1600200" indent="-228600" algn="l" rtl="0" eaLnBrk="0" fontAlgn="base" hangingPunct="0">
        <a:spcBef>
          <a:spcPct val="20000"/>
        </a:spcBef>
        <a:spcAft>
          <a:spcPct val="0"/>
        </a:spcAft>
        <a:buClr>
          <a:srgbClr val="A9AAAE"/>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rgbClr val="A9AAAE"/>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rgbClr val="A9AAAE"/>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rgbClr val="A9AAAE"/>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rgbClr val="A9AAAE"/>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rgbClr val="A9AAAE"/>
        </a:buClr>
        <a:buFont typeface="Wingdings" pitchFamily="2" charset="2"/>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4.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4.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8" Type="http://schemas.openxmlformats.org/officeDocument/2006/relationships/diagramLayout" Target="../diagrams/layout15.xml"/><Relationship Id="rId3" Type="http://schemas.openxmlformats.org/officeDocument/2006/relationships/diagramLayout" Target="../diagrams/layout14.xml"/><Relationship Id="rId7" Type="http://schemas.openxmlformats.org/officeDocument/2006/relationships/diagramData" Target="../diagrams/data15.xml"/><Relationship Id="rId2" Type="http://schemas.openxmlformats.org/officeDocument/2006/relationships/diagramData" Target="../diagrams/data14.xml"/><Relationship Id="rId1" Type="http://schemas.openxmlformats.org/officeDocument/2006/relationships/slideLayout" Target="../slideLayouts/slideLayout24.xml"/><Relationship Id="rId6" Type="http://schemas.microsoft.com/office/2007/relationships/diagramDrawing" Target="../diagrams/drawing14.xml"/><Relationship Id="rId11" Type="http://schemas.microsoft.com/office/2007/relationships/diagramDrawing" Target="../diagrams/drawing15.xml"/><Relationship Id="rId5" Type="http://schemas.openxmlformats.org/officeDocument/2006/relationships/diagramColors" Target="../diagrams/colors14.xml"/><Relationship Id="rId10" Type="http://schemas.openxmlformats.org/officeDocument/2006/relationships/diagramColors" Target="../diagrams/colors15.xml"/><Relationship Id="rId4" Type="http://schemas.openxmlformats.org/officeDocument/2006/relationships/diagramQuickStyle" Target="../diagrams/quickStyle14.xml"/><Relationship Id="rId9" Type="http://schemas.openxmlformats.org/officeDocument/2006/relationships/diagramQuickStyle" Target="../diagrams/quickStyle15.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4.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5.xml.rels><?xml version="1.0" encoding="UTF-8" standalone="yes"?>
<Relationships xmlns="http://schemas.openxmlformats.org/package/2006/relationships"><Relationship Id="rId8" Type="http://schemas.openxmlformats.org/officeDocument/2006/relationships/diagramLayout" Target="../diagrams/layout18.xml"/><Relationship Id="rId3" Type="http://schemas.openxmlformats.org/officeDocument/2006/relationships/diagramLayout" Target="../diagrams/layout17.xml"/><Relationship Id="rId7" Type="http://schemas.openxmlformats.org/officeDocument/2006/relationships/diagramData" Target="../diagrams/data18.xml"/><Relationship Id="rId2" Type="http://schemas.openxmlformats.org/officeDocument/2006/relationships/diagramData" Target="../diagrams/data17.xml"/><Relationship Id="rId1" Type="http://schemas.openxmlformats.org/officeDocument/2006/relationships/slideLayout" Target="../slideLayouts/slideLayout24.xml"/><Relationship Id="rId6" Type="http://schemas.microsoft.com/office/2007/relationships/diagramDrawing" Target="../diagrams/drawing17.xml"/><Relationship Id="rId11" Type="http://schemas.microsoft.com/office/2007/relationships/diagramDrawing" Target="../diagrams/drawing18.xml"/><Relationship Id="rId5" Type="http://schemas.openxmlformats.org/officeDocument/2006/relationships/diagramColors" Target="../diagrams/colors17.xml"/><Relationship Id="rId10" Type="http://schemas.openxmlformats.org/officeDocument/2006/relationships/diagramColors" Target="../diagrams/colors18.xml"/><Relationship Id="rId4" Type="http://schemas.openxmlformats.org/officeDocument/2006/relationships/diagramQuickStyle" Target="../diagrams/quickStyle17.xml"/><Relationship Id="rId9" Type="http://schemas.openxmlformats.org/officeDocument/2006/relationships/diagramQuickStyle" Target="../diagrams/quickStyle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7.xml.rels><?xml version="1.0" encoding="UTF-8" standalone="yes"?>
<Relationships xmlns="http://schemas.openxmlformats.org/package/2006/relationships"><Relationship Id="rId2" Type="http://schemas.openxmlformats.org/officeDocument/2006/relationships/hyperlink" Target="http://www.ceskatelevize.cz/vysilani/25.06.2006/206411000100625-19:15-1-udalosti.html?index=36177" TargetMode="External"/><Relationship Id="rId1" Type="http://schemas.openxmlformats.org/officeDocument/2006/relationships/slideLayout" Target="../slideLayouts/slideLayout2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6"/>
          <p:cNvSpPr>
            <a:spLocks noGrp="1" noChangeArrowheads="1"/>
          </p:cNvSpPr>
          <p:nvPr>
            <p:ph type="title"/>
          </p:nvPr>
        </p:nvSpPr>
        <p:spPr/>
        <p:txBody>
          <a:bodyPr/>
          <a:lstStyle/>
          <a:p>
            <a:pPr algn="ctr" eaLnBrk="1" hangingPunct="1"/>
            <a:r>
              <a:rPr lang="cs-CZ" dirty="0" smtClean="0"/>
              <a:t>Mediální právo </a:t>
            </a:r>
            <a:br>
              <a:rPr lang="cs-CZ" dirty="0" smtClean="0"/>
            </a:br>
            <a:r>
              <a:rPr lang="cs-CZ" dirty="0" smtClean="0"/>
              <a:t/>
            </a:r>
            <a:br>
              <a:rPr lang="cs-CZ" dirty="0" smtClean="0"/>
            </a:br>
            <a:r>
              <a:rPr lang="cs-CZ" dirty="0" smtClean="0"/>
              <a:t>VII</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číslo snímku 4"/>
          <p:cNvSpPr>
            <a:spLocks noGrp="1"/>
          </p:cNvSpPr>
          <p:nvPr>
            <p:ph type="sldNum" sz="quarter" idx="11"/>
          </p:nvPr>
        </p:nvSpPr>
        <p:spPr/>
        <p:txBody>
          <a:bodyPr/>
          <a:lstStyle/>
          <a:p>
            <a:fld id="{86BDE3A5-8B1C-47E1-92BC-099DE10D1620}" type="slidenum">
              <a:rPr lang="cs-CZ"/>
              <a:pPr/>
              <a:t>10</a:t>
            </a:fld>
            <a:endParaRPr lang="cs-CZ"/>
          </a:p>
        </p:txBody>
      </p:sp>
      <p:graphicFrame>
        <p:nvGraphicFramePr>
          <p:cNvPr id="5" name="Diagram 4"/>
          <p:cNvGraphicFramePr/>
          <p:nvPr/>
        </p:nvGraphicFramePr>
        <p:xfrm>
          <a:off x="914400" y="1125538"/>
          <a:ext cx="7772400" cy="5032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14371" name="Rectangle 3"/>
          <p:cNvSpPr>
            <a:spLocks noGrp="1" noChangeArrowheads="1"/>
          </p:cNvSpPr>
          <p:nvPr>
            <p:ph type="body" idx="1"/>
          </p:nvPr>
        </p:nvSpPr>
        <p:spPr/>
        <p:txBody>
          <a:bodyPr/>
          <a:lstStyle/>
          <a:p>
            <a:pPr algn="just">
              <a:lnSpc>
                <a:spcPct val="80000"/>
              </a:lnSpc>
            </a:pPr>
            <a:r>
              <a:rPr lang="cs-CZ" sz="2100" dirty="0">
                <a:latin typeface="Syntax LT CE" pitchFamily="34" charset="0"/>
              </a:rPr>
              <a:t>ekonomická, organizační a technická připravenost žadatele k zajištění vysílání,</a:t>
            </a:r>
          </a:p>
          <a:p>
            <a:pPr algn="just">
              <a:lnSpc>
                <a:spcPct val="80000"/>
              </a:lnSpc>
            </a:pPr>
            <a:r>
              <a:rPr lang="cs-CZ" sz="2100" dirty="0">
                <a:latin typeface="Syntax LT CE" pitchFamily="34" charset="0"/>
              </a:rPr>
              <a:t>transparentnost vlastnických vztahů ve společnosti žadatele,</a:t>
            </a:r>
          </a:p>
          <a:p>
            <a:pPr algn="just">
              <a:lnSpc>
                <a:spcPct val="80000"/>
              </a:lnSpc>
            </a:pPr>
            <a:r>
              <a:rPr lang="cs-CZ" sz="2100" dirty="0">
                <a:latin typeface="Syntax LT CE" pitchFamily="34" charset="0"/>
              </a:rPr>
              <a:t>přínos programové skladby navrhované žadatelem o licenci k rozmanitosti stávající nabídky programů r. nebo </a:t>
            </a:r>
            <a:r>
              <a:rPr lang="cs-CZ" sz="2100" dirty="0" err="1">
                <a:latin typeface="Syntax LT CE" pitchFamily="34" charset="0"/>
              </a:rPr>
              <a:t>tv</a:t>
            </a:r>
            <a:r>
              <a:rPr lang="cs-CZ" sz="2100" dirty="0">
                <a:latin typeface="Syntax LT CE" pitchFamily="34" charset="0"/>
              </a:rPr>
              <a:t>. vysílání na území, které by mělo být pokryto,</a:t>
            </a:r>
          </a:p>
          <a:p>
            <a:pPr algn="just">
              <a:lnSpc>
                <a:spcPct val="80000"/>
              </a:lnSpc>
            </a:pPr>
            <a:r>
              <a:rPr lang="cs-CZ" sz="2100" dirty="0">
                <a:latin typeface="Syntax LT CE" pitchFamily="34" charset="0"/>
              </a:rPr>
              <a:t>zastoupení evropské tvorby, </a:t>
            </a:r>
            <a:r>
              <a:rPr lang="cs-CZ" sz="2100" dirty="0" err="1">
                <a:latin typeface="Syntax LT CE" pitchFamily="34" charset="0"/>
              </a:rPr>
              <a:t>tvorby</a:t>
            </a:r>
            <a:r>
              <a:rPr lang="cs-CZ" sz="2100" dirty="0">
                <a:latin typeface="Syntax LT CE" pitchFamily="34" charset="0"/>
              </a:rPr>
              <a:t> evropských nezávislých producentů a současné tvorby v navrhované programové skladbě,</a:t>
            </a:r>
          </a:p>
          <a:p>
            <a:pPr algn="just">
              <a:lnSpc>
                <a:spcPct val="80000"/>
              </a:lnSpc>
            </a:pPr>
            <a:r>
              <a:rPr lang="cs-CZ" sz="2100" dirty="0">
                <a:latin typeface="Syntax LT CE" pitchFamily="34" charset="0"/>
              </a:rPr>
              <a:t>přínos uchazeče pro rozvoj původní tvorby,</a:t>
            </a:r>
          </a:p>
          <a:p>
            <a:pPr algn="just">
              <a:lnSpc>
                <a:spcPct val="80000"/>
              </a:lnSpc>
            </a:pPr>
            <a:r>
              <a:rPr lang="cs-CZ" sz="2100" dirty="0">
                <a:latin typeface="Syntax LT CE" pitchFamily="34" charset="0"/>
              </a:rPr>
              <a:t>v </a:t>
            </a:r>
            <a:r>
              <a:rPr lang="cs-CZ" sz="2100" dirty="0" err="1">
                <a:latin typeface="Syntax LT CE" pitchFamily="34" charset="0"/>
              </a:rPr>
              <a:t>tv</a:t>
            </a:r>
            <a:r>
              <a:rPr lang="cs-CZ" sz="2100" dirty="0">
                <a:latin typeface="Syntax LT CE" pitchFamily="34" charset="0"/>
              </a:rPr>
              <a:t>. vysílání připravenost žadatele opatřit určité procento vysílaných pořadů skrytými nebo otevřenými titulky pro sluchově postižené,</a:t>
            </a:r>
          </a:p>
          <a:p>
            <a:pPr algn="just">
              <a:lnSpc>
                <a:spcPct val="80000"/>
              </a:lnSpc>
            </a:pPr>
            <a:r>
              <a:rPr lang="cs-CZ" sz="2100" dirty="0">
                <a:latin typeface="Syntax LT CE" pitchFamily="34" charset="0"/>
              </a:rPr>
              <a:t>přínos žadatele k zajištění rozvoje kultury národnostních, etnických a jiných menšin v České republice. </a:t>
            </a:r>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číslo snímku 4"/>
          <p:cNvSpPr>
            <a:spLocks noGrp="1"/>
          </p:cNvSpPr>
          <p:nvPr>
            <p:ph type="sldNum" sz="quarter" idx="11"/>
          </p:nvPr>
        </p:nvSpPr>
        <p:spPr/>
        <p:txBody>
          <a:bodyPr/>
          <a:lstStyle/>
          <a:p>
            <a:fld id="{53384C23-8359-4E6C-99A7-9FFE0395CEBE}" type="slidenum">
              <a:rPr lang="cs-CZ"/>
              <a:pPr/>
              <a:t>11</a:t>
            </a:fld>
            <a:endParaRPr lang="cs-CZ"/>
          </a:p>
        </p:txBody>
      </p:sp>
      <p:graphicFrame>
        <p:nvGraphicFramePr>
          <p:cNvPr id="5" name="Diagram 4"/>
          <p:cNvGraphicFramePr/>
          <p:nvPr/>
        </p:nvGraphicFramePr>
        <p:xfrm>
          <a:off x="914400" y="1125538"/>
          <a:ext cx="7772400" cy="5032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15395" name="Rectangle 3"/>
          <p:cNvSpPr>
            <a:spLocks noGrp="1" noChangeArrowheads="1"/>
          </p:cNvSpPr>
          <p:nvPr>
            <p:ph type="body" idx="1"/>
          </p:nvPr>
        </p:nvSpPr>
        <p:spPr/>
        <p:txBody>
          <a:bodyPr/>
          <a:lstStyle/>
          <a:p>
            <a:pPr>
              <a:lnSpc>
                <a:spcPct val="80000"/>
              </a:lnSpc>
            </a:pPr>
            <a:r>
              <a:rPr lang="cs-CZ" dirty="0"/>
              <a:t>Výrok o udělení licence jednomu ze žadatelů o licenci</a:t>
            </a:r>
          </a:p>
          <a:p>
            <a:pPr>
              <a:lnSpc>
                <a:spcPct val="80000"/>
              </a:lnSpc>
            </a:pPr>
            <a:r>
              <a:rPr lang="cs-CZ" dirty="0"/>
              <a:t>Zamítnutí žádostí ostatních žadatelů</a:t>
            </a:r>
          </a:p>
          <a:p>
            <a:pPr>
              <a:lnSpc>
                <a:spcPct val="80000"/>
              </a:lnSpc>
            </a:pPr>
            <a:r>
              <a:rPr lang="cs-CZ" dirty="0"/>
              <a:t>Podrobné odůvodnění (obsahuje kritéria, na základě kterých byla licence udělena žadateli o licenci a zamítnuty žádosti všech ostatních účastníků řízení)</a:t>
            </a:r>
          </a:p>
          <a:p>
            <a:pPr>
              <a:lnSpc>
                <a:spcPct val="80000"/>
              </a:lnSpc>
            </a:pPr>
            <a:r>
              <a:rPr lang="cs-CZ" dirty="0"/>
              <a:t>Poučení o opravném prostředku</a:t>
            </a:r>
          </a:p>
          <a:p>
            <a:pPr>
              <a:lnSpc>
                <a:spcPct val="80000"/>
              </a:lnSpc>
            </a:pPr>
            <a:r>
              <a:rPr lang="cs-CZ" dirty="0"/>
              <a:t>Časový rozsah vysílání, územní rozsah vysílání</a:t>
            </a:r>
          </a:p>
          <a:p>
            <a:pPr>
              <a:lnSpc>
                <a:spcPct val="80000"/>
              </a:lnSpc>
            </a:pPr>
            <a:r>
              <a:rPr lang="cs-CZ" dirty="0"/>
              <a:t>Dobu, na kterou byla licence udělena,</a:t>
            </a:r>
          </a:p>
          <a:p>
            <a:pPr>
              <a:lnSpc>
                <a:spcPct val="80000"/>
              </a:lnSpc>
            </a:pPr>
            <a:r>
              <a:rPr lang="cs-CZ" dirty="0"/>
              <a:t>Základní programovou specifikaci a další programové podmínky, včetně uvedení údaje, zda se jedná o </a:t>
            </a:r>
            <a:r>
              <a:rPr lang="cs-CZ" dirty="0" err="1"/>
              <a:t>plnoformátový</a:t>
            </a:r>
            <a:r>
              <a:rPr lang="cs-CZ" dirty="0"/>
              <a:t> program;,</a:t>
            </a:r>
          </a:p>
          <a:p>
            <a:pPr>
              <a:lnSpc>
                <a:spcPct val="80000"/>
              </a:lnSpc>
            </a:pPr>
            <a:r>
              <a:rPr lang="cs-CZ" dirty="0"/>
              <a:t>Územní rozsah vysílání u kabelových systémů.</a:t>
            </a:r>
          </a:p>
        </p:txBody>
      </p:sp>
    </p:spTree>
  </p:cSld>
  <p:clrMapOvr>
    <a:masterClrMapping/>
  </p:clrMapOvr>
  <p:transition spd="med">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číslo snímku 4"/>
          <p:cNvSpPr>
            <a:spLocks noGrp="1"/>
          </p:cNvSpPr>
          <p:nvPr>
            <p:ph type="sldNum" sz="quarter" idx="11"/>
          </p:nvPr>
        </p:nvSpPr>
        <p:spPr/>
        <p:txBody>
          <a:bodyPr/>
          <a:lstStyle/>
          <a:p>
            <a:fld id="{85689603-5C5C-44C5-B900-C1773D87F0FB}" type="slidenum">
              <a:rPr lang="cs-CZ"/>
              <a:pPr/>
              <a:t>12</a:t>
            </a:fld>
            <a:endParaRPr lang="cs-CZ"/>
          </a:p>
        </p:txBody>
      </p:sp>
      <p:graphicFrame>
        <p:nvGraphicFramePr>
          <p:cNvPr id="5" name="Diagram 4"/>
          <p:cNvGraphicFramePr/>
          <p:nvPr/>
        </p:nvGraphicFramePr>
        <p:xfrm>
          <a:off x="914400" y="1125538"/>
          <a:ext cx="7772400" cy="5032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16419" name="Rectangle 3"/>
          <p:cNvSpPr>
            <a:spLocks noGrp="1" noChangeArrowheads="1"/>
          </p:cNvSpPr>
          <p:nvPr>
            <p:ph type="body" idx="1"/>
          </p:nvPr>
        </p:nvSpPr>
        <p:spPr/>
        <p:txBody>
          <a:bodyPr/>
          <a:lstStyle/>
          <a:p>
            <a:r>
              <a:rPr lang="cs-CZ"/>
              <a:t>K provozování převzatého vysílání prostřednictvím sítě elektronických komunikací</a:t>
            </a:r>
          </a:p>
          <a:p>
            <a:pPr algn="just"/>
            <a:r>
              <a:rPr lang="cs-CZ"/>
              <a:t>Jsou–li splněny podmínky, je na ni právní nárok - Přihláška k registraci se podává nejméně 60 dnů před zamýšleným zahájením převzatého vysílání </a:t>
            </a:r>
          </a:p>
        </p:txBody>
      </p:sp>
    </p:spTree>
  </p:cSld>
  <p:clrMapOvr>
    <a:masterClrMapping/>
  </p:clrMapOvr>
  <p:transition spd="med">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číslo snímku 4"/>
          <p:cNvSpPr>
            <a:spLocks noGrp="1"/>
          </p:cNvSpPr>
          <p:nvPr>
            <p:ph type="sldNum" sz="quarter" idx="11"/>
          </p:nvPr>
        </p:nvSpPr>
        <p:spPr/>
        <p:txBody>
          <a:bodyPr/>
          <a:lstStyle/>
          <a:p>
            <a:fld id="{C99D729C-990D-46C2-99E3-EE3ABDC144BB}" type="slidenum">
              <a:rPr lang="cs-CZ"/>
              <a:pPr/>
              <a:t>13</a:t>
            </a:fld>
            <a:endParaRPr lang="cs-CZ"/>
          </a:p>
        </p:txBody>
      </p:sp>
      <p:graphicFrame>
        <p:nvGraphicFramePr>
          <p:cNvPr id="5" name="Diagram 4"/>
          <p:cNvGraphicFramePr/>
          <p:nvPr/>
        </p:nvGraphicFramePr>
        <p:xfrm>
          <a:off x="914400" y="1000108"/>
          <a:ext cx="7772400" cy="7858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59075" name="Rectangle 3"/>
          <p:cNvSpPr>
            <a:spLocks noGrp="1" noChangeArrowheads="1"/>
          </p:cNvSpPr>
          <p:nvPr>
            <p:ph type="body" idx="1"/>
          </p:nvPr>
        </p:nvSpPr>
        <p:spPr>
          <a:xfrm>
            <a:off x="900113" y="2143116"/>
            <a:ext cx="7772400" cy="3987809"/>
          </a:xfrm>
        </p:spPr>
        <p:txBody>
          <a:bodyPr/>
          <a:lstStyle/>
          <a:p>
            <a:pPr algn="just">
              <a:lnSpc>
                <a:spcPct val="90000"/>
              </a:lnSpc>
            </a:pPr>
            <a:r>
              <a:rPr lang="cs-CZ" dirty="0"/>
              <a:t>Kde je to </a:t>
            </a:r>
            <a:r>
              <a:rPr lang="cs-CZ" b="1" dirty="0"/>
              <a:t>proveditelné</a:t>
            </a:r>
            <a:r>
              <a:rPr lang="cs-CZ" dirty="0"/>
              <a:t>, vyhradit pro evropská díla nadpoloviční podíl celkového vysílacího času každého svého programu.</a:t>
            </a:r>
          </a:p>
          <a:p>
            <a:pPr algn="just">
              <a:lnSpc>
                <a:spcPct val="90000"/>
              </a:lnSpc>
            </a:pPr>
            <a:r>
              <a:rPr lang="cs-CZ" dirty="0"/>
              <a:t>Do celkového vysílacího času programu se nezapočítává čas určený vysílání zpravodajských pořadů, sportovních událostí, soutěží, teletextu, reklamy a teleshoppingu.</a:t>
            </a:r>
          </a:p>
          <a:p>
            <a:pPr algn="just">
              <a:lnSpc>
                <a:spcPct val="90000"/>
              </a:lnSpc>
            </a:pPr>
            <a:r>
              <a:rPr lang="cs-CZ" dirty="0"/>
              <a:t>Pro evropská díla vyrobená nezávislými výrobci alespoň 10 % celkového vysílacího času každého svého programu</a:t>
            </a:r>
          </a:p>
        </p:txBody>
      </p:sp>
    </p:spTree>
  </p:cSld>
  <p:clrMapOvr>
    <a:masterClrMapping/>
  </p:clrMapOvr>
  <p:transition spd="med">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číslo snímku 4"/>
          <p:cNvSpPr>
            <a:spLocks noGrp="1"/>
          </p:cNvSpPr>
          <p:nvPr>
            <p:ph type="sldNum" sz="quarter" idx="11"/>
          </p:nvPr>
        </p:nvSpPr>
        <p:spPr/>
        <p:txBody>
          <a:bodyPr/>
          <a:lstStyle/>
          <a:p>
            <a:fld id="{88F1CE4B-FE7D-420D-86FF-4DF9C99B4DE0}" type="slidenum">
              <a:rPr lang="cs-CZ"/>
              <a:pPr/>
              <a:t>14</a:t>
            </a:fld>
            <a:endParaRPr lang="cs-CZ"/>
          </a:p>
        </p:txBody>
      </p:sp>
      <p:graphicFrame>
        <p:nvGraphicFramePr>
          <p:cNvPr id="5" name="Diagram 4"/>
          <p:cNvGraphicFramePr/>
          <p:nvPr/>
        </p:nvGraphicFramePr>
        <p:xfrm>
          <a:off x="914400" y="1125538"/>
          <a:ext cx="7772400" cy="5032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60099" name="Rectangle 3"/>
          <p:cNvSpPr>
            <a:spLocks noGrp="1" noChangeArrowheads="1"/>
          </p:cNvSpPr>
          <p:nvPr>
            <p:ph type="body" idx="1"/>
          </p:nvPr>
        </p:nvSpPr>
        <p:spPr/>
        <p:txBody>
          <a:bodyPr/>
          <a:lstStyle/>
          <a:p>
            <a:pPr>
              <a:lnSpc>
                <a:spcPct val="80000"/>
              </a:lnSpc>
            </a:pPr>
            <a:endParaRPr lang="cs-CZ" sz="1600" dirty="0"/>
          </a:p>
          <a:p>
            <a:pPr algn="just">
              <a:lnSpc>
                <a:spcPct val="80000"/>
              </a:lnSpc>
            </a:pPr>
            <a:r>
              <a:rPr lang="cs-CZ" sz="2000" dirty="0"/>
              <a:t>Jestliže provozovatel vysílání a provozovatel převzatého vysílání porušuje povinnosti stanovené tímto zákonem nebo podmínky udělené licence, upozorní jej Rada na porušení tohoto zákona a stanoví mu lhůtu k nápravě.</a:t>
            </a:r>
          </a:p>
          <a:p>
            <a:pPr>
              <a:lnSpc>
                <a:spcPct val="80000"/>
              </a:lnSpc>
            </a:pPr>
            <a:r>
              <a:rPr lang="cs-CZ" sz="2000" dirty="0"/>
              <a:t>Stanoví přiměřenou délku lhůty</a:t>
            </a:r>
          </a:p>
          <a:p>
            <a:pPr>
              <a:lnSpc>
                <a:spcPct val="80000"/>
              </a:lnSpc>
            </a:pPr>
            <a:r>
              <a:rPr lang="cs-CZ" sz="2000" dirty="0"/>
              <a:t>Dojde-li k nápravě ve stanovené lhůtě, Rada sankci neuloží.</a:t>
            </a:r>
          </a:p>
          <a:p>
            <a:pPr>
              <a:lnSpc>
                <a:spcPct val="80000"/>
              </a:lnSpc>
            </a:pPr>
            <a:r>
              <a:rPr lang="cs-CZ" sz="2000" dirty="0"/>
              <a:t>Nepoužije se v případě:</a:t>
            </a:r>
          </a:p>
          <a:p>
            <a:pPr lvl="1">
              <a:lnSpc>
                <a:spcPct val="80000"/>
              </a:lnSpc>
            </a:pPr>
            <a:r>
              <a:rPr lang="cs-CZ" sz="2000" dirty="0"/>
              <a:t>podněcování k nenávisti z důvodů rasy, pohlaví, náboženství, národnosti nebo příslušnosti k určité skupině obyvatelstva,</a:t>
            </a:r>
          </a:p>
          <a:p>
            <a:pPr lvl="1">
              <a:lnSpc>
                <a:spcPct val="80000"/>
              </a:lnSpc>
            </a:pPr>
            <a:r>
              <a:rPr lang="cs-CZ" sz="2000" dirty="0"/>
              <a:t>pokud vysílané pořady obsahují podprahová sdělení,</a:t>
            </a:r>
          </a:p>
          <a:p>
            <a:pPr lvl="1">
              <a:lnSpc>
                <a:spcPct val="80000"/>
              </a:lnSpc>
            </a:pPr>
            <a:r>
              <a:rPr lang="cs-CZ" sz="2000" dirty="0"/>
              <a:t>vysílání pořadů, které mohou vážně narušit fyzický, psychický nebo mravní vývoj dětí a mladistvých zejména tím, že obsahují pornografii a hrubé samoúčelné násilí,</a:t>
            </a:r>
          </a:p>
        </p:txBody>
      </p:sp>
    </p:spTree>
  </p:cSld>
  <p:clrMapOvr>
    <a:masterClrMapping/>
  </p:clrMapOvr>
  <p:transition spd="med">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číslo snímku 4"/>
          <p:cNvSpPr>
            <a:spLocks noGrp="1"/>
          </p:cNvSpPr>
          <p:nvPr>
            <p:ph type="sldNum" sz="quarter" idx="11"/>
          </p:nvPr>
        </p:nvSpPr>
        <p:spPr/>
        <p:txBody>
          <a:bodyPr/>
          <a:lstStyle/>
          <a:p>
            <a:fld id="{916726CC-B0B8-4736-B4E7-71F1F3FB502D}" type="slidenum">
              <a:rPr lang="cs-CZ"/>
              <a:pPr/>
              <a:t>15</a:t>
            </a:fld>
            <a:endParaRPr lang="cs-CZ"/>
          </a:p>
        </p:txBody>
      </p:sp>
      <p:graphicFrame>
        <p:nvGraphicFramePr>
          <p:cNvPr id="5" name="Diagram 4"/>
          <p:cNvGraphicFramePr/>
          <p:nvPr/>
        </p:nvGraphicFramePr>
        <p:xfrm>
          <a:off x="914400" y="1125538"/>
          <a:ext cx="7772400" cy="5032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61123" name="Rectangle 3"/>
          <p:cNvSpPr>
            <a:spLocks noGrp="1" noChangeArrowheads="1"/>
          </p:cNvSpPr>
          <p:nvPr>
            <p:ph type="body" idx="1"/>
          </p:nvPr>
        </p:nvSpPr>
        <p:spPr/>
        <p:txBody>
          <a:bodyPr/>
          <a:lstStyle/>
          <a:p>
            <a:pPr algn="just"/>
            <a:r>
              <a:rPr lang="cs-CZ" sz="2000"/>
              <a:t>Směrnice Rady o koordinaci některých právních a správních předpisů členských států upravujících provozování televizního vysílání (89/552/EHS) – směrnice „Televize bez hranic“</a:t>
            </a:r>
          </a:p>
          <a:p>
            <a:pPr algn="just"/>
            <a:r>
              <a:rPr lang="cs-CZ" sz="2000"/>
              <a:t>Rozhodnutí ESD </a:t>
            </a:r>
            <a:r>
              <a:rPr lang="cs-CZ" sz="2000" b="1"/>
              <a:t>C – 89/04</a:t>
            </a:r>
            <a:r>
              <a:rPr lang="cs-CZ" sz="2000"/>
              <a:t>  (2001/31/ES - o některých právních aspektech služeb informační společnosti, zejména elektronického obchodu, na vnitřním trhu a 98/34/ES - 	o postupu při poskytování informací v oblasti norem a technických předpisů)</a:t>
            </a:r>
          </a:p>
        </p:txBody>
      </p:sp>
    </p:spTree>
  </p:cSld>
  <p:clrMapOvr>
    <a:masterClrMapping/>
  </p:clrMapOvr>
  <p:transition spd="med">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číslo snímku 4"/>
          <p:cNvSpPr>
            <a:spLocks noGrp="1"/>
          </p:cNvSpPr>
          <p:nvPr>
            <p:ph type="sldNum" sz="quarter" idx="11"/>
          </p:nvPr>
        </p:nvSpPr>
        <p:spPr/>
        <p:txBody>
          <a:bodyPr/>
          <a:lstStyle/>
          <a:p>
            <a:fld id="{2854932D-E508-40AC-A0E3-AE5491FB15CE}" type="slidenum">
              <a:rPr lang="cs-CZ"/>
              <a:pPr/>
              <a:t>16</a:t>
            </a:fld>
            <a:endParaRPr lang="cs-CZ"/>
          </a:p>
        </p:txBody>
      </p:sp>
      <p:graphicFrame>
        <p:nvGraphicFramePr>
          <p:cNvPr id="5" name="Diagram 4"/>
          <p:cNvGraphicFramePr/>
          <p:nvPr/>
        </p:nvGraphicFramePr>
        <p:xfrm>
          <a:off x="914400" y="1125538"/>
          <a:ext cx="7772400" cy="5032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62147" name="Rectangle 3"/>
          <p:cNvSpPr>
            <a:spLocks noGrp="1" noChangeArrowheads="1"/>
          </p:cNvSpPr>
          <p:nvPr>
            <p:ph type="body" idx="1"/>
          </p:nvPr>
        </p:nvSpPr>
        <p:spPr/>
        <p:txBody>
          <a:bodyPr/>
          <a:lstStyle/>
          <a:p>
            <a:pPr>
              <a:lnSpc>
                <a:spcPct val="90000"/>
              </a:lnSpc>
            </a:pPr>
            <a:r>
              <a:rPr lang="cs-CZ"/>
              <a:t>Evropská úmluva o přeshraniční televizi (57/2004 Sb.m.s.)</a:t>
            </a:r>
          </a:p>
          <a:p>
            <a:pPr lvl="1">
              <a:lnSpc>
                <a:spcPct val="90000"/>
              </a:lnSpc>
            </a:pPr>
            <a:r>
              <a:rPr lang="cs-CZ"/>
              <a:t>účelem je usnadnit smluvním stranám vysílání a převzaté vysílání televizních programů přesahující hranice.</a:t>
            </a:r>
          </a:p>
          <a:p>
            <a:pPr lvl="1">
              <a:lnSpc>
                <a:spcPct val="90000"/>
              </a:lnSpc>
            </a:pPr>
            <a:r>
              <a:rPr lang="cs-CZ"/>
              <a:t>události zvýšeného zájmu veřejnosti: </a:t>
            </a:r>
          </a:p>
          <a:p>
            <a:pPr lvl="2">
              <a:lnSpc>
                <a:spcPct val="90000"/>
              </a:lnSpc>
            </a:pPr>
            <a:r>
              <a:rPr lang="cs-CZ"/>
              <a:t>závod královny Alžběty (Belgie)</a:t>
            </a:r>
          </a:p>
          <a:p>
            <a:pPr lvl="2">
              <a:lnSpc>
                <a:spcPct val="90000"/>
              </a:lnSpc>
            </a:pPr>
            <a:r>
              <a:rPr lang="cs-CZ"/>
              <a:t>Novoroční koncert Ples v opeře (Rakousko)</a:t>
            </a:r>
          </a:p>
          <a:p>
            <a:pPr lvl="2">
              <a:lnSpc>
                <a:spcPct val="90000"/>
              </a:lnSpc>
            </a:pPr>
            <a:r>
              <a:rPr lang="cs-CZ"/>
              <a:t>hudební festival San Remo (Itálie)</a:t>
            </a:r>
          </a:p>
          <a:p>
            <a:pPr lvl="2">
              <a:lnSpc>
                <a:spcPct val="90000"/>
              </a:lnSpc>
            </a:pPr>
            <a:r>
              <a:rPr lang="cs-CZ"/>
              <a:t>mistrovství světa a Evropy v házené (Norsko)</a:t>
            </a:r>
          </a:p>
        </p:txBody>
      </p:sp>
    </p:spTree>
  </p:cSld>
  <p:clrMapOvr>
    <a:masterClrMapping/>
  </p:clrMapOvr>
  <p:transition spd="med">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číslo snímku 4"/>
          <p:cNvSpPr>
            <a:spLocks noGrp="1"/>
          </p:cNvSpPr>
          <p:nvPr>
            <p:ph type="sldNum" sz="quarter" idx="11"/>
          </p:nvPr>
        </p:nvSpPr>
        <p:spPr/>
        <p:txBody>
          <a:bodyPr/>
          <a:lstStyle/>
          <a:p>
            <a:pPr>
              <a:defRPr/>
            </a:pPr>
            <a:fld id="{855D4DEC-8FE3-4704-B411-C6954506E0DD}" type="slidenum">
              <a:rPr lang="cs-CZ">
                <a:solidFill>
                  <a:srgbClr val="000000"/>
                </a:solidFill>
              </a:rPr>
              <a:pPr>
                <a:defRPr/>
              </a:pPr>
              <a:t>17</a:t>
            </a:fld>
            <a:endParaRPr lang="cs-CZ">
              <a:solidFill>
                <a:srgbClr val="000000"/>
              </a:solidFill>
            </a:endParaRPr>
          </a:p>
        </p:txBody>
      </p:sp>
      <p:sp>
        <p:nvSpPr>
          <p:cNvPr id="253954" name="Rectangle 2"/>
          <p:cNvSpPr>
            <a:spLocks noGrp="1" noChangeArrowheads="1"/>
          </p:cNvSpPr>
          <p:nvPr>
            <p:ph type="title"/>
          </p:nvPr>
        </p:nvSpPr>
        <p:spPr/>
        <p:txBody>
          <a:bodyPr/>
          <a:lstStyle/>
          <a:p>
            <a:r>
              <a:rPr lang="cs-CZ" sz="2000" smtClean="0"/>
              <a:t>Práva a povinnosti vysílatelů – obsah programů</a:t>
            </a:r>
          </a:p>
        </p:txBody>
      </p:sp>
      <p:sp>
        <p:nvSpPr>
          <p:cNvPr id="253955" name="Rectangle 3"/>
          <p:cNvSpPr>
            <a:spLocks noGrp="1" noChangeArrowheads="1"/>
          </p:cNvSpPr>
          <p:nvPr>
            <p:ph type="body" idx="1"/>
          </p:nvPr>
        </p:nvSpPr>
        <p:spPr>
          <a:xfrm>
            <a:off x="720725" y="2017713"/>
            <a:ext cx="8099425" cy="4291012"/>
          </a:xfrm>
        </p:spPr>
        <p:txBody>
          <a:bodyPr/>
          <a:lstStyle/>
          <a:p>
            <a:pPr>
              <a:lnSpc>
                <a:spcPct val="90000"/>
              </a:lnSpc>
            </a:pPr>
            <a:r>
              <a:rPr lang="cs-CZ" sz="2000" smtClean="0">
                <a:latin typeface="Arial" charset="0"/>
              </a:rPr>
              <a:t>Právo: </a:t>
            </a:r>
          </a:p>
          <a:p>
            <a:pPr lvl="1">
              <a:lnSpc>
                <a:spcPct val="90000"/>
              </a:lnSpc>
            </a:pPr>
            <a:r>
              <a:rPr lang="cs-CZ" sz="2000" smtClean="0">
                <a:latin typeface="Arial" charset="0"/>
              </a:rPr>
              <a:t>má právo vysílat programy svobodně a nezávisle. Do jejich obsahu lze zasahovat pouze na základě zákona a v jeho mezích.</a:t>
            </a:r>
          </a:p>
          <a:p>
            <a:pPr>
              <a:lnSpc>
                <a:spcPct val="90000"/>
              </a:lnSpc>
            </a:pPr>
            <a:r>
              <a:rPr lang="cs-CZ" sz="2000" smtClean="0">
                <a:latin typeface="Arial" charset="0"/>
              </a:rPr>
              <a:t>Povinnosti:</a:t>
            </a:r>
          </a:p>
          <a:p>
            <a:pPr lvl="1" algn="just">
              <a:lnSpc>
                <a:spcPct val="90000"/>
              </a:lnSpc>
            </a:pPr>
            <a:r>
              <a:rPr lang="cs-CZ" sz="2000" smtClean="0">
                <a:latin typeface="Arial" charset="0"/>
              </a:rPr>
              <a:t>poskytuje </a:t>
            </a:r>
            <a:r>
              <a:rPr lang="cs-CZ" sz="2000" b="1" smtClean="0">
                <a:latin typeface="Arial" charset="0"/>
              </a:rPr>
              <a:t>objektivní</a:t>
            </a:r>
            <a:r>
              <a:rPr lang="cs-CZ" sz="2000" smtClean="0">
                <a:latin typeface="Arial" charset="0"/>
              </a:rPr>
              <a:t> a </a:t>
            </a:r>
            <a:r>
              <a:rPr lang="cs-CZ" sz="2000" b="1" smtClean="0">
                <a:latin typeface="Arial" charset="0"/>
              </a:rPr>
              <a:t>vyvážené</a:t>
            </a:r>
            <a:r>
              <a:rPr lang="cs-CZ" sz="2000" smtClean="0">
                <a:latin typeface="Arial" charset="0"/>
              </a:rPr>
              <a:t> informace nezbytné pro svobodné vytváření názorů. Názory nebo hodnotící komentáře musí být odděleny od informací zpravodajského charakteru.</a:t>
            </a:r>
          </a:p>
          <a:p>
            <a:pPr lvl="1" algn="just">
              <a:lnSpc>
                <a:spcPct val="90000"/>
              </a:lnSpc>
            </a:pPr>
            <a:r>
              <a:rPr lang="cs-CZ" sz="2000" smtClean="0">
                <a:latin typeface="Arial" charset="0"/>
              </a:rPr>
              <a:t>je povinen zajistit, aby ve zpravodajských a politicko-publicistických pořadech bylo dbáno zásad </a:t>
            </a:r>
            <a:r>
              <a:rPr lang="cs-CZ" sz="2000" b="1" smtClean="0">
                <a:latin typeface="Arial" charset="0"/>
              </a:rPr>
              <a:t>objektivity</a:t>
            </a:r>
            <a:r>
              <a:rPr lang="cs-CZ" sz="2000" smtClean="0">
                <a:latin typeface="Arial" charset="0"/>
              </a:rPr>
              <a:t> a </a:t>
            </a:r>
            <a:r>
              <a:rPr lang="cs-CZ" sz="2000" b="1" smtClean="0">
                <a:latin typeface="Arial" charset="0"/>
              </a:rPr>
              <a:t>vyváženosti</a:t>
            </a:r>
            <a:r>
              <a:rPr lang="cs-CZ" sz="2000" smtClean="0">
                <a:latin typeface="Arial" charset="0"/>
              </a:rPr>
              <a:t> a zejména nebyla v celku vysílaného programu jednostranně zvýhodňována žádná politická strana nebo hnutí, popřípadě jejich názory nebo názory jednotlivých skupin veřejnosti, a to s přihlédnutím k jejich reálnému postavení v politickém a společenském životě.</a:t>
            </a:r>
          </a:p>
        </p:txBody>
      </p:sp>
    </p:spTree>
    <p:extLst>
      <p:ext uri="{BB962C8B-B14F-4D97-AF65-F5344CB8AC3E}">
        <p14:creationId xmlns:p14="http://schemas.microsoft.com/office/powerpoint/2010/main" val="2152172190"/>
      </p:ext>
    </p:extLst>
  </p:cSld>
  <p:clrMapOvr>
    <a:masterClrMapping/>
  </p:clrMapOvr>
  <p:transition spd="med">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Zástupný symbol pro číslo snímku 4"/>
          <p:cNvSpPr>
            <a:spLocks noGrp="1"/>
          </p:cNvSpPr>
          <p:nvPr>
            <p:ph type="sldNum" sz="quarter" idx="11"/>
          </p:nvPr>
        </p:nvSpPr>
        <p:spPr/>
        <p:txBody>
          <a:bodyPr/>
          <a:lstStyle/>
          <a:p>
            <a:pPr>
              <a:defRPr/>
            </a:pPr>
            <a:fld id="{473E6587-C70A-470F-8B98-DD12DF825B7B}" type="slidenum">
              <a:rPr lang="cs-CZ">
                <a:solidFill>
                  <a:srgbClr val="000000"/>
                </a:solidFill>
              </a:rPr>
              <a:pPr>
                <a:defRPr/>
              </a:pPr>
              <a:t>18</a:t>
            </a:fld>
            <a:endParaRPr lang="cs-CZ">
              <a:solidFill>
                <a:srgbClr val="000000"/>
              </a:solidFill>
            </a:endParaRPr>
          </a:p>
        </p:txBody>
      </p:sp>
      <p:sp>
        <p:nvSpPr>
          <p:cNvPr id="254978" name="Rectangle 2"/>
          <p:cNvSpPr>
            <a:spLocks noGrp="1" noChangeArrowheads="1"/>
          </p:cNvSpPr>
          <p:nvPr>
            <p:ph type="body" idx="1"/>
          </p:nvPr>
        </p:nvSpPr>
        <p:spPr>
          <a:xfrm>
            <a:off x="457200" y="1243013"/>
            <a:ext cx="8229600" cy="4991100"/>
          </a:xfrm>
        </p:spPr>
        <p:txBody>
          <a:bodyPr/>
          <a:lstStyle/>
          <a:p>
            <a:pPr algn="just">
              <a:lnSpc>
                <a:spcPct val="80000"/>
              </a:lnSpc>
            </a:pPr>
            <a:r>
              <a:rPr lang="cs-CZ" sz="2000" smtClean="0">
                <a:latin typeface="Arial" charset="0"/>
              </a:rPr>
              <a:t>provozovat vysílání vlastním jménem, na vlastní účet a na vlastní odpovědnost a nést odpovědnost za obsah programů,</a:t>
            </a:r>
          </a:p>
          <a:p>
            <a:pPr algn="just">
              <a:lnSpc>
                <a:spcPct val="80000"/>
              </a:lnSpc>
            </a:pPr>
            <a:r>
              <a:rPr lang="cs-CZ" sz="2000" smtClean="0">
                <a:latin typeface="Arial" charset="0"/>
              </a:rPr>
              <a:t>zajistit, aby vysílané pořady nepropagovaly </a:t>
            </a:r>
            <a:r>
              <a:rPr lang="cs-CZ" sz="2000" b="1" smtClean="0">
                <a:latin typeface="Arial" charset="0"/>
              </a:rPr>
              <a:t>válku nebo nelíčily krutá nebo jinak nelidská jednání</a:t>
            </a:r>
            <a:r>
              <a:rPr lang="cs-CZ" sz="2000" smtClean="0">
                <a:latin typeface="Arial" charset="0"/>
              </a:rPr>
              <a:t> takovým způsobem, který je jejich zlehčováním, omlouváním nebo schvalováním,</a:t>
            </a:r>
          </a:p>
          <a:p>
            <a:pPr algn="just">
              <a:lnSpc>
                <a:spcPct val="80000"/>
              </a:lnSpc>
            </a:pPr>
            <a:r>
              <a:rPr lang="cs-CZ" sz="2000" smtClean="0">
                <a:latin typeface="Arial" charset="0"/>
              </a:rPr>
              <a:t>zajistit, aby vysílané pořady </a:t>
            </a:r>
            <a:r>
              <a:rPr lang="cs-CZ" sz="2000" b="1" smtClean="0">
                <a:latin typeface="Arial" charset="0"/>
              </a:rPr>
              <a:t>nepodněcovaly k nenávisti</a:t>
            </a:r>
            <a:r>
              <a:rPr lang="cs-CZ" sz="2000" smtClean="0">
                <a:latin typeface="Arial" charset="0"/>
              </a:rPr>
              <a:t> z důvodů rasy, pohlaví, náboženství, národnosti nebo příslušnosti k určité skupině obyvatelstva,</a:t>
            </a:r>
          </a:p>
          <a:p>
            <a:pPr algn="just">
              <a:lnSpc>
                <a:spcPct val="80000"/>
              </a:lnSpc>
            </a:pPr>
            <a:r>
              <a:rPr lang="cs-CZ" sz="2000" smtClean="0">
                <a:latin typeface="Arial" charset="0"/>
              </a:rPr>
              <a:t>zajistit, aby vysílané pořady neobsahovaly </a:t>
            </a:r>
            <a:r>
              <a:rPr lang="cs-CZ" sz="2000" b="1" smtClean="0">
                <a:latin typeface="Arial" charset="0"/>
              </a:rPr>
              <a:t>podprahová sdělení</a:t>
            </a:r>
            <a:r>
              <a:rPr lang="cs-CZ" sz="2000" smtClean="0">
                <a:latin typeface="Arial" charset="0"/>
              </a:rPr>
              <a:t>,</a:t>
            </a:r>
          </a:p>
          <a:p>
            <a:pPr algn="just">
              <a:lnSpc>
                <a:spcPct val="80000"/>
              </a:lnSpc>
            </a:pPr>
            <a:r>
              <a:rPr lang="cs-CZ" sz="2000" smtClean="0">
                <a:latin typeface="Arial" charset="0"/>
              </a:rPr>
              <a:t>nezařazovat do vysílání pořady, které </a:t>
            </a:r>
            <a:r>
              <a:rPr lang="cs-CZ" sz="2000" b="1" smtClean="0">
                <a:latin typeface="Arial" charset="0"/>
              </a:rPr>
              <a:t>mohou </a:t>
            </a:r>
            <a:r>
              <a:rPr lang="cs-CZ" sz="2000" smtClean="0">
                <a:latin typeface="Arial" charset="0"/>
              </a:rPr>
              <a:t>vážně narušit fyzický, psychický nebo mravní vývoj dětí a mladistvých zejména tím, že obsahují pornografii a hrubé samoúčelné násilí,</a:t>
            </a:r>
          </a:p>
          <a:p>
            <a:pPr algn="just">
              <a:lnSpc>
                <a:spcPct val="80000"/>
              </a:lnSpc>
            </a:pPr>
            <a:r>
              <a:rPr lang="cs-CZ" sz="2000" smtClean="0">
                <a:latin typeface="Arial" charset="0"/>
              </a:rPr>
              <a:t>bezdůvodně nezobrazovat osoby umírající nebo vystavené těžkému tělesnému nebo duševnímu utrpení způsobem snižujícím lidskou důstojnost,</a:t>
            </a:r>
          </a:p>
          <a:p>
            <a:pPr algn="just">
              <a:lnSpc>
                <a:spcPct val="80000"/>
              </a:lnSpc>
            </a:pPr>
            <a:r>
              <a:rPr lang="cs-CZ" sz="2000" smtClean="0">
                <a:latin typeface="Arial" charset="0"/>
              </a:rPr>
              <a:t>nezařazovat v době od 06.00 hodin do 22.00 hodin pořady a upoutávky, které </a:t>
            </a:r>
            <a:r>
              <a:rPr lang="cs-CZ" sz="2000" b="1" smtClean="0">
                <a:latin typeface="Arial" charset="0"/>
              </a:rPr>
              <a:t>by mohly</a:t>
            </a:r>
            <a:r>
              <a:rPr lang="cs-CZ" sz="2000" smtClean="0">
                <a:latin typeface="Arial" charset="0"/>
              </a:rPr>
              <a:t> ohrozit fyzický, psychický nebo mravní vývoj dětí a mladistvých,</a:t>
            </a:r>
          </a:p>
        </p:txBody>
      </p:sp>
    </p:spTree>
    <p:extLst>
      <p:ext uri="{BB962C8B-B14F-4D97-AF65-F5344CB8AC3E}">
        <p14:creationId xmlns:p14="http://schemas.microsoft.com/office/powerpoint/2010/main" val="143806786"/>
      </p:ext>
    </p:extLst>
  </p:cSld>
  <p:clrMapOvr>
    <a:masterClrMapping/>
  </p:clrMapOvr>
  <p:transition spd="med">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Zástupný symbol pro číslo snímku 4"/>
          <p:cNvSpPr>
            <a:spLocks noGrp="1"/>
          </p:cNvSpPr>
          <p:nvPr>
            <p:ph type="sldNum" sz="quarter" idx="11"/>
          </p:nvPr>
        </p:nvSpPr>
        <p:spPr/>
        <p:txBody>
          <a:bodyPr/>
          <a:lstStyle/>
          <a:p>
            <a:pPr>
              <a:defRPr/>
            </a:pPr>
            <a:fld id="{C287A602-F528-4C6E-8167-436A0DF69430}" type="slidenum">
              <a:rPr lang="cs-CZ">
                <a:solidFill>
                  <a:srgbClr val="000000"/>
                </a:solidFill>
              </a:rPr>
              <a:pPr>
                <a:defRPr/>
              </a:pPr>
              <a:t>19</a:t>
            </a:fld>
            <a:endParaRPr lang="cs-CZ">
              <a:solidFill>
                <a:srgbClr val="000000"/>
              </a:solidFill>
            </a:endParaRPr>
          </a:p>
        </p:txBody>
      </p:sp>
      <p:sp>
        <p:nvSpPr>
          <p:cNvPr id="256002" name="Rectangle 2"/>
          <p:cNvSpPr>
            <a:spLocks noGrp="1" noChangeArrowheads="1"/>
          </p:cNvSpPr>
          <p:nvPr>
            <p:ph type="body" idx="1"/>
          </p:nvPr>
        </p:nvSpPr>
        <p:spPr>
          <a:xfrm>
            <a:off x="457200" y="1027113"/>
            <a:ext cx="8229600" cy="5099050"/>
          </a:xfrm>
        </p:spPr>
        <p:txBody>
          <a:bodyPr/>
          <a:lstStyle/>
          <a:p>
            <a:pPr algn="just">
              <a:lnSpc>
                <a:spcPct val="80000"/>
              </a:lnSpc>
            </a:pPr>
            <a:r>
              <a:rPr lang="cs-CZ" sz="2100" smtClean="0">
                <a:latin typeface="Syntax LT CE" pitchFamily="34" charset="0"/>
              </a:rPr>
              <a:t>nezařazovat do programů pořady, které mohou utvrzovat stereotypní předsudky týkající se etnických, náboženských nebo rasových menšin,</a:t>
            </a:r>
          </a:p>
          <a:p>
            <a:pPr algn="just">
              <a:lnSpc>
                <a:spcPct val="80000"/>
              </a:lnSpc>
            </a:pPr>
            <a:r>
              <a:rPr lang="cs-CZ" sz="2100" smtClean="0">
                <a:latin typeface="Syntax LT CE" pitchFamily="34" charset="0"/>
              </a:rPr>
              <a:t>nezařazovat do programů pořady a reklamy, které obsahují vulgarismy a nadávky, kromě uměleckých děl, v nichž je to z hlediska líčeného kontextu nutné; taková díla je však možné vysílat pouze v době od 22.00 hodin do 06.00 hodin druhého dne,</a:t>
            </a:r>
          </a:p>
          <a:p>
            <a:pPr algn="just">
              <a:lnSpc>
                <a:spcPct val="80000"/>
              </a:lnSpc>
            </a:pPr>
            <a:r>
              <a:rPr lang="cs-CZ" sz="2100" smtClean="0">
                <a:latin typeface="Syntax LT CE" pitchFamily="34" charset="0"/>
              </a:rPr>
              <a:t>uvádět označení televizního programu (logo) v televizním vysílání, s výjimkou vysílání reklamy a teleshoppingu,</a:t>
            </a:r>
          </a:p>
          <a:p>
            <a:pPr algn="just">
              <a:lnSpc>
                <a:spcPct val="80000"/>
              </a:lnSpc>
            </a:pPr>
            <a:r>
              <a:rPr lang="cs-CZ" sz="2100" smtClean="0">
                <a:latin typeface="Syntax LT CE" pitchFamily="34" charset="0"/>
              </a:rPr>
              <a:t>identifikovat rozhlasový program alespoň jedenkrát za hodinu, nenaruší-li tím celistvost vysílaného pořadu,</a:t>
            </a:r>
          </a:p>
          <a:p>
            <a:pPr algn="just">
              <a:lnSpc>
                <a:spcPct val="80000"/>
              </a:lnSpc>
            </a:pPr>
            <a:r>
              <a:rPr lang="cs-CZ" sz="2100" smtClean="0">
                <a:latin typeface="Syntax LT CE" pitchFamily="34" charset="0"/>
              </a:rPr>
              <a:t>provozovatel celoplošného televizního vysílání s licencí je povinen opatřit minimálně 15 % vysílaných pořadů skrytými nebo otevřenými titulky pro sluchově postižené a provozovatel celoplošného televizního vysílání ze zákona je povinen opatřit 70 % vysílaných pořadů skrytými nebo otevřenými titulky pro sluchově postižené, pokud</a:t>
            </a:r>
          </a:p>
        </p:txBody>
      </p:sp>
    </p:spTree>
    <p:extLst>
      <p:ext uri="{BB962C8B-B14F-4D97-AF65-F5344CB8AC3E}">
        <p14:creationId xmlns:p14="http://schemas.microsoft.com/office/powerpoint/2010/main" val="2616716558"/>
      </p:ext>
    </p:extLst>
  </p:cSld>
  <p:clrMapOvr>
    <a:masterClrMapping/>
  </p:clrMapOvr>
  <p:transition spd="med">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Zástupný symbol pro číslo snímku 4"/>
          <p:cNvSpPr>
            <a:spLocks noGrp="1"/>
          </p:cNvSpPr>
          <p:nvPr>
            <p:ph type="sldNum" sz="quarter" idx="11"/>
          </p:nvPr>
        </p:nvSpPr>
        <p:spPr/>
        <p:txBody>
          <a:bodyPr/>
          <a:lstStyle/>
          <a:p>
            <a:fld id="{C9CCC898-2B88-4097-958F-2FBCE879B526}" type="slidenum">
              <a:rPr lang="cs-CZ"/>
              <a:pPr/>
              <a:t>2</a:t>
            </a:fld>
            <a:endParaRPr lang="cs-CZ" dirty="0"/>
          </a:p>
        </p:txBody>
      </p:sp>
      <p:sp>
        <p:nvSpPr>
          <p:cNvPr id="306178" name="Text Box 2"/>
          <p:cNvSpPr txBox="1">
            <a:spLocks noChangeArrowheads="1"/>
          </p:cNvSpPr>
          <p:nvPr/>
        </p:nvSpPr>
        <p:spPr bwMode="auto">
          <a:xfrm>
            <a:off x="0" y="915988"/>
            <a:ext cx="9144000" cy="822325"/>
          </a:xfrm>
          <a:prstGeom prst="rect">
            <a:avLst/>
          </a:prstGeom>
          <a:noFill/>
          <a:ln w="9525">
            <a:noFill/>
            <a:miter lim="800000"/>
            <a:headEnd/>
            <a:tailEnd/>
          </a:ln>
          <a:effectLst/>
        </p:spPr>
        <p:txBody>
          <a:bodyPr>
            <a:spAutoFit/>
          </a:bodyPr>
          <a:lstStyle/>
          <a:p>
            <a:pPr algn="ctr"/>
            <a:r>
              <a:rPr lang="cs-CZ" b="1" dirty="0"/>
              <a:t>Zákon č. 231/2001 Sb., o provozování rozhlasového a televizního vysílání</a:t>
            </a:r>
            <a:endParaRPr lang="en-US" b="1" dirty="0"/>
          </a:p>
        </p:txBody>
      </p:sp>
      <p:sp>
        <p:nvSpPr>
          <p:cNvPr id="306179" name="Text Box 3"/>
          <p:cNvSpPr txBox="1">
            <a:spLocks noChangeArrowheads="1"/>
          </p:cNvSpPr>
          <p:nvPr/>
        </p:nvSpPr>
        <p:spPr bwMode="auto">
          <a:xfrm>
            <a:off x="0" y="1738313"/>
            <a:ext cx="4878388" cy="3416320"/>
          </a:xfrm>
          <a:prstGeom prst="rect">
            <a:avLst/>
          </a:prstGeom>
          <a:solidFill>
            <a:schemeClr val="tx2">
              <a:lumMod val="50000"/>
              <a:lumOff val="50000"/>
            </a:schemeClr>
          </a:solidFill>
          <a:ln w="9525">
            <a:noFill/>
            <a:miter lim="800000"/>
            <a:headEnd/>
            <a:tailEnd/>
          </a:ln>
          <a:effectLst/>
        </p:spPr>
        <p:txBody>
          <a:bodyPr>
            <a:spAutoFit/>
          </a:bodyPr>
          <a:lstStyle/>
          <a:p>
            <a:pPr algn="ctr"/>
            <a:r>
              <a:rPr lang="cs-CZ" sz="1800" b="1" dirty="0">
                <a:solidFill>
                  <a:schemeClr val="tx2"/>
                </a:solidFill>
              </a:rPr>
              <a:t>ROZHLASOVÉ A TELEVIZNÍ VYSÍLÁNÍ</a:t>
            </a:r>
          </a:p>
          <a:p>
            <a:pPr algn="just"/>
            <a:r>
              <a:rPr lang="cs-CZ" sz="2000" dirty="0">
                <a:solidFill>
                  <a:schemeClr val="tx2"/>
                </a:solidFill>
              </a:rPr>
              <a:t>I. prvotní šíření původních </a:t>
            </a:r>
            <a:r>
              <a:rPr lang="cs-CZ" sz="2000" dirty="0" smtClean="0">
                <a:solidFill>
                  <a:schemeClr val="tx2"/>
                </a:solidFill>
              </a:rPr>
              <a:t>rozhlasových </a:t>
            </a:r>
            <a:r>
              <a:rPr lang="cs-CZ" sz="2000" dirty="0">
                <a:solidFill>
                  <a:schemeClr val="tx2"/>
                </a:solidFill>
              </a:rPr>
              <a:t>a </a:t>
            </a:r>
            <a:r>
              <a:rPr lang="cs-CZ" sz="2000" dirty="0" smtClean="0">
                <a:solidFill>
                  <a:schemeClr val="tx2"/>
                </a:solidFill>
              </a:rPr>
              <a:t>televizních </a:t>
            </a:r>
            <a:r>
              <a:rPr lang="cs-CZ" sz="2000" dirty="0">
                <a:solidFill>
                  <a:schemeClr val="tx2"/>
                </a:solidFill>
              </a:rPr>
              <a:t>programů a služeb přímo souvisejících s programy, (včetně teletextu v analogovém televizním vysílání), </a:t>
            </a:r>
          </a:p>
          <a:p>
            <a:pPr algn="just"/>
            <a:r>
              <a:rPr lang="cs-CZ" sz="2000" dirty="0">
                <a:solidFill>
                  <a:schemeClr val="tx2"/>
                </a:solidFill>
              </a:rPr>
              <a:t>II. určených k příjmu veřejností, </a:t>
            </a:r>
          </a:p>
          <a:p>
            <a:pPr algn="just"/>
            <a:r>
              <a:rPr lang="cs-CZ" sz="2000" dirty="0">
                <a:solidFill>
                  <a:schemeClr val="tx2"/>
                </a:solidFill>
              </a:rPr>
              <a:t>III. v podobě chráněné nebo nechráněné systémem podmíněného přístupu </a:t>
            </a:r>
            <a:r>
              <a:rPr lang="cs-CZ" sz="2000" dirty="0" smtClean="0">
                <a:solidFill>
                  <a:schemeClr val="tx2"/>
                </a:solidFill>
              </a:rPr>
              <a:t>prostřednictvím </a:t>
            </a:r>
            <a:r>
              <a:rPr lang="cs-CZ" sz="2000" dirty="0">
                <a:solidFill>
                  <a:schemeClr val="tx2"/>
                </a:solidFill>
              </a:rPr>
              <a:t>sítí elektronických komunikací</a:t>
            </a:r>
            <a:endParaRPr lang="en-US" sz="2000" dirty="0">
              <a:solidFill>
                <a:schemeClr val="tx2"/>
              </a:solidFill>
            </a:endParaRPr>
          </a:p>
        </p:txBody>
      </p:sp>
      <p:sp>
        <p:nvSpPr>
          <p:cNvPr id="306180" name="Text Box 4"/>
          <p:cNvSpPr txBox="1">
            <a:spLocks noChangeArrowheads="1"/>
          </p:cNvSpPr>
          <p:nvPr/>
        </p:nvSpPr>
        <p:spPr bwMode="auto">
          <a:xfrm>
            <a:off x="5072063" y="1722438"/>
            <a:ext cx="4071937" cy="2862322"/>
          </a:xfrm>
          <a:prstGeom prst="rect">
            <a:avLst/>
          </a:prstGeom>
          <a:solidFill>
            <a:schemeClr val="tx2">
              <a:lumMod val="90000"/>
              <a:lumOff val="10000"/>
            </a:schemeClr>
          </a:solidFill>
          <a:ln w="9525">
            <a:noFill/>
            <a:miter lim="800000"/>
            <a:headEnd/>
            <a:tailEnd/>
          </a:ln>
          <a:effectLst/>
        </p:spPr>
        <p:txBody>
          <a:bodyPr wrap="square">
            <a:spAutoFit/>
          </a:bodyPr>
          <a:lstStyle/>
          <a:p>
            <a:pPr algn="ctr"/>
            <a:r>
              <a:rPr lang="cs-CZ" sz="1800" b="1" dirty="0">
                <a:solidFill>
                  <a:schemeClr val="bg2">
                    <a:lumMod val="25000"/>
                    <a:lumOff val="75000"/>
                  </a:schemeClr>
                </a:solidFill>
              </a:rPr>
              <a:t>PŘEVZATÉ ROZHLASOVÉ A TELEVIZNÍ VYSÍLÁNÍ</a:t>
            </a:r>
          </a:p>
          <a:p>
            <a:r>
              <a:rPr lang="cs-CZ" sz="1800" b="1" dirty="0">
                <a:solidFill>
                  <a:schemeClr val="bg2">
                    <a:lumMod val="25000"/>
                    <a:lumOff val="75000"/>
                  </a:schemeClr>
                </a:solidFill>
              </a:rPr>
              <a:t>I.</a:t>
            </a:r>
            <a:r>
              <a:rPr lang="cs-CZ" sz="1800" dirty="0">
                <a:solidFill>
                  <a:schemeClr val="bg2">
                    <a:lumMod val="25000"/>
                    <a:lumOff val="75000"/>
                  </a:schemeClr>
                </a:solidFill>
              </a:rPr>
              <a:t> příjem vysílání původních </a:t>
            </a:r>
            <a:r>
              <a:rPr lang="cs-CZ" sz="1800" dirty="0" smtClean="0">
                <a:solidFill>
                  <a:schemeClr val="bg2">
                    <a:lumMod val="25000"/>
                    <a:lumOff val="75000"/>
                  </a:schemeClr>
                </a:solidFill>
              </a:rPr>
              <a:t>rozhlasových </a:t>
            </a:r>
            <a:r>
              <a:rPr lang="cs-CZ" sz="1800" dirty="0">
                <a:solidFill>
                  <a:schemeClr val="bg2">
                    <a:lumMod val="25000"/>
                    <a:lumOff val="75000"/>
                  </a:schemeClr>
                </a:solidFill>
              </a:rPr>
              <a:t>a </a:t>
            </a:r>
            <a:r>
              <a:rPr lang="cs-CZ" sz="1800" dirty="0" smtClean="0">
                <a:solidFill>
                  <a:schemeClr val="bg2">
                    <a:lumMod val="25000"/>
                    <a:lumOff val="75000"/>
                  </a:schemeClr>
                </a:solidFill>
              </a:rPr>
              <a:t>televizních </a:t>
            </a:r>
            <a:r>
              <a:rPr lang="cs-CZ" sz="1800" dirty="0">
                <a:solidFill>
                  <a:schemeClr val="bg2">
                    <a:lumMod val="25000"/>
                    <a:lumOff val="75000"/>
                  </a:schemeClr>
                </a:solidFill>
              </a:rPr>
              <a:t>programů nebo jejich podstatných částí,</a:t>
            </a:r>
          </a:p>
          <a:p>
            <a:r>
              <a:rPr lang="cs-CZ" sz="1800" b="1" dirty="0">
                <a:solidFill>
                  <a:schemeClr val="bg2">
                    <a:lumMod val="25000"/>
                    <a:lumOff val="75000"/>
                  </a:schemeClr>
                </a:solidFill>
              </a:rPr>
              <a:t>II.</a:t>
            </a:r>
            <a:r>
              <a:rPr lang="cs-CZ" sz="1800" dirty="0">
                <a:solidFill>
                  <a:schemeClr val="bg2">
                    <a:lumMod val="25000"/>
                    <a:lumOff val="75000"/>
                  </a:schemeClr>
                </a:solidFill>
              </a:rPr>
              <a:t> a jejich současné, úplné a nezměněné šíření,</a:t>
            </a:r>
          </a:p>
          <a:p>
            <a:r>
              <a:rPr lang="cs-CZ" sz="1800" b="1" dirty="0">
                <a:solidFill>
                  <a:schemeClr val="bg2">
                    <a:lumMod val="25000"/>
                    <a:lumOff val="75000"/>
                  </a:schemeClr>
                </a:solidFill>
              </a:rPr>
              <a:t>III.</a:t>
            </a:r>
            <a:r>
              <a:rPr lang="cs-CZ" sz="1800" dirty="0">
                <a:solidFill>
                  <a:schemeClr val="bg2">
                    <a:lumMod val="25000"/>
                    <a:lumOff val="75000"/>
                  </a:schemeClr>
                </a:solidFill>
              </a:rPr>
              <a:t> pro veřejnost,</a:t>
            </a:r>
          </a:p>
          <a:p>
            <a:r>
              <a:rPr lang="cs-CZ" sz="1800" b="1" dirty="0">
                <a:solidFill>
                  <a:schemeClr val="bg2">
                    <a:lumMod val="25000"/>
                    <a:lumOff val="75000"/>
                  </a:schemeClr>
                </a:solidFill>
              </a:rPr>
              <a:t>IV.</a:t>
            </a:r>
            <a:r>
              <a:rPr lang="cs-CZ" sz="1800" dirty="0">
                <a:solidFill>
                  <a:schemeClr val="bg2">
                    <a:lumMod val="25000"/>
                    <a:lumOff val="75000"/>
                  </a:schemeClr>
                </a:solidFill>
              </a:rPr>
              <a:t> prostřednictvím sítí elektronických </a:t>
            </a:r>
            <a:r>
              <a:rPr lang="cs-CZ" sz="1800" dirty="0" smtClean="0">
                <a:solidFill>
                  <a:schemeClr val="bg2">
                    <a:lumMod val="25000"/>
                    <a:lumOff val="75000"/>
                  </a:schemeClr>
                </a:solidFill>
              </a:rPr>
              <a:t>komunikací</a:t>
            </a:r>
            <a:r>
              <a:rPr lang="cs-CZ" sz="1800" dirty="0">
                <a:solidFill>
                  <a:schemeClr val="bg2">
                    <a:lumMod val="25000"/>
                    <a:lumOff val="75000"/>
                  </a:schemeClr>
                </a:solidFill>
              </a:rPr>
              <a:t>. </a:t>
            </a:r>
          </a:p>
        </p:txBody>
      </p:sp>
      <p:sp>
        <p:nvSpPr>
          <p:cNvPr id="306181" name="Text Box 5"/>
          <p:cNvSpPr txBox="1">
            <a:spLocks noChangeArrowheads="1"/>
          </p:cNvSpPr>
          <p:nvPr/>
        </p:nvSpPr>
        <p:spPr bwMode="auto">
          <a:xfrm>
            <a:off x="0" y="5214950"/>
            <a:ext cx="4876800" cy="1381125"/>
          </a:xfrm>
          <a:prstGeom prst="rect">
            <a:avLst/>
          </a:prstGeom>
          <a:solidFill>
            <a:schemeClr val="accent1">
              <a:lumMod val="40000"/>
              <a:lumOff val="60000"/>
            </a:schemeClr>
          </a:solidFill>
          <a:ln w="12700">
            <a:solidFill>
              <a:schemeClr val="tx1"/>
            </a:solidFill>
            <a:miter lim="800000"/>
            <a:headEnd/>
            <a:tailEnd/>
          </a:ln>
          <a:effectLst/>
        </p:spPr>
        <p:txBody>
          <a:bodyPr>
            <a:spAutoFit/>
          </a:bodyPr>
          <a:lstStyle/>
          <a:p>
            <a:r>
              <a:rPr lang="cs-CZ" sz="1400" dirty="0"/>
              <a:t>Zákon č. 127/2005 Sb., o elektronických komunikacích a o změně některých souvisejících zákonů (zákon o elektronických komunikacích), </a:t>
            </a:r>
          </a:p>
          <a:p>
            <a:r>
              <a:rPr lang="cs-CZ" sz="1400" dirty="0"/>
              <a:t>Zákon č. 206/2005 Sb., o ochraně některých služeb v oblasti rozhlasového a televizního vysílání a služeb informační společnosti. </a:t>
            </a:r>
          </a:p>
        </p:txBody>
      </p:sp>
      <p:sp>
        <p:nvSpPr>
          <p:cNvPr id="306182" name="AutoShape 6"/>
          <p:cNvSpPr>
            <a:spLocks noChangeArrowheads="1"/>
          </p:cNvSpPr>
          <p:nvPr/>
        </p:nvSpPr>
        <p:spPr bwMode="auto">
          <a:xfrm>
            <a:off x="1785918" y="5429264"/>
            <a:ext cx="993775" cy="928687"/>
          </a:xfrm>
          <a:prstGeom prst="plus">
            <a:avLst>
              <a:gd name="adj" fmla="val 37949"/>
            </a:avLst>
          </a:prstGeom>
          <a:solidFill>
            <a:srgbClr val="008000"/>
          </a:solidFill>
          <a:ln w="9525">
            <a:solidFill>
              <a:schemeClr val="tx1"/>
            </a:solidFill>
            <a:miter lim="800000"/>
            <a:headEnd/>
            <a:tailEnd/>
          </a:ln>
          <a:effectLst/>
        </p:spPr>
        <p:txBody>
          <a:bodyPr wrap="none" anchor="ctr"/>
          <a:lstStyle/>
          <a:p>
            <a:endParaRPr lang="cs-CZ" dirty="0"/>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306178"/>
                                        </p:tgtEl>
                                        <p:attrNameLst>
                                          <p:attrName>style.visibility</p:attrName>
                                        </p:attrNameLst>
                                      </p:cBhvr>
                                      <p:to>
                                        <p:strVal val="visible"/>
                                      </p:to>
                                    </p:set>
                                    <p:anim calcmode="lin" valueType="num">
                                      <p:cBhvr additive="base">
                                        <p:cTn id="7" dur="2000" fill="hold"/>
                                        <p:tgtEl>
                                          <p:spTgt spid="306178"/>
                                        </p:tgtEl>
                                        <p:attrNameLst>
                                          <p:attrName>ppt_x</p:attrName>
                                        </p:attrNameLst>
                                      </p:cBhvr>
                                      <p:tavLst>
                                        <p:tav tm="0">
                                          <p:val>
                                            <p:strVal val="#ppt_x"/>
                                          </p:val>
                                        </p:tav>
                                        <p:tav tm="100000">
                                          <p:val>
                                            <p:strVal val="#ppt_x"/>
                                          </p:val>
                                        </p:tav>
                                      </p:tavLst>
                                    </p:anim>
                                    <p:anim calcmode="lin" valueType="num">
                                      <p:cBhvr additive="base">
                                        <p:cTn id="8" dur="2000" fill="hold"/>
                                        <p:tgtEl>
                                          <p:spTgt spid="306178"/>
                                        </p:tgtEl>
                                        <p:attrNameLst>
                                          <p:attrName>ppt_y</p:attrName>
                                        </p:attrNameLst>
                                      </p:cBhvr>
                                      <p:tavLst>
                                        <p:tav tm="0">
                                          <p:val>
                                            <p:strVal val="0-#ppt_h/2"/>
                                          </p:val>
                                        </p:tav>
                                        <p:tav tm="100000">
                                          <p:val>
                                            <p:strVal val="#ppt_y"/>
                                          </p:val>
                                        </p:tav>
                                      </p:tavLst>
                                    </p:anim>
                                  </p:childTnLst>
                                </p:cTn>
                              </p:par>
                            </p:childTnLst>
                          </p:cTn>
                        </p:par>
                        <p:par>
                          <p:cTn id="9" fill="hold">
                            <p:stCondLst>
                              <p:cond delay="2000"/>
                            </p:stCondLst>
                            <p:childTnLst>
                              <p:par>
                                <p:cTn id="10" presetID="2" presetClass="entr" presetSubtype="8" fill="hold" grpId="0" nodeType="afterEffect">
                                  <p:stCondLst>
                                    <p:cond delay="0"/>
                                  </p:stCondLst>
                                  <p:childTnLst>
                                    <p:set>
                                      <p:cBhvr>
                                        <p:cTn id="11" dur="1" fill="hold">
                                          <p:stCondLst>
                                            <p:cond delay="0"/>
                                          </p:stCondLst>
                                        </p:cTn>
                                        <p:tgtEl>
                                          <p:spTgt spid="306179"/>
                                        </p:tgtEl>
                                        <p:attrNameLst>
                                          <p:attrName>style.visibility</p:attrName>
                                        </p:attrNameLst>
                                      </p:cBhvr>
                                      <p:to>
                                        <p:strVal val="visible"/>
                                      </p:to>
                                    </p:set>
                                    <p:anim calcmode="lin" valueType="num">
                                      <p:cBhvr additive="base">
                                        <p:cTn id="12" dur="2000" fill="hold"/>
                                        <p:tgtEl>
                                          <p:spTgt spid="306179"/>
                                        </p:tgtEl>
                                        <p:attrNameLst>
                                          <p:attrName>ppt_x</p:attrName>
                                        </p:attrNameLst>
                                      </p:cBhvr>
                                      <p:tavLst>
                                        <p:tav tm="0">
                                          <p:val>
                                            <p:strVal val="0-#ppt_w/2"/>
                                          </p:val>
                                        </p:tav>
                                        <p:tav tm="100000">
                                          <p:val>
                                            <p:strVal val="#ppt_x"/>
                                          </p:val>
                                        </p:tav>
                                      </p:tavLst>
                                    </p:anim>
                                    <p:anim calcmode="lin" valueType="num">
                                      <p:cBhvr additive="base">
                                        <p:cTn id="13" dur="2000" fill="hold"/>
                                        <p:tgtEl>
                                          <p:spTgt spid="306179"/>
                                        </p:tgtEl>
                                        <p:attrNameLst>
                                          <p:attrName>ppt_y</p:attrName>
                                        </p:attrNameLst>
                                      </p:cBhvr>
                                      <p:tavLst>
                                        <p:tav tm="0">
                                          <p:val>
                                            <p:strVal val="#ppt_y"/>
                                          </p:val>
                                        </p:tav>
                                        <p:tav tm="100000">
                                          <p:val>
                                            <p:strVal val="#ppt_y"/>
                                          </p:val>
                                        </p:tav>
                                      </p:tavLst>
                                    </p:anim>
                                  </p:childTnLst>
                                </p:cTn>
                              </p:par>
                            </p:childTnLst>
                          </p:cTn>
                        </p:par>
                        <p:par>
                          <p:cTn id="14" fill="hold">
                            <p:stCondLst>
                              <p:cond delay="4000"/>
                            </p:stCondLst>
                            <p:childTnLst>
                              <p:par>
                                <p:cTn id="15" presetID="2" presetClass="entr" presetSubtype="2" fill="hold" grpId="0" nodeType="afterEffect">
                                  <p:stCondLst>
                                    <p:cond delay="0"/>
                                  </p:stCondLst>
                                  <p:childTnLst>
                                    <p:set>
                                      <p:cBhvr>
                                        <p:cTn id="16" dur="1" fill="hold">
                                          <p:stCondLst>
                                            <p:cond delay="0"/>
                                          </p:stCondLst>
                                        </p:cTn>
                                        <p:tgtEl>
                                          <p:spTgt spid="306180"/>
                                        </p:tgtEl>
                                        <p:attrNameLst>
                                          <p:attrName>style.visibility</p:attrName>
                                        </p:attrNameLst>
                                      </p:cBhvr>
                                      <p:to>
                                        <p:strVal val="visible"/>
                                      </p:to>
                                    </p:set>
                                    <p:anim calcmode="lin" valueType="num">
                                      <p:cBhvr additive="base">
                                        <p:cTn id="17" dur="2000" fill="hold"/>
                                        <p:tgtEl>
                                          <p:spTgt spid="306180"/>
                                        </p:tgtEl>
                                        <p:attrNameLst>
                                          <p:attrName>ppt_x</p:attrName>
                                        </p:attrNameLst>
                                      </p:cBhvr>
                                      <p:tavLst>
                                        <p:tav tm="0">
                                          <p:val>
                                            <p:strVal val="1+#ppt_w/2"/>
                                          </p:val>
                                        </p:tav>
                                        <p:tav tm="100000">
                                          <p:val>
                                            <p:strVal val="#ppt_x"/>
                                          </p:val>
                                        </p:tav>
                                      </p:tavLst>
                                    </p:anim>
                                    <p:anim calcmode="lin" valueType="num">
                                      <p:cBhvr additive="base">
                                        <p:cTn id="18" dur="2000" fill="hold"/>
                                        <p:tgtEl>
                                          <p:spTgt spid="306180"/>
                                        </p:tgtEl>
                                        <p:attrNameLst>
                                          <p:attrName>ppt_y</p:attrName>
                                        </p:attrNameLst>
                                      </p:cBhvr>
                                      <p:tavLst>
                                        <p:tav tm="0">
                                          <p:val>
                                            <p:strVal val="#ppt_y"/>
                                          </p:val>
                                        </p:tav>
                                        <p:tav tm="100000">
                                          <p:val>
                                            <p:strVal val="#ppt_y"/>
                                          </p:val>
                                        </p:tav>
                                      </p:tavLst>
                                    </p:anim>
                                  </p:childTnLst>
                                </p:cTn>
                              </p:par>
                            </p:childTnLst>
                          </p:cTn>
                        </p:par>
                        <p:par>
                          <p:cTn id="19" fill="hold">
                            <p:stCondLst>
                              <p:cond delay="6000"/>
                            </p:stCondLst>
                            <p:childTnLst>
                              <p:par>
                                <p:cTn id="20" presetID="53" presetClass="entr" presetSubtype="0" fill="hold" grpId="0" nodeType="afterEffect">
                                  <p:stCondLst>
                                    <p:cond delay="0"/>
                                  </p:stCondLst>
                                  <p:childTnLst>
                                    <p:set>
                                      <p:cBhvr>
                                        <p:cTn id="21" dur="1" fill="hold">
                                          <p:stCondLst>
                                            <p:cond delay="0"/>
                                          </p:stCondLst>
                                        </p:cTn>
                                        <p:tgtEl>
                                          <p:spTgt spid="306182"/>
                                        </p:tgtEl>
                                        <p:attrNameLst>
                                          <p:attrName>style.visibility</p:attrName>
                                        </p:attrNameLst>
                                      </p:cBhvr>
                                      <p:to>
                                        <p:strVal val="visible"/>
                                      </p:to>
                                    </p:set>
                                    <p:anim calcmode="lin" valueType="num">
                                      <p:cBhvr>
                                        <p:cTn id="22" dur="2000" fill="hold"/>
                                        <p:tgtEl>
                                          <p:spTgt spid="306182"/>
                                        </p:tgtEl>
                                        <p:attrNameLst>
                                          <p:attrName>ppt_w</p:attrName>
                                        </p:attrNameLst>
                                      </p:cBhvr>
                                      <p:tavLst>
                                        <p:tav tm="0">
                                          <p:val>
                                            <p:fltVal val="0"/>
                                          </p:val>
                                        </p:tav>
                                        <p:tav tm="100000">
                                          <p:val>
                                            <p:strVal val="#ppt_w"/>
                                          </p:val>
                                        </p:tav>
                                      </p:tavLst>
                                    </p:anim>
                                    <p:anim calcmode="lin" valueType="num">
                                      <p:cBhvr>
                                        <p:cTn id="23" dur="2000" fill="hold"/>
                                        <p:tgtEl>
                                          <p:spTgt spid="306182"/>
                                        </p:tgtEl>
                                        <p:attrNameLst>
                                          <p:attrName>ppt_h</p:attrName>
                                        </p:attrNameLst>
                                      </p:cBhvr>
                                      <p:tavLst>
                                        <p:tav tm="0">
                                          <p:val>
                                            <p:fltVal val="0"/>
                                          </p:val>
                                        </p:tav>
                                        <p:tav tm="100000">
                                          <p:val>
                                            <p:strVal val="#ppt_h"/>
                                          </p:val>
                                        </p:tav>
                                      </p:tavLst>
                                    </p:anim>
                                    <p:animEffect transition="in" filter="fade">
                                      <p:cBhvr>
                                        <p:cTn id="24" dur="2000"/>
                                        <p:tgtEl>
                                          <p:spTgt spid="306182"/>
                                        </p:tgtEl>
                                      </p:cBhvr>
                                    </p:animEffect>
                                  </p:childTnLst>
                                </p:cTn>
                              </p:par>
                            </p:childTnLst>
                          </p:cTn>
                        </p:par>
                        <p:par>
                          <p:cTn id="25" fill="hold">
                            <p:stCondLst>
                              <p:cond delay="8000"/>
                            </p:stCondLst>
                            <p:childTnLst>
                              <p:par>
                                <p:cTn id="26" presetID="6" presetClass="emph" presetSubtype="0" fill="hold" grpId="1" nodeType="afterEffect">
                                  <p:stCondLst>
                                    <p:cond delay="0"/>
                                  </p:stCondLst>
                                  <p:childTnLst>
                                    <p:animScale>
                                      <p:cBhvr>
                                        <p:cTn id="27" dur="2000" fill="hold"/>
                                        <p:tgtEl>
                                          <p:spTgt spid="306182"/>
                                        </p:tgtEl>
                                      </p:cBhvr>
                                      <p:by x="150000" y="150000"/>
                                    </p:animScale>
                                  </p:childTnLst>
                                </p:cTn>
                              </p:par>
                            </p:childTnLst>
                          </p:cTn>
                        </p:par>
                        <p:par>
                          <p:cTn id="28" fill="hold">
                            <p:stCondLst>
                              <p:cond delay="10000"/>
                            </p:stCondLst>
                            <p:childTnLst>
                              <p:par>
                                <p:cTn id="29" presetID="9" presetClass="exit" presetSubtype="0" fill="hold" grpId="2" nodeType="afterEffect">
                                  <p:stCondLst>
                                    <p:cond delay="0"/>
                                  </p:stCondLst>
                                  <p:childTnLst>
                                    <p:animEffect transition="out" filter="dissolve">
                                      <p:cBhvr>
                                        <p:cTn id="30" dur="2000"/>
                                        <p:tgtEl>
                                          <p:spTgt spid="306182"/>
                                        </p:tgtEl>
                                      </p:cBhvr>
                                    </p:animEffect>
                                    <p:set>
                                      <p:cBhvr>
                                        <p:cTn id="31" dur="1" fill="hold">
                                          <p:stCondLst>
                                            <p:cond delay="1999"/>
                                          </p:stCondLst>
                                        </p:cTn>
                                        <p:tgtEl>
                                          <p:spTgt spid="306182"/>
                                        </p:tgtEl>
                                        <p:attrNameLst>
                                          <p:attrName>style.visibility</p:attrName>
                                        </p:attrNameLst>
                                      </p:cBhvr>
                                      <p:to>
                                        <p:strVal val="hidden"/>
                                      </p:to>
                                    </p:set>
                                  </p:childTnLst>
                                </p:cTn>
                              </p:par>
                            </p:childTnLst>
                          </p:cTn>
                        </p:par>
                        <p:par>
                          <p:cTn id="32" fill="hold">
                            <p:stCondLst>
                              <p:cond delay="12000"/>
                            </p:stCondLst>
                            <p:childTnLst>
                              <p:par>
                                <p:cTn id="33" presetID="2" presetClass="entr" presetSubtype="4" fill="hold" grpId="0" nodeType="afterEffect">
                                  <p:stCondLst>
                                    <p:cond delay="0"/>
                                  </p:stCondLst>
                                  <p:childTnLst>
                                    <p:set>
                                      <p:cBhvr>
                                        <p:cTn id="34" dur="1" fill="hold">
                                          <p:stCondLst>
                                            <p:cond delay="0"/>
                                          </p:stCondLst>
                                        </p:cTn>
                                        <p:tgtEl>
                                          <p:spTgt spid="306181"/>
                                        </p:tgtEl>
                                        <p:attrNameLst>
                                          <p:attrName>style.visibility</p:attrName>
                                        </p:attrNameLst>
                                      </p:cBhvr>
                                      <p:to>
                                        <p:strVal val="visible"/>
                                      </p:to>
                                    </p:set>
                                    <p:anim calcmode="lin" valueType="num">
                                      <p:cBhvr additive="base">
                                        <p:cTn id="35" dur="500" fill="hold"/>
                                        <p:tgtEl>
                                          <p:spTgt spid="306181"/>
                                        </p:tgtEl>
                                        <p:attrNameLst>
                                          <p:attrName>ppt_x</p:attrName>
                                        </p:attrNameLst>
                                      </p:cBhvr>
                                      <p:tavLst>
                                        <p:tav tm="0">
                                          <p:val>
                                            <p:strVal val="#ppt_x"/>
                                          </p:val>
                                        </p:tav>
                                        <p:tav tm="100000">
                                          <p:val>
                                            <p:strVal val="#ppt_x"/>
                                          </p:val>
                                        </p:tav>
                                      </p:tavLst>
                                    </p:anim>
                                    <p:anim calcmode="lin" valueType="num">
                                      <p:cBhvr additive="base">
                                        <p:cTn id="36" dur="500" fill="hold"/>
                                        <p:tgtEl>
                                          <p:spTgt spid="30618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6178" grpId="0"/>
      <p:bldP spid="306179" grpId="0" animBg="1"/>
      <p:bldP spid="306180" grpId="0" animBg="1"/>
      <p:bldP spid="306181" grpId="0" animBg="1"/>
      <p:bldP spid="306182" grpId="0" animBg="1"/>
      <p:bldP spid="306182" grpId="1" animBg="1"/>
      <p:bldP spid="306182" grpId="2"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a:xfrm>
            <a:off x="914400" y="1125538"/>
            <a:ext cx="7772400" cy="731837"/>
          </a:xfrm>
        </p:spPr>
        <p:txBody>
          <a:bodyPr/>
          <a:lstStyle/>
          <a:p>
            <a:pPr eaLnBrk="1" hangingPunct="1"/>
            <a:r>
              <a:rPr lang="cs-CZ" sz="2800" smtClean="0">
                <a:latin typeface="Syntax LT CE" pitchFamily="34" charset="0"/>
              </a:rPr>
              <a:t>Právo na odpověď</a:t>
            </a:r>
            <a:r>
              <a:rPr lang="cs-CZ" sz="2800" smtClean="0"/>
              <a:t> vzniká, došlo-li k uveřejnění:</a:t>
            </a:r>
            <a:endParaRPr lang="cs-CZ" sz="2800" smtClean="0">
              <a:latin typeface="Syntax LT CE" pitchFamily="34" charset="0"/>
            </a:endParaRPr>
          </a:p>
        </p:txBody>
      </p:sp>
      <p:graphicFrame>
        <p:nvGraphicFramePr>
          <p:cNvPr id="6" name="Diagram 5"/>
          <p:cNvGraphicFramePr/>
          <p:nvPr/>
        </p:nvGraphicFramePr>
        <p:xfrm>
          <a:off x="900113" y="1773238"/>
          <a:ext cx="7772400" cy="43576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Zástupný symbol pro číslo snímku 6"/>
          <p:cNvSpPr>
            <a:spLocks noGrp="1"/>
          </p:cNvSpPr>
          <p:nvPr>
            <p:ph type="sldNum" sz="quarter" idx="11"/>
          </p:nvPr>
        </p:nvSpPr>
        <p:spPr/>
        <p:txBody>
          <a:bodyPr/>
          <a:lstStyle/>
          <a:p>
            <a:pPr>
              <a:defRPr/>
            </a:pPr>
            <a:fld id="{BE6D1F1F-33CB-4F72-8D23-0B1873A68A31}" type="slidenum">
              <a:rPr lang="cs-CZ" smtClean="0"/>
              <a:pPr>
                <a:defRPr/>
              </a:pPr>
              <a:t>20</a:t>
            </a:fld>
            <a:endParaRPr lang="cs-CZ"/>
          </a:p>
        </p:txBody>
      </p:sp>
    </p:spTree>
    <p:extLst>
      <p:ext uri="{BB962C8B-B14F-4D97-AF65-F5344CB8AC3E}">
        <p14:creationId xmlns:p14="http://schemas.microsoft.com/office/powerpoint/2010/main" val="324145551"/>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Zástupný symbol pro obsah 5"/>
          <p:cNvGraphicFramePr>
            <a:graphicFrameLocks noGrp="1"/>
          </p:cNvGraphicFramePr>
          <p:nvPr>
            <p:ph idx="1"/>
          </p:nvPr>
        </p:nvGraphicFramePr>
        <p:xfrm>
          <a:off x="214282" y="1000108"/>
          <a:ext cx="8458231" cy="51308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ástupný symbol pro číslo snímku 4"/>
          <p:cNvSpPr>
            <a:spLocks noGrp="1"/>
          </p:cNvSpPr>
          <p:nvPr>
            <p:ph type="sldNum" sz="quarter" idx="11"/>
          </p:nvPr>
        </p:nvSpPr>
        <p:spPr/>
        <p:txBody>
          <a:bodyPr/>
          <a:lstStyle/>
          <a:p>
            <a:pPr>
              <a:defRPr/>
            </a:pPr>
            <a:fld id="{35750333-6498-4D58-8C8F-6BB1F69E4D63}" type="slidenum">
              <a:rPr lang="cs-CZ" smtClean="0"/>
              <a:pPr>
                <a:defRPr/>
              </a:pPr>
              <a:t>21</a:t>
            </a:fld>
            <a:endParaRPr lang="cs-CZ"/>
          </a:p>
        </p:txBody>
      </p:sp>
    </p:spTree>
    <p:extLst>
      <p:ext uri="{BB962C8B-B14F-4D97-AF65-F5344CB8AC3E}">
        <p14:creationId xmlns:p14="http://schemas.microsoft.com/office/powerpoint/2010/main" val="2623851807"/>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body" idx="1"/>
          </p:nvPr>
        </p:nvSpPr>
        <p:spPr>
          <a:xfrm>
            <a:off x="457200" y="1138238"/>
            <a:ext cx="8229600" cy="4987925"/>
          </a:xfrm>
        </p:spPr>
        <p:txBody>
          <a:bodyPr/>
          <a:lstStyle/>
          <a:p>
            <a:pPr algn="ctr" eaLnBrk="1" hangingPunct="1">
              <a:lnSpc>
                <a:spcPct val="80000"/>
              </a:lnSpc>
              <a:buFont typeface="Wingdings" pitchFamily="2" charset="2"/>
              <a:buNone/>
            </a:pPr>
            <a:r>
              <a:rPr lang="cs-CZ" sz="1800" b="1" smtClean="0"/>
              <a:t>30 Cdo 861/2005</a:t>
            </a:r>
            <a:r>
              <a:rPr lang="cs-CZ" sz="1800" smtClean="0"/>
              <a:t> </a:t>
            </a:r>
          </a:p>
          <a:p>
            <a:pPr algn="ctr" eaLnBrk="1" hangingPunct="1">
              <a:lnSpc>
                <a:spcPct val="80000"/>
              </a:lnSpc>
              <a:buFont typeface="Wingdings" pitchFamily="2" charset="2"/>
              <a:buNone/>
            </a:pPr>
            <a:endParaRPr lang="cs-CZ" sz="1800" smtClean="0"/>
          </a:p>
          <a:p>
            <a:pPr algn="just" eaLnBrk="1" hangingPunct="1">
              <a:lnSpc>
                <a:spcPct val="80000"/>
              </a:lnSpc>
            </a:pPr>
            <a:r>
              <a:rPr lang="cs-CZ" sz="2200" smtClean="0"/>
              <a:t>pro realizaci práva na odpověď je především nezbytné zjištění, že bylo uveřejněno sdělení obsahující tvrzení, které se dotýká cti, důstojnosti nebo soukromí určité fyzické osoby (anebo jména nebo dobré pověsti určité právnické osoby). To předpokládá v prvé řadě porovnání obsahu uveřejněného sdělení s možnou složkou osobnosti fyzické osoby, jež má být takovým sdělením dotčena. </a:t>
            </a:r>
          </a:p>
          <a:p>
            <a:pPr algn="just" eaLnBrk="1" hangingPunct="1">
              <a:lnSpc>
                <a:spcPct val="80000"/>
              </a:lnSpc>
            </a:pPr>
            <a:r>
              <a:rPr lang="cs-CZ" sz="2200" smtClean="0"/>
              <a:t>V konkrétním případě je proto vždy nezbytné zkoumat míru (intenzitu) tvrzeného porušení základního práva na ochranu osobnosti (osobní cti a dobré pověsti), a to právě v kontextu se svobodou projevu a s právem na informace a se zřetelem na požadavek proporcionality uplatňování těchto práv (a jejich ochrany). Zároveň je nutné, aby příslušný zásah bezprostředně souvisel s porušením chráněného základního práva, tj. aby zde existovala příčinná souvislost mezi nimi.</a:t>
            </a:r>
          </a:p>
        </p:txBody>
      </p:sp>
      <p:sp>
        <p:nvSpPr>
          <p:cNvPr id="3" name="Zástupný symbol pro číslo snímku 2"/>
          <p:cNvSpPr>
            <a:spLocks noGrp="1"/>
          </p:cNvSpPr>
          <p:nvPr>
            <p:ph type="sldNum" sz="quarter" idx="11"/>
          </p:nvPr>
        </p:nvSpPr>
        <p:spPr/>
        <p:txBody>
          <a:bodyPr/>
          <a:lstStyle/>
          <a:p>
            <a:pPr>
              <a:defRPr/>
            </a:pPr>
            <a:fld id="{6A59B9AF-0256-4B12-95C3-7818F7061BC6}" type="slidenum">
              <a:rPr lang="cs-CZ" smtClean="0"/>
              <a:pPr>
                <a:defRPr/>
              </a:pPr>
              <a:t>22</a:t>
            </a:fld>
            <a:endParaRPr lang="cs-CZ"/>
          </a:p>
        </p:txBody>
      </p:sp>
    </p:spTree>
    <p:extLst>
      <p:ext uri="{BB962C8B-B14F-4D97-AF65-F5344CB8AC3E}">
        <p14:creationId xmlns:p14="http://schemas.microsoft.com/office/powerpoint/2010/main" val="288797672"/>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nvGraphicFramePr>
        <p:xfrm>
          <a:off x="914400" y="1125538"/>
          <a:ext cx="7772400" cy="5032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 4"/>
          <p:cNvGraphicFramePr/>
          <p:nvPr/>
        </p:nvGraphicFramePr>
        <p:xfrm>
          <a:off x="900113" y="1773238"/>
          <a:ext cx="7772400" cy="435768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4" name="Zástupný symbol pro číslo snímku 3"/>
          <p:cNvSpPr>
            <a:spLocks noGrp="1"/>
          </p:cNvSpPr>
          <p:nvPr>
            <p:ph type="sldNum" sz="quarter" idx="11"/>
          </p:nvPr>
        </p:nvSpPr>
        <p:spPr/>
        <p:txBody>
          <a:bodyPr/>
          <a:lstStyle/>
          <a:p>
            <a:pPr>
              <a:defRPr/>
            </a:pPr>
            <a:fld id="{FC8CFFF8-4A15-4C93-9267-4E7BFBA7D538}" type="slidenum">
              <a:rPr lang="cs-CZ" smtClean="0"/>
              <a:pPr>
                <a:defRPr/>
              </a:pPr>
              <a:t>23</a:t>
            </a:fld>
            <a:endParaRPr lang="cs-CZ"/>
          </a:p>
        </p:txBody>
      </p:sp>
    </p:spTree>
    <p:extLst>
      <p:ext uri="{BB962C8B-B14F-4D97-AF65-F5344CB8AC3E}">
        <p14:creationId xmlns:p14="http://schemas.microsoft.com/office/powerpoint/2010/main" val="1560073959"/>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143115"/>
          <a:ext cx="8229600" cy="39830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číslo snímku 2"/>
          <p:cNvSpPr>
            <a:spLocks noGrp="1"/>
          </p:cNvSpPr>
          <p:nvPr>
            <p:ph type="sldNum" sz="quarter" idx="11"/>
          </p:nvPr>
        </p:nvSpPr>
        <p:spPr/>
        <p:txBody>
          <a:bodyPr/>
          <a:lstStyle/>
          <a:p>
            <a:pPr>
              <a:defRPr/>
            </a:pPr>
            <a:fld id="{D7629B0F-A4B8-43D1-98C3-CE02A4C618C5}" type="slidenum">
              <a:rPr lang="cs-CZ" smtClean="0"/>
              <a:pPr>
                <a:defRPr/>
              </a:pPr>
              <a:t>24</a:t>
            </a:fld>
            <a:endParaRPr lang="cs-CZ"/>
          </a:p>
        </p:txBody>
      </p:sp>
    </p:spTree>
    <p:extLst>
      <p:ext uri="{BB962C8B-B14F-4D97-AF65-F5344CB8AC3E}">
        <p14:creationId xmlns:p14="http://schemas.microsoft.com/office/powerpoint/2010/main" val="2038197420"/>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914400" y="1125538"/>
          <a:ext cx="7772400" cy="6603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Zástupný symbol pro obsah 6"/>
          <p:cNvGraphicFramePr>
            <a:graphicFrameLocks noGrp="1"/>
          </p:cNvGraphicFramePr>
          <p:nvPr>
            <p:ph idx="1"/>
          </p:nvPr>
        </p:nvGraphicFramePr>
        <p:xfrm>
          <a:off x="900113" y="2428868"/>
          <a:ext cx="7772400" cy="370205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4" name="Zástupný symbol pro číslo snímku 3"/>
          <p:cNvSpPr>
            <a:spLocks noGrp="1"/>
          </p:cNvSpPr>
          <p:nvPr>
            <p:ph type="sldNum" sz="quarter" idx="11"/>
          </p:nvPr>
        </p:nvSpPr>
        <p:spPr/>
        <p:txBody>
          <a:bodyPr/>
          <a:lstStyle/>
          <a:p>
            <a:pPr>
              <a:defRPr/>
            </a:pPr>
            <a:fld id="{8A32939D-2501-4D2F-8FF1-5D183BB7AFFC}" type="slidenum">
              <a:rPr lang="cs-CZ" smtClean="0"/>
              <a:pPr>
                <a:defRPr/>
              </a:pPr>
              <a:t>25</a:t>
            </a:fld>
            <a:endParaRPr lang="cs-CZ"/>
          </a:p>
        </p:txBody>
      </p:sp>
    </p:spTree>
    <p:extLst>
      <p:ext uri="{BB962C8B-B14F-4D97-AF65-F5344CB8AC3E}">
        <p14:creationId xmlns:p14="http://schemas.microsoft.com/office/powerpoint/2010/main" val="453697961"/>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14400" y="1125538"/>
            <a:ext cx="7772400" cy="946150"/>
          </a:xfrm>
        </p:spPr>
        <p:txBody>
          <a:bodyPr>
            <a:normAutofit fontScale="90000"/>
          </a:bodyPr>
          <a:lstStyle/>
          <a:p>
            <a:pPr eaLnBrk="1" hangingPunct="1">
              <a:defRPr/>
            </a:pPr>
            <a:r>
              <a:rPr lang="cs-CZ" dirty="0" smtClean="0">
                <a:latin typeface="Arial" charset="0"/>
              </a:rPr>
              <a:t>Vydavatel  </a:t>
            </a:r>
            <a:r>
              <a:rPr lang="cs-CZ" b="1" dirty="0" smtClean="0">
                <a:latin typeface="Arial" charset="0"/>
              </a:rPr>
              <a:t>není povinen</a:t>
            </a:r>
            <a:r>
              <a:rPr lang="cs-CZ" dirty="0" smtClean="0">
                <a:latin typeface="Arial" charset="0"/>
              </a:rPr>
              <a:t> uveřejnit  odpověď nebo dodatečné sdělení, jestliže</a:t>
            </a:r>
            <a:br>
              <a:rPr lang="cs-CZ" dirty="0" smtClean="0">
                <a:latin typeface="Arial" charset="0"/>
              </a:rPr>
            </a:br>
            <a:endParaRPr lang="cs-CZ" dirty="0"/>
          </a:p>
        </p:txBody>
      </p:sp>
      <p:grpSp>
        <p:nvGrpSpPr>
          <p:cNvPr id="52226" name="Skupina 11"/>
          <p:cNvGrpSpPr>
            <a:grpSpLocks/>
          </p:cNvGrpSpPr>
          <p:nvPr/>
        </p:nvGrpSpPr>
        <p:grpSpPr bwMode="auto">
          <a:xfrm>
            <a:off x="900113" y="2370138"/>
            <a:ext cx="7772400" cy="3748087"/>
            <a:chOff x="900113" y="2370629"/>
            <a:chExt cx="7772400" cy="3747095"/>
          </a:xfrm>
        </p:grpSpPr>
        <p:sp>
          <p:nvSpPr>
            <p:cNvPr id="13" name="Volný tvar 12"/>
            <p:cNvSpPr/>
            <p:nvPr/>
          </p:nvSpPr>
          <p:spPr>
            <a:xfrm>
              <a:off x="900113" y="2370629"/>
              <a:ext cx="7772400" cy="680857"/>
            </a:xfrm>
            <a:custGeom>
              <a:avLst/>
              <a:gdLst>
                <a:gd name="connsiteX0" fmla="*/ 0 w 7772400"/>
                <a:gd name="connsiteY0" fmla="*/ 113488 h 680916"/>
                <a:gd name="connsiteX1" fmla="*/ 33240 w 7772400"/>
                <a:gd name="connsiteY1" fmla="*/ 33240 h 680916"/>
                <a:gd name="connsiteX2" fmla="*/ 113488 w 7772400"/>
                <a:gd name="connsiteY2" fmla="*/ 0 h 680916"/>
                <a:gd name="connsiteX3" fmla="*/ 7658912 w 7772400"/>
                <a:gd name="connsiteY3" fmla="*/ 0 h 680916"/>
                <a:gd name="connsiteX4" fmla="*/ 7739160 w 7772400"/>
                <a:gd name="connsiteY4" fmla="*/ 33240 h 680916"/>
                <a:gd name="connsiteX5" fmla="*/ 7772400 w 7772400"/>
                <a:gd name="connsiteY5" fmla="*/ 113488 h 680916"/>
                <a:gd name="connsiteX6" fmla="*/ 7772400 w 7772400"/>
                <a:gd name="connsiteY6" fmla="*/ 567428 h 680916"/>
                <a:gd name="connsiteX7" fmla="*/ 7739160 w 7772400"/>
                <a:gd name="connsiteY7" fmla="*/ 647676 h 680916"/>
                <a:gd name="connsiteX8" fmla="*/ 7658912 w 7772400"/>
                <a:gd name="connsiteY8" fmla="*/ 680916 h 680916"/>
                <a:gd name="connsiteX9" fmla="*/ 113488 w 7772400"/>
                <a:gd name="connsiteY9" fmla="*/ 680916 h 680916"/>
                <a:gd name="connsiteX10" fmla="*/ 33240 w 7772400"/>
                <a:gd name="connsiteY10" fmla="*/ 647676 h 680916"/>
                <a:gd name="connsiteX11" fmla="*/ 0 w 7772400"/>
                <a:gd name="connsiteY11" fmla="*/ 567428 h 680916"/>
                <a:gd name="connsiteX12" fmla="*/ 0 w 7772400"/>
                <a:gd name="connsiteY12" fmla="*/ 113488 h 6809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772400" h="680916">
                  <a:moveTo>
                    <a:pt x="0" y="113488"/>
                  </a:moveTo>
                  <a:cubicBezTo>
                    <a:pt x="0" y="83389"/>
                    <a:pt x="11957" y="54523"/>
                    <a:pt x="33240" y="33240"/>
                  </a:cubicBezTo>
                  <a:cubicBezTo>
                    <a:pt x="54523" y="11957"/>
                    <a:pt x="83389" y="0"/>
                    <a:pt x="113488" y="0"/>
                  </a:cubicBezTo>
                  <a:lnTo>
                    <a:pt x="7658912" y="0"/>
                  </a:lnTo>
                  <a:cubicBezTo>
                    <a:pt x="7689011" y="0"/>
                    <a:pt x="7717877" y="11957"/>
                    <a:pt x="7739160" y="33240"/>
                  </a:cubicBezTo>
                  <a:cubicBezTo>
                    <a:pt x="7760443" y="54523"/>
                    <a:pt x="7772400" y="83389"/>
                    <a:pt x="7772400" y="113488"/>
                  </a:cubicBezTo>
                  <a:lnTo>
                    <a:pt x="7772400" y="567428"/>
                  </a:lnTo>
                  <a:cubicBezTo>
                    <a:pt x="7772400" y="597527"/>
                    <a:pt x="7760443" y="626393"/>
                    <a:pt x="7739160" y="647676"/>
                  </a:cubicBezTo>
                  <a:cubicBezTo>
                    <a:pt x="7717877" y="668959"/>
                    <a:pt x="7689011" y="680916"/>
                    <a:pt x="7658912" y="680916"/>
                  </a:cubicBezTo>
                  <a:lnTo>
                    <a:pt x="113488" y="680916"/>
                  </a:lnTo>
                  <a:cubicBezTo>
                    <a:pt x="83389" y="680916"/>
                    <a:pt x="54523" y="668959"/>
                    <a:pt x="33240" y="647676"/>
                  </a:cubicBezTo>
                  <a:cubicBezTo>
                    <a:pt x="11957" y="626393"/>
                    <a:pt x="0" y="597527"/>
                    <a:pt x="0" y="567428"/>
                  </a:cubicBezTo>
                  <a:lnTo>
                    <a:pt x="0" y="113488"/>
                  </a:lnTo>
                  <a:close/>
                </a:path>
              </a:pathLst>
            </a:custGeom>
          </p:spPr>
          <p:style>
            <a:lnRef idx="2">
              <a:schemeClr val="lt1">
                <a:hueOff val="0"/>
                <a:satOff val="0"/>
                <a:lumOff val="0"/>
                <a:alphaOff val="0"/>
              </a:schemeClr>
            </a:lnRef>
            <a:fillRef idx="1">
              <a:schemeClr val="accent4">
                <a:shade val="50000"/>
                <a:hueOff val="0"/>
                <a:satOff val="0"/>
                <a:lumOff val="0"/>
                <a:alphaOff val="0"/>
              </a:schemeClr>
            </a:fillRef>
            <a:effectRef idx="0">
              <a:schemeClr val="accent4">
                <a:shade val="50000"/>
                <a:hueOff val="0"/>
                <a:satOff val="0"/>
                <a:lumOff val="0"/>
                <a:alphaOff val="0"/>
              </a:schemeClr>
            </a:effectRef>
            <a:fontRef idx="minor">
              <a:schemeClr val="lt1"/>
            </a:fontRef>
          </p:style>
          <p:txBody>
            <a:bodyPr lIns="94200" tIns="94200" rIns="94200" bIns="94200" spcCol="1270" anchor="ctr"/>
            <a:lstStyle/>
            <a:p>
              <a:pPr defTabSz="711200">
                <a:lnSpc>
                  <a:spcPct val="90000"/>
                </a:lnSpc>
                <a:spcAft>
                  <a:spcPct val="35000"/>
                </a:spcAft>
                <a:defRPr/>
              </a:pPr>
              <a:r>
                <a:rPr lang="cs-CZ" dirty="0"/>
                <a:t>uveřejněním navrženého  textu by byl  spáchán trestný čin  nebo správní delikt,</a:t>
              </a:r>
            </a:p>
          </p:txBody>
        </p:sp>
        <p:sp>
          <p:nvSpPr>
            <p:cNvPr id="14" name="Volný tvar 13"/>
            <p:cNvSpPr/>
            <p:nvPr/>
          </p:nvSpPr>
          <p:spPr>
            <a:xfrm>
              <a:off x="900113" y="3086402"/>
              <a:ext cx="7772400" cy="680858"/>
            </a:xfrm>
            <a:custGeom>
              <a:avLst/>
              <a:gdLst>
                <a:gd name="connsiteX0" fmla="*/ 0 w 7772400"/>
                <a:gd name="connsiteY0" fmla="*/ 113488 h 680916"/>
                <a:gd name="connsiteX1" fmla="*/ 33240 w 7772400"/>
                <a:gd name="connsiteY1" fmla="*/ 33240 h 680916"/>
                <a:gd name="connsiteX2" fmla="*/ 113488 w 7772400"/>
                <a:gd name="connsiteY2" fmla="*/ 0 h 680916"/>
                <a:gd name="connsiteX3" fmla="*/ 7658912 w 7772400"/>
                <a:gd name="connsiteY3" fmla="*/ 0 h 680916"/>
                <a:gd name="connsiteX4" fmla="*/ 7739160 w 7772400"/>
                <a:gd name="connsiteY4" fmla="*/ 33240 h 680916"/>
                <a:gd name="connsiteX5" fmla="*/ 7772400 w 7772400"/>
                <a:gd name="connsiteY5" fmla="*/ 113488 h 680916"/>
                <a:gd name="connsiteX6" fmla="*/ 7772400 w 7772400"/>
                <a:gd name="connsiteY6" fmla="*/ 567428 h 680916"/>
                <a:gd name="connsiteX7" fmla="*/ 7739160 w 7772400"/>
                <a:gd name="connsiteY7" fmla="*/ 647676 h 680916"/>
                <a:gd name="connsiteX8" fmla="*/ 7658912 w 7772400"/>
                <a:gd name="connsiteY8" fmla="*/ 680916 h 680916"/>
                <a:gd name="connsiteX9" fmla="*/ 113488 w 7772400"/>
                <a:gd name="connsiteY9" fmla="*/ 680916 h 680916"/>
                <a:gd name="connsiteX10" fmla="*/ 33240 w 7772400"/>
                <a:gd name="connsiteY10" fmla="*/ 647676 h 680916"/>
                <a:gd name="connsiteX11" fmla="*/ 0 w 7772400"/>
                <a:gd name="connsiteY11" fmla="*/ 567428 h 680916"/>
                <a:gd name="connsiteX12" fmla="*/ 0 w 7772400"/>
                <a:gd name="connsiteY12" fmla="*/ 113488 h 6809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772400" h="680916">
                  <a:moveTo>
                    <a:pt x="0" y="113488"/>
                  </a:moveTo>
                  <a:cubicBezTo>
                    <a:pt x="0" y="83389"/>
                    <a:pt x="11957" y="54523"/>
                    <a:pt x="33240" y="33240"/>
                  </a:cubicBezTo>
                  <a:cubicBezTo>
                    <a:pt x="54523" y="11957"/>
                    <a:pt x="83389" y="0"/>
                    <a:pt x="113488" y="0"/>
                  </a:cubicBezTo>
                  <a:lnTo>
                    <a:pt x="7658912" y="0"/>
                  </a:lnTo>
                  <a:cubicBezTo>
                    <a:pt x="7689011" y="0"/>
                    <a:pt x="7717877" y="11957"/>
                    <a:pt x="7739160" y="33240"/>
                  </a:cubicBezTo>
                  <a:cubicBezTo>
                    <a:pt x="7760443" y="54523"/>
                    <a:pt x="7772400" y="83389"/>
                    <a:pt x="7772400" y="113488"/>
                  </a:cubicBezTo>
                  <a:lnTo>
                    <a:pt x="7772400" y="567428"/>
                  </a:lnTo>
                  <a:cubicBezTo>
                    <a:pt x="7772400" y="597527"/>
                    <a:pt x="7760443" y="626393"/>
                    <a:pt x="7739160" y="647676"/>
                  </a:cubicBezTo>
                  <a:cubicBezTo>
                    <a:pt x="7717877" y="668959"/>
                    <a:pt x="7689011" y="680916"/>
                    <a:pt x="7658912" y="680916"/>
                  </a:cubicBezTo>
                  <a:lnTo>
                    <a:pt x="113488" y="680916"/>
                  </a:lnTo>
                  <a:cubicBezTo>
                    <a:pt x="83389" y="680916"/>
                    <a:pt x="54523" y="668959"/>
                    <a:pt x="33240" y="647676"/>
                  </a:cubicBezTo>
                  <a:cubicBezTo>
                    <a:pt x="11957" y="626393"/>
                    <a:pt x="0" y="597527"/>
                    <a:pt x="0" y="567428"/>
                  </a:cubicBezTo>
                  <a:lnTo>
                    <a:pt x="0" y="113488"/>
                  </a:lnTo>
                  <a:close/>
                </a:path>
              </a:pathLst>
            </a:custGeom>
          </p:spPr>
          <p:style>
            <a:lnRef idx="2">
              <a:schemeClr val="lt1">
                <a:hueOff val="0"/>
                <a:satOff val="0"/>
                <a:lumOff val="0"/>
                <a:alphaOff val="0"/>
              </a:schemeClr>
            </a:lnRef>
            <a:fillRef idx="1">
              <a:schemeClr val="accent4">
                <a:shade val="50000"/>
                <a:hueOff val="0"/>
                <a:satOff val="0"/>
                <a:lumOff val="28056"/>
                <a:alphaOff val="0"/>
              </a:schemeClr>
            </a:fillRef>
            <a:effectRef idx="0">
              <a:schemeClr val="accent4">
                <a:shade val="50000"/>
                <a:hueOff val="0"/>
                <a:satOff val="0"/>
                <a:lumOff val="28056"/>
                <a:alphaOff val="0"/>
              </a:schemeClr>
            </a:effectRef>
            <a:fontRef idx="minor">
              <a:schemeClr val="lt1"/>
            </a:fontRef>
          </p:style>
          <p:txBody>
            <a:bodyPr lIns="94200" tIns="94200" rIns="94200" bIns="94200" spcCol="1270" anchor="ctr"/>
            <a:lstStyle/>
            <a:p>
              <a:pPr defTabSz="711200">
                <a:lnSpc>
                  <a:spcPct val="90000"/>
                </a:lnSpc>
                <a:spcAft>
                  <a:spcPct val="35000"/>
                </a:spcAft>
                <a:defRPr/>
              </a:pPr>
              <a:r>
                <a:rPr lang="cs-CZ" dirty="0"/>
                <a:t>uveřejnění navrženého textu by bylo v rozporu s dobrými mravy,</a:t>
              </a:r>
            </a:p>
          </p:txBody>
        </p:sp>
        <p:sp>
          <p:nvSpPr>
            <p:cNvPr id="15" name="Volný tvar 14"/>
            <p:cNvSpPr/>
            <p:nvPr/>
          </p:nvSpPr>
          <p:spPr>
            <a:xfrm>
              <a:off x="900113" y="3802175"/>
              <a:ext cx="7772400" cy="749102"/>
            </a:xfrm>
            <a:custGeom>
              <a:avLst/>
              <a:gdLst>
                <a:gd name="connsiteX0" fmla="*/ 0 w 7772400"/>
                <a:gd name="connsiteY0" fmla="*/ 124837 h 749007"/>
                <a:gd name="connsiteX1" fmla="*/ 36564 w 7772400"/>
                <a:gd name="connsiteY1" fmla="*/ 36564 h 749007"/>
                <a:gd name="connsiteX2" fmla="*/ 124837 w 7772400"/>
                <a:gd name="connsiteY2" fmla="*/ 0 h 749007"/>
                <a:gd name="connsiteX3" fmla="*/ 7647563 w 7772400"/>
                <a:gd name="connsiteY3" fmla="*/ 0 h 749007"/>
                <a:gd name="connsiteX4" fmla="*/ 7735836 w 7772400"/>
                <a:gd name="connsiteY4" fmla="*/ 36564 h 749007"/>
                <a:gd name="connsiteX5" fmla="*/ 7772400 w 7772400"/>
                <a:gd name="connsiteY5" fmla="*/ 124837 h 749007"/>
                <a:gd name="connsiteX6" fmla="*/ 7772400 w 7772400"/>
                <a:gd name="connsiteY6" fmla="*/ 624170 h 749007"/>
                <a:gd name="connsiteX7" fmla="*/ 7735836 w 7772400"/>
                <a:gd name="connsiteY7" fmla="*/ 712443 h 749007"/>
                <a:gd name="connsiteX8" fmla="*/ 7647563 w 7772400"/>
                <a:gd name="connsiteY8" fmla="*/ 749007 h 749007"/>
                <a:gd name="connsiteX9" fmla="*/ 124837 w 7772400"/>
                <a:gd name="connsiteY9" fmla="*/ 749007 h 749007"/>
                <a:gd name="connsiteX10" fmla="*/ 36564 w 7772400"/>
                <a:gd name="connsiteY10" fmla="*/ 712443 h 749007"/>
                <a:gd name="connsiteX11" fmla="*/ 0 w 7772400"/>
                <a:gd name="connsiteY11" fmla="*/ 624170 h 749007"/>
                <a:gd name="connsiteX12" fmla="*/ 0 w 7772400"/>
                <a:gd name="connsiteY12" fmla="*/ 124837 h 749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772400" h="749007">
                  <a:moveTo>
                    <a:pt x="0" y="124837"/>
                  </a:moveTo>
                  <a:cubicBezTo>
                    <a:pt x="0" y="91728"/>
                    <a:pt x="13153" y="59975"/>
                    <a:pt x="36564" y="36564"/>
                  </a:cubicBezTo>
                  <a:cubicBezTo>
                    <a:pt x="59976" y="13153"/>
                    <a:pt x="91728" y="0"/>
                    <a:pt x="124837" y="0"/>
                  </a:cubicBezTo>
                  <a:lnTo>
                    <a:pt x="7647563" y="0"/>
                  </a:lnTo>
                  <a:cubicBezTo>
                    <a:pt x="7680672" y="0"/>
                    <a:pt x="7712425" y="13153"/>
                    <a:pt x="7735836" y="36564"/>
                  </a:cubicBezTo>
                  <a:cubicBezTo>
                    <a:pt x="7759247" y="59976"/>
                    <a:pt x="7772400" y="91728"/>
                    <a:pt x="7772400" y="124837"/>
                  </a:cubicBezTo>
                  <a:lnTo>
                    <a:pt x="7772400" y="624170"/>
                  </a:lnTo>
                  <a:cubicBezTo>
                    <a:pt x="7772400" y="657279"/>
                    <a:pt x="7759248" y="689032"/>
                    <a:pt x="7735836" y="712443"/>
                  </a:cubicBezTo>
                  <a:cubicBezTo>
                    <a:pt x="7712425" y="735854"/>
                    <a:pt x="7680672" y="749007"/>
                    <a:pt x="7647563" y="749007"/>
                  </a:cubicBezTo>
                  <a:lnTo>
                    <a:pt x="124837" y="749007"/>
                  </a:lnTo>
                  <a:cubicBezTo>
                    <a:pt x="91728" y="749007"/>
                    <a:pt x="59975" y="735855"/>
                    <a:pt x="36564" y="712443"/>
                  </a:cubicBezTo>
                  <a:cubicBezTo>
                    <a:pt x="13153" y="689031"/>
                    <a:pt x="0" y="657279"/>
                    <a:pt x="0" y="624170"/>
                  </a:cubicBezTo>
                  <a:lnTo>
                    <a:pt x="0" y="124837"/>
                  </a:lnTo>
                  <a:close/>
                </a:path>
              </a:pathLst>
            </a:custGeom>
          </p:spPr>
          <p:style>
            <a:lnRef idx="2">
              <a:schemeClr val="lt1">
                <a:hueOff val="0"/>
                <a:satOff val="0"/>
                <a:lumOff val="0"/>
                <a:alphaOff val="0"/>
              </a:schemeClr>
            </a:lnRef>
            <a:fillRef idx="1">
              <a:schemeClr val="accent4">
                <a:shade val="50000"/>
                <a:hueOff val="0"/>
                <a:satOff val="0"/>
                <a:lumOff val="56113"/>
                <a:alphaOff val="0"/>
              </a:schemeClr>
            </a:fillRef>
            <a:effectRef idx="0">
              <a:schemeClr val="accent4">
                <a:shade val="50000"/>
                <a:hueOff val="0"/>
                <a:satOff val="0"/>
                <a:lumOff val="56113"/>
                <a:alphaOff val="0"/>
              </a:schemeClr>
            </a:effectRef>
            <a:fontRef idx="minor">
              <a:schemeClr val="lt1"/>
            </a:fontRef>
          </p:style>
          <p:txBody>
            <a:bodyPr lIns="82284" tIns="82284" rIns="82284" bIns="82284" spcCol="1270" anchor="ctr"/>
            <a:lstStyle/>
            <a:p>
              <a:pPr defTabSz="533400">
                <a:lnSpc>
                  <a:spcPct val="90000"/>
                </a:lnSpc>
                <a:spcAft>
                  <a:spcPct val="35000"/>
                </a:spcAft>
                <a:defRPr/>
              </a:pPr>
              <a:r>
                <a:rPr lang="cs-CZ" dirty="0"/>
                <a:t>napadené  sdělení,  popřípadě  jeho  napadená  část,  je citací sdělení třetí osoby určeného  pro veřejnost nebo jeho pravdivou  interpretací a jako takové bylo označeno nebo prezentováno.</a:t>
              </a:r>
            </a:p>
          </p:txBody>
        </p:sp>
        <p:sp>
          <p:nvSpPr>
            <p:cNvPr id="16" name="Volný tvar 15"/>
            <p:cNvSpPr/>
            <p:nvPr/>
          </p:nvSpPr>
          <p:spPr>
            <a:xfrm>
              <a:off x="900113" y="4584605"/>
              <a:ext cx="7772400" cy="749102"/>
            </a:xfrm>
            <a:custGeom>
              <a:avLst/>
              <a:gdLst>
                <a:gd name="connsiteX0" fmla="*/ 0 w 7772400"/>
                <a:gd name="connsiteY0" fmla="*/ 124837 h 749007"/>
                <a:gd name="connsiteX1" fmla="*/ 36564 w 7772400"/>
                <a:gd name="connsiteY1" fmla="*/ 36564 h 749007"/>
                <a:gd name="connsiteX2" fmla="*/ 124837 w 7772400"/>
                <a:gd name="connsiteY2" fmla="*/ 0 h 749007"/>
                <a:gd name="connsiteX3" fmla="*/ 7647563 w 7772400"/>
                <a:gd name="connsiteY3" fmla="*/ 0 h 749007"/>
                <a:gd name="connsiteX4" fmla="*/ 7735836 w 7772400"/>
                <a:gd name="connsiteY4" fmla="*/ 36564 h 749007"/>
                <a:gd name="connsiteX5" fmla="*/ 7772400 w 7772400"/>
                <a:gd name="connsiteY5" fmla="*/ 124837 h 749007"/>
                <a:gd name="connsiteX6" fmla="*/ 7772400 w 7772400"/>
                <a:gd name="connsiteY6" fmla="*/ 624170 h 749007"/>
                <a:gd name="connsiteX7" fmla="*/ 7735836 w 7772400"/>
                <a:gd name="connsiteY7" fmla="*/ 712443 h 749007"/>
                <a:gd name="connsiteX8" fmla="*/ 7647563 w 7772400"/>
                <a:gd name="connsiteY8" fmla="*/ 749007 h 749007"/>
                <a:gd name="connsiteX9" fmla="*/ 124837 w 7772400"/>
                <a:gd name="connsiteY9" fmla="*/ 749007 h 749007"/>
                <a:gd name="connsiteX10" fmla="*/ 36564 w 7772400"/>
                <a:gd name="connsiteY10" fmla="*/ 712443 h 749007"/>
                <a:gd name="connsiteX11" fmla="*/ 0 w 7772400"/>
                <a:gd name="connsiteY11" fmla="*/ 624170 h 749007"/>
                <a:gd name="connsiteX12" fmla="*/ 0 w 7772400"/>
                <a:gd name="connsiteY12" fmla="*/ 124837 h 749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772400" h="749007">
                  <a:moveTo>
                    <a:pt x="0" y="124837"/>
                  </a:moveTo>
                  <a:cubicBezTo>
                    <a:pt x="0" y="91728"/>
                    <a:pt x="13153" y="59975"/>
                    <a:pt x="36564" y="36564"/>
                  </a:cubicBezTo>
                  <a:cubicBezTo>
                    <a:pt x="59976" y="13153"/>
                    <a:pt x="91728" y="0"/>
                    <a:pt x="124837" y="0"/>
                  </a:cubicBezTo>
                  <a:lnTo>
                    <a:pt x="7647563" y="0"/>
                  </a:lnTo>
                  <a:cubicBezTo>
                    <a:pt x="7680672" y="0"/>
                    <a:pt x="7712425" y="13153"/>
                    <a:pt x="7735836" y="36564"/>
                  </a:cubicBezTo>
                  <a:cubicBezTo>
                    <a:pt x="7759247" y="59976"/>
                    <a:pt x="7772400" y="91728"/>
                    <a:pt x="7772400" y="124837"/>
                  </a:cubicBezTo>
                  <a:lnTo>
                    <a:pt x="7772400" y="624170"/>
                  </a:lnTo>
                  <a:cubicBezTo>
                    <a:pt x="7772400" y="657279"/>
                    <a:pt x="7759248" y="689032"/>
                    <a:pt x="7735836" y="712443"/>
                  </a:cubicBezTo>
                  <a:cubicBezTo>
                    <a:pt x="7712425" y="735854"/>
                    <a:pt x="7680672" y="749007"/>
                    <a:pt x="7647563" y="749007"/>
                  </a:cubicBezTo>
                  <a:lnTo>
                    <a:pt x="124837" y="749007"/>
                  </a:lnTo>
                  <a:cubicBezTo>
                    <a:pt x="91728" y="749007"/>
                    <a:pt x="59975" y="735855"/>
                    <a:pt x="36564" y="712443"/>
                  </a:cubicBezTo>
                  <a:cubicBezTo>
                    <a:pt x="13153" y="689031"/>
                    <a:pt x="0" y="657279"/>
                    <a:pt x="0" y="624170"/>
                  </a:cubicBezTo>
                  <a:lnTo>
                    <a:pt x="0" y="124837"/>
                  </a:lnTo>
                  <a:close/>
                </a:path>
              </a:pathLst>
            </a:custGeom>
          </p:spPr>
          <p:style>
            <a:lnRef idx="2">
              <a:schemeClr val="lt1">
                <a:hueOff val="0"/>
                <a:satOff val="0"/>
                <a:lumOff val="0"/>
                <a:alphaOff val="0"/>
              </a:schemeClr>
            </a:lnRef>
            <a:fillRef idx="1">
              <a:schemeClr val="accent4">
                <a:shade val="50000"/>
                <a:hueOff val="0"/>
                <a:satOff val="0"/>
                <a:lumOff val="56113"/>
                <a:alphaOff val="0"/>
              </a:schemeClr>
            </a:fillRef>
            <a:effectRef idx="0">
              <a:schemeClr val="accent4">
                <a:shade val="50000"/>
                <a:hueOff val="0"/>
                <a:satOff val="0"/>
                <a:lumOff val="56113"/>
                <a:alphaOff val="0"/>
              </a:schemeClr>
            </a:effectRef>
            <a:fontRef idx="minor">
              <a:schemeClr val="lt1"/>
            </a:fontRef>
          </p:style>
          <p:txBody>
            <a:bodyPr lIns="82284" tIns="82284" rIns="82284" bIns="82284" spcCol="1270" anchor="ctr"/>
            <a:lstStyle/>
            <a:p>
              <a:pPr defTabSz="533400">
                <a:lnSpc>
                  <a:spcPct val="90000"/>
                </a:lnSpc>
                <a:spcAft>
                  <a:spcPct val="35000"/>
                </a:spcAft>
                <a:defRPr/>
              </a:pPr>
              <a:r>
                <a:rPr lang="cs-CZ" dirty="0"/>
                <a:t>žádost o její  uveřejnění směřuje  vůči sdělení  uveřejněnému na  základě prokazatelného předchozího souhlasu dotčené osoby</a:t>
              </a:r>
            </a:p>
          </p:txBody>
        </p:sp>
        <p:sp>
          <p:nvSpPr>
            <p:cNvPr id="17" name="Volný tvar 16"/>
            <p:cNvSpPr/>
            <p:nvPr/>
          </p:nvSpPr>
          <p:spPr>
            <a:xfrm>
              <a:off x="900113" y="5368622"/>
              <a:ext cx="7772400" cy="749102"/>
            </a:xfrm>
            <a:custGeom>
              <a:avLst/>
              <a:gdLst>
                <a:gd name="connsiteX0" fmla="*/ 0 w 7772400"/>
                <a:gd name="connsiteY0" fmla="*/ 124837 h 749007"/>
                <a:gd name="connsiteX1" fmla="*/ 36564 w 7772400"/>
                <a:gd name="connsiteY1" fmla="*/ 36564 h 749007"/>
                <a:gd name="connsiteX2" fmla="*/ 124837 w 7772400"/>
                <a:gd name="connsiteY2" fmla="*/ 0 h 749007"/>
                <a:gd name="connsiteX3" fmla="*/ 7647563 w 7772400"/>
                <a:gd name="connsiteY3" fmla="*/ 0 h 749007"/>
                <a:gd name="connsiteX4" fmla="*/ 7735836 w 7772400"/>
                <a:gd name="connsiteY4" fmla="*/ 36564 h 749007"/>
                <a:gd name="connsiteX5" fmla="*/ 7772400 w 7772400"/>
                <a:gd name="connsiteY5" fmla="*/ 124837 h 749007"/>
                <a:gd name="connsiteX6" fmla="*/ 7772400 w 7772400"/>
                <a:gd name="connsiteY6" fmla="*/ 624170 h 749007"/>
                <a:gd name="connsiteX7" fmla="*/ 7735836 w 7772400"/>
                <a:gd name="connsiteY7" fmla="*/ 712443 h 749007"/>
                <a:gd name="connsiteX8" fmla="*/ 7647563 w 7772400"/>
                <a:gd name="connsiteY8" fmla="*/ 749007 h 749007"/>
                <a:gd name="connsiteX9" fmla="*/ 124837 w 7772400"/>
                <a:gd name="connsiteY9" fmla="*/ 749007 h 749007"/>
                <a:gd name="connsiteX10" fmla="*/ 36564 w 7772400"/>
                <a:gd name="connsiteY10" fmla="*/ 712443 h 749007"/>
                <a:gd name="connsiteX11" fmla="*/ 0 w 7772400"/>
                <a:gd name="connsiteY11" fmla="*/ 624170 h 749007"/>
                <a:gd name="connsiteX12" fmla="*/ 0 w 7772400"/>
                <a:gd name="connsiteY12" fmla="*/ 124837 h 749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772400" h="749007">
                  <a:moveTo>
                    <a:pt x="0" y="124837"/>
                  </a:moveTo>
                  <a:cubicBezTo>
                    <a:pt x="0" y="91728"/>
                    <a:pt x="13153" y="59975"/>
                    <a:pt x="36564" y="36564"/>
                  </a:cubicBezTo>
                  <a:cubicBezTo>
                    <a:pt x="59976" y="13153"/>
                    <a:pt x="91728" y="0"/>
                    <a:pt x="124837" y="0"/>
                  </a:cubicBezTo>
                  <a:lnTo>
                    <a:pt x="7647563" y="0"/>
                  </a:lnTo>
                  <a:cubicBezTo>
                    <a:pt x="7680672" y="0"/>
                    <a:pt x="7712425" y="13153"/>
                    <a:pt x="7735836" y="36564"/>
                  </a:cubicBezTo>
                  <a:cubicBezTo>
                    <a:pt x="7759247" y="59976"/>
                    <a:pt x="7772400" y="91728"/>
                    <a:pt x="7772400" y="124837"/>
                  </a:cubicBezTo>
                  <a:lnTo>
                    <a:pt x="7772400" y="624170"/>
                  </a:lnTo>
                  <a:cubicBezTo>
                    <a:pt x="7772400" y="657279"/>
                    <a:pt x="7759248" y="689032"/>
                    <a:pt x="7735836" y="712443"/>
                  </a:cubicBezTo>
                  <a:cubicBezTo>
                    <a:pt x="7712425" y="735854"/>
                    <a:pt x="7680672" y="749007"/>
                    <a:pt x="7647563" y="749007"/>
                  </a:cubicBezTo>
                  <a:lnTo>
                    <a:pt x="124837" y="749007"/>
                  </a:lnTo>
                  <a:cubicBezTo>
                    <a:pt x="91728" y="749007"/>
                    <a:pt x="59975" y="735855"/>
                    <a:pt x="36564" y="712443"/>
                  </a:cubicBezTo>
                  <a:cubicBezTo>
                    <a:pt x="13153" y="689031"/>
                    <a:pt x="0" y="657279"/>
                    <a:pt x="0" y="624170"/>
                  </a:cubicBezTo>
                  <a:lnTo>
                    <a:pt x="0" y="124837"/>
                  </a:lnTo>
                  <a:close/>
                </a:path>
              </a:pathLst>
            </a:custGeom>
          </p:spPr>
          <p:style>
            <a:lnRef idx="2">
              <a:schemeClr val="lt1">
                <a:hueOff val="0"/>
                <a:satOff val="0"/>
                <a:lumOff val="0"/>
                <a:alphaOff val="0"/>
              </a:schemeClr>
            </a:lnRef>
            <a:fillRef idx="1">
              <a:schemeClr val="accent4">
                <a:shade val="50000"/>
                <a:hueOff val="0"/>
                <a:satOff val="0"/>
                <a:lumOff val="28056"/>
                <a:alphaOff val="0"/>
              </a:schemeClr>
            </a:fillRef>
            <a:effectRef idx="0">
              <a:schemeClr val="accent4">
                <a:shade val="50000"/>
                <a:hueOff val="0"/>
                <a:satOff val="0"/>
                <a:lumOff val="28056"/>
                <a:alphaOff val="0"/>
              </a:schemeClr>
            </a:effectRef>
            <a:fontRef idx="minor">
              <a:schemeClr val="lt1"/>
            </a:fontRef>
          </p:style>
          <p:txBody>
            <a:bodyPr lIns="82284" tIns="82284" rIns="82284" bIns="82284" spcCol="1270" anchor="ctr"/>
            <a:lstStyle/>
            <a:p>
              <a:pPr defTabSz="533400">
                <a:lnSpc>
                  <a:spcPct val="90000"/>
                </a:lnSpc>
                <a:spcAft>
                  <a:spcPct val="35000"/>
                </a:spcAft>
                <a:defRPr/>
              </a:pPr>
              <a:r>
                <a:rPr lang="cs-CZ" dirty="0"/>
                <a:t>uveřejnil  sdělení   odpovídající  dodatečnému  sdělení z vlastního  podnětu  a  dodržel  přitom  podmínky stanovené tímto zákonem. </a:t>
              </a:r>
            </a:p>
          </p:txBody>
        </p:sp>
      </p:grpSp>
      <p:sp>
        <p:nvSpPr>
          <p:cNvPr id="4" name="Zástupný symbol pro číslo snímku 3"/>
          <p:cNvSpPr>
            <a:spLocks noGrp="1"/>
          </p:cNvSpPr>
          <p:nvPr>
            <p:ph type="sldNum" sz="quarter" idx="11"/>
          </p:nvPr>
        </p:nvSpPr>
        <p:spPr/>
        <p:txBody>
          <a:bodyPr/>
          <a:lstStyle/>
          <a:p>
            <a:pPr>
              <a:defRPr/>
            </a:pPr>
            <a:fld id="{8E181891-9502-47F3-A535-D095B5289ED3}" type="slidenum">
              <a:rPr lang="cs-CZ" smtClean="0"/>
              <a:pPr>
                <a:defRPr/>
              </a:pPr>
              <a:t>26</a:t>
            </a:fld>
            <a:endParaRPr lang="cs-CZ"/>
          </a:p>
        </p:txBody>
      </p:sp>
    </p:spTree>
    <p:extLst>
      <p:ext uri="{BB962C8B-B14F-4D97-AF65-F5344CB8AC3E}">
        <p14:creationId xmlns:p14="http://schemas.microsoft.com/office/powerpoint/2010/main" val="225566043"/>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číslo snímku 4"/>
          <p:cNvSpPr>
            <a:spLocks noGrp="1"/>
          </p:cNvSpPr>
          <p:nvPr>
            <p:ph type="sldNum" sz="quarter" idx="11"/>
          </p:nvPr>
        </p:nvSpPr>
        <p:spPr/>
        <p:txBody>
          <a:bodyPr/>
          <a:lstStyle/>
          <a:p>
            <a:pPr>
              <a:defRPr/>
            </a:pPr>
            <a:fld id="{2ADE7BD5-4927-4344-B9C7-67C254EF7030}" type="slidenum">
              <a:rPr lang="cs-CZ">
                <a:solidFill>
                  <a:srgbClr val="000000"/>
                </a:solidFill>
              </a:rPr>
              <a:pPr>
                <a:defRPr/>
              </a:pPr>
              <a:t>27</a:t>
            </a:fld>
            <a:endParaRPr lang="cs-CZ">
              <a:solidFill>
                <a:srgbClr val="000000"/>
              </a:solidFill>
            </a:endParaRPr>
          </a:p>
        </p:txBody>
      </p:sp>
      <p:sp>
        <p:nvSpPr>
          <p:cNvPr id="257026" name="Rectangle 2"/>
          <p:cNvSpPr>
            <a:spLocks noGrp="1" noChangeArrowheads="1"/>
          </p:cNvSpPr>
          <p:nvPr>
            <p:ph type="title"/>
          </p:nvPr>
        </p:nvSpPr>
        <p:spPr/>
        <p:txBody>
          <a:bodyPr/>
          <a:lstStyle/>
          <a:p>
            <a:r>
              <a:rPr lang="cs-CZ" sz="2000" smtClean="0"/>
              <a:t>Události značného společenského významu</a:t>
            </a:r>
          </a:p>
        </p:txBody>
      </p:sp>
      <p:sp>
        <p:nvSpPr>
          <p:cNvPr id="257027" name="Rectangle 3"/>
          <p:cNvSpPr>
            <a:spLocks noGrp="1" noChangeArrowheads="1"/>
          </p:cNvSpPr>
          <p:nvPr>
            <p:ph type="body" idx="1"/>
          </p:nvPr>
        </p:nvSpPr>
        <p:spPr/>
        <p:txBody>
          <a:bodyPr/>
          <a:lstStyle/>
          <a:p>
            <a:pPr>
              <a:lnSpc>
                <a:spcPct val="90000"/>
              </a:lnSpc>
            </a:pPr>
            <a:r>
              <a:rPr lang="cs-CZ" sz="1800" smtClean="0"/>
              <a:t>Letní olympijské hry,</a:t>
            </a:r>
          </a:p>
          <a:p>
            <a:pPr>
              <a:lnSpc>
                <a:spcPct val="90000"/>
              </a:lnSpc>
            </a:pPr>
            <a:r>
              <a:rPr lang="cs-CZ" sz="1800" smtClean="0"/>
              <a:t>Zimní olympijské hry,</a:t>
            </a:r>
          </a:p>
          <a:p>
            <a:pPr>
              <a:lnSpc>
                <a:spcPct val="90000"/>
              </a:lnSpc>
            </a:pPr>
            <a:r>
              <a:rPr lang="cs-CZ" sz="1800" smtClean="0"/>
              <a:t>Mistrovství světa ve fotbalu v rozsahu</a:t>
            </a:r>
          </a:p>
          <a:p>
            <a:pPr lvl="1">
              <a:lnSpc>
                <a:spcPct val="90000"/>
              </a:lnSpc>
            </a:pPr>
            <a:r>
              <a:rPr lang="cs-CZ" sz="1800" smtClean="0"/>
              <a:t>všech utkání reprezentačního družstva České republiky,</a:t>
            </a:r>
          </a:p>
          <a:p>
            <a:pPr lvl="1">
              <a:lnSpc>
                <a:spcPct val="90000"/>
              </a:lnSpc>
            </a:pPr>
            <a:r>
              <a:rPr lang="cs-CZ" sz="1800" smtClean="0"/>
              <a:t>semifinálových utkání a finálového utkání,</a:t>
            </a:r>
          </a:p>
          <a:p>
            <a:pPr>
              <a:lnSpc>
                <a:spcPct val="90000"/>
              </a:lnSpc>
            </a:pPr>
            <a:r>
              <a:rPr lang="cs-CZ" sz="1800" smtClean="0"/>
              <a:t>Mistrovství Evropy ve fotbalu v rozsahu</a:t>
            </a:r>
          </a:p>
          <a:p>
            <a:pPr lvl="1">
              <a:lnSpc>
                <a:spcPct val="90000"/>
              </a:lnSpc>
            </a:pPr>
            <a:r>
              <a:rPr lang="cs-CZ" sz="1800" smtClean="0"/>
              <a:t>všech utkání reprezentačního družstva České republiky,</a:t>
            </a:r>
          </a:p>
          <a:p>
            <a:pPr lvl="1">
              <a:lnSpc>
                <a:spcPct val="90000"/>
              </a:lnSpc>
            </a:pPr>
            <a:r>
              <a:rPr lang="cs-CZ" sz="1800" smtClean="0"/>
              <a:t>semifinálových utkání a finálového utkání,</a:t>
            </a:r>
          </a:p>
          <a:p>
            <a:pPr>
              <a:lnSpc>
                <a:spcPct val="90000"/>
              </a:lnSpc>
            </a:pPr>
            <a:r>
              <a:rPr lang="cs-CZ" sz="1800" smtClean="0"/>
              <a:t>Mistrovství světa v ledním hokeji v rozsahu</a:t>
            </a:r>
          </a:p>
          <a:p>
            <a:pPr lvl="1">
              <a:lnSpc>
                <a:spcPct val="90000"/>
              </a:lnSpc>
            </a:pPr>
            <a:r>
              <a:rPr lang="cs-CZ" sz="1800" smtClean="0"/>
              <a:t>všech utkání reprezentačního družstva České republiky,</a:t>
            </a:r>
          </a:p>
          <a:p>
            <a:pPr lvl="1">
              <a:lnSpc>
                <a:spcPct val="90000"/>
              </a:lnSpc>
            </a:pPr>
            <a:r>
              <a:rPr lang="cs-CZ" sz="1800" smtClean="0"/>
              <a:t>semifinálových utkání a finálového utkání,</a:t>
            </a:r>
          </a:p>
          <a:p>
            <a:pPr>
              <a:lnSpc>
                <a:spcPct val="90000"/>
              </a:lnSpc>
            </a:pPr>
            <a:r>
              <a:rPr lang="cs-CZ" sz="1800" smtClean="0"/>
              <a:t> Mistrovství světa v lehké atletice.</a:t>
            </a:r>
          </a:p>
        </p:txBody>
      </p:sp>
    </p:spTree>
    <p:extLst>
      <p:ext uri="{BB962C8B-B14F-4D97-AF65-F5344CB8AC3E}">
        <p14:creationId xmlns:p14="http://schemas.microsoft.com/office/powerpoint/2010/main" val="515317591"/>
      </p:ext>
    </p:extLst>
  </p:cSld>
  <p:clrMapOvr>
    <a:masterClrMapping/>
  </p:clrMapOvr>
  <p:transition spd="med">
    <p:fade thruBlk="1"/>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číslo snímku 4"/>
          <p:cNvSpPr>
            <a:spLocks noGrp="1"/>
          </p:cNvSpPr>
          <p:nvPr>
            <p:ph type="sldNum" sz="quarter" idx="11"/>
          </p:nvPr>
        </p:nvSpPr>
        <p:spPr/>
        <p:txBody>
          <a:bodyPr/>
          <a:lstStyle/>
          <a:p>
            <a:pPr>
              <a:defRPr/>
            </a:pPr>
            <a:fld id="{464B7416-16CE-4D55-8C7B-AA21FF5D01CA}" type="slidenum">
              <a:rPr lang="cs-CZ">
                <a:solidFill>
                  <a:srgbClr val="000000"/>
                </a:solidFill>
              </a:rPr>
              <a:pPr>
                <a:defRPr/>
              </a:pPr>
              <a:t>28</a:t>
            </a:fld>
            <a:endParaRPr lang="cs-CZ">
              <a:solidFill>
                <a:srgbClr val="000000"/>
              </a:solidFill>
            </a:endParaRPr>
          </a:p>
        </p:txBody>
      </p:sp>
      <p:sp>
        <p:nvSpPr>
          <p:cNvPr id="259074" name="Rectangle 2"/>
          <p:cNvSpPr>
            <a:spLocks noGrp="1" noChangeArrowheads="1"/>
          </p:cNvSpPr>
          <p:nvPr>
            <p:ph type="title"/>
          </p:nvPr>
        </p:nvSpPr>
        <p:spPr/>
        <p:txBody>
          <a:bodyPr/>
          <a:lstStyle/>
          <a:p>
            <a:r>
              <a:rPr lang="cs-CZ" sz="1900" smtClean="0"/>
              <a:t>Podpora evropské tvorby a evropské nezávislé a současné tvorby</a:t>
            </a:r>
          </a:p>
        </p:txBody>
      </p:sp>
      <p:sp>
        <p:nvSpPr>
          <p:cNvPr id="259075" name="Rectangle 3"/>
          <p:cNvSpPr>
            <a:spLocks noGrp="1" noChangeArrowheads="1"/>
          </p:cNvSpPr>
          <p:nvPr>
            <p:ph type="body" idx="1"/>
          </p:nvPr>
        </p:nvSpPr>
        <p:spPr/>
        <p:txBody>
          <a:bodyPr/>
          <a:lstStyle/>
          <a:p>
            <a:pPr>
              <a:lnSpc>
                <a:spcPct val="90000"/>
              </a:lnSpc>
            </a:pPr>
            <a:r>
              <a:rPr lang="cs-CZ" sz="2000" smtClean="0"/>
              <a:t>Kde je to </a:t>
            </a:r>
            <a:r>
              <a:rPr lang="cs-CZ" sz="2000" b="1" smtClean="0"/>
              <a:t>proveditelné</a:t>
            </a:r>
            <a:r>
              <a:rPr lang="cs-CZ" sz="2000" smtClean="0"/>
              <a:t>, vyhradit pro evropská díla nadpoloviční podíl celkového vysílacího času každého svého programu.</a:t>
            </a:r>
          </a:p>
          <a:p>
            <a:pPr>
              <a:lnSpc>
                <a:spcPct val="90000"/>
              </a:lnSpc>
            </a:pPr>
            <a:r>
              <a:rPr lang="cs-CZ" sz="2000" smtClean="0"/>
              <a:t>Do celkového vysílacího času programu se nezapočítává čas určený vysílání zpravodajských pořadů, sportovních událostí, soutěží, teletextu, reklamy a teleshoppingu.</a:t>
            </a:r>
          </a:p>
          <a:p>
            <a:pPr>
              <a:lnSpc>
                <a:spcPct val="90000"/>
              </a:lnSpc>
            </a:pPr>
            <a:r>
              <a:rPr lang="cs-CZ" sz="2000" smtClean="0"/>
              <a:t>Pro evropská díla vyrobená nezávislými výrobci alespoň 10 % celkového vysílacího času každého svého programu</a:t>
            </a:r>
          </a:p>
        </p:txBody>
      </p:sp>
    </p:spTree>
    <p:extLst>
      <p:ext uri="{BB962C8B-B14F-4D97-AF65-F5344CB8AC3E}">
        <p14:creationId xmlns:p14="http://schemas.microsoft.com/office/powerpoint/2010/main" val="2945007975"/>
      </p:ext>
    </p:extLst>
  </p:cSld>
  <p:clrMapOvr>
    <a:masterClrMapping/>
  </p:clrMapOvr>
  <p:transition spd="med">
    <p:fade thruBlk="1"/>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4"/>
          <p:cNvSpPr>
            <a:spLocks noGrp="1"/>
          </p:cNvSpPr>
          <p:nvPr>
            <p:ph type="sldNum" sz="quarter" idx="11"/>
          </p:nvPr>
        </p:nvSpPr>
        <p:spPr/>
        <p:txBody>
          <a:bodyPr/>
          <a:lstStyle/>
          <a:p>
            <a:pPr>
              <a:defRPr/>
            </a:pPr>
            <a:fld id="{B10F2A5A-BAFE-4F72-945A-0D7616F26C9A}" type="slidenum">
              <a:rPr lang="cs-CZ">
                <a:solidFill>
                  <a:srgbClr val="000000"/>
                </a:solidFill>
              </a:rPr>
              <a:pPr>
                <a:defRPr/>
              </a:pPr>
              <a:t>29</a:t>
            </a:fld>
            <a:endParaRPr lang="cs-CZ">
              <a:solidFill>
                <a:srgbClr val="000000"/>
              </a:solidFill>
            </a:endParaRPr>
          </a:p>
        </p:txBody>
      </p:sp>
      <p:sp>
        <p:nvSpPr>
          <p:cNvPr id="37891" name="Rectangle 2"/>
          <p:cNvSpPr>
            <a:spLocks noGrp="1" noChangeArrowheads="1"/>
          </p:cNvSpPr>
          <p:nvPr>
            <p:ph type="title"/>
          </p:nvPr>
        </p:nvSpPr>
        <p:spPr/>
        <p:txBody>
          <a:bodyPr/>
          <a:lstStyle/>
          <a:p>
            <a:r>
              <a:rPr lang="cs-CZ" smtClean="0"/>
              <a:t>Volební zpravodajství</a:t>
            </a:r>
          </a:p>
        </p:txBody>
      </p:sp>
      <p:sp>
        <p:nvSpPr>
          <p:cNvPr id="37892" name="Rectangle 3"/>
          <p:cNvSpPr>
            <a:spLocks noGrp="1" noChangeArrowheads="1"/>
          </p:cNvSpPr>
          <p:nvPr>
            <p:ph type="body" idx="1"/>
          </p:nvPr>
        </p:nvSpPr>
        <p:spPr/>
        <p:txBody>
          <a:bodyPr/>
          <a:lstStyle/>
          <a:p>
            <a:pPr algn="just">
              <a:lnSpc>
                <a:spcPct val="80000"/>
              </a:lnSpc>
            </a:pPr>
            <a:r>
              <a:rPr lang="cs-CZ" sz="1600" smtClean="0">
                <a:latin typeface="Syntax LT CE" pitchFamily="34" charset="0"/>
              </a:rPr>
              <a:t>Vol 15/2006-20</a:t>
            </a:r>
          </a:p>
          <a:p>
            <a:pPr lvl="1" algn="just">
              <a:lnSpc>
                <a:spcPct val="80000"/>
              </a:lnSpc>
            </a:pPr>
            <a:r>
              <a:rPr lang="cs-CZ" sz="1600" smtClean="0">
                <a:latin typeface="Syntax LT CE" pitchFamily="34" charset="0"/>
              </a:rPr>
              <a:t>Na různé druhy médií dopadají v předvolebním období zejména tři povinnosti: všechna média, regulovaná zákonem o provozování rozhlasového a televizního vysílání, podléhají trvalému požadavku objektivnosti a vyváženosti vysílání; všechna veřejnoprávní a veřejnoprávními korporacemi provozovaná média podléhají zásadě vyváženosti a rovného přístupu kandidujících subjektů v období volební kampaně; Česká televize a Český rozhlas pak nadto plní ještě specifický úkol svěřený jim v § 16 odst. 4 zákona č. 247/1995 Sb. , o volbách do Parlamentu České republiky a o změně a doplnění některých dalších zákonů, poskytnout bezplatně 14 hodin vysílacího času, jenž se rozdělí rovným dílem mezi kandidující subjekty.</a:t>
            </a:r>
          </a:p>
          <a:p>
            <a:pPr lvl="1" algn="just">
              <a:lnSpc>
                <a:spcPct val="80000"/>
              </a:lnSpc>
            </a:pPr>
            <a:r>
              <a:rPr lang="cs-CZ" sz="1600" smtClean="0">
                <a:latin typeface="Syntax LT CE" pitchFamily="34" charset="0"/>
              </a:rPr>
              <a:t>Vyváženost a rovný přístup do veřejnoprávních médií nelze chápat mechanicky jako absolutní rovnost kandidujících subjektů, nýbrž pohledem tzv. odstupňované rovnosti. To znamená, že jednak musí každý kandidující subjekt dostat alespoň určitou minimální šanci ke své prezentaci tak, aby byl naplněn požadavek jejich plurality; nad tuto minimální úroveň musí být zastoupení kandidujících subjektů ve vysílání, zejména v pořadech zpravodajských či v publicistických debatách, přiměřené jejich politickému a společenskému významu.</a:t>
            </a:r>
          </a:p>
          <a:p>
            <a:pPr lvl="1" algn="just">
              <a:lnSpc>
                <a:spcPct val="80000"/>
              </a:lnSpc>
            </a:pPr>
            <a:r>
              <a:rPr lang="cs-CZ" sz="1600" smtClean="0">
                <a:latin typeface="Syntax LT CE" pitchFamily="34" charset="0"/>
              </a:rPr>
              <a:t>Ustanovení § 16 odst. 4 cit. zákona zakotvuje rovnost mezi jednotlivými kandidujícími subjekty z hlediska času, který je vyhrazen pro jimi prováděnou agitaci, nikoli z hlediska času, který je vyhrazen pro agitaci v jejich prospěch. Je tedy rozhodné, kdo agitaci provádí, nikoli v čí prospěch.</a:t>
            </a:r>
          </a:p>
          <a:p>
            <a:pPr>
              <a:lnSpc>
                <a:spcPct val="80000"/>
              </a:lnSpc>
              <a:buFont typeface="Wingdings" pitchFamily="2" charset="2"/>
              <a:buNone/>
            </a:pPr>
            <a:endParaRPr lang="cs-CZ" sz="1600" smtClean="0">
              <a:latin typeface="Syntax LT CE" pitchFamily="34" charset="0"/>
            </a:endParaRPr>
          </a:p>
        </p:txBody>
      </p:sp>
    </p:spTree>
    <p:extLst>
      <p:ext uri="{BB962C8B-B14F-4D97-AF65-F5344CB8AC3E}">
        <p14:creationId xmlns:p14="http://schemas.microsoft.com/office/powerpoint/2010/main" val="3032783599"/>
      </p:ext>
    </p:extLst>
  </p:cSld>
  <p:clrMapOvr>
    <a:masterClrMapping/>
  </p:clrMapOvr>
  <p:transition spd="med">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2870FCFC-70CB-4E9E-9361-A7AD10865D4C}" type="slidenum">
              <a:rPr lang="cs-CZ"/>
              <a:pPr/>
              <a:t>3</a:t>
            </a:fld>
            <a:endParaRPr lang="cs-CZ" dirty="0"/>
          </a:p>
        </p:txBody>
      </p:sp>
      <p:sp>
        <p:nvSpPr>
          <p:cNvPr id="307202" name="Text Box 2"/>
          <p:cNvSpPr txBox="1">
            <a:spLocks noChangeArrowheads="1"/>
          </p:cNvSpPr>
          <p:nvPr/>
        </p:nvSpPr>
        <p:spPr bwMode="auto">
          <a:xfrm>
            <a:off x="0" y="1125538"/>
            <a:ext cx="9144000" cy="1552575"/>
          </a:xfrm>
          <a:prstGeom prst="rect">
            <a:avLst/>
          </a:prstGeom>
          <a:solidFill>
            <a:srgbClr val="99CC00"/>
          </a:solidFill>
          <a:ln w="9525">
            <a:noFill/>
            <a:miter lim="800000"/>
            <a:headEnd/>
            <a:tailEnd/>
          </a:ln>
          <a:effectLst/>
        </p:spPr>
        <p:txBody>
          <a:bodyPr>
            <a:spAutoFit/>
          </a:bodyPr>
          <a:lstStyle/>
          <a:p>
            <a:pPr algn="just"/>
            <a:r>
              <a:rPr lang="cs-CZ" b="1" dirty="0"/>
              <a:t>celoplošné vysílání:</a:t>
            </a:r>
            <a:r>
              <a:rPr lang="cs-CZ" dirty="0"/>
              <a:t> vysílání, které může ve vymezeném územním rozsahu přijímat alespoň 70 % obyvatel České republiky počítaných podle údajů vyplývajících z posledního sčítání lidu, pokud zvláštní právní předpis nestanoví jinak, </a:t>
            </a:r>
          </a:p>
        </p:txBody>
      </p:sp>
      <p:sp>
        <p:nvSpPr>
          <p:cNvPr id="307203" name="Text Box 3"/>
          <p:cNvSpPr txBox="1">
            <a:spLocks noChangeArrowheads="1"/>
          </p:cNvSpPr>
          <p:nvPr/>
        </p:nvSpPr>
        <p:spPr bwMode="auto">
          <a:xfrm>
            <a:off x="539750" y="2835275"/>
            <a:ext cx="8064500" cy="1077218"/>
          </a:xfrm>
          <a:prstGeom prst="rect">
            <a:avLst/>
          </a:prstGeom>
          <a:solidFill>
            <a:srgbClr val="99CC00">
              <a:alpha val="64999"/>
            </a:srgbClr>
          </a:solidFill>
          <a:ln w="9525">
            <a:noFill/>
            <a:miter lim="800000"/>
            <a:headEnd/>
            <a:tailEnd/>
          </a:ln>
          <a:effectLst/>
        </p:spPr>
        <p:txBody>
          <a:bodyPr>
            <a:spAutoFit/>
          </a:bodyPr>
          <a:lstStyle/>
          <a:p>
            <a:pPr algn="just"/>
            <a:r>
              <a:rPr lang="cs-CZ" b="1" dirty="0"/>
              <a:t>regionální vysílání:</a:t>
            </a:r>
            <a:r>
              <a:rPr lang="cs-CZ" dirty="0"/>
              <a:t> vysílání, které může ve vymezeném územním rozsahu přijímat více než 1 % a méně než 70 % obyvatel </a:t>
            </a:r>
            <a:r>
              <a:rPr lang="cs-CZ" dirty="0" smtClean="0"/>
              <a:t>ČR</a:t>
            </a:r>
          </a:p>
          <a:p>
            <a:pPr algn="just"/>
            <a:endParaRPr lang="cs-CZ" dirty="0" smtClean="0"/>
          </a:p>
          <a:p>
            <a:pPr algn="just"/>
            <a:endParaRPr lang="cs-CZ" dirty="0" smtClean="0"/>
          </a:p>
        </p:txBody>
      </p:sp>
      <p:sp>
        <p:nvSpPr>
          <p:cNvPr id="307204" name="Text Box 4"/>
          <p:cNvSpPr txBox="1">
            <a:spLocks noChangeArrowheads="1"/>
          </p:cNvSpPr>
          <p:nvPr/>
        </p:nvSpPr>
        <p:spPr bwMode="auto">
          <a:xfrm>
            <a:off x="971550" y="4210051"/>
            <a:ext cx="7200900" cy="830997"/>
          </a:xfrm>
          <a:prstGeom prst="rect">
            <a:avLst/>
          </a:prstGeom>
          <a:solidFill>
            <a:srgbClr val="99CC00">
              <a:alpha val="23000"/>
            </a:srgbClr>
          </a:solidFill>
          <a:ln w="9525">
            <a:noFill/>
            <a:miter lim="800000"/>
            <a:headEnd/>
            <a:tailEnd/>
          </a:ln>
          <a:effectLst/>
        </p:spPr>
        <p:txBody>
          <a:bodyPr wrap="square">
            <a:spAutoFit/>
          </a:bodyPr>
          <a:lstStyle/>
          <a:p>
            <a:pPr algn="just"/>
            <a:r>
              <a:rPr lang="cs-CZ" b="1" dirty="0"/>
              <a:t>místní vysílání:</a:t>
            </a:r>
            <a:r>
              <a:rPr lang="cs-CZ" dirty="0"/>
              <a:t> vysílání programu určeného svým dosahem pro místně vymezenou oblast a pro tuto oblast vytvářeného; místně vymezená územní oblast nesmí zahrnovat více než 1 % obyvatel ČR</a:t>
            </a:r>
          </a:p>
        </p:txBody>
      </p:sp>
    </p:spTree>
  </p:cSld>
  <p:clrMapOvr>
    <a:masterClrMapping/>
  </p:clrMapOvr>
  <p:transition spd="med">
    <p:fade thruBlk="1"/>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Zástupný symbol pro číslo snímku 4"/>
          <p:cNvSpPr>
            <a:spLocks noGrp="1"/>
          </p:cNvSpPr>
          <p:nvPr>
            <p:ph type="sldNum" sz="quarter" idx="11"/>
          </p:nvPr>
        </p:nvSpPr>
        <p:spPr/>
        <p:txBody>
          <a:bodyPr/>
          <a:lstStyle/>
          <a:p>
            <a:fld id="{25F2A5A4-9148-4935-B8A6-5E91629EF928}" type="slidenum">
              <a:rPr lang="cs-CZ"/>
              <a:pPr/>
              <a:t>30</a:t>
            </a:fld>
            <a:endParaRPr lang="cs-CZ"/>
          </a:p>
        </p:txBody>
      </p:sp>
      <p:sp>
        <p:nvSpPr>
          <p:cNvPr id="284674" name="Rectangle 2"/>
          <p:cNvSpPr>
            <a:spLocks noGrp="1" noChangeArrowheads="1"/>
          </p:cNvSpPr>
          <p:nvPr>
            <p:ph type="title"/>
          </p:nvPr>
        </p:nvSpPr>
        <p:spPr>
          <a:xfrm>
            <a:off x="1619250" y="1125538"/>
            <a:ext cx="6929438" cy="647700"/>
          </a:xfrm>
        </p:spPr>
        <p:txBody>
          <a:bodyPr/>
          <a:lstStyle/>
          <a:p>
            <a:r>
              <a:rPr lang="cs-CZ"/>
              <a:t>Česká tisková kancelář</a:t>
            </a:r>
          </a:p>
        </p:txBody>
      </p:sp>
      <p:sp>
        <p:nvSpPr>
          <p:cNvPr id="284675" name="Rectangle 3"/>
          <p:cNvSpPr>
            <a:spLocks noGrp="1" noChangeArrowheads="1"/>
          </p:cNvSpPr>
          <p:nvPr>
            <p:ph type="body" idx="1"/>
          </p:nvPr>
        </p:nvSpPr>
        <p:spPr/>
        <p:txBody>
          <a:bodyPr/>
          <a:lstStyle/>
          <a:p>
            <a:r>
              <a:rPr lang="cs-CZ" sz="2000">
                <a:latin typeface="Syntax LT CE" pitchFamily="34" charset="0"/>
              </a:rPr>
              <a:t>Zřízena zákonem (zákon č. 517/1992 Sb., o České tiskové kanceláři)</a:t>
            </a:r>
          </a:p>
          <a:p>
            <a:pPr algn="just"/>
            <a:r>
              <a:rPr lang="cs-CZ" sz="2000">
                <a:latin typeface="Syntax LT CE" pitchFamily="34" charset="0"/>
              </a:rPr>
              <a:t>Zanikne převodem všech majetkových práv na jiný právní subjekt zvláštním zákonem nebo postupem podle zvláštního zákona</a:t>
            </a:r>
          </a:p>
          <a:p>
            <a:pPr algn="just"/>
            <a:r>
              <a:rPr lang="cs-CZ" sz="2000">
                <a:latin typeface="Syntax LT CE" pitchFamily="34" charset="0"/>
              </a:rPr>
              <a:t>Zvláštní právnická osoba</a:t>
            </a:r>
          </a:p>
          <a:p>
            <a:pPr algn="just"/>
            <a:r>
              <a:rPr lang="cs-CZ" sz="2000">
                <a:latin typeface="Syntax LT CE" pitchFamily="34" charset="0"/>
              </a:rPr>
              <a:t>Ekonomicky nezávislá na státu</a:t>
            </a:r>
          </a:p>
          <a:p>
            <a:pPr algn="just"/>
            <a:r>
              <a:rPr lang="cs-CZ" sz="2000">
                <a:latin typeface="Syntax LT CE" pitchFamily="34" charset="0"/>
              </a:rPr>
              <a:t>Může podnikat, pokud to neohrozí její činnost</a:t>
            </a:r>
          </a:p>
          <a:p>
            <a:pPr algn="just"/>
            <a:r>
              <a:rPr lang="cs-CZ" sz="2000">
                <a:latin typeface="Syntax LT CE" pitchFamily="34" charset="0"/>
              </a:rPr>
              <a:t>Statutárním orgánem je ředitel</a:t>
            </a:r>
          </a:p>
        </p:txBody>
      </p:sp>
      <p:pic>
        <p:nvPicPr>
          <p:cNvPr id="2846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1125538"/>
            <a:ext cx="1381125"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4677" name="Picture 5" descr="CTK I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6463" y="4149725"/>
            <a:ext cx="3067050" cy="2524125"/>
          </a:xfrm>
          <a:prstGeom prst="rect">
            <a:avLst/>
          </a:prstGeom>
          <a:noFill/>
          <a:extLst>
            <a:ext uri="{909E8E84-426E-40DD-AFC4-6F175D3DCCD1}">
              <a14:hiddenFill xmlns:a14="http://schemas.microsoft.com/office/drawing/2010/main">
                <a:solidFill>
                  <a:srgbClr val="FFFFFF"/>
                </a:solidFill>
              </a14:hiddenFill>
            </a:ext>
          </a:extLst>
        </p:spPr>
      </p:pic>
      <p:sp>
        <p:nvSpPr>
          <p:cNvPr id="284678" name="Text Box 6"/>
          <p:cNvSpPr txBox="1">
            <a:spLocks noChangeArrowheads="1"/>
          </p:cNvSpPr>
          <p:nvPr/>
        </p:nvSpPr>
        <p:spPr bwMode="auto">
          <a:xfrm>
            <a:off x="376238" y="4581525"/>
            <a:ext cx="3979862" cy="1493838"/>
          </a:xfrm>
          <a:prstGeom prst="rect">
            <a:avLst/>
          </a:prstGeom>
          <a:noFill/>
          <a:ln w="2857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cs-CZ" sz="1800">
                <a:latin typeface="Syntax LT CE" pitchFamily="34" charset="0"/>
              </a:rPr>
              <a:t>Tisková kancelář může dostat účelovou dotaci ze státního rozpočtu České republiky, která však nemůže být poskytnuta na krytí ztráty z hospodaření.</a:t>
            </a:r>
          </a:p>
        </p:txBody>
      </p:sp>
      <p:sp>
        <p:nvSpPr>
          <p:cNvPr id="284679" name="Freeform 7"/>
          <p:cNvSpPr>
            <a:spLocks/>
          </p:cNvSpPr>
          <p:nvPr/>
        </p:nvSpPr>
        <p:spPr bwMode="auto">
          <a:xfrm>
            <a:off x="203200" y="3573463"/>
            <a:ext cx="338138" cy="922337"/>
          </a:xfrm>
          <a:custGeom>
            <a:avLst/>
            <a:gdLst>
              <a:gd name="T0" fmla="*/ 213 w 213"/>
              <a:gd name="T1" fmla="*/ 0 h 581"/>
              <a:gd name="T2" fmla="*/ 2 w 213"/>
              <a:gd name="T3" fmla="*/ 238 h 581"/>
              <a:gd name="T4" fmla="*/ 202 w 213"/>
              <a:gd name="T5" fmla="*/ 581 h 581"/>
            </a:gdLst>
            <a:ahLst/>
            <a:cxnLst>
              <a:cxn ang="0">
                <a:pos x="T0" y="T1"/>
              </a:cxn>
              <a:cxn ang="0">
                <a:pos x="T2" y="T3"/>
              </a:cxn>
              <a:cxn ang="0">
                <a:pos x="T4" y="T5"/>
              </a:cxn>
            </a:cxnLst>
            <a:rect l="0" t="0" r="r" b="b"/>
            <a:pathLst>
              <a:path w="213" h="581">
                <a:moveTo>
                  <a:pt x="213" y="0"/>
                </a:moveTo>
                <a:cubicBezTo>
                  <a:pt x="178" y="40"/>
                  <a:pt x="4" y="141"/>
                  <a:pt x="2" y="238"/>
                </a:cubicBezTo>
                <a:cubicBezTo>
                  <a:pt x="0" y="335"/>
                  <a:pt x="160" y="510"/>
                  <a:pt x="202" y="581"/>
                </a:cubicBezTo>
              </a:path>
            </a:pathLst>
          </a:custGeom>
          <a:noFill/>
          <a:ln w="28575" cap="flat" cmpd="sng">
            <a:solidFill>
              <a:schemeClr val="tx2"/>
            </a:solidFill>
            <a:prstDash val="solid"/>
            <a:miter lim="800000"/>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284680" name="Freeform 8"/>
          <p:cNvSpPr>
            <a:spLocks/>
          </p:cNvSpPr>
          <p:nvPr/>
        </p:nvSpPr>
        <p:spPr bwMode="auto">
          <a:xfrm>
            <a:off x="4005263" y="3189288"/>
            <a:ext cx="3157537" cy="949325"/>
          </a:xfrm>
          <a:custGeom>
            <a:avLst/>
            <a:gdLst>
              <a:gd name="T0" fmla="*/ 0 w 1989"/>
              <a:gd name="T1" fmla="*/ 0 h 598"/>
              <a:gd name="T2" fmla="*/ 1927 w 1989"/>
              <a:gd name="T3" fmla="*/ 213 h 598"/>
              <a:gd name="T4" fmla="*/ 1945 w 1989"/>
              <a:gd name="T5" fmla="*/ 598 h 598"/>
            </a:gdLst>
            <a:ahLst/>
            <a:cxnLst>
              <a:cxn ang="0">
                <a:pos x="T0" y="T1"/>
              </a:cxn>
              <a:cxn ang="0">
                <a:pos x="T2" y="T3"/>
              </a:cxn>
              <a:cxn ang="0">
                <a:pos x="T4" y="T5"/>
              </a:cxn>
            </a:cxnLst>
            <a:rect l="0" t="0" r="r" b="b"/>
            <a:pathLst>
              <a:path w="1989" h="598">
                <a:moveTo>
                  <a:pt x="0" y="0"/>
                </a:moveTo>
                <a:cubicBezTo>
                  <a:pt x="320" y="35"/>
                  <a:pt x="1735" y="14"/>
                  <a:pt x="1927" y="213"/>
                </a:cubicBezTo>
                <a:cubicBezTo>
                  <a:pt x="1989" y="412"/>
                  <a:pt x="1941" y="518"/>
                  <a:pt x="1945" y="598"/>
                </a:cubicBezTo>
              </a:path>
            </a:pathLst>
          </a:custGeom>
          <a:noFill/>
          <a:ln w="19050" cap="flat" cmpd="sng">
            <a:solidFill>
              <a:schemeClr val="tx2"/>
            </a:solidFill>
            <a:prstDash val="solid"/>
            <a:miter lim="800000"/>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Tree>
    <p:extLst>
      <p:ext uri="{BB962C8B-B14F-4D97-AF65-F5344CB8AC3E}">
        <p14:creationId xmlns:p14="http://schemas.microsoft.com/office/powerpoint/2010/main" val="3185751260"/>
      </p:ext>
    </p:extLst>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84674"/>
                                        </p:tgtEl>
                                        <p:attrNameLst>
                                          <p:attrName>style.visibility</p:attrName>
                                        </p:attrNameLst>
                                      </p:cBhvr>
                                      <p:to>
                                        <p:strVal val="visible"/>
                                      </p:to>
                                    </p:set>
                                    <p:animEffect transition="in" filter="fade">
                                      <p:cBhvr>
                                        <p:cTn id="7" dur="2000"/>
                                        <p:tgtEl>
                                          <p:spTgt spid="284674"/>
                                        </p:tgtEl>
                                      </p:cBhvr>
                                    </p:animEffect>
                                  </p:childTnLst>
                                </p:cTn>
                              </p:par>
                              <p:par>
                                <p:cTn id="8" presetID="2" presetClass="entr" presetSubtype="8" fill="hold" nodeType="withEffect">
                                  <p:stCondLst>
                                    <p:cond delay="0"/>
                                  </p:stCondLst>
                                  <p:childTnLst>
                                    <p:set>
                                      <p:cBhvr>
                                        <p:cTn id="9" dur="1" fill="hold">
                                          <p:stCondLst>
                                            <p:cond delay="0"/>
                                          </p:stCondLst>
                                        </p:cTn>
                                        <p:tgtEl>
                                          <p:spTgt spid="284676"/>
                                        </p:tgtEl>
                                        <p:attrNameLst>
                                          <p:attrName>style.visibility</p:attrName>
                                        </p:attrNameLst>
                                      </p:cBhvr>
                                      <p:to>
                                        <p:strVal val="visible"/>
                                      </p:to>
                                    </p:set>
                                    <p:anim calcmode="lin" valueType="num">
                                      <p:cBhvr additive="base">
                                        <p:cTn id="10" dur="500" fill="hold"/>
                                        <p:tgtEl>
                                          <p:spTgt spid="284676"/>
                                        </p:tgtEl>
                                        <p:attrNameLst>
                                          <p:attrName>ppt_x</p:attrName>
                                        </p:attrNameLst>
                                      </p:cBhvr>
                                      <p:tavLst>
                                        <p:tav tm="0">
                                          <p:val>
                                            <p:strVal val="0-#ppt_w/2"/>
                                          </p:val>
                                        </p:tav>
                                        <p:tav tm="100000">
                                          <p:val>
                                            <p:strVal val="#ppt_x"/>
                                          </p:val>
                                        </p:tav>
                                      </p:tavLst>
                                    </p:anim>
                                    <p:anim calcmode="lin" valueType="num">
                                      <p:cBhvr additive="base">
                                        <p:cTn id="11" dur="500" fill="hold"/>
                                        <p:tgtEl>
                                          <p:spTgt spid="284676"/>
                                        </p:tgtEl>
                                        <p:attrNameLst>
                                          <p:attrName>ppt_y</p:attrName>
                                        </p:attrNameLst>
                                      </p:cBhvr>
                                      <p:tavLst>
                                        <p:tav tm="0">
                                          <p:val>
                                            <p:strVal val="#ppt_y"/>
                                          </p:val>
                                        </p:tav>
                                        <p:tav tm="100000">
                                          <p:val>
                                            <p:strVal val="#ppt_y"/>
                                          </p:val>
                                        </p:tav>
                                      </p:tavLst>
                                    </p:anim>
                                  </p:childTnLst>
                                </p:cTn>
                              </p:par>
                            </p:childTnLst>
                          </p:cTn>
                        </p:par>
                        <p:par>
                          <p:cTn id="12" fill="hold" nodeType="afterGroup">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284675">
                                            <p:txEl>
                                              <p:pRg st="0" end="0"/>
                                            </p:txEl>
                                          </p:spTgt>
                                        </p:tgtEl>
                                        <p:attrNameLst>
                                          <p:attrName>style.visibility</p:attrName>
                                        </p:attrNameLst>
                                      </p:cBhvr>
                                      <p:to>
                                        <p:strVal val="visible"/>
                                      </p:to>
                                    </p:set>
                                    <p:animEffect transition="in" filter="fade">
                                      <p:cBhvr>
                                        <p:cTn id="15" dur="1000"/>
                                        <p:tgtEl>
                                          <p:spTgt spid="284675">
                                            <p:txEl>
                                              <p:pRg st="0" end="0"/>
                                            </p:txEl>
                                          </p:spTgt>
                                        </p:tgtEl>
                                      </p:cBhvr>
                                    </p:animEffect>
                                  </p:childTnLst>
                                </p:cTn>
                              </p:par>
                            </p:childTnLst>
                          </p:cTn>
                        </p:par>
                        <p:par>
                          <p:cTn id="16" fill="hold" nodeType="afterGroup">
                            <p:stCondLst>
                              <p:cond delay="3000"/>
                            </p:stCondLst>
                            <p:childTnLst>
                              <p:par>
                                <p:cTn id="17" presetID="10" presetClass="entr" presetSubtype="0" fill="hold" grpId="0" nodeType="afterEffect">
                                  <p:stCondLst>
                                    <p:cond delay="0"/>
                                  </p:stCondLst>
                                  <p:childTnLst>
                                    <p:set>
                                      <p:cBhvr>
                                        <p:cTn id="18" dur="1" fill="hold">
                                          <p:stCondLst>
                                            <p:cond delay="0"/>
                                          </p:stCondLst>
                                        </p:cTn>
                                        <p:tgtEl>
                                          <p:spTgt spid="284675">
                                            <p:txEl>
                                              <p:pRg st="1" end="1"/>
                                            </p:txEl>
                                          </p:spTgt>
                                        </p:tgtEl>
                                        <p:attrNameLst>
                                          <p:attrName>style.visibility</p:attrName>
                                        </p:attrNameLst>
                                      </p:cBhvr>
                                      <p:to>
                                        <p:strVal val="visible"/>
                                      </p:to>
                                    </p:set>
                                    <p:animEffect transition="in" filter="fade">
                                      <p:cBhvr>
                                        <p:cTn id="19" dur="1000"/>
                                        <p:tgtEl>
                                          <p:spTgt spid="284675">
                                            <p:txEl>
                                              <p:pRg st="1" end="1"/>
                                            </p:txEl>
                                          </p:spTgt>
                                        </p:tgtEl>
                                      </p:cBhvr>
                                    </p:animEffect>
                                  </p:childTnLst>
                                </p:cTn>
                              </p:par>
                            </p:childTnLst>
                          </p:cTn>
                        </p:par>
                        <p:par>
                          <p:cTn id="20" fill="hold" nodeType="afterGroup">
                            <p:stCondLst>
                              <p:cond delay="4000"/>
                            </p:stCondLst>
                            <p:childTnLst>
                              <p:par>
                                <p:cTn id="21" presetID="10" presetClass="entr" presetSubtype="0" fill="hold" grpId="0" nodeType="afterEffect">
                                  <p:stCondLst>
                                    <p:cond delay="0"/>
                                  </p:stCondLst>
                                  <p:childTnLst>
                                    <p:set>
                                      <p:cBhvr>
                                        <p:cTn id="22" dur="1" fill="hold">
                                          <p:stCondLst>
                                            <p:cond delay="0"/>
                                          </p:stCondLst>
                                        </p:cTn>
                                        <p:tgtEl>
                                          <p:spTgt spid="284675">
                                            <p:txEl>
                                              <p:pRg st="2" end="2"/>
                                            </p:txEl>
                                          </p:spTgt>
                                        </p:tgtEl>
                                        <p:attrNameLst>
                                          <p:attrName>style.visibility</p:attrName>
                                        </p:attrNameLst>
                                      </p:cBhvr>
                                      <p:to>
                                        <p:strVal val="visible"/>
                                      </p:to>
                                    </p:set>
                                    <p:animEffect transition="in" filter="fade">
                                      <p:cBhvr>
                                        <p:cTn id="23" dur="1000"/>
                                        <p:tgtEl>
                                          <p:spTgt spid="284675">
                                            <p:txEl>
                                              <p:pRg st="2" end="2"/>
                                            </p:txEl>
                                          </p:spTgt>
                                        </p:tgtEl>
                                      </p:cBhvr>
                                    </p:animEffect>
                                  </p:childTnLst>
                                </p:cTn>
                              </p:par>
                            </p:childTnLst>
                          </p:cTn>
                        </p:par>
                        <p:par>
                          <p:cTn id="24" fill="hold" nodeType="afterGroup">
                            <p:stCondLst>
                              <p:cond delay="5000"/>
                            </p:stCondLst>
                            <p:childTnLst>
                              <p:par>
                                <p:cTn id="25" presetID="10" presetClass="entr" presetSubtype="0" fill="hold" grpId="0" nodeType="afterEffect">
                                  <p:stCondLst>
                                    <p:cond delay="0"/>
                                  </p:stCondLst>
                                  <p:childTnLst>
                                    <p:set>
                                      <p:cBhvr>
                                        <p:cTn id="26" dur="1" fill="hold">
                                          <p:stCondLst>
                                            <p:cond delay="0"/>
                                          </p:stCondLst>
                                        </p:cTn>
                                        <p:tgtEl>
                                          <p:spTgt spid="284680"/>
                                        </p:tgtEl>
                                        <p:attrNameLst>
                                          <p:attrName>style.visibility</p:attrName>
                                        </p:attrNameLst>
                                      </p:cBhvr>
                                      <p:to>
                                        <p:strVal val="visible"/>
                                      </p:to>
                                    </p:set>
                                    <p:animEffect transition="in" filter="fade">
                                      <p:cBhvr>
                                        <p:cTn id="27" dur="1000"/>
                                        <p:tgtEl>
                                          <p:spTgt spid="284680"/>
                                        </p:tgtEl>
                                      </p:cBhvr>
                                    </p:animEffect>
                                  </p:childTnLst>
                                </p:cTn>
                              </p:par>
                            </p:childTnLst>
                          </p:cTn>
                        </p:par>
                        <p:par>
                          <p:cTn id="28" fill="hold" nodeType="afterGroup">
                            <p:stCondLst>
                              <p:cond delay="6000"/>
                            </p:stCondLst>
                            <p:childTnLst>
                              <p:par>
                                <p:cTn id="29" presetID="10" presetClass="entr" presetSubtype="0" fill="hold" nodeType="afterEffect">
                                  <p:stCondLst>
                                    <p:cond delay="0"/>
                                  </p:stCondLst>
                                  <p:childTnLst>
                                    <p:set>
                                      <p:cBhvr>
                                        <p:cTn id="30" dur="1" fill="hold">
                                          <p:stCondLst>
                                            <p:cond delay="0"/>
                                          </p:stCondLst>
                                        </p:cTn>
                                        <p:tgtEl>
                                          <p:spTgt spid="284677"/>
                                        </p:tgtEl>
                                        <p:attrNameLst>
                                          <p:attrName>style.visibility</p:attrName>
                                        </p:attrNameLst>
                                      </p:cBhvr>
                                      <p:to>
                                        <p:strVal val="visible"/>
                                      </p:to>
                                    </p:set>
                                    <p:animEffect transition="in" filter="fade">
                                      <p:cBhvr>
                                        <p:cTn id="31" dur="1000"/>
                                        <p:tgtEl>
                                          <p:spTgt spid="284677"/>
                                        </p:tgtEl>
                                      </p:cBhvr>
                                    </p:animEffect>
                                  </p:childTnLst>
                                </p:cTn>
                              </p:par>
                            </p:childTnLst>
                          </p:cTn>
                        </p:par>
                        <p:par>
                          <p:cTn id="32" fill="hold" nodeType="afterGroup">
                            <p:stCondLst>
                              <p:cond delay="7000"/>
                            </p:stCondLst>
                            <p:childTnLst>
                              <p:par>
                                <p:cTn id="33" presetID="10" presetClass="entr" presetSubtype="0" fill="hold" grpId="0" nodeType="afterEffect">
                                  <p:stCondLst>
                                    <p:cond delay="0"/>
                                  </p:stCondLst>
                                  <p:childTnLst>
                                    <p:set>
                                      <p:cBhvr>
                                        <p:cTn id="34" dur="1" fill="hold">
                                          <p:stCondLst>
                                            <p:cond delay="0"/>
                                          </p:stCondLst>
                                        </p:cTn>
                                        <p:tgtEl>
                                          <p:spTgt spid="284675">
                                            <p:txEl>
                                              <p:pRg st="3" end="3"/>
                                            </p:txEl>
                                          </p:spTgt>
                                        </p:tgtEl>
                                        <p:attrNameLst>
                                          <p:attrName>style.visibility</p:attrName>
                                        </p:attrNameLst>
                                      </p:cBhvr>
                                      <p:to>
                                        <p:strVal val="visible"/>
                                      </p:to>
                                    </p:set>
                                    <p:animEffect transition="in" filter="fade">
                                      <p:cBhvr>
                                        <p:cTn id="35" dur="1000"/>
                                        <p:tgtEl>
                                          <p:spTgt spid="284675">
                                            <p:txEl>
                                              <p:pRg st="3" end="3"/>
                                            </p:txEl>
                                          </p:spTgt>
                                        </p:tgtEl>
                                      </p:cBhvr>
                                    </p:animEffect>
                                  </p:childTnLst>
                                </p:cTn>
                              </p:par>
                            </p:childTnLst>
                          </p:cTn>
                        </p:par>
                        <p:par>
                          <p:cTn id="36" fill="hold" nodeType="afterGroup">
                            <p:stCondLst>
                              <p:cond delay="8000"/>
                            </p:stCondLst>
                            <p:childTnLst>
                              <p:par>
                                <p:cTn id="37" presetID="10" presetClass="entr" presetSubtype="0" fill="hold" grpId="0" nodeType="afterEffect">
                                  <p:stCondLst>
                                    <p:cond delay="0"/>
                                  </p:stCondLst>
                                  <p:childTnLst>
                                    <p:set>
                                      <p:cBhvr>
                                        <p:cTn id="38" dur="1" fill="hold">
                                          <p:stCondLst>
                                            <p:cond delay="0"/>
                                          </p:stCondLst>
                                        </p:cTn>
                                        <p:tgtEl>
                                          <p:spTgt spid="284679"/>
                                        </p:tgtEl>
                                        <p:attrNameLst>
                                          <p:attrName>style.visibility</p:attrName>
                                        </p:attrNameLst>
                                      </p:cBhvr>
                                      <p:to>
                                        <p:strVal val="visible"/>
                                      </p:to>
                                    </p:set>
                                    <p:animEffect transition="in" filter="fade">
                                      <p:cBhvr>
                                        <p:cTn id="39" dur="1000"/>
                                        <p:tgtEl>
                                          <p:spTgt spid="284679"/>
                                        </p:tgtEl>
                                      </p:cBhvr>
                                    </p:animEffect>
                                  </p:childTnLst>
                                </p:cTn>
                              </p:par>
                            </p:childTnLst>
                          </p:cTn>
                        </p:par>
                        <p:par>
                          <p:cTn id="40" fill="hold" nodeType="afterGroup">
                            <p:stCondLst>
                              <p:cond delay="9000"/>
                            </p:stCondLst>
                            <p:childTnLst>
                              <p:par>
                                <p:cTn id="41" presetID="10" presetClass="entr" presetSubtype="0" fill="hold" grpId="0" nodeType="afterEffect">
                                  <p:stCondLst>
                                    <p:cond delay="0"/>
                                  </p:stCondLst>
                                  <p:childTnLst>
                                    <p:set>
                                      <p:cBhvr>
                                        <p:cTn id="42" dur="1" fill="hold">
                                          <p:stCondLst>
                                            <p:cond delay="0"/>
                                          </p:stCondLst>
                                        </p:cTn>
                                        <p:tgtEl>
                                          <p:spTgt spid="284678"/>
                                        </p:tgtEl>
                                        <p:attrNameLst>
                                          <p:attrName>style.visibility</p:attrName>
                                        </p:attrNameLst>
                                      </p:cBhvr>
                                      <p:to>
                                        <p:strVal val="visible"/>
                                      </p:to>
                                    </p:set>
                                    <p:animEffect transition="in" filter="fade">
                                      <p:cBhvr>
                                        <p:cTn id="43" dur="1000"/>
                                        <p:tgtEl>
                                          <p:spTgt spid="284678"/>
                                        </p:tgtEl>
                                      </p:cBhvr>
                                    </p:animEffect>
                                  </p:childTnLst>
                                </p:cTn>
                              </p:par>
                            </p:childTnLst>
                          </p:cTn>
                        </p:par>
                        <p:par>
                          <p:cTn id="44" fill="hold" nodeType="afterGroup">
                            <p:stCondLst>
                              <p:cond delay="10000"/>
                            </p:stCondLst>
                            <p:childTnLst>
                              <p:par>
                                <p:cTn id="45" presetID="10" presetClass="entr" presetSubtype="0" fill="hold" grpId="0" nodeType="afterEffect">
                                  <p:stCondLst>
                                    <p:cond delay="0"/>
                                  </p:stCondLst>
                                  <p:childTnLst>
                                    <p:set>
                                      <p:cBhvr>
                                        <p:cTn id="46" dur="1" fill="hold">
                                          <p:stCondLst>
                                            <p:cond delay="0"/>
                                          </p:stCondLst>
                                        </p:cTn>
                                        <p:tgtEl>
                                          <p:spTgt spid="284675">
                                            <p:txEl>
                                              <p:pRg st="4" end="4"/>
                                            </p:txEl>
                                          </p:spTgt>
                                        </p:tgtEl>
                                        <p:attrNameLst>
                                          <p:attrName>style.visibility</p:attrName>
                                        </p:attrNameLst>
                                      </p:cBhvr>
                                      <p:to>
                                        <p:strVal val="visible"/>
                                      </p:to>
                                    </p:set>
                                    <p:animEffect transition="in" filter="fade">
                                      <p:cBhvr>
                                        <p:cTn id="47" dur="1000"/>
                                        <p:tgtEl>
                                          <p:spTgt spid="284675">
                                            <p:txEl>
                                              <p:pRg st="4" end="4"/>
                                            </p:txEl>
                                          </p:spTgt>
                                        </p:tgtEl>
                                      </p:cBhvr>
                                    </p:animEffect>
                                  </p:childTnLst>
                                </p:cTn>
                              </p:par>
                            </p:childTnLst>
                          </p:cTn>
                        </p:par>
                        <p:par>
                          <p:cTn id="48" fill="hold" nodeType="afterGroup">
                            <p:stCondLst>
                              <p:cond delay="11000"/>
                            </p:stCondLst>
                            <p:childTnLst>
                              <p:par>
                                <p:cTn id="49" presetID="10" presetClass="entr" presetSubtype="0" fill="hold" grpId="0" nodeType="afterEffect">
                                  <p:stCondLst>
                                    <p:cond delay="0"/>
                                  </p:stCondLst>
                                  <p:childTnLst>
                                    <p:set>
                                      <p:cBhvr>
                                        <p:cTn id="50" dur="1" fill="hold">
                                          <p:stCondLst>
                                            <p:cond delay="0"/>
                                          </p:stCondLst>
                                        </p:cTn>
                                        <p:tgtEl>
                                          <p:spTgt spid="284675">
                                            <p:txEl>
                                              <p:pRg st="5" end="5"/>
                                            </p:txEl>
                                          </p:spTgt>
                                        </p:tgtEl>
                                        <p:attrNameLst>
                                          <p:attrName>style.visibility</p:attrName>
                                        </p:attrNameLst>
                                      </p:cBhvr>
                                      <p:to>
                                        <p:strVal val="visible"/>
                                      </p:to>
                                    </p:set>
                                    <p:animEffect transition="in" filter="fade">
                                      <p:cBhvr>
                                        <p:cTn id="51" dur="1000"/>
                                        <p:tgtEl>
                                          <p:spTgt spid="28467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4674" grpId="0"/>
      <p:bldP spid="284675" grpId="0" build="p"/>
      <p:bldP spid="284678" grpId="0" animBg="1"/>
      <p:bldP spid="284679" grpId="0" animBg="1"/>
      <p:bldP spid="284680" grpId="0" animBg="1"/>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Zástupný symbol pro číslo snímku 4"/>
          <p:cNvSpPr>
            <a:spLocks noGrp="1"/>
          </p:cNvSpPr>
          <p:nvPr>
            <p:ph type="sldNum" sz="quarter" idx="11"/>
          </p:nvPr>
        </p:nvSpPr>
        <p:spPr/>
        <p:txBody>
          <a:bodyPr/>
          <a:lstStyle/>
          <a:p>
            <a:fld id="{B7681A0E-86AB-43ED-8301-C2319A2764D0}" type="slidenum">
              <a:rPr lang="cs-CZ"/>
              <a:pPr/>
              <a:t>31</a:t>
            </a:fld>
            <a:endParaRPr lang="cs-CZ"/>
          </a:p>
        </p:txBody>
      </p:sp>
      <p:sp>
        <p:nvSpPr>
          <p:cNvPr id="285698" name="Rectangle 2"/>
          <p:cNvSpPr>
            <a:spLocks noGrp="1" noChangeArrowheads="1"/>
          </p:cNvSpPr>
          <p:nvPr>
            <p:ph type="body" idx="1"/>
          </p:nvPr>
        </p:nvSpPr>
        <p:spPr>
          <a:xfrm>
            <a:off x="457200" y="1052513"/>
            <a:ext cx="8229600" cy="5586412"/>
          </a:xfrm>
        </p:spPr>
        <p:txBody>
          <a:bodyPr/>
          <a:lstStyle/>
          <a:p>
            <a:pPr algn="just">
              <a:lnSpc>
                <a:spcPct val="80000"/>
              </a:lnSpc>
            </a:pPr>
            <a:r>
              <a:rPr lang="cs-CZ" sz="2000" b="1" u="sng">
                <a:latin typeface="Syntax LT CE" pitchFamily="34" charset="0"/>
              </a:rPr>
              <a:t>POSLÁNÍ</a:t>
            </a:r>
            <a:r>
              <a:rPr lang="cs-CZ" sz="2000">
                <a:latin typeface="Syntax LT CE" pitchFamily="34" charset="0"/>
              </a:rPr>
              <a:t>: poskytovat </a:t>
            </a:r>
            <a:r>
              <a:rPr lang="cs-CZ" sz="2000" b="1" u="sng">
                <a:latin typeface="Syntax LT CE" pitchFamily="34" charset="0"/>
              </a:rPr>
              <a:t>objektivní a všestranné</a:t>
            </a:r>
            <a:r>
              <a:rPr lang="cs-CZ" sz="2000">
                <a:latin typeface="Syntax LT CE" pitchFamily="34" charset="0"/>
              </a:rPr>
              <a:t> informace pro svobodné vytváření názorů</a:t>
            </a:r>
          </a:p>
          <a:p>
            <a:pPr algn="just">
              <a:lnSpc>
                <a:spcPct val="80000"/>
              </a:lnSpc>
            </a:pPr>
            <a:r>
              <a:rPr lang="cs-CZ" sz="2000">
                <a:latin typeface="Syntax LT CE" pitchFamily="34" charset="0"/>
              </a:rPr>
              <a:t>Poskytuje </a:t>
            </a:r>
            <a:r>
              <a:rPr lang="cs-CZ" sz="2000" b="1" u="sng">
                <a:latin typeface="Syntax LT CE" pitchFamily="34" charset="0"/>
              </a:rPr>
              <a:t>službu veřejnosti</a:t>
            </a:r>
            <a:r>
              <a:rPr lang="cs-CZ" sz="2000">
                <a:latin typeface="Syntax LT CE" pitchFamily="34" charset="0"/>
              </a:rPr>
              <a:t> šířením slovního a obrazového zpravodajství z České republiky a ze zahraničí (i do zahraničí)</a:t>
            </a:r>
          </a:p>
          <a:p>
            <a:pPr algn="just">
              <a:lnSpc>
                <a:spcPct val="80000"/>
              </a:lnSpc>
            </a:pPr>
            <a:r>
              <a:rPr lang="cs-CZ" sz="2000">
                <a:latin typeface="Syntax LT CE" pitchFamily="34" charset="0"/>
              </a:rPr>
              <a:t>Za úplatu poskytuje slovní a obrazové zpravodajství ostatním hromadným sdělovacím prostředkům i jiným právnickým a fyzickým osobám</a:t>
            </a:r>
          </a:p>
          <a:p>
            <a:pPr algn="just">
              <a:lnSpc>
                <a:spcPct val="80000"/>
              </a:lnSpc>
            </a:pPr>
            <a:r>
              <a:rPr lang="cs-CZ" sz="2000" b="1">
                <a:latin typeface="Syntax LT CE" pitchFamily="34" charset="0"/>
              </a:rPr>
              <a:t>III. ÚS 433/2000</a:t>
            </a:r>
          </a:p>
          <a:p>
            <a:pPr lvl="1" algn="just">
              <a:lnSpc>
                <a:spcPct val="80000"/>
              </a:lnSpc>
            </a:pPr>
            <a:r>
              <a:rPr lang="cs-CZ" sz="1800">
                <a:latin typeface="Syntax LT CE" pitchFamily="34" charset="0"/>
              </a:rPr>
              <a:t>Veřejná informační služba je jednou z forem podnikatelské činnosti, kterou je ČTK oprávněna vykonávat. Nejde tedy o poskytování objektivních a všestranných informací podle § 2 zákona č. 517/1992 Sb. , ale o činnost jiného charakteru. […] Ze žádného zákona se přitom nedá vyvodit, že by ČTK v rámci své podnikatelské činnosti byla povinna zveřejnit jakoukoli informaci, kterou jí ke zveřejnění někdo předloží. Povinnost ČTK zveřejnit určitou informaci v rámci podnikatelské činnosti vzniká na základě smlouvy, která byla uzavřena mezi ČTK a konkrétním subjektem. Skutečnost, že ČTK někde (např. formou informační brožury) zveřejnila nabídku svých podnikatelských služeb, nelze rovněž považovat za nabídku k uzavření konkrétní smlouvy (ofertu) o zveřejnění určitých informací. Za této situace má ČTK jako podnikatelský subjekt právo nabídku k poskytnutí služby, kterou jí někdo učinil, odmítnout, a takové odmítnutí nelze považovat za porušení základních práv oferenta.</a:t>
            </a:r>
          </a:p>
        </p:txBody>
      </p:sp>
    </p:spTree>
    <p:extLst>
      <p:ext uri="{BB962C8B-B14F-4D97-AF65-F5344CB8AC3E}">
        <p14:creationId xmlns:p14="http://schemas.microsoft.com/office/powerpoint/2010/main" val="333762622"/>
      </p:ext>
    </p:extLst>
  </p:cSld>
  <p:clrMapOvr>
    <a:masterClrMapping/>
  </p:clrMapOvr>
  <p:transition spd="med">
    <p:fade thruBlk="1"/>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číslo snímku 4"/>
          <p:cNvSpPr>
            <a:spLocks noGrp="1"/>
          </p:cNvSpPr>
          <p:nvPr>
            <p:ph type="sldNum" sz="quarter" idx="11"/>
          </p:nvPr>
        </p:nvSpPr>
        <p:spPr/>
        <p:txBody>
          <a:bodyPr/>
          <a:lstStyle/>
          <a:p>
            <a:fld id="{4A3DBFEC-344A-45BE-86E2-5C84A52A0D6B}" type="slidenum">
              <a:rPr lang="cs-CZ"/>
              <a:pPr/>
              <a:t>32</a:t>
            </a:fld>
            <a:endParaRPr lang="cs-CZ"/>
          </a:p>
        </p:txBody>
      </p:sp>
      <p:sp>
        <p:nvSpPr>
          <p:cNvPr id="286722" name="Rectangle 2"/>
          <p:cNvSpPr>
            <a:spLocks noGrp="1" noChangeArrowheads="1"/>
          </p:cNvSpPr>
          <p:nvPr>
            <p:ph type="title"/>
          </p:nvPr>
        </p:nvSpPr>
        <p:spPr/>
        <p:txBody>
          <a:bodyPr/>
          <a:lstStyle/>
          <a:p>
            <a:r>
              <a:rPr lang="cs-CZ"/>
              <a:t>Rada tiskové kanceláře</a:t>
            </a:r>
          </a:p>
        </p:txBody>
      </p:sp>
      <p:sp>
        <p:nvSpPr>
          <p:cNvPr id="286723" name="Rectangle 3"/>
          <p:cNvSpPr>
            <a:spLocks noGrp="1" noChangeArrowheads="1"/>
          </p:cNvSpPr>
          <p:nvPr>
            <p:ph type="body" idx="1"/>
          </p:nvPr>
        </p:nvSpPr>
        <p:spPr/>
        <p:txBody>
          <a:bodyPr/>
          <a:lstStyle/>
          <a:p>
            <a:pPr>
              <a:lnSpc>
                <a:spcPct val="90000"/>
              </a:lnSpc>
            </a:pPr>
            <a:r>
              <a:rPr lang="cs-CZ" sz="2000">
                <a:latin typeface="Syntax LT CE" pitchFamily="34" charset="0"/>
              </a:rPr>
              <a:t>7 členů</a:t>
            </a:r>
          </a:p>
          <a:p>
            <a:pPr>
              <a:lnSpc>
                <a:spcPct val="90000"/>
              </a:lnSpc>
            </a:pPr>
            <a:r>
              <a:rPr lang="cs-CZ" sz="2000">
                <a:latin typeface="Syntax LT CE" pitchFamily="34" charset="0"/>
              </a:rPr>
              <a:t>Volí a odvolává Poslanecká sněmovna</a:t>
            </a:r>
          </a:p>
          <a:p>
            <a:pPr>
              <a:lnSpc>
                <a:spcPct val="90000"/>
              </a:lnSpc>
            </a:pPr>
            <a:r>
              <a:rPr lang="cs-CZ" sz="2000">
                <a:latin typeface="Syntax LT CE" pitchFamily="34" charset="0"/>
              </a:rPr>
              <a:t>Funkční období 5 let (nejvíce 2x)</a:t>
            </a:r>
          </a:p>
          <a:p>
            <a:pPr>
              <a:lnSpc>
                <a:spcPct val="90000"/>
              </a:lnSpc>
            </a:pPr>
            <a:r>
              <a:rPr lang="cs-CZ" sz="2000">
                <a:latin typeface="Syntax LT CE" pitchFamily="34" charset="0"/>
              </a:rPr>
              <a:t>Rada volí předsedu</a:t>
            </a:r>
          </a:p>
          <a:p>
            <a:pPr>
              <a:lnSpc>
                <a:spcPct val="90000"/>
              </a:lnSpc>
            </a:pPr>
            <a:r>
              <a:rPr lang="cs-CZ" sz="2000">
                <a:latin typeface="Syntax LT CE" pitchFamily="34" charset="0"/>
              </a:rPr>
              <a:t>Dbá na důsledné plnění poslání tiskové kanceláře</a:t>
            </a:r>
          </a:p>
          <a:p>
            <a:pPr>
              <a:lnSpc>
                <a:spcPct val="90000"/>
              </a:lnSpc>
            </a:pPr>
            <a:r>
              <a:rPr lang="cs-CZ" sz="2000">
                <a:latin typeface="Syntax LT CE" pitchFamily="34" charset="0"/>
              </a:rPr>
              <a:t>Jmenuje a odvolává generálního ředitele</a:t>
            </a:r>
          </a:p>
          <a:p>
            <a:pPr>
              <a:lnSpc>
                <a:spcPct val="90000"/>
              </a:lnSpc>
            </a:pPr>
            <a:r>
              <a:rPr lang="cs-CZ" sz="2000">
                <a:latin typeface="Syntax LT CE" pitchFamily="34" charset="0"/>
              </a:rPr>
              <a:t>Rozhoduje o stížnostech týkajících se ředitele</a:t>
            </a:r>
          </a:p>
          <a:p>
            <a:pPr>
              <a:lnSpc>
                <a:spcPct val="90000"/>
              </a:lnSpc>
            </a:pPr>
            <a:r>
              <a:rPr lang="cs-CZ" sz="2000">
                <a:latin typeface="Syntax LT CE" pitchFamily="34" charset="0"/>
              </a:rPr>
              <a:t>Rozhoduje o stížnostech týkajících se činnosti tiskové kanceláře,</a:t>
            </a:r>
          </a:p>
          <a:p>
            <a:pPr>
              <a:lnSpc>
                <a:spcPct val="90000"/>
              </a:lnSpc>
            </a:pPr>
            <a:r>
              <a:rPr lang="cs-CZ" sz="2000">
                <a:latin typeface="Syntax LT CE" pitchFamily="34" charset="0"/>
              </a:rPr>
              <a:t>Dohlíží na využití účelových dotací (ze státního rozpočtu, nesmí být použita na krytí ztrát)</a:t>
            </a:r>
          </a:p>
        </p:txBody>
      </p:sp>
    </p:spTree>
    <p:extLst>
      <p:ext uri="{BB962C8B-B14F-4D97-AF65-F5344CB8AC3E}">
        <p14:creationId xmlns:p14="http://schemas.microsoft.com/office/powerpoint/2010/main" val="1555965828"/>
      </p:ext>
    </p:extLst>
  </p:cSld>
  <p:clrMapOvr>
    <a:masterClrMapping/>
  </p:clrMapOvr>
  <p:transition spd="med">
    <p:fade thruBlk="1"/>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číslo snímku 4"/>
          <p:cNvSpPr>
            <a:spLocks noGrp="1"/>
          </p:cNvSpPr>
          <p:nvPr>
            <p:ph type="sldNum" sz="quarter" idx="11"/>
          </p:nvPr>
        </p:nvSpPr>
        <p:spPr/>
        <p:txBody>
          <a:bodyPr/>
          <a:lstStyle/>
          <a:p>
            <a:fld id="{9C90CCE2-0A5D-4F38-9834-D8D0A3B35273}" type="slidenum">
              <a:rPr lang="cs-CZ"/>
              <a:pPr/>
              <a:t>33</a:t>
            </a:fld>
            <a:endParaRPr lang="cs-CZ"/>
          </a:p>
        </p:txBody>
      </p:sp>
      <p:sp>
        <p:nvSpPr>
          <p:cNvPr id="289794" name="Rectangle 2"/>
          <p:cNvSpPr>
            <a:spLocks noGrp="1" noChangeArrowheads="1"/>
          </p:cNvSpPr>
          <p:nvPr>
            <p:ph type="title"/>
          </p:nvPr>
        </p:nvSpPr>
        <p:spPr/>
        <p:txBody>
          <a:bodyPr/>
          <a:lstStyle/>
          <a:p>
            <a:r>
              <a:rPr lang="cs-CZ"/>
              <a:t>Český rozhlas, Česká televize</a:t>
            </a:r>
          </a:p>
        </p:txBody>
      </p:sp>
      <p:sp>
        <p:nvSpPr>
          <p:cNvPr id="289795" name="Rectangle 3"/>
          <p:cNvSpPr>
            <a:spLocks noGrp="1" noChangeArrowheads="1"/>
          </p:cNvSpPr>
          <p:nvPr>
            <p:ph type="body" idx="1"/>
          </p:nvPr>
        </p:nvSpPr>
        <p:spPr/>
        <p:txBody>
          <a:bodyPr/>
          <a:lstStyle/>
          <a:p>
            <a:pPr algn="just"/>
            <a:r>
              <a:rPr lang="cs-CZ">
                <a:latin typeface="Syntax LT CE" pitchFamily="34" charset="0"/>
              </a:rPr>
              <a:t>Zvláštní subjekty zřízené zákonem (zákon č. 483/1991 Sb., o České televizi a zákon č. 484/1991 Sb., o Českém rozhlasu)</a:t>
            </a:r>
          </a:p>
          <a:p>
            <a:r>
              <a:rPr lang="cs-CZ">
                <a:latin typeface="Syntax LT CE" pitchFamily="34" charset="0"/>
              </a:rPr>
              <a:t>Nezávislé na státu</a:t>
            </a:r>
          </a:p>
          <a:p>
            <a:r>
              <a:rPr lang="cs-CZ">
                <a:latin typeface="Syntax LT CE" pitchFamily="34" charset="0"/>
              </a:rPr>
              <a:t>Poskytují službu veřejnosti tvorbou a šířením televizních (rozhlasových) programů</a:t>
            </a:r>
          </a:p>
        </p:txBody>
      </p:sp>
    </p:spTree>
    <p:extLst>
      <p:ext uri="{BB962C8B-B14F-4D97-AF65-F5344CB8AC3E}">
        <p14:creationId xmlns:p14="http://schemas.microsoft.com/office/powerpoint/2010/main" val="2908165092"/>
      </p:ext>
    </p:extLst>
  </p:cSld>
  <p:clrMapOvr>
    <a:masterClrMapping/>
  </p:clrMapOvr>
  <p:transition spd="med">
    <p:fade thruBlk="1"/>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číslo snímku 4"/>
          <p:cNvSpPr>
            <a:spLocks noGrp="1"/>
          </p:cNvSpPr>
          <p:nvPr>
            <p:ph type="sldNum" sz="quarter" idx="11"/>
          </p:nvPr>
        </p:nvSpPr>
        <p:spPr/>
        <p:txBody>
          <a:bodyPr/>
          <a:lstStyle/>
          <a:p>
            <a:fld id="{1FA69DBB-0BAE-487B-896B-1D6EFC9D17E7}" type="slidenum">
              <a:rPr lang="cs-CZ"/>
              <a:pPr/>
              <a:t>34</a:t>
            </a:fld>
            <a:endParaRPr lang="cs-CZ"/>
          </a:p>
        </p:txBody>
      </p:sp>
      <p:sp>
        <p:nvSpPr>
          <p:cNvPr id="318466" name="Rectangle 2"/>
          <p:cNvSpPr>
            <a:spLocks noGrp="1" noChangeArrowheads="1"/>
          </p:cNvSpPr>
          <p:nvPr>
            <p:ph type="title"/>
          </p:nvPr>
        </p:nvSpPr>
        <p:spPr/>
        <p:txBody>
          <a:bodyPr/>
          <a:lstStyle/>
          <a:p>
            <a:r>
              <a:rPr lang="cs-CZ"/>
              <a:t>Česká televize</a:t>
            </a:r>
          </a:p>
        </p:txBody>
      </p:sp>
      <p:sp>
        <p:nvSpPr>
          <p:cNvPr id="318467" name="Rectangle 3"/>
          <p:cNvSpPr>
            <a:spLocks noGrp="1" noChangeArrowheads="1"/>
          </p:cNvSpPr>
          <p:nvPr>
            <p:ph type="body" idx="1"/>
          </p:nvPr>
        </p:nvSpPr>
        <p:spPr/>
        <p:txBody>
          <a:bodyPr/>
          <a:lstStyle/>
          <a:p>
            <a:pPr marL="0" indent="0" algn="just">
              <a:buFont typeface="Wingdings" pitchFamily="2" charset="2"/>
              <a:buNone/>
            </a:pPr>
            <a:r>
              <a:rPr lang="cs-CZ">
                <a:latin typeface="Syntax LT CE" pitchFamily="34" charset="0"/>
              </a:rPr>
              <a:t>Účelem existence televize veřejné služby je zajistit veřejnosti zdroj informací, kritické reflexe, umělecké tvorby a zábavy, které jsou chráněny před lobbyistickými tlaky. Česká televize přispívá k vytváření prostoru svobody slova, myšlení a tvorby, v němž může vyrůstat demokracie. Informuje, poskytuje kritickou reflexi událostí, vzdělává a baví v ovzduší úcty k člověku, k jeho dílu i ke všem formám existence. (Kodex ČT)</a:t>
            </a:r>
            <a:endParaRPr lang="cs-CZ"/>
          </a:p>
        </p:txBody>
      </p:sp>
    </p:spTree>
    <p:extLst>
      <p:ext uri="{BB962C8B-B14F-4D97-AF65-F5344CB8AC3E}">
        <p14:creationId xmlns:p14="http://schemas.microsoft.com/office/powerpoint/2010/main" val="1494076451"/>
      </p:ext>
    </p:extLst>
  </p:cSld>
  <p:clrMapOvr>
    <a:masterClrMapping/>
  </p:clrMapOvr>
  <p:transition spd="med">
    <p:fade thruBlk="1"/>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Zástupný symbol pro číslo snímku 4"/>
          <p:cNvSpPr>
            <a:spLocks noGrp="1"/>
          </p:cNvSpPr>
          <p:nvPr>
            <p:ph type="sldNum" sz="quarter" idx="11"/>
          </p:nvPr>
        </p:nvSpPr>
        <p:spPr/>
        <p:txBody>
          <a:bodyPr/>
          <a:lstStyle/>
          <a:p>
            <a:fld id="{92CA5193-167F-4E93-AE3C-197BAE7729B3}" type="slidenum">
              <a:rPr lang="cs-CZ"/>
              <a:pPr/>
              <a:t>35</a:t>
            </a:fld>
            <a:endParaRPr lang="cs-CZ"/>
          </a:p>
        </p:txBody>
      </p:sp>
      <p:sp>
        <p:nvSpPr>
          <p:cNvPr id="290818" name="Rectangle 2"/>
          <p:cNvSpPr>
            <a:spLocks noGrp="1" noChangeArrowheads="1"/>
          </p:cNvSpPr>
          <p:nvPr>
            <p:ph type="body" idx="1"/>
          </p:nvPr>
        </p:nvSpPr>
        <p:spPr>
          <a:xfrm>
            <a:off x="457200" y="1196975"/>
            <a:ext cx="8229600" cy="4929188"/>
          </a:xfrm>
        </p:spPr>
        <p:txBody>
          <a:bodyPr/>
          <a:lstStyle/>
          <a:p>
            <a:pPr>
              <a:lnSpc>
                <a:spcPct val="80000"/>
              </a:lnSpc>
            </a:pPr>
            <a:r>
              <a:rPr lang="cs-CZ" sz="2000">
                <a:latin typeface="Syntax LT CE" pitchFamily="34" charset="0"/>
              </a:rPr>
              <a:t>Úkoly veřejné služby v oblasti televizního (rozhlasového):</a:t>
            </a:r>
          </a:p>
          <a:p>
            <a:pPr lvl="1">
              <a:lnSpc>
                <a:spcPct val="80000"/>
              </a:lnSpc>
            </a:pPr>
            <a:r>
              <a:rPr lang="cs-CZ" sz="2000">
                <a:latin typeface="Syntax LT CE" pitchFamily="34" charset="0"/>
              </a:rPr>
              <a:t>poskytování </a:t>
            </a:r>
            <a:r>
              <a:rPr lang="cs-CZ" sz="2000" b="1">
                <a:latin typeface="Syntax LT CE" pitchFamily="34" charset="0"/>
              </a:rPr>
              <a:t>objektivních</a:t>
            </a:r>
            <a:r>
              <a:rPr lang="cs-CZ" sz="2000">
                <a:latin typeface="Syntax LT CE" pitchFamily="34" charset="0"/>
              </a:rPr>
              <a:t>, </a:t>
            </a:r>
            <a:r>
              <a:rPr lang="cs-CZ" sz="2000" b="1">
                <a:latin typeface="Syntax LT CE" pitchFamily="34" charset="0"/>
              </a:rPr>
              <a:t>ověřených</a:t>
            </a:r>
            <a:r>
              <a:rPr lang="cs-CZ" sz="2000">
                <a:latin typeface="Syntax LT CE" pitchFamily="34" charset="0"/>
              </a:rPr>
              <a:t>, </a:t>
            </a:r>
            <a:r>
              <a:rPr lang="cs-CZ" sz="2000" b="1">
                <a:latin typeface="Syntax LT CE" pitchFamily="34" charset="0"/>
              </a:rPr>
              <a:t>ve svém celku vyvážených</a:t>
            </a:r>
            <a:r>
              <a:rPr lang="cs-CZ" sz="2000">
                <a:latin typeface="Syntax LT CE" pitchFamily="34" charset="0"/>
              </a:rPr>
              <a:t> a </a:t>
            </a:r>
            <a:r>
              <a:rPr lang="cs-CZ" sz="2000" b="1">
                <a:latin typeface="Syntax LT CE" pitchFamily="34" charset="0"/>
              </a:rPr>
              <a:t>všestranných </a:t>
            </a:r>
            <a:r>
              <a:rPr lang="cs-CZ" sz="2000">
                <a:latin typeface="Syntax LT CE" pitchFamily="34" charset="0"/>
              </a:rPr>
              <a:t>informací pro svobodné vytváření názorů,</a:t>
            </a:r>
          </a:p>
          <a:p>
            <a:pPr lvl="1">
              <a:lnSpc>
                <a:spcPct val="80000"/>
              </a:lnSpc>
            </a:pPr>
            <a:r>
              <a:rPr lang="cs-CZ" sz="2000" b="1">
                <a:latin typeface="Syntax LT CE" pitchFamily="34" charset="0"/>
              </a:rPr>
              <a:t>přispívání k právnímu vědomí</a:t>
            </a:r>
            <a:r>
              <a:rPr lang="cs-CZ" sz="2000">
                <a:latin typeface="Syntax LT CE" pitchFamily="34" charset="0"/>
              </a:rPr>
              <a:t> obyvatel České republiky,</a:t>
            </a:r>
          </a:p>
          <a:p>
            <a:pPr lvl="1" algn="just">
              <a:lnSpc>
                <a:spcPct val="80000"/>
              </a:lnSpc>
            </a:pPr>
            <a:r>
              <a:rPr lang="cs-CZ" sz="2000">
                <a:latin typeface="Syntax LT CE" pitchFamily="34" charset="0"/>
              </a:rPr>
              <a:t>vytváření a šíření programů a poskytování vyvážené nabídky pořadů pro všechny skupiny obyvatel se zřetelem na svobodu jejich náboženské víry a přesvědčení, kulturu, etnický nebo národnostní původ, národní totožnost, sociální původ, věk nebo pohlaví tak, aby tyto programy a pořady odrážely rozmanitost názorů a politických, náboženských, filozofických a uměleckých směrů, a to s cílem posílit vzájemné porozumění a toleranci a podporovat soudržnost pluralitní společnosti,</a:t>
            </a:r>
          </a:p>
          <a:p>
            <a:pPr lvl="1" algn="just">
              <a:lnSpc>
                <a:spcPct val="80000"/>
              </a:lnSpc>
            </a:pPr>
            <a:r>
              <a:rPr lang="cs-CZ" sz="2000" b="1">
                <a:latin typeface="Syntax LT CE" pitchFamily="34" charset="0"/>
              </a:rPr>
              <a:t>rozvíjení kulturní identity</a:t>
            </a:r>
            <a:r>
              <a:rPr lang="cs-CZ" sz="2000">
                <a:latin typeface="Syntax LT CE" pitchFamily="34" charset="0"/>
              </a:rPr>
              <a:t> obyvatel České republiky včetně příslušníků národnostních nebo etnických menšin,</a:t>
            </a:r>
          </a:p>
          <a:p>
            <a:pPr lvl="1" algn="just">
              <a:lnSpc>
                <a:spcPct val="80000"/>
              </a:lnSpc>
            </a:pPr>
            <a:r>
              <a:rPr lang="cs-CZ" sz="2000">
                <a:latin typeface="Syntax LT CE" pitchFamily="34" charset="0"/>
              </a:rPr>
              <a:t>výroba a vysílání zejména zpravodajských, publicistických, dokumentárních, uměleckých, dramatických, sportovních, zábavných a vzdělávacích pořadů a pořadů pro děti a mládež.</a:t>
            </a:r>
          </a:p>
        </p:txBody>
      </p:sp>
    </p:spTree>
    <p:extLst>
      <p:ext uri="{BB962C8B-B14F-4D97-AF65-F5344CB8AC3E}">
        <p14:creationId xmlns:p14="http://schemas.microsoft.com/office/powerpoint/2010/main" val="45737861"/>
      </p:ext>
    </p:extLst>
  </p:cSld>
  <p:clrMapOvr>
    <a:masterClrMapping/>
  </p:clrMapOvr>
  <p:transition spd="med">
    <p:fade thruBlk="1"/>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číslo snímku 4"/>
          <p:cNvSpPr>
            <a:spLocks noGrp="1"/>
          </p:cNvSpPr>
          <p:nvPr>
            <p:ph type="sldNum" sz="quarter" idx="11"/>
          </p:nvPr>
        </p:nvSpPr>
        <p:spPr/>
        <p:txBody>
          <a:bodyPr/>
          <a:lstStyle/>
          <a:p>
            <a:fld id="{E1FAB3A1-5886-4059-B094-CB26A1E4FC1B}" type="slidenum">
              <a:rPr lang="cs-CZ"/>
              <a:pPr/>
              <a:t>36</a:t>
            </a:fld>
            <a:endParaRPr lang="cs-CZ"/>
          </a:p>
        </p:txBody>
      </p:sp>
      <p:sp>
        <p:nvSpPr>
          <p:cNvPr id="291842" name="Rectangle 2"/>
          <p:cNvSpPr>
            <a:spLocks noGrp="1" noChangeArrowheads="1"/>
          </p:cNvSpPr>
          <p:nvPr>
            <p:ph type="title"/>
          </p:nvPr>
        </p:nvSpPr>
        <p:spPr/>
        <p:txBody>
          <a:bodyPr/>
          <a:lstStyle/>
          <a:p>
            <a:r>
              <a:rPr lang="cs-CZ"/>
              <a:t>7 – As 38/2004-58</a:t>
            </a:r>
          </a:p>
        </p:txBody>
      </p:sp>
      <p:sp>
        <p:nvSpPr>
          <p:cNvPr id="291843" name="Rectangle 3"/>
          <p:cNvSpPr>
            <a:spLocks noGrp="1" noChangeArrowheads="1"/>
          </p:cNvSpPr>
          <p:nvPr>
            <p:ph type="body" idx="1"/>
          </p:nvPr>
        </p:nvSpPr>
        <p:spPr>
          <a:xfrm>
            <a:off x="720725" y="2017713"/>
            <a:ext cx="7954963" cy="4114800"/>
          </a:xfrm>
        </p:spPr>
        <p:txBody>
          <a:bodyPr/>
          <a:lstStyle/>
          <a:p>
            <a:pPr marL="0" indent="0" algn="just">
              <a:lnSpc>
                <a:spcPct val="80000"/>
              </a:lnSpc>
              <a:buFont typeface="Wingdings" pitchFamily="2" charset="2"/>
              <a:buNone/>
            </a:pPr>
            <a:r>
              <a:rPr lang="cs-CZ" sz="1600">
                <a:latin typeface="Syntax LT CE" pitchFamily="34" charset="0"/>
              </a:rPr>
              <a:t>Jak na to správně poukázal městský soud, požadavek respektování zásad objektivity a vyváženosti a zejména nepřípustnost jednostranného zvýhodňování některé politické strany nebo hnutí, popřípadě jejich názorů nebo názorů jednotlivých skupin veřejnosti, je stanoven výlučně ve vztahu k pořadům zpravodajským a politicko-publicistickým. Proto bylo pro uložení pokuty podle § 60 odst. 1 písm. b) zákona o vysílání stěžejní, zda se jednalo o tento druh pořadu. Stěžovatel tedy měl především </a:t>
            </a:r>
            <a:r>
              <a:rPr lang="cs-CZ" sz="1600" b="1">
                <a:latin typeface="Syntax LT CE" pitchFamily="34" charset="0"/>
              </a:rPr>
              <a:t>věcně definovat, co se rozumí pořadem zpravodajským, resp. politicko-publicistickým</a:t>
            </a:r>
            <a:r>
              <a:rPr lang="cs-CZ" sz="1600">
                <a:latin typeface="Syntax LT CE" pitchFamily="34" charset="0"/>
              </a:rPr>
              <a:t> a poté uvést, zda pořad „České hlasování“ těmto znakům odpovídá či nikoliv, jak to také důvodně vytýká stěžovateli městský soud v napadeném rozsudku. Stěžovatel se však omezil na citaci vlastního obsahu pořadu na webových stránkách ČT a na základě toho konstatoval, že pořad lze považovat za publicistický. Z informace uveřejněné na webových stránkách ČT však takový závěr sám o sobě vůbec nevyplývá. Navíc stěžovatel v této souvislosti činí zcela nekonkrétní závěry, že ve vztahu k § 31 odst. 2 zákona o vysílání „vyvstalo vážné podezření“ a že „lze vyslovit podezření i z porušení § 31 odst. 33 zákona o vysílání“, což potvrzuje závěr o neujasněnosti jeho názoru při posuzování věci. Je-li nepřezkoumatelné, zda se jednalo o pořad, na který lze uplatnit požadavek obsažený v § 31 odst. 2, 3 zákona o vysílání, je nepřezkoumatelné celé správní rozhodnutí. Pokud za této situace městský soud zrušil napadené rozhodnutí stěžovatele jako nepřezkoumatelné pro nedostatek důvodů, nelze mu vytýkat nesprávné posouzené právní otázky. </a:t>
            </a:r>
          </a:p>
        </p:txBody>
      </p:sp>
    </p:spTree>
    <p:extLst>
      <p:ext uri="{BB962C8B-B14F-4D97-AF65-F5344CB8AC3E}">
        <p14:creationId xmlns:p14="http://schemas.microsoft.com/office/powerpoint/2010/main" val="1186035672"/>
      </p:ext>
    </p:extLst>
  </p:cSld>
  <p:clrMapOvr>
    <a:masterClrMapping/>
  </p:clrMapOvr>
  <p:transition spd="med">
    <p:fade thruBlk="1"/>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číslo snímku 4"/>
          <p:cNvSpPr>
            <a:spLocks noGrp="1"/>
          </p:cNvSpPr>
          <p:nvPr>
            <p:ph type="sldNum" sz="quarter" idx="11"/>
          </p:nvPr>
        </p:nvSpPr>
        <p:spPr/>
        <p:txBody>
          <a:bodyPr/>
          <a:lstStyle/>
          <a:p>
            <a:fld id="{4B4FCB2C-7C24-4722-B492-6271AFE04443}" type="slidenum">
              <a:rPr lang="cs-CZ"/>
              <a:pPr/>
              <a:t>37</a:t>
            </a:fld>
            <a:endParaRPr lang="cs-CZ"/>
          </a:p>
        </p:txBody>
      </p:sp>
      <p:sp>
        <p:nvSpPr>
          <p:cNvPr id="292866" name="Rectangle 2"/>
          <p:cNvSpPr>
            <a:spLocks noGrp="1" noChangeArrowheads="1"/>
          </p:cNvSpPr>
          <p:nvPr>
            <p:ph type="title"/>
          </p:nvPr>
        </p:nvSpPr>
        <p:spPr/>
        <p:txBody>
          <a:bodyPr/>
          <a:lstStyle/>
          <a:p>
            <a:r>
              <a:rPr lang="cs-CZ"/>
              <a:t>Objektivní a vyvážené</a:t>
            </a:r>
          </a:p>
        </p:txBody>
      </p:sp>
      <p:sp>
        <p:nvSpPr>
          <p:cNvPr id="292867" name="Rectangle 3"/>
          <p:cNvSpPr>
            <a:spLocks noGrp="1" noChangeArrowheads="1"/>
          </p:cNvSpPr>
          <p:nvPr>
            <p:ph type="body" idx="1"/>
          </p:nvPr>
        </p:nvSpPr>
        <p:spPr/>
        <p:txBody>
          <a:bodyPr/>
          <a:lstStyle/>
          <a:p>
            <a:r>
              <a:rPr lang="cs-CZ">
                <a:latin typeface="Syntax LT CE" pitchFamily="34" charset="0"/>
              </a:rPr>
              <a:t>8 Ca 379/2006</a:t>
            </a:r>
          </a:p>
          <a:p>
            <a:pPr lvl="1"/>
            <a:r>
              <a:rPr lang="cs-CZ">
                <a:latin typeface="Syntax LT CE" pitchFamily="34" charset="0"/>
                <a:hlinkClick r:id="rId2"/>
              </a:rPr>
              <a:t>http://www.ceskatelevize.cz/vysilani/25.06.2006/206411000100625-19:15-1-udalosti.html?index=36177</a:t>
            </a:r>
            <a:endParaRPr lang="cs-CZ">
              <a:latin typeface="Syntax LT CE" pitchFamily="34" charset="0"/>
            </a:endParaRPr>
          </a:p>
        </p:txBody>
      </p:sp>
    </p:spTree>
    <p:extLst>
      <p:ext uri="{BB962C8B-B14F-4D97-AF65-F5344CB8AC3E}">
        <p14:creationId xmlns:p14="http://schemas.microsoft.com/office/powerpoint/2010/main" val="677789610"/>
      </p:ext>
    </p:extLst>
  </p:cSld>
  <p:clrMapOvr>
    <a:masterClrMapping/>
  </p:clrMapOvr>
  <p:transition spd="med">
    <p:fade thruBlk="1"/>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číslo snímku 4"/>
          <p:cNvSpPr>
            <a:spLocks noGrp="1"/>
          </p:cNvSpPr>
          <p:nvPr>
            <p:ph type="sldNum" sz="quarter" idx="11"/>
          </p:nvPr>
        </p:nvSpPr>
        <p:spPr/>
        <p:txBody>
          <a:bodyPr/>
          <a:lstStyle/>
          <a:p>
            <a:fld id="{05456ED9-A4DD-49DE-BFA0-A08A217261C4}" type="slidenum">
              <a:rPr lang="cs-CZ"/>
              <a:pPr/>
              <a:t>38</a:t>
            </a:fld>
            <a:endParaRPr lang="cs-CZ"/>
          </a:p>
        </p:txBody>
      </p:sp>
      <p:sp>
        <p:nvSpPr>
          <p:cNvPr id="294914" name="Rectangle 2"/>
          <p:cNvSpPr>
            <a:spLocks noGrp="1" noChangeArrowheads="1"/>
          </p:cNvSpPr>
          <p:nvPr>
            <p:ph type="title"/>
          </p:nvPr>
        </p:nvSpPr>
        <p:spPr/>
        <p:txBody>
          <a:bodyPr/>
          <a:lstStyle/>
          <a:p>
            <a:r>
              <a:rPr lang="cs-CZ" sz="2000"/>
              <a:t>Rada České televize (Rada Českého rozhlasu)</a:t>
            </a:r>
          </a:p>
        </p:txBody>
      </p:sp>
      <p:sp>
        <p:nvSpPr>
          <p:cNvPr id="294915" name="Rectangle 3"/>
          <p:cNvSpPr>
            <a:spLocks noGrp="1" noChangeArrowheads="1"/>
          </p:cNvSpPr>
          <p:nvPr>
            <p:ph type="body" idx="1"/>
          </p:nvPr>
        </p:nvSpPr>
        <p:spPr/>
        <p:txBody>
          <a:bodyPr/>
          <a:lstStyle/>
          <a:p>
            <a:pPr>
              <a:lnSpc>
                <a:spcPct val="90000"/>
              </a:lnSpc>
            </a:pPr>
            <a:r>
              <a:rPr lang="cs-CZ" sz="2000">
                <a:latin typeface="Syntax LT CE" pitchFamily="34" charset="0"/>
              </a:rPr>
              <a:t>právo veřejnosti na kontrolu činnosti Českého rozhlasu (České televize)</a:t>
            </a:r>
          </a:p>
          <a:p>
            <a:pPr>
              <a:lnSpc>
                <a:spcPct val="90000"/>
              </a:lnSpc>
            </a:pPr>
            <a:r>
              <a:rPr lang="cs-CZ" sz="2000">
                <a:latin typeface="Syntax LT CE" pitchFamily="34" charset="0"/>
              </a:rPr>
              <a:t>Rada ČT – 15 členů</a:t>
            </a:r>
          </a:p>
          <a:p>
            <a:pPr>
              <a:lnSpc>
                <a:spcPct val="90000"/>
              </a:lnSpc>
            </a:pPr>
            <a:r>
              <a:rPr lang="cs-CZ" sz="2000">
                <a:latin typeface="Syntax LT CE" pitchFamily="34" charset="0"/>
              </a:rPr>
              <a:t>Rada ČRo – 9 členů</a:t>
            </a:r>
          </a:p>
          <a:p>
            <a:pPr>
              <a:lnSpc>
                <a:spcPct val="90000"/>
              </a:lnSpc>
            </a:pPr>
            <a:r>
              <a:rPr lang="cs-CZ" sz="2000">
                <a:latin typeface="Syntax LT CE" pitchFamily="34" charset="0"/>
              </a:rPr>
              <a:t>Členy Rady volí a odvolává Poslanecká sněmovna Parlamentu České republiky</a:t>
            </a:r>
          </a:p>
          <a:p>
            <a:pPr algn="just">
              <a:lnSpc>
                <a:spcPct val="90000"/>
              </a:lnSpc>
            </a:pPr>
            <a:r>
              <a:rPr lang="cs-CZ" sz="2000">
                <a:latin typeface="Syntax LT CE" pitchFamily="34" charset="0"/>
              </a:rPr>
              <a:t>Návrhy kandidátů PS PČR organizace a sdružení představující kulturní, regionální, sociální, odborové, zaměstnavatelské, náboženské, vzdělávací, vědecké, ekologické a národnostní zájmy. Ve lhůtě 15 dnů ode dne zveřejnění výzvy předsedy PS PČR k předložení návrhů.</a:t>
            </a:r>
          </a:p>
        </p:txBody>
      </p:sp>
    </p:spTree>
    <p:extLst>
      <p:ext uri="{BB962C8B-B14F-4D97-AF65-F5344CB8AC3E}">
        <p14:creationId xmlns:p14="http://schemas.microsoft.com/office/powerpoint/2010/main" val="3185620619"/>
      </p:ext>
    </p:extLst>
  </p:cSld>
  <p:clrMapOvr>
    <a:masterClrMapping/>
  </p:clrMapOvr>
  <p:transition spd="med">
    <p:fade thruBlk="1"/>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Zástupný symbol pro číslo snímku 4"/>
          <p:cNvSpPr>
            <a:spLocks noGrp="1"/>
          </p:cNvSpPr>
          <p:nvPr>
            <p:ph type="sldNum" sz="quarter" idx="11"/>
          </p:nvPr>
        </p:nvSpPr>
        <p:spPr/>
        <p:txBody>
          <a:bodyPr/>
          <a:lstStyle/>
          <a:p>
            <a:fld id="{3A321D1A-1820-4B30-86D6-D3CE05AA7FA2}" type="slidenum">
              <a:rPr lang="cs-CZ"/>
              <a:pPr/>
              <a:t>39</a:t>
            </a:fld>
            <a:endParaRPr lang="cs-CZ"/>
          </a:p>
        </p:txBody>
      </p:sp>
      <p:sp>
        <p:nvSpPr>
          <p:cNvPr id="295938" name="Rectangle 2"/>
          <p:cNvSpPr>
            <a:spLocks noGrp="1" noChangeArrowheads="1"/>
          </p:cNvSpPr>
          <p:nvPr>
            <p:ph type="body" idx="1"/>
          </p:nvPr>
        </p:nvSpPr>
        <p:spPr>
          <a:xfrm>
            <a:off x="457200" y="1196975"/>
            <a:ext cx="8229600" cy="4929188"/>
          </a:xfrm>
        </p:spPr>
        <p:txBody>
          <a:bodyPr/>
          <a:lstStyle/>
          <a:p>
            <a:pPr>
              <a:lnSpc>
                <a:spcPct val="80000"/>
              </a:lnSpc>
            </a:pPr>
            <a:r>
              <a:rPr lang="cs-CZ" sz="2000">
                <a:latin typeface="Arial" charset="0"/>
              </a:rPr>
              <a:t>funkční období 6 let, přičemž každé 2 roky je volena jedna třetina členů</a:t>
            </a:r>
          </a:p>
          <a:p>
            <a:pPr>
              <a:lnSpc>
                <a:spcPct val="80000"/>
              </a:lnSpc>
            </a:pPr>
            <a:r>
              <a:rPr lang="cs-CZ" sz="2000">
                <a:latin typeface="Arial" charset="0"/>
              </a:rPr>
              <a:t>Rada je ze své činnosti odpovědna Poslanecké sněmovně</a:t>
            </a:r>
          </a:p>
          <a:p>
            <a:pPr algn="just">
              <a:lnSpc>
                <a:spcPct val="80000"/>
              </a:lnSpc>
            </a:pPr>
            <a:r>
              <a:rPr lang="cs-CZ" sz="2000">
                <a:latin typeface="Arial" charset="0"/>
              </a:rPr>
              <a:t>Člen Rady nesmí zastávat žádnou funkci v politických stranách, politických hnutích nebo občanských sdruženích, ani nesmí při výkonu své funkce v Radě jejich jménem vystupovat nebo působit v jejich prospěch nebo ve prospěch jiných skupinových zájmů; dále se nesmí podílet na podnikání v oblasti hromadných sdělovacích prostředků.</a:t>
            </a:r>
          </a:p>
          <a:p>
            <a:pPr algn="just">
              <a:lnSpc>
                <a:spcPct val="80000"/>
              </a:lnSpc>
            </a:pPr>
            <a:r>
              <a:rPr lang="cs-CZ" sz="2000">
                <a:latin typeface="Arial" charset="0"/>
              </a:rPr>
              <a:t>Jednání Rady je veřejné.</a:t>
            </a:r>
          </a:p>
          <a:p>
            <a:pPr algn="just">
              <a:lnSpc>
                <a:spcPct val="80000"/>
              </a:lnSpc>
            </a:pPr>
            <a:r>
              <a:rPr lang="cs-CZ" sz="2000">
                <a:latin typeface="Arial" charset="0"/>
              </a:rPr>
              <a:t>Pl. ÚS 24/01</a:t>
            </a:r>
          </a:p>
          <a:p>
            <a:pPr lvl="1" algn="just">
              <a:lnSpc>
                <a:spcPct val="80000"/>
              </a:lnSpc>
            </a:pPr>
            <a:r>
              <a:rPr lang="cs-CZ" sz="1600">
                <a:latin typeface="Arial" charset="0"/>
              </a:rPr>
              <a:t>Znovu je třeba připomenout zřejmý záměr Poslanecké sněmovny o vytvoření svého orgánu (s respektováním zásady poměrného zastoupení), který zjevně vytvořil podmínky pro zefektivnění činnosti Poslanecké sněmovny při volbě členů Rady České televize. Zachování rovných podmínek občanů z hlediska přístupu k veřejným funkcím je nutno spatřovat v jejich rovné možnosti prostřednictvím návrhů oprávněných subjektů ucházet se o funkci člena Rady České televize, a to i z hlediska existence a kompetencí Poslaneckou sněmovnou ustaveného volebního výboru na zásadě poměrného zastoupení.</a:t>
            </a:r>
          </a:p>
        </p:txBody>
      </p:sp>
    </p:spTree>
    <p:extLst>
      <p:ext uri="{BB962C8B-B14F-4D97-AF65-F5344CB8AC3E}">
        <p14:creationId xmlns:p14="http://schemas.microsoft.com/office/powerpoint/2010/main" val="3096885917"/>
      </p:ext>
    </p:extLst>
  </p:cSld>
  <p:clrMapOvr>
    <a:masterClrMapping/>
  </p:clrMapOvr>
  <p:transition spd="med">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4"/>
          <p:cNvSpPr>
            <a:spLocks noGrp="1"/>
          </p:cNvSpPr>
          <p:nvPr>
            <p:ph type="sldNum" sz="quarter" idx="11"/>
          </p:nvPr>
        </p:nvSpPr>
        <p:spPr/>
        <p:txBody>
          <a:bodyPr/>
          <a:lstStyle/>
          <a:p>
            <a:fld id="{48D570D3-DA64-4CC4-BC8F-95762D92115F}" type="slidenum">
              <a:rPr lang="cs-CZ"/>
              <a:pPr/>
              <a:t>4</a:t>
            </a:fld>
            <a:endParaRPr lang="cs-CZ" dirty="0"/>
          </a:p>
        </p:txBody>
      </p:sp>
      <p:sp>
        <p:nvSpPr>
          <p:cNvPr id="308226" name="Text Box 2"/>
          <p:cNvSpPr txBox="1">
            <a:spLocks noChangeArrowheads="1"/>
          </p:cNvSpPr>
          <p:nvPr/>
        </p:nvSpPr>
        <p:spPr bwMode="auto">
          <a:xfrm>
            <a:off x="168275" y="1125538"/>
            <a:ext cx="8805863" cy="2529923"/>
          </a:xfrm>
          <a:prstGeom prst="rect">
            <a:avLst/>
          </a:prstGeom>
          <a:noFill/>
          <a:ln w="9525">
            <a:noFill/>
            <a:miter lim="800000"/>
            <a:headEnd/>
            <a:tailEnd/>
          </a:ln>
          <a:effectLst/>
        </p:spPr>
        <p:txBody>
          <a:bodyPr>
            <a:spAutoFit/>
          </a:bodyPr>
          <a:lstStyle/>
          <a:p>
            <a:pPr algn="just">
              <a:lnSpc>
                <a:spcPct val="80000"/>
              </a:lnSpc>
              <a:spcBef>
                <a:spcPct val="20000"/>
              </a:spcBef>
              <a:buClr>
                <a:srgbClr val="969696"/>
              </a:buClr>
              <a:buSzPct val="80000"/>
              <a:buFont typeface="Wingdings" pitchFamily="2" charset="2"/>
              <a:buNone/>
            </a:pPr>
            <a:r>
              <a:rPr lang="cs-CZ" sz="2400" b="1" u="sng" dirty="0">
                <a:latin typeface="+mn-lt"/>
              </a:rPr>
              <a:t>Provozovatel r. a </a:t>
            </a:r>
            <a:r>
              <a:rPr lang="cs-CZ" sz="2400" b="1" u="sng" dirty="0" err="1">
                <a:latin typeface="+mn-lt"/>
              </a:rPr>
              <a:t>tv</a:t>
            </a:r>
            <a:r>
              <a:rPr lang="cs-CZ" sz="2400" b="1" u="sng" dirty="0">
                <a:latin typeface="+mn-lt"/>
              </a:rPr>
              <a:t>. vysílání</a:t>
            </a:r>
            <a:r>
              <a:rPr lang="cs-CZ" sz="2400" b="1" dirty="0">
                <a:latin typeface="+mn-lt"/>
              </a:rPr>
              <a:t>:</a:t>
            </a:r>
            <a:r>
              <a:rPr lang="cs-CZ" sz="2400" dirty="0">
                <a:latin typeface="+mn-lt"/>
              </a:rPr>
              <a:t> právnická nebo fyzická osoba, která sestavuje program, včetně služeb přímo souvisejících s programem, je odpovědná za jejich obsah a pod zvukovým nebo obrazovým označením, jež program i služby přímo související s programem nezaměnitelně identifikuje, tento program a služby přímo související s programem šíří nebo prostřednictvím třetích osob nechává šířit.</a:t>
            </a:r>
          </a:p>
          <a:p>
            <a:pPr algn="just">
              <a:lnSpc>
                <a:spcPct val="80000"/>
              </a:lnSpc>
              <a:spcBef>
                <a:spcPct val="20000"/>
              </a:spcBef>
              <a:buClr>
                <a:srgbClr val="969696"/>
              </a:buClr>
              <a:buSzPct val="80000"/>
              <a:buFont typeface="Wingdings" pitchFamily="2" charset="2"/>
              <a:buNone/>
            </a:pPr>
            <a:r>
              <a:rPr lang="cs-CZ" sz="2400" b="1" dirty="0">
                <a:latin typeface="+mn-lt"/>
              </a:rPr>
              <a:t>FTV Prima, spol. s r.o., CET 21, spol. s r.o., …</a:t>
            </a:r>
            <a:endParaRPr lang="en-US" sz="2400" b="1" dirty="0">
              <a:latin typeface="+mn-lt"/>
            </a:endParaRPr>
          </a:p>
        </p:txBody>
      </p:sp>
      <p:sp>
        <p:nvSpPr>
          <p:cNvPr id="308227" name="Text Box 3"/>
          <p:cNvSpPr txBox="1">
            <a:spLocks noChangeArrowheads="1"/>
          </p:cNvSpPr>
          <p:nvPr/>
        </p:nvSpPr>
        <p:spPr bwMode="auto">
          <a:xfrm>
            <a:off x="179388" y="4005263"/>
            <a:ext cx="8713787" cy="1200329"/>
          </a:xfrm>
          <a:prstGeom prst="rect">
            <a:avLst/>
          </a:prstGeom>
          <a:noFill/>
          <a:ln w="9525">
            <a:noFill/>
            <a:miter lim="800000"/>
            <a:headEnd/>
            <a:tailEnd/>
          </a:ln>
          <a:effectLst/>
        </p:spPr>
        <p:txBody>
          <a:bodyPr>
            <a:spAutoFit/>
          </a:bodyPr>
          <a:lstStyle/>
          <a:p>
            <a:pPr algn="just"/>
            <a:r>
              <a:rPr lang="cs-CZ" sz="2400" b="1" u="sng" dirty="0"/>
              <a:t>Pořad:</a:t>
            </a:r>
            <a:r>
              <a:rPr lang="cs-CZ" sz="2400" dirty="0"/>
              <a:t> obsahově souvislá, celistvá a časově ohraničená část rozhlasového nebo televizního vysílání; v rozhlasovém vysílání se pořadem rozumí i programový prvek </a:t>
            </a:r>
          </a:p>
        </p:txBody>
      </p:sp>
    </p:spTree>
  </p:cSld>
  <p:clrMapOvr>
    <a:masterClrMapping/>
  </p:clrMapOvr>
  <p:transition spd="med">
    <p:fade thruBlk="1"/>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číslo snímku 4"/>
          <p:cNvSpPr>
            <a:spLocks noGrp="1"/>
          </p:cNvSpPr>
          <p:nvPr>
            <p:ph type="sldNum" sz="quarter" idx="11"/>
          </p:nvPr>
        </p:nvSpPr>
        <p:spPr/>
        <p:txBody>
          <a:bodyPr/>
          <a:lstStyle/>
          <a:p>
            <a:fld id="{7CBC9E6B-E567-4895-8535-AE4E85B04C19}" type="slidenum">
              <a:rPr lang="cs-CZ"/>
              <a:pPr/>
              <a:t>40</a:t>
            </a:fld>
            <a:endParaRPr lang="cs-CZ"/>
          </a:p>
        </p:txBody>
      </p:sp>
      <p:sp>
        <p:nvSpPr>
          <p:cNvPr id="296962" name="Rectangle 2"/>
          <p:cNvSpPr>
            <a:spLocks noGrp="1" noChangeArrowheads="1"/>
          </p:cNvSpPr>
          <p:nvPr>
            <p:ph type="body" idx="1"/>
          </p:nvPr>
        </p:nvSpPr>
        <p:spPr>
          <a:xfrm>
            <a:off x="457200" y="1125538"/>
            <a:ext cx="8229600" cy="4579937"/>
          </a:xfrm>
        </p:spPr>
        <p:txBody>
          <a:bodyPr/>
          <a:lstStyle/>
          <a:p>
            <a:pPr>
              <a:lnSpc>
                <a:spcPct val="80000"/>
              </a:lnSpc>
              <a:buFont typeface="Wingdings" pitchFamily="2" charset="2"/>
              <a:buNone/>
            </a:pPr>
            <a:r>
              <a:rPr lang="cs-CZ" sz="1800" u="sng">
                <a:latin typeface="Syntax LT CE" pitchFamily="34" charset="0"/>
              </a:rPr>
              <a:t>Do působnosti Rady náleží:</a:t>
            </a:r>
          </a:p>
          <a:p>
            <a:pPr algn="just">
              <a:lnSpc>
                <a:spcPct val="80000"/>
              </a:lnSpc>
            </a:pPr>
            <a:r>
              <a:rPr lang="cs-CZ" sz="1800">
                <a:latin typeface="Syntax LT CE" pitchFamily="34" charset="0"/>
              </a:rPr>
              <a:t>jmenovat a odvolávat generálního ředitele a na jeho návrh ředitele rozhlasových studií (a na jeho návrh ředitele televizních studií)</a:t>
            </a:r>
          </a:p>
          <a:p>
            <a:pPr algn="just">
              <a:lnSpc>
                <a:spcPct val="80000"/>
              </a:lnSpc>
            </a:pPr>
            <a:r>
              <a:rPr lang="cs-CZ" sz="1800">
                <a:latin typeface="Syntax LT CE" pitchFamily="34" charset="0"/>
              </a:rPr>
              <a:t>schvalovat rozpočet a závěrečný účet a kontrolovat plnění rozpočtu</a:t>
            </a:r>
          </a:p>
          <a:p>
            <a:pPr algn="just">
              <a:lnSpc>
                <a:spcPct val="80000"/>
              </a:lnSpc>
            </a:pPr>
            <a:r>
              <a:rPr lang="cs-CZ" sz="1800">
                <a:latin typeface="Syntax LT CE" pitchFamily="34" charset="0"/>
              </a:rPr>
              <a:t>kontrolovat účelné a hospodárné využívání finančních zdrojů a majetku České televize podle schváleného rozpočtu a na zjištěné nedostatky písemně upozorňovat generálního ředitele (ČT)</a:t>
            </a:r>
          </a:p>
          <a:p>
            <a:pPr algn="just">
              <a:lnSpc>
                <a:spcPct val="80000"/>
              </a:lnSpc>
            </a:pPr>
            <a:r>
              <a:rPr lang="cs-CZ" sz="1800">
                <a:latin typeface="Syntax LT CE" pitchFamily="34" charset="0"/>
              </a:rPr>
              <a:t>schvalovat na návrh generálního ředitele Statut</a:t>
            </a:r>
          </a:p>
          <a:p>
            <a:pPr algn="just">
              <a:lnSpc>
                <a:spcPct val="80000"/>
              </a:lnSpc>
            </a:pPr>
            <a:r>
              <a:rPr lang="cs-CZ" sz="1800">
                <a:latin typeface="Syntax LT CE" pitchFamily="34" charset="0"/>
              </a:rPr>
              <a:t>předkládat Poslanecké sněmovně ke schválení Kodex, který stanoví zásady naplňování veřejné služby; porušení Kodexu je kvalifikováno jako </a:t>
            </a:r>
            <a:r>
              <a:rPr lang="cs-CZ" sz="1800" b="1">
                <a:latin typeface="Syntax LT CE" pitchFamily="34" charset="0"/>
              </a:rPr>
              <a:t>porušení pracovní kázně</a:t>
            </a:r>
            <a:endParaRPr lang="cs-CZ" sz="1800">
              <a:latin typeface="Syntax LT CE" pitchFamily="34" charset="0"/>
            </a:endParaRPr>
          </a:p>
          <a:p>
            <a:pPr algn="just">
              <a:lnSpc>
                <a:spcPct val="80000"/>
              </a:lnSpc>
            </a:pPr>
            <a:r>
              <a:rPr lang="cs-CZ" sz="1800">
                <a:latin typeface="Syntax LT CE" pitchFamily="34" charset="0"/>
              </a:rPr>
              <a:t>schvalovat návrhy generálního ředitele na zřizování nebo zrušení rozhlasových (televizních) studií</a:t>
            </a:r>
          </a:p>
          <a:p>
            <a:pPr algn="just">
              <a:lnSpc>
                <a:spcPct val="80000"/>
              </a:lnSpc>
            </a:pPr>
            <a:r>
              <a:rPr lang="cs-CZ" sz="1800">
                <a:latin typeface="Syntax LT CE" pitchFamily="34" charset="0"/>
              </a:rPr>
              <a:t>rozhodovat o stížnostech týkajících se generálního ředitele,</a:t>
            </a:r>
          </a:p>
          <a:p>
            <a:pPr algn="just">
              <a:lnSpc>
                <a:spcPct val="80000"/>
              </a:lnSpc>
            </a:pPr>
            <a:r>
              <a:rPr lang="cs-CZ" sz="1800">
                <a:latin typeface="Syntax LT CE" pitchFamily="34" charset="0"/>
              </a:rPr>
              <a:t>dohlížet na plnění úkolů veřejné služby v oblasti rozhlasového (televizního) vysílání a na naplňování zásad vyplývajících z Kodexu a za tím účelem vydávat doporučení týkající se programové nabídky,</a:t>
            </a:r>
          </a:p>
          <a:p>
            <a:pPr algn="just">
              <a:lnSpc>
                <a:spcPct val="80000"/>
              </a:lnSpc>
            </a:pPr>
            <a:r>
              <a:rPr lang="cs-CZ" sz="1800">
                <a:latin typeface="Syntax LT CE" pitchFamily="34" charset="0"/>
              </a:rPr>
              <a:t>určovat mzdu generálního ředitele.</a:t>
            </a:r>
          </a:p>
        </p:txBody>
      </p:sp>
      <p:sp>
        <p:nvSpPr>
          <p:cNvPr id="296963" name="Text Box 3"/>
          <p:cNvSpPr txBox="1">
            <a:spLocks noChangeArrowheads="1"/>
          </p:cNvSpPr>
          <p:nvPr/>
        </p:nvSpPr>
        <p:spPr bwMode="auto">
          <a:xfrm>
            <a:off x="633413" y="5699125"/>
            <a:ext cx="8121650" cy="71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lnSpc>
                <a:spcPct val="80000"/>
              </a:lnSpc>
              <a:spcBef>
                <a:spcPct val="20000"/>
              </a:spcBef>
            </a:pPr>
            <a:r>
              <a:rPr lang="cs-CZ" b="1" u="sng">
                <a:latin typeface="Arial" charset="0"/>
              </a:rPr>
              <a:t>Nesmí přímo zasahovat do výroby a vysílání pořadů</a:t>
            </a:r>
            <a:r>
              <a:rPr lang="cs-CZ" sz="1800" b="1" u="sng">
                <a:latin typeface="Arial" charset="0"/>
              </a:rPr>
              <a:t>.</a:t>
            </a:r>
          </a:p>
          <a:p>
            <a:pPr algn="just">
              <a:spcBef>
                <a:spcPct val="20000"/>
              </a:spcBef>
            </a:pPr>
            <a:endParaRPr lang="cs-CZ" sz="1800">
              <a:latin typeface="Arial" charset="0"/>
            </a:endParaRPr>
          </a:p>
        </p:txBody>
      </p:sp>
    </p:spTree>
    <p:extLst>
      <p:ext uri="{BB962C8B-B14F-4D97-AF65-F5344CB8AC3E}">
        <p14:creationId xmlns:p14="http://schemas.microsoft.com/office/powerpoint/2010/main" val="1712530371"/>
      </p:ext>
    </p:extLst>
  </p:cSld>
  <p:clrMapOvr>
    <a:masterClrMapping/>
  </p:clrMapOvr>
  <p:transition spd="med">
    <p:fade thruBlk="1"/>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číslo snímku 4"/>
          <p:cNvSpPr>
            <a:spLocks noGrp="1"/>
          </p:cNvSpPr>
          <p:nvPr>
            <p:ph type="sldNum" sz="quarter" idx="11"/>
          </p:nvPr>
        </p:nvSpPr>
        <p:spPr/>
        <p:txBody>
          <a:bodyPr/>
          <a:lstStyle/>
          <a:p>
            <a:fld id="{861247B5-C9FF-4F4E-90B6-188F193660B0}" type="slidenum">
              <a:rPr lang="cs-CZ"/>
              <a:pPr/>
              <a:t>41</a:t>
            </a:fld>
            <a:endParaRPr lang="cs-CZ"/>
          </a:p>
        </p:txBody>
      </p:sp>
      <p:sp>
        <p:nvSpPr>
          <p:cNvPr id="299010" name="Rectangle 2"/>
          <p:cNvSpPr>
            <a:spLocks noGrp="1" noChangeArrowheads="1"/>
          </p:cNvSpPr>
          <p:nvPr>
            <p:ph type="title"/>
          </p:nvPr>
        </p:nvSpPr>
        <p:spPr/>
        <p:txBody>
          <a:bodyPr/>
          <a:lstStyle/>
          <a:p>
            <a:r>
              <a:rPr lang="cs-CZ"/>
              <a:t>Generální ředitel</a:t>
            </a:r>
          </a:p>
        </p:txBody>
      </p:sp>
      <p:sp>
        <p:nvSpPr>
          <p:cNvPr id="299011" name="Rectangle 3"/>
          <p:cNvSpPr>
            <a:spLocks noGrp="1" noChangeArrowheads="1"/>
          </p:cNvSpPr>
          <p:nvPr>
            <p:ph type="body" idx="1"/>
          </p:nvPr>
        </p:nvSpPr>
        <p:spPr/>
        <p:txBody>
          <a:bodyPr/>
          <a:lstStyle/>
          <a:p>
            <a:pPr>
              <a:lnSpc>
                <a:spcPct val="90000"/>
              </a:lnSpc>
            </a:pPr>
            <a:r>
              <a:rPr lang="cs-CZ">
                <a:latin typeface="Syntax LT CE" pitchFamily="34" charset="0"/>
              </a:rPr>
              <a:t>statutární orgán</a:t>
            </a:r>
          </a:p>
          <a:p>
            <a:pPr>
              <a:lnSpc>
                <a:spcPct val="90000"/>
              </a:lnSpc>
            </a:pPr>
            <a:r>
              <a:rPr lang="cs-CZ">
                <a:latin typeface="Syntax LT CE" pitchFamily="34" charset="0"/>
              </a:rPr>
              <a:t>odpovědný Radě</a:t>
            </a:r>
          </a:p>
          <a:p>
            <a:pPr>
              <a:lnSpc>
                <a:spcPct val="90000"/>
              </a:lnSpc>
            </a:pPr>
            <a:r>
              <a:rPr lang="cs-CZ">
                <a:latin typeface="Syntax LT CE" pitchFamily="34" charset="0"/>
              </a:rPr>
              <a:t>s předchozím souhlasem Rady zřizuje a zrušuje rozhlasová studia s výjimkou zrušení rozhlasových studií v sídlech krajů</a:t>
            </a:r>
          </a:p>
          <a:p>
            <a:pPr>
              <a:lnSpc>
                <a:spcPct val="90000"/>
              </a:lnSpc>
            </a:pPr>
            <a:r>
              <a:rPr lang="cs-CZ">
                <a:latin typeface="Syntax LT CE" pitchFamily="34" charset="0"/>
              </a:rPr>
              <a:t>s předchozím souhlasem Rady zřizuje a zrušuje Televizní studia, s výjimkou Televizního studia Brno a Televizního studia Ostrava</a:t>
            </a:r>
          </a:p>
        </p:txBody>
      </p:sp>
    </p:spTree>
    <p:extLst>
      <p:ext uri="{BB962C8B-B14F-4D97-AF65-F5344CB8AC3E}">
        <p14:creationId xmlns:p14="http://schemas.microsoft.com/office/powerpoint/2010/main" val="2685454683"/>
      </p:ext>
    </p:extLst>
  </p:cSld>
  <p:clrMapOvr>
    <a:masterClrMapping/>
  </p:clrMapOvr>
  <p:transition spd="med">
    <p:fade thruBlk="1"/>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číslo snímku 4"/>
          <p:cNvSpPr>
            <a:spLocks noGrp="1"/>
          </p:cNvSpPr>
          <p:nvPr>
            <p:ph type="sldNum" sz="quarter" idx="11"/>
          </p:nvPr>
        </p:nvSpPr>
        <p:spPr/>
        <p:txBody>
          <a:bodyPr/>
          <a:lstStyle/>
          <a:p>
            <a:fld id="{C1EEA264-E344-4F8F-81B8-0910CA1CA8F2}" type="slidenum">
              <a:rPr lang="cs-CZ"/>
              <a:pPr/>
              <a:t>42</a:t>
            </a:fld>
            <a:endParaRPr lang="cs-CZ"/>
          </a:p>
        </p:txBody>
      </p:sp>
      <p:sp>
        <p:nvSpPr>
          <p:cNvPr id="300034" name="Rectangle 2"/>
          <p:cNvSpPr>
            <a:spLocks noGrp="1" noChangeArrowheads="1"/>
          </p:cNvSpPr>
          <p:nvPr>
            <p:ph type="title"/>
          </p:nvPr>
        </p:nvSpPr>
        <p:spPr/>
        <p:txBody>
          <a:bodyPr/>
          <a:lstStyle/>
          <a:p>
            <a:r>
              <a:rPr lang="cs-CZ"/>
              <a:t>Financování</a:t>
            </a:r>
          </a:p>
        </p:txBody>
      </p:sp>
      <p:sp>
        <p:nvSpPr>
          <p:cNvPr id="300035" name="Rectangle 3"/>
          <p:cNvSpPr>
            <a:spLocks noGrp="1" noChangeArrowheads="1"/>
          </p:cNvSpPr>
          <p:nvPr>
            <p:ph type="body" idx="1"/>
          </p:nvPr>
        </p:nvSpPr>
        <p:spPr/>
        <p:txBody>
          <a:bodyPr/>
          <a:lstStyle/>
          <a:p>
            <a:pPr>
              <a:lnSpc>
                <a:spcPct val="90000"/>
              </a:lnSpc>
              <a:buFont typeface="Wingdings" pitchFamily="2" charset="2"/>
              <a:buNone/>
            </a:pPr>
            <a:r>
              <a:rPr lang="cs-CZ">
                <a:latin typeface="Syntax LT CE" pitchFamily="34" charset="0"/>
              </a:rPr>
              <a:t>Finančními zdroji jsou zejména:</a:t>
            </a:r>
          </a:p>
          <a:p>
            <a:pPr>
              <a:lnSpc>
                <a:spcPct val="90000"/>
              </a:lnSpc>
            </a:pPr>
            <a:r>
              <a:rPr lang="cs-CZ">
                <a:latin typeface="Syntax LT CE" pitchFamily="34" charset="0"/>
              </a:rPr>
              <a:t>rozhlasové poplatky vybírané podle zvláštního právního předpisu</a:t>
            </a:r>
          </a:p>
          <a:p>
            <a:pPr>
              <a:lnSpc>
                <a:spcPct val="90000"/>
              </a:lnSpc>
            </a:pPr>
            <a:r>
              <a:rPr lang="cs-CZ">
                <a:latin typeface="Syntax LT CE" pitchFamily="34" charset="0"/>
              </a:rPr>
              <a:t>příjem z vlastní podnikatelské činnosti</a:t>
            </a:r>
          </a:p>
          <a:p>
            <a:pPr>
              <a:lnSpc>
                <a:spcPct val="90000"/>
              </a:lnSpc>
            </a:pPr>
            <a:r>
              <a:rPr lang="cs-CZ">
                <a:latin typeface="Syntax LT CE" pitchFamily="34" charset="0"/>
              </a:rPr>
              <a:t>náklady spojené s vysíláním ČRo do zahraničí hradí ČR ze státního rozpočtu</a:t>
            </a:r>
          </a:p>
          <a:p>
            <a:pPr algn="just">
              <a:lnSpc>
                <a:spcPct val="90000"/>
              </a:lnSpc>
              <a:buFont typeface="Wingdings" pitchFamily="2" charset="2"/>
              <a:buNone/>
            </a:pPr>
            <a:r>
              <a:rPr lang="cs-CZ">
                <a:latin typeface="Syntax LT CE" pitchFamily="34" charset="0"/>
              </a:rPr>
              <a:t>	</a:t>
            </a:r>
            <a:r>
              <a:rPr lang="cs-CZ" b="1">
                <a:latin typeface="Syntax LT CE" pitchFamily="34" charset="0"/>
              </a:rPr>
              <a:t>Mohou využívat svoji technickou a výrobní základnu pouze v souladu s tímto zákonem</a:t>
            </a:r>
          </a:p>
        </p:txBody>
      </p:sp>
    </p:spTree>
    <p:extLst>
      <p:ext uri="{BB962C8B-B14F-4D97-AF65-F5344CB8AC3E}">
        <p14:creationId xmlns:p14="http://schemas.microsoft.com/office/powerpoint/2010/main" val="3674203444"/>
      </p:ext>
    </p:extLst>
  </p:cSld>
  <p:clrMapOvr>
    <a:masterClrMapping/>
  </p:clrMapOvr>
  <p:transition spd="med">
    <p:fade thruBlk="1"/>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číslo snímku 4"/>
          <p:cNvSpPr>
            <a:spLocks noGrp="1"/>
          </p:cNvSpPr>
          <p:nvPr>
            <p:ph type="sldNum" sz="quarter" idx="11"/>
          </p:nvPr>
        </p:nvSpPr>
        <p:spPr/>
        <p:txBody>
          <a:bodyPr/>
          <a:lstStyle/>
          <a:p>
            <a:fld id="{B8065D6C-035F-44F5-AED1-2FF0F32DF6A5}" type="slidenum">
              <a:rPr lang="cs-CZ"/>
              <a:pPr/>
              <a:t>43</a:t>
            </a:fld>
            <a:endParaRPr lang="cs-CZ"/>
          </a:p>
        </p:txBody>
      </p:sp>
      <p:sp>
        <p:nvSpPr>
          <p:cNvPr id="301058" name="Rectangle 2"/>
          <p:cNvSpPr>
            <a:spLocks noGrp="1" noChangeArrowheads="1"/>
          </p:cNvSpPr>
          <p:nvPr>
            <p:ph type="title"/>
          </p:nvPr>
        </p:nvSpPr>
        <p:spPr/>
        <p:txBody>
          <a:bodyPr/>
          <a:lstStyle/>
          <a:p>
            <a:r>
              <a:rPr lang="cs-CZ"/>
              <a:t>Rozhlasová a televizní studia</a:t>
            </a:r>
          </a:p>
        </p:txBody>
      </p:sp>
      <p:sp>
        <p:nvSpPr>
          <p:cNvPr id="301059" name="Rectangle 3"/>
          <p:cNvSpPr>
            <a:spLocks noGrp="1" noChangeArrowheads="1"/>
          </p:cNvSpPr>
          <p:nvPr>
            <p:ph type="body" idx="1"/>
          </p:nvPr>
        </p:nvSpPr>
        <p:spPr/>
        <p:txBody>
          <a:bodyPr/>
          <a:lstStyle/>
          <a:p>
            <a:pPr algn="just">
              <a:lnSpc>
                <a:spcPct val="90000"/>
              </a:lnSpc>
            </a:pPr>
            <a:r>
              <a:rPr lang="cs-CZ" sz="2000">
                <a:latin typeface="Syntax LT CE" pitchFamily="34" charset="0"/>
              </a:rPr>
              <a:t>Součástí ČRo jsou zejména rozhlasová studia </a:t>
            </a:r>
            <a:r>
              <a:rPr lang="cs-CZ" sz="2000" b="1">
                <a:latin typeface="Syntax LT CE" pitchFamily="34" charset="0"/>
              </a:rPr>
              <a:t>v sídlech krajů</a:t>
            </a:r>
            <a:r>
              <a:rPr lang="cs-CZ" sz="2000">
                <a:latin typeface="Syntax LT CE" pitchFamily="34" charset="0"/>
              </a:rPr>
              <a:t>, případně rozhlasová studia zřízená generálním ředitelem.</a:t>
            </a:r>
          </a:p>
          <a:p>
            <a:pPr algn="just">
              <a:lnSpc>
                <a:spcPct val="90000"/>
              </a:lnSpc>
            </a:pPr>
            <a:r>
              <a:rPr lang="cs-CZ" sz="2000">
                <a:latin typeface="Syntax LT CE" pitchFamily="34" charset="0"/>
              </a:rPr>
              <a:t>Podíl vysílání všech rozhlasových studií na celostátních vysílacích okruzích, vyjma okruhů zpravodajsko-publicistických, musí činit minimálně </a:t>
            </a:r>
            <a:r>
              <a:rPr lang="cs-CZ" sz="2000" b="1">
                <a:latin typeface="Syntax LT CE" pitchFamily="34" charset="0"/>
              </a:rPr>
              <a:t>30 %</a:t>
            </a:r>
            <a:r>
              <a:rPr lang="cs-CZ" sz="2000">
                <a:latin typeface="Syntax LT CE" pitchFamily="34" charset="0"/>
              </a:rPr>
              <a:t> celkového vysílacího času v měsíčním úhrnu.</a:t>
            </a:r>
          </a:p>
          <a:p>
            <a:pPr algn="just">
              <a:lnSpc>
                <a:spcPct val="90000"/>
              </a:lnSpc>
            </a:pPr>
            <a:r>
              <a:rPr lang="cs-CZ" sz="2000">
                <a:latin typeface="Syntax LT CE" pitchFamily="34" charset="0"/>
              </a:rPr>
              <a:t>Součástí ČT jsou Televizní studio</a:t>
            </a:r>
            <a:r>
              <a:rPr lang="cs-CZ" sz="2000" b="1">
                <a:latin typeface="Syntax LT CE" pitchFamily="34" charset="0"/>
              </a:rPr>
              <a:t> Brno</a:t>
            </a:r>
            <a:r>
              <a:rPr lang="cs-CZ" sz="2000">
                <a:latin typeface="Syntax LT CE" pitchFamily="34" charset="0"/>
              </a:rPr>
              <a:t>, Televizní studio </a:t>
            </a:r>
            <a:r>
              <a:rPr lang="cs-CZ" sz="2000" b="1">
                <a:latin typeface="Syntax LT CE" pitchFamily="34" charset="0"/>
              </a:rPr>
              <a:t>Ostrava</a:t>
            </a:r>
            <a:r>
              <a:rPr lang="cs-CZ" sz="2000">
                <a:latin typeface="Syntax LT CE" pitchFamily="34" charset="0"/>
              </a:rPr>
              <a:t> a televizní studia zřízená generálním ředitelem.</a:t>
            </a:r>
          </a:p>
          <a:p>
            <a:pPr algn="just">
              <a:lnSpc>
                <a:spcPct val="90000"/>
              </a:lnSpc>
            </a:pPr>
            <a:r>
              <a:rPr lang="cs-CZ" sz="2000">
                <a:latin typeface="Syntax LT CE" pitchFamily="34" charset="0"/>
              </a:rPr>
              <a:t>Podíl vysílání televizních studií na celostátních vysílacích okruzích musí činit minimálně </a:t>
            </a:r>
            <a:r>
              <a:rPr lang="cs-CZ" sz="2000" b="1">
                <a:latin typeface="Syntax LT CE" pitchFamily="34" charset="0"/>
              </a:rPr>
              <a:t>20 %</a:t>
            </a:r>
            <a:r>
              <a:rPr lang="cs-CZ" sz="2000">
                <a:latin typeface="Syntax LT CE" pitchFamily="34" charset="0"/>
              </a:rPr>
              <a:t> celkového vysílacího času České televize v měsíčním úhrnu.</a:t>
            </a:r>
          </a:p>
        </p:txBody>
      </p:sp>
    </p:spTree>
    <p:extLst>
      <p:ext uri="{BB962C8B-B14F-4D97-AF65-F5344CB8AC3E}">
        <p14:creationId xmlns:p14="http://schemas.microsoft.com/office/powerpoint/2010/main" val="8415844"/>
      </p:ext>
    </p:extLst>
  </p:cSld>
  <p:clrMapOvr>
    <a:masterClrMapping/>
  </p:clrMapOvr>
  <p:transition spd="med">
    <p:fade thruBlk="1"/>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číslo snímku 4"/>
          <p:cNvSpPr>
            <a:spLocks noGrp="1"/>
          </p:cNvSpPr>
          <p:nvPr>
            <p:ph type="sldNum" sz="quarter" idx="11"/>
          </p:nvPr>
        </p:nvSpPr>
        <p:spPr/>
        <p:txBody>
          <a:bodyPr/>
          <a:lstStyle/>
          <a:p>
            <a:fld id="{286457BB-6B42-455A-8FA0-0BE0A7AE9DD5}" type="slidenum">
              <a:rPr lang="cs-CZ"/>
              <a:pPr/>
              <a:t>44</a:t>
            </a:fld>
            <a:endParaRPr lang="cs-CZ"/>
          </a:p>
        </p:txBody>
      </p:sp>
      <p:sp>
        <p:nvSpPr>
          <p:cNvPr id="302082" name="Rectangle 2"/>
          <p:cNvSpPr>
            <a:spLocks noGrp="1" noChangeArrowheads="1"/>
          </p:cNvSpPr>
          <p:nvPr>
            <p:ph type="title"/>
          </p:nvPr>
        </p:nvSpPr>
        <p:spPr/>
        <p:txBody>
          <a:bodyPr/>
          <a:lstStyle/>
          <a:p>
            <a:r>
              <a:rPr lang="cs-CZ"/>
              <a:t>Rozhlasový a televizní poplatek</a:t>
            </a:r>
          </a:p>
        </p:txBody>
      </p:sp>
      <p:sp>
        <p:nvSpPr>
          <p:cNvPr id="302083" name="Rectangle 3"/>
          <p:cNvSpPr>
            <a:spLocks noGrp="1" noChangeArrowheads="1"/>
          </p:cNvSpPr>
          <p:nvPr>
            <p:ph type="body" idx="1"/>
          </p:nvPr>
        </p:nvSpPr>
        <p:spPr/>
        <p:txBody>
          <a:bodyPr/>
          <a:lstStyle/>
          <a:p>
            <a:pPr algn="just"/>
            <a:r>
              <a:rPr lang="cs-CZ" b="1">
                <a:latin typeface="Syntax LT CE" pitchFamily="34" charset="0"/>
              </a:rPr>
              <a:t>Rozhlasový poplatek</a:t>
            </a:r>
            <a:r>
              <a:rPr lang="cs-CZ">
                <a:latin typeface="Syntax LT CE" pitchFamily="34" charset="0"/>
              </a:rPr>
              <a:t> se platí ze zařízení technicky způsobilého k individuálně volitelné reprodukci rozhlasového vysílání bez ohledu na způsob příjmu</a:t>
            </a:r>
          </a:p>
          <a:p>
            <a:pPr algn="just"/>
            <a:r>
              <a:rPr lang="cs-CZ" b="1">
                <a:latin typeface="Syntax LT CE" pitchFamily="34" charset="0"/>
              </a:rPr>
              <a:t>Televizní poplatek</a:t>
            </a:r>
            <a:r>
              <a:rPr lang="cs-CZ">
                <a:latin typeface="Syntax LT CE" pitchFamily="34" charset="0"/>
              </a:rPr>
              <a:t> se platí ze zařízení technicky způsobilého k individuálně volitelné reprodukci televizního vysílání bez ohledu na způsob příjmu.</a:t>
            </a:r>
          </a:p>
        </p:txBody>
      </p:sp>
    </p:spTree>
    <p:extLst>
      <p:ext uri="{BB962C8B-B14F-4D97-AF65-F5344CB8AC3E}">
        <p14:creationId xmlns:p14="http://schemas.microsoft.com/office/powerpoint/2010/main" val="36688834"/>
      </p:ext>
    </p:extLst>
  </p:cSld>
  <p:clrMapOvr>
    <a:masterClrMapping/>
  </p:clrMapOvr>
  <p:transition spd="med">
    <p:fade thruBlk="1"/>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Zástupný symbol pro číslo snímku 4"/>
          <p:cNvSpPr>
            <a:spLocks noGrp="1"/>
          </p:cNvSpPr>
          <p:nvPr>
            <p:ph type="sldNum" sz="quarter" idx="11"/>
          </p:nvPr>
        </p:nvSpPr>
        <p:spPr/>
        <p:txBody>
          <a:bodyPr/>
          <a:lstStyle/>
          <a:p>
            <a:fld id="{DCF3E447-B9DA-4C63-8241-7243AE2CC29F}" type="slidenum">
              <a:rPr lang="cs-CZ"/>
              <a:pPr/>
              <a:t>45</a:t>
            </a:fld>
            <a:endParaRPr lang="cs-CZ"/>
          </a:p>
        </p:txBody>
      </p:sp>
      <p:sp>
        <p:nvSpPr>
          <p:cNvPr id="303106" name="Rectangle 2"/>
          <p:cNvSpPr>
            <a:spLocks noGrp="1" noChangeArrowheads="1"/>
          </p:cNvSpPr>
          <p:nvPr>
            <p:ph type="body" idx="1"/>
          </p:nvPr>
        </p:nvSpPr>
        <p:spPr>
          <a:xfrm>
            <a:off x="457200" y="1125538"/>
            <a:ext cx="8229600" cy="5000625"/>
          </a:xfrm>
        </p:spPr>
        <p:txBody>
          <a:bodyPr/>
          <a:lstStyle/>
          <a:p>
            <a:pPr algn="just">
              <a:lnSpc>
                <a:spcPct val="90000"/>
              </a:lnSpc>
            </a:pPr>
            <a:r>
              <a:rPr lang="cs-CZ" sz="2000">
                <a:latin typeface="Syntax LT CE" pitchFamily="34" charset="0"/>
              </a:rPr>
              <a:t>Poplatníkem poplatku je fyzická osoba nebo právnická osoba, která vlastní přijímač. Jestliže drží nebo z jiného právního důvodu alespoň 1 měsíc užívá rozhlasový přijímač fyzická osoba nebo právnická osoba, která není jeho vlastníkem, je poplatníkem tato osoba.</a:t>
            </a:r>
          </a:p>
          <a:p>
            <a:pPr algn="just">
              <a:lnSpc>
                <a:spcPct val="90000"/>
              </a:lnSpc>
            </a:pPr>
            <a:r>
              <a:rPr lang="cs-CZ" sz="2000">
                <a:latin typeface="Syntax LT CE" pitchFamily="34" charset="0"/>
              </a:rPr>
              <a:t>Jestliže je fyzická osoba nebo právnická osoba, která není přihlášena v evidenci poplatníků rozhlasového poplatku nebo v evidenci poplatníků televizního poplatku, odběratelem elektřiny připojeným k distribuční soustavě, považuje se za poplatníka s povinností platit, pokud provozovateli vysílání ze zákona po jejich písemné výzvě neoznámí písemným čestným prohlášením opak, a to s účinností od marného uplynutí lhůty 30 dnů ode dne doručení této výzvy. Součástí výzvy musí být poučení o následcích neprokázání opaku v takto stanovené lhůtě.</a:t>
            </a:r>
          </a:p>
        </p:txBody>
      </p:sp>
    </p:spTree>
    <p:extLst>
      <p:ext uri="{BB962C8B-B14F-4D97-AF65-F5344CB8AC3E}">
        <p14:creationId xmlns:p14="http://schemas.microsoft.com/office/powerpoint/2010/main" val="852885828"/>
      </p:ext>
    </p:extLst>
  </p:cSld>
  <p:clrMapOvr>
    <a:masterClrMapping/>
  </p:clrMapOvr>
  <p:transition spd="med">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číslo snímku 4"/>
          <p:cNvSpPr>
            <a:spLocks noGrp="1"/>
          </p:cNvSpPr>
          <p:nvPr>
            <p:ph type="sldNum" sz="quarter" idx="11"/>
          </p:nvPr>
        </p:nvSpPr>
        <p:spPr/>
        <p:txBody>
          <a:bodyPr/>
          <a:lstStyle/>
          <a:p>
            <a:fld id="{A903DBCD-B2D7-4CB2-AECB-174E8AA8E334}" type="slidenum">
              <a:rPr lang="cs-CZ"/>
              <a:pPr/>
              <a:t>5</a:t>
            </a:fld>
            <a:endParaRPr lang="cs-CZ"/>
          </a:p>
        </p:txBody>
      </p:sp>
      <p:graphicFrame>
        <p:nvGraphicFramePr>
          <p:cNvPr id="5" name="Diagram 4"/>
          <p:cNvGraphicFramePr/>
          <p:nvPr/>
        </p:nvGraphicFramePr>
        <p:xfrm>
          <a:off x="914400" y="1125538"/>
          <a:ext cx="7772400" cy="5032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p:cNvGraphicFramePr/>
          <p:nvPr/>
        </p:nvGraphicFramePr>
        <p:xfrm>
          <a:off x="900113" y="1773238"/>
          <a:ext cx="7772400" cy="435768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ransition spd="med">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Zástupný symbol pro číslo snímku 4"/>
          <p:cNvSpPr>
            <a:spLocks noGrp="1"/>
          </p:cNvSpPr>
          <p:nvPr>
            <p:ph type="sldNum" sz="quarter" idx="11"/>
          </p:nvPr>
        </p:nvSpPr>
        <p:spPr/>
        <p:txBody>
          <a:bodyPr/>
          <a:lstStyle/>
          <a:p>
            <a:fld id="{89DA9FCA-B4F0-4878-A44B-5AD4C28FE2B8}" type="slidenum">
              <a:rPr lang="cs-CZ"/>
              <a:pPr/>
              <a:t>6</a:t>
            </a:fld>
            <a:endParaRPr lang="cs-CZ"/>
          </a:p>
        </p:txBody>
      </p:sp>
      <p:sp>
        <p:nvSpPr>
          <p:cNvPr id="310274" name="Rectangle 2"/>
          <p:cNvSpPr>
            <a:spLocks noGrp="1" noChangeArrowheads="1"/>
          </p:cNvSpPr>
          <p:nvPr>
            <p:ph type="body" idx="1"/>
          </p:nvPr>
        </p:nvSpPr>
        <p:spPr>
          <a:xfrm>
            <a:off x="457200" y="1558925"/>
            <a:ext cx="8229600" cy="4492625"/>
          </a:xfrm>
        </p:spPr>
        <p:txBody>
          <a:bodyPr/>
          <a:lstStyle/>
          <a:p>
            <a:pPr algn="just">
              <a:lnSpc>
                <a:spcPct val="80000"/>
              </a:lnSpc>
            </a:pPr>
            <a:r>
              <a:rPr lang="cs-CZ" sz="2300" b="1"/>
              <a:t>dohlíží</a:t>
            </a:r>
            <a:r>
              <a:rPr lang="cs-CZ" sz="2300"/>
              <a:t> na dodržování právních předpisů v oblasti rozhlasového a televizního vysílání a podmínek stanovených v rozhodnutí o udělení licence či v rozhodnutí o registraci,</a:t>
            </a:r>
          </a:p>
          <a:p>
            <a:pPr algn="just">
              <a:lnSpc>
                <a:spcPct val="80000"/>
              </a:lnSpc>
            </a:pPr>
            <a:r>
              <a:rPr lang="cs-CZ" sz="2300"/>
              <a:t>uděluje, mění a odnímá </a:t>
            </a:r>
            <a:r>
              <a:rPr lang="cs-CZ" sz="2300" b="1"/>
              <a:t>licence</a:t>
            </a:r>
            <a:r>
              <a:rPr lang="cs-CZ" sz="2300"/>
              <a:t> k provozování rozhlasového a televizního vysílání,</a:t>
            </a:r>
          </a:p>
          <a:p>
            <a:pPr algn="just">
              <a:lnSpc>
                <a:spcPct val="80000"/>
              </a:lnSpc>
            </a:pPr>
            <a:r>
              <a:rPr lang="cs-CZ" sz="2300"/>
              <a:t>vydává, mění a zrušuje </a:t>
            </a:r>
            <a:r>
              <a:rPr lang="cs-CZ" sz="2300" b="1"/>
              <a:t>rozhodnutí o registraci</a:t>
            </a:r>
            <a:r>
              <a:rPr lang="cs-CZ" sz="2300"/>
              <a:t> k provozování převzatého vysílání,</a:t>
            </a:r>
          </a:p>
          <a:p>
            <a:pPr algn="just">
              <a:lnSpc>
                <a:spcPct val="80000"/>
              </a:lnSpc>
            </a:pPr>
            <a:r>
              <a:rPr lang="cs-CZ" sz="2300" b="1"/>
              <a:t>monitoruje</a:t>
            </a:r>
            <a:r>
              <a:rPr lang="cs-CZ" sz="2300"/>
              <a:t> obsah rozhlasového a televizního vysílání,</a:t>
            </a:r>
          </a:p>
          <a:p>
            <a:pPr algn="just">
              <a:lnSpc>
                <a:spcPct val="80000"/>
              </a:lnSpc>
            </a:pPr>
            <a:r>
              <a:rPr lang="cs-CZ" sz="2300"/>
              <a:t>zveřejňuje usnesení Rady, výroční zprávu Rady, zápisy z jednání Rady, nebrání-li tomu zvláštní právní předpisy, a případně další informace způsobem umožňujícím dálkový přístup,</a:t>
            </a:r>
          </a:p>
          <a:p>
            <a:pPr algn="just">
              <a:lnSpc>
                <a:spcPct val="80000"/>
              </a:lnSpc>
            </a:pPr>
            <a:r>
              <a:rPr lang="cs-CZ" sz="2300"/>
              <a:t>zveřejňuje rozhodnutí soudu o opravném prostředku a žalobě proti rozhodnutí Rady.</a:t>
            </a:r>
          </a:p>
        </p:txBody>
      </p:sp>
    </p:spTree>
  </p:cSld>
  <p:clrMapOvr>
    <a:masterClrMapping/>
  </p:clrMapOvr>
  <p:transition spd="med">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Zástupný symbol pro číslo snímku 4"/>
          <p:cNvSpPr>
            <a:spLocks noGrp="1"/>
          </p:cNvSpPr>
          <p:nvPr>
            <p:ph type="sldNum" sz="quarter" idx="11"/>
          </p:nvPr>
        </p:nvSpPr>
        <p:spPr/>
        <p:txBody>
          <a:bodyPr/>
          <a:lstStyle/>
          <a:p>
            <a:fld id="{3AB224AA-D633-42FC-B51E-3FD557A68BE7}" type="slidenum">
              <a:rPr lang="cs-CZ"/>
              <a:pPr/>
              <a:t>7</a:t>
            </a:fld>
            <a:endParaRPr lang="cs-CZ"/>
          </a:p>
        </p:txBody>
      </p:sp>
      <p:sp>
        <p:nvSpPr>
          <p:cNvPr id="311298" name="Rectangle 2"/>
          <p:cNvSpPr>
            <a:spLocks noGrp="1" noChangeArrowheads="1"/>
          </p:cNvSpPr>
          <p:nvPr>
            <p:ph type="body" idx="1"/>
          </p:nvPr>
        </p:nvSpPr>
        <p:spPr>
          <a:xfrm>
            <a:off x="457200" y="1927225"/>
            <a:ext cx="8229600" cy="4254500"/>
          </a:xfrm>
        </p:spPr>
        <p:txBody>
          <a:bodyPr/>
          <a:lstStyle/>
          <a:p>
            <a:r>
              <a:rPr lang="cs-CZ"/>
              <a:t>13 členů</a:t>
            </a:r>
          </a:p>
          <a:p>
            <a:r>
              <a:rPr lang="cs-CZ"/>
              <a:t>Členy jmenuje </a:t>
            </a:r>
            <a:r>
              <a:rPr lang="cs-CZ" b="1"/>
              <a:t>předseda vlády</a:t>
            </a:r>
            <a:r>
              <a:rPr lang="cs-CZ"/>
              <a:t> na návrh Poslanecké sněmovny</a:t>
            </a:r>
          </a:p>
          <a:p>
            <a:r>
              <a:rPr lang="cs-CZ"/>
              <a:t>Odvolání navrhuje Poslanecká sněmovna předsedovi vlády</a:t>
            </a:r>
          </a:p>
          <a:p>
            <a:r>
              <a:rPr lang="cs-CZ"/>
              <a:t>Funkční období je 6 let</a:t>
            </a:r>
          </a:p>
          <a:p>
            <a:r>
              <a:rPr lang="cs-CZ"/>
              <a:t>Volí předsedu a tři místopředsedy</a:t>
            </a:r>
          </a:p>
          <a:p>
            <a:r>
              <a:rPr lang="cs-CZ"/>
              <a:t>Zasedání se konají bez účasti veřejnosti</a:t>
            </a:r>
          </a:p>
          <a:p>
            <a:r>
              <a:rPr lang="cs-CZ"/>
              <a:t>V licenčním řízení jsou tzv. „veřejná slyšení“</a:t>
            </a:r>
          </a:p>
        </p:txBody>
      </p:sp>
    </p:spTree>
  </p:cSld>
  <p:clrMapOvr>
    <a:masterClrMapping/>
  </p:clrMapOvr>
  <p:transition spd="med">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číslo snímku 4"/>
          <p:cNvSpPr>
            <a:spLocks noGrp="1"/>
          </p:cNvSpPr>
          <p:nvPr>
            <p:ph type="sldNum" sz="quarter" idx="11"/>
          </p:nvPr>
        </p:nvSpPr>
        <p:spPr/>
        <p:txBody>
          <a:bodyPr/>
          <a:lstStyle/>
          <a:p>
            <a:fld id="{FC100798-B0C1-4C90-826E-77F58B6B63BF}" type="slidenum">
              <a:rPr lang="cs-CZ"/>
              <a:pPr/>
              <a:t>8</a:t>
            </a:fld>
            <a:endParaRPr lang="cs-CZ"/>
          </a:p>
        </p:txBody>
      </p:sp>
      <p:graphicFrame>
        <p:nvGraphicFramePr>
          <p:cNvPr id="5" name="Diagram 4"/>
          <p:cNvGraphicFramePr/>
          <p:nvPr/>
        </p:nvGraphicFramePr>
        <p:xfrm>
          <a:off x="457200" y="1285860"/>
          <a:ext cx="8258175" cy="7413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12323" name="Rectangle 3"/>
          <p:cNvSpPr>
            <a:spLocks noGrp="1" noChangeArrowheads="1"/>
          </p:cNvSpPr>
          <p:nvPr>
            <p:ph type="body" idx="1"/>
          </p:nvPr>
        </p:nvSpPr>
        <p:spPr>
          <a:xfrm>
            <a:off x="427038" y="2282825"/>
            <a:ext cx="8229600" cy="3479800"/>
          </a:xfrm>
        </p:spPr>
        <p:txBody>
          <a:bodyPr/>
          <a:lstStyle/>
          <a:p>
            <a:r>
              <a:rPr lang="cs-CZ"/>
              <a:t>Řízení o udělení licence (licenční řízení)</a:t>
            </a:r>
          </a:p>
          <a:p>
            <a:r>
              <a:rPr lang="cs-CZ"/>
              <a:t>Na udělení licence není právní nárok </a:t>
            </a:r>
          </a:p>
          <a:p>
            <a:r>
              <a:rPr lang="cs-CZ"/>
              <a:t>Licence je nepřevoditelná</a:t>
            </a:r>
          </a:p>
          <a:p>
            <a:r>
              <a:rPr lang="cs-CZ"/>
              <a:t>Udělena na nejvíce 8 (r. vysílání) resp. 12 let (tv. vysílání) – 1x lze prodloužit</a:t>
            </a:r>
          </a:p>
          <a:p>
            <a:pPr>
              <a:buFont typeface="Wingdings" pitchFamily="2" charset="2"/>
              <a:buNone/>
            </a:pPr>
            <a:endParaRPr lang="cs-CZ"/>
          </a:p>
          <a:p>
            <a:endParaRPr lang="cs-CZ"/>
          </a:p>
          <a:p>
            <a:endParaRPr lang="cs-CZ"/>
          </a:p>
        </p:txBody>
      </p:sp>
    </p:spTree>
  </p:cSld>
  <p:clrMapOvr>
    <a:masterClrMapping/>
  </p:clrMapOvr>
  <p:transition spd="med">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Zástupný symbol pro obsah 4"/>
          <p:cNvGraphicFramePr>
            <a:graphicFrameLocks noGrp="1"/>
          </p:cNvGraphicFramePr>
          <p:nvPr>
            <p:ph idx="1"/>
          </p:nvPr>
        </p:nvGraphicFramePr>
        <p:xfrm>
          <a:off x="900113" y="1773238"/>
          <a:ext cx="7772400" cy="43576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Zástupný symbol pro číslo snímku 3"/>
          <p:cNvSpPr>
            <a:spLocks noGrp="1"/>
          </p:cNvSpPr>
          <p:nvPr>
            <p:ph type="sldNum" sz="quarter" idx="11"/>
          </p:nvPr>
        </p:nvSpPr>
        <p:spPr/>
        <p:txBody>
          <a:bodyPr/>
          <a:lstStyle/>
          <a:p>
            <a:pPr>
              <a:defRPr/>
            </a:pPr>
            <a:fld id="{242F0579-2988-4B6B-A48A-6769AAD09153}" type="slidenum">
              <a:rPr lang="cs-CZ" smtClean="0"/>
              <a:pPr>
                <a:defRPr/>
              </a:pPr>
              <a:t>9</a:t>
            </a:fld>
            <a:endParaRPr lang="cs-CZ"/>
          </a:p>
        </p:txBody>
      </p:sp>
    </p:spTree>
  </p:cSld>
  <p:clrMapOvr>
    <a:masterClrMapping/>
  </p:clrMapOvr>
  <p:transition advClick="0">
    <p:fade thruBlk="1"/>
  </p:transition>
  <p:timing>
    <p:tnLst>
      <p:par>
        <p:cTn id="1" dur="indefinite" restart="never" nodeType="tmRoot"/>
      </p:par>
    </p:tnLst>
  </p:timing>
</p:sld>
</file>

<file path=ppt/theme/theme1.xml><?xml version="1.0" encoding="utf-8"?>
<a:theme xmlns:a="http://schemas.openxmlformats.org/drawingml/2006/main" name="PF_PPT_prezentace">
  <a:themeElements>
    <a:clrScheme name="PF_PPT_prezentace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PF_PPT_prezentace">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sz="1600" b="0" i="0" u="none" strike="noStrike" cap="none" normalizeH="0" baseline="0" smtClean="0">
            <a:ln>
              <a:noFill/>
            </a:ln>
            <a:solidFill>
              <a:schemeClr val="tx1"/>
            </a:solidFill>
            <a:effectLst/>
            <a:latin typeface="Arial" charset="0"/>
          </a:defRPr>
        </a:defPPr>
      </a:lstStyle>
    </a:lnDef>
  </a:objectDefaults>
  <a:extraClrSchemeLst>
    <a:extraClrScheme>
      <a:clrScheme name="PF_PPT_prezentace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PF_PPT_prezentace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PF_PPT_prezentace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PF_PPT_prezentace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PF_PPT_prezentace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PF_PPT_prezentace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PF_PPT_prezentace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PF_PPT_prezentace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PF_PPT_prezentace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PF_PPT_prezentace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PF_PPT_prezentace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PF_PPT_prezentace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PF_PPT_prezentace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ÉŽOVÁ TITL">
  <a:themeElements>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BÉŽOVÁ TITL">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sz="1600" b="0" i="0" u="none" strike="noStrike" cap="none" normalizeH="0" baseline="0" smtClean="0">
            <a:ln>
              <a:noFill/>
            </a:ln>
            <a:solidFill>
              <a:schemeClr val="tx1"/>
            </a:solidFill>
            <a:effectLst/>
            <a:latin typeface="Arial" charset="0"/>
          </a:defRPr>
        </a:defPPr>
      </a:lstStyle>
    </a:lnDef>
  </a:objectDefaults>
  <a:extraClrSchemeLst>
    <a:extraClrScheme>
      <a:clrScheme name="BÉŽOVÁ TITL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BÉŽOVÁ TITL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BÉŽOVÁ TITL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BÉŽOVÁ TITL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BÉŽOVÁ TITL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BÉŽOVÁ TITL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BÉŽOVÁ TITL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BÉŽOVÁ TITL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PF_PPT_prezentace">
  <a:themeElements>
    <a:clrScheme name="PF_PPT_prezentace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PF_PPT_prezentace">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sz="1600" b="0" i="0" u="none" strike="noStrike" cap="none" normalizeH="0" baseline="0" smtClean="0">
            <a:ln>
              <a:noFill/>
            </a:ln>
            <a:solidFill>
              <a:schemeClr val="tx1"/>
            </a:solidFill>
            <a:effectLst/>
            <a:latin typeface="Arial" charset="0"/>
          </a:defRPr>
        </a:defPPr>
      </a:lstStyle>
    </a:lnDef>
  </a:objectDefaults>
  <a:extraClrSchemeLst>
    <a:extraClrScheme>
      <a:clrScheme name="PF_PPT_prezentace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PF_PPT_prezentace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PF_PPT_prezentace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PF_PPT_prezentace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PF_PPT_prezentace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PF_PPT_prezentace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PF_PPT_prezentace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PF_PPT_prezentace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PF_PPT_prezentace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PF_PPT_prezentace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PF_PPT_prezentace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PF_PPT_prezentace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PF_PPT_prezentace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570</TotalTime>
  <Words>4090</Words>
  <Application>Microsoft Office PowerPoint</Application>
  <PresentationFormat>Předvádění na obrazovce (4:3)</PresentationFormat>
  <Paragraphs>290</Paragraphs>
  <Slides>45</Slides>
  <Notes>0</Notes>
  <HiddenSlides>0</HiddenSlides>
  <MMClips>0</MMClips>
  <ScaleCrop>false</ScaleCrop>
  <HeadingPairs>
    <vt:vector size="4" baseType="variant">
      <vt:variant>
        <vt:lpstr>Motiv</vt:lpstr>
      </vt:variant>
      <vt:variant>
        <vt:i4>3</vt:i4>
      </vt:variant>
      <vt:variant>
        <vt:lpstr>Nadpisy snímků</vt:lpstr>
      </vt:variant>
      <vt:variant>
        <vt:i4>45</vt:i4>
      </vt:variant>
    </vt:vector>
  </HeadingPairs>
  <TitlesOfParts>
    <vt:vector size="48" baseType="lpstr">
      <vt:lpstr>PF_PPT_prezentace</vt:lpstr>
      <vt:lpstr>BÉŽOVÁ TITL</vt:lpstr>
      <vt:lpstr>1_PF_PPT_prezentace</vt:lpstr>
      <vt:lpstr>Mediální právo   VII</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Práva a povinnosti vysílatelů – obsah programů</vt:lpstr>
      <vt:lpstr>Prezentace aplikace PowerPoint</vt:lpstr>
      <vt:lpstr>Prezentace aplikace PowerPoint</vt:lpstr>
      <vt:lpstr>Právo na odpověď vzniká, došlo-li k uveřejnění:</vt:lpstr>
      <vt:lpstr>Prezentace aplikace PowerPoint</vt:lpstr>
      <vt:lpstr>Prezentace aplikace PowerPoint</vt:lpstr>
      <vt:lpstr>Prezentace aplikace PowerPoint</vt:lpstr>
      <vt:lpstr>Prezentace aplikace PowerPoint</vt:lpstr>
      <vt:lpstr>Prezentace aplikace PowerPoint</vt:lpstr>
      <vt:lpstr>Vydavatel  není povinen uveřejnit  odpověď nebo dodatečné sdělení, jestliže </vt:lpstr>
      <vt:lpstr>Události značného společenského významu</vt:lpstr>
      <vt:lpstr>Podpora evropské tvorby a evropské nezávislé a současné tvorby</vt:lpstr>
      <vt:lpstr>Volební zpravodajství</vt:lpstr>
      <vt:lpstr>Česká tisková kancelář</vt:lpstr>
      <vt:lpstr>Prezentace aplikace PowerPoint</vt:lpstr>
      <vt:lpstr>Rada tiskové kanceláře</vt:lpstr>
      <vt:lpstr>Český rozhlas, Česká televize</vt:lpstr>
      <vt:lpstr>Česká televize</vt:lpstr>
      <vt:lpstr>Prezentace aplikace PowerPoint</vt:lpstr>
      <vt:lpstr>7 – As 38/2004-58</vt:lpstr>
      <vt:lpstr>Objektivní a vyvážené</vt:lpstr>
      <vt:lpstr>Rada České televize (Rada Českého rozhlasu)</vt:lpstr>
      <vt:lpstr>Prezentace aplikace PowerPoint</vt:lpstr>
      <vt:lpstr>Prezentace aplikace PowerPoint</vt:lpstr>
      <vt:lpstr>Generální ředitel</vt:lpstr>
      <vt:lpstr>Financování</vt:lpstr>
      <vt:lpstr>Rozhlasová a televizní studia</vt:lpstr>
      <vt:lpstr>Rozhlasový a televizní poplatek</vt:lpstr>
      <vt:lpstr>Prezentace aplikace PowerPoint</vt:lpstr>
    </vt:vector>
  </TitlesOfParts>
  <Company>Radek Poisl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Nadpis prezentace</dc:title>
  <cp:lastModifiedBy>Martin Škop</cp:lastModifiedBy>
  <cp:revision>58</cp:revision>
  <cp:lastPrinted>2011-04-11T09:48:44Z</cp:lastPrinted>
  <dcterms:created xsi:type="dcterms:W3CDTF">2008-07-11T10:13:01Z</dcterms:created>
  <dcterms:modified xsi:type="dcterms:W3CDTF">2011-04-11T09:49:53Z</dcterms:modified>
</cp:coreProperties>
</file>