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74" r:id="rId3"/>
    <p:sldMasterId id="2147483686" r:id="rId4"/>
  </p:sldMasterIdLst>
  <p:notesMasterIdLst>
    <p:notesMasterId r:id="rId13"/>
  </p:notesMasterIdLst>
  <p:sldIdLst>
    <p:sldId id="257" r:id="rId5"/>
    <p:sldId id="280" r:id="rId6"/>
    <p:sldId id="281" r:id="rId7"/>
    <p:sldId id="268" r:id="rId8"/>
    <p:sldId id="270" r:id="rId9"/>
    <p:sldId id="271" r:id="rId10"/>
    <p:sldId id="272" r:id="rId11"/>
    <p:sldId id="283" r:id="rId12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0CD"/>
    <a:srgbClr val="CC0000"/>
    <a:srgbClr val="FF0000"/>
    <a:srgbClr val="008000"/>
    <a:srgbClr val="000099"/>
    <a:srgbClr val="3333CC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96" autoAdjust="0"/>
    <p:restoredTop sz="94693" autoAdjust="0"/>
  </p:normalViewPr>
  <p:slideViewPr>
    <p:cSldViewPr>
      <p:cViewPr>
        <p:scale>
          <a:sx n="70" d="100"/>
          <a:sy n="70" d="100"/>
        </p:scale>
        <p:origin x="-89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C4FA2-A247-494E-A8F6-314FE056FFA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7152FD1-4E51-4277-BA00-E232D3624739}">
      <dgm:prSet/>
      <dgm:spPr/>
      <dgm:t>
        <a:bodyPr/>
        <a:lstStyle/>
        <a:p>
          <a:pPr rtl="0"/>
          <a:r>
            <a:rPr lang="cs-CZ" b="1" dirty="0" smtClean="0"/>
            <a:t>Tradiční pojetí</a:t>
          </a:r>
          <a:endParaRPr lang="cs-CZ" dirty="0"/>
        </a:p>
      </dgm:t>
    </dgm:pt>
    <dgm:pt modelId="{4093FA25-4944-4C63-839C-8C402AB902F4}" type="parTrans" cxnId="{97B88DD9-6E7E-4347-9C1A-92642EBE65CD}">
      <dgm:prSet/>
      <dgm:spPr/>
      <dgm:t>
        <a:bodyPr/>
        <a:lstStyle/>
        <a:p>
          <a:endParaRPr lang="cs-CZ"/>
        </a:p>
      </dgm:t>
    </dgm:pt>
    <dgm:pt modelId="{95C48A2E-3095-4155-A653-9976BDAF41CD}" type="sibTrans" cxnId="{97B88DD9-6E7E-4347-9C1A-92642EBE65CD}">
      <dgm:prSet/>
      <dgm:spPr/>
      <dgm:t>
        <a:bodyPr/>
        <a:lstStyle/>
        <a:p>
          <a:endParaRPr lang="cs-CZ"/>
        </a:p>
      </dgm:t>
    </dgm:pt>
    <dgm:pt modelId="{6192440B-A75A-42AD-A414-4FC4547B37AF}" type="pres">
      <dgm:prSet presAssocID="{A5AC4FA2-A247-494E-A8F6-314FE056FF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8508E47-4E03-4F03-AB06-EE7A12305E90}" type="pres">
      <dgm:prSet presAssocID="{77152FD1-4E51-4277-BA00-E232D362473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3B4CE1D-B63C-4F20-B2FB-FADE79967621}" type="presOf" srcId="{77152FD1-4E51-4277-BA00-E232D3624739}" destId="{08508E47-4E03-4F03-AB06-EE7A12305E90}" srcOrd="0" destOrd="0" presId="urn:microsoft.com/office/officeart/2005/8/layout/default#1"/>
    <dgm:cxn modelId="{BB5825C1-F0A6-4892-AC9E-B57E262377E8}" type="presOf" srcId="{A5AC4FA2-A247-494E-A8F6-314FE056FFA4}" destId="{6192440B-A75A-42AD-A414-4FC4547B37AF}" srcOrd="0" destOrd="0" presId="urn:microsoft.com/office/officeart/2005/8/layout/default#1"/>
    <dgm:cxn modelId="{97B88DD9-6E7E-4347-9C1A-92642EBE65CD}" srcId="{A5AC4FA2-A247-494E-A8F6-314FE056FFA4}" destId="{77152FD1-4E51-4277-BA00-E232D3624739}" srcOrd="0" destOrd="0" parTransId="{4093FA25-4944-4C63-839C-8C402AB902F4}" sibTransId="{95C48A2E-3095-4155-A653-9976BDAF41CD}"/>
    <dgm:cxn modelId="{78BD8C37-D18C-4A04-9408-C8768925F4DE}" type="presParOf" srcId="{6192440B-A75A-42AD-A414-4FC4547B37AF}" destId="{08508E47-4E03-4F03-AB06-EE7A12305E90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0D39F-2CB8-4101-8946-4779C6737127}" type="doc">
      <dgm:prSet loTypeId="urn:microsoft.com/office/officeart/2005/8/layout/default#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7E7AABB-C7C3-4E71-9635-459B7DD77286}">
      <dgm:prSet/>
      <dgm:spPr>
        <a:solidFill>
          <a:schemeClr val="tx2"/>
        </a:solidFill>
      </dgm:spPr>
      <dgm:t>
        <a:bodyPr/>
        <a:lstStyle/>
        <a:p>
          <a:pPr rtl="0"/>
          <a:r>
            <a:rPr lang="cs-CZ" b="1" dirty="0" smtClean="0"/>
            <a:t>Moderní pojetí</a:t>
          </a:r>
          <a:endParaRPr lang="cs-CZ" dirty="0"/>
        </a:p>
      </dgm:t>
    </dgm:pt>
    <dgm:pt modelId="{609A49E3-70B9-41D7-82A4-C5C7ADC8CEA3}" type="parTrans" cxnId="{AD9E5ECA-4320-432D-8735-B2F83C90390F}">
      <dgm:prSet/>
      <dgm:spPr/>
      <dgm:t>
        <a:bodyPr/>
        <a:lstStyle/>
        <a:p>
          <a:endParaRPr lang="cs-CZ"/>
        </a:p>
      </dgm:t>
    </dgm:pt>
    <dgm:pt modelId="{B8FAF8C8-352D-44A3-8F6A-0D0135526D13}" type="sibTrans" cxnId="{AD9E5ECA-4320-432D-8735-B2F83C90390F}">
      <dgm:prSet/>
      <dgm:spPr/>
      <dgm:t>
        <a:bodyPr/>
        <a:lstStyle/>
        <a:p>
          <a:endParaRPr lang="cs-CZ"/>
        </a:p>
      </dgm:t>
    </dgm:pt>
    <dgm:pt modelId="{FBA12C97-0E0C-4970-9A1F-5C00997C3809}" type="pres">
      <dgm:prSet presAssocID="{CA80D39F-2CB8-4101-8946-4779C67371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DEFDB6-C6EF-422F-A0CE-65E868F2FAEF}" type="pres">
      <dgm:prSet presAssocID="{57E7AABB-C7C3-4E71-9635-459B7DD7728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D9E5ECA-4320-432D-8735-B2F83C90390F}" srcId="{CA80D39F-2CB8-4101-8946-4779C6737127}" destId="{57E7AABB-C7C3-4E71-9635-459B7DD77286}" srcOrd="0" destOrd="0" parTransId="{609A49E3-70B9-41D7-82A4-C5C7ADC8CEA3}" sibTransId="{B8FAF8C8-352D-44A3-8F6A-0D0135526D13}"/>
    <dgm:cxn modelId="{D2DB4FAE-9307-4AD2-B6BB-C0DAB33CB3B1}" type="presOf" srcId="{CA80D39F-2CB8-4101-8946-4779C6737127}" destId="{FBA12C97-0E0C-4970-9A1F-5C00997C3809}" srcOrd="0" destOrd="0" presId="urn:microsoft.com/office/officeart/2005/8/layout/default#2"/>
    <dgm:cxn modelId="{C9A6E789-1AA8-40D0-99F6-3357E6E0AD91}" type="presOf" srcId="{57E7AABB-C7C3-4E71-9635-459B7DD77286}" destId="{2FDEFDB6-C6EF-422F-A0CE-65E868F2FAEF}" srcOrd="0" destOrd="0" presId="urn:microsoft.com/office/officeart/2005/8/layout/default#2"/>
    <dgm:cxn modelId="{A31264BD-90FD-4731-8FDF-B79381C49685}" type="presParOf" srcId="{FBA12C97-0E0C-4970-9A1F-5C00997C3809}" destId="{2FDEFDB6-C6EF-422F-A0CE-65E868F2FAEF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F5390-AC4B-42BC-8BA2-6043941A7E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913DCD7-0D75-433D-B7B3-F71CC1EFB767}">
      <dgm:prSet/>
      <dgm:spPr/>
      <dgm:t>
        <a:bodyPr/>
        <a:lstStyle/>
        <a:p>
          <a:pPr algn="ctr" rtl="0"/>
          <a:r>
            <a:rPr kumimoji="1" lang="cs-CZ" dirty="0" smtClean="0"/>
            <a:t>Věcně zaměřená prezentace, ve které v jádru sdělení se směřuje k pointě.</a:t>
          </a:r>
          <a:endParaRPr lang="cs-CZ" dirty="0"/>
        </a:p>
      </dgm:t>
    </dgm:pt>
    <dgm:pt modelId="{F87C27AA-D32E-44E0-B006-9B1AB1AB87E9}" type="parTrans" cxnId="{7BD17CF6-2ACC-4F3C-A3D3-01FC03B5FAF8}">
      <dgm:prSet/>
      <dgm:spPr/>
      <dgm:t>
        <a:bodyPr/>
        <a:lstStyle/>
        <a:p>
          <a:pPr algn="ctr"/>
          <a:endParaRPr lang="cs-CZ"/>
        </a:p>
      </dgm:t>
    </dgm:pt>
    <dgm:pt modelId="{DF9FBACD-3F4E-4EC4-9248-E7148776D23D}" type="sibTrans" cxnId="{7BD17CF6-2ACC-4F3C-A3D3-01FC03B5FAF8}">
      <dgm:prSet/>
      <dgm:spPr/>
      <dgm:t>
        <a:bodyPr/>
        <a:lstStyle/>
        <a:p>
          <a:pPr algn="ctr"/>
          <a:endParaRPr lang="cs-CZ"/>
        </a:p>
      </dgm:t>
    </dgm:pt>
    <dgm:pt modelId="{7BF0A3A3-1C7E-4D49-A8DB-1F901E507F41}" type="pres">
      <dgm:prSet presAssocID="{F2BF5390-AC4B-42BC-8BA2-6043941A7E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90E30CD-AEA4-45F1-AA7D-6968ECAF5C1F}" type="pres">
      <dgm:prSet presAssocID="{5913DCD7-0D75-433D-B7B3-F71CC1EFB76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BD17CF6-2ACC-4F3C-A3D3-01FC03B5FAF8}" srcId="{F2BF5390-AC4B-42BC-8BA2-6043941A7E0D}" destId="{5913DCD7-0D75-433D-B7B3-F71CC1EFB767}" srcOrd="0" destOrd="0" parTransId="{F87C27AA-D32E-44E0-B006-9B1AB1AB87E9}" sibTransId="{DF9FBACD-3F4E-4EC4-9248-E7148776D23D}"/>
    <dgm:cxn modelId="{7CD155AA-1B73-47ED-A807-C2138D23DFF0}" type="presOf" srcId="{5913DCD7-0D75-433D-B7B3-F71CC1EFB767}" destId="{590E30CD-AEA4-45F1-AA7D-6968ECAF5C1F}" srcOrd="0" destOrd="0" presId="urn:microsoft.com/office/officeart/2005/8/layout/vList2"/>
    <dgm:cxn modelId="{01F84B70-2FE0-4955-AA5F-16BE6744CF9F}" type="presOf" srcId="{F2BF5390-AC4B-42BC-8BA2-6043941A7E0D}" destId="{7BF0A3A3-1C7E-4D49-A8DB-1F901E507F41}" srcOrd="0" destOrd="0" presId="urn:microsoft.com/office/officeart/2005/8/layout/vList2"/>
    <dgm:cxn modelId="{AB4804A5-9292-4934-BFBD-34EA8C8147FA}" type="presParOf" srcId="{7BF0A3A3-1C7E-4D49-A8DB-1F901E507F41}" destId="{590E30CD-AEA4-45F1-AA7D-6968ECAF5C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A957DB-0BCF-4DF5-B318-011B447635B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44895397-054A-43C9-B9CA-3764446F88A9}">
      <dgm:prSet/>
      <dgm:spPr/>
      <dgm:t>
        <a:bodyPr/>
        <a:lstStyle/>
        <a:p>
          <a:pPr algn="ctr" rtl="0"/>
          <a:r>
            <a:rPr kumimoji="1" lang="cs-CZ" dirty="0" smtClean="0"/>
            <a:t>Prvky show, pointa ihned na počátku jádra sdělení („bomba na úvod“).</a:t>
          </a:r>
          <a:endParaRPr lang="cs-CZ" dirty="0"/>
        </a:p>
      </dgm:t>
    </dgm:pt>
    <dgm:pt modelId="{E9BAD39E-C5FD-47D8-AB29-EFCB02976D66}" type="parTrans" cxnId="{61B7E08E-DF53-4959-A3BD-597D4ED4E999}">
      <dgm:prSet/>
      <dgm:spPr/>
      <dgm:t>
        <a:bodyPr/>
        <a:lstStyle/>
        <a:p>
          <a:pPr algn="ctr"/>
          <a:endParaRPr lang="cs-CZ"/>
        </a:p>
      </dgm:t>
    </dgm:pt>
    <dgm:pt modelId="{20F96E91-EDEB-4244-A5E9-7FFC0BAE9A41}" type="sibTrans" cxnId="{61B7E08E-DF53-4959-A3BD-597D4ED4E999}">
      <dgm:prSet/>
      <dgm:spPr/>
      <dgm:t>
        <a:bodyPr/>
        <a:lstStyle/>
        <a:p>
          <a:pPr algn="ctr"/>
          <a:endParaRPr lang="cs-CZ"/>
        </a:p>
      </dgm:t>
    </dgm:pt>
    <dgm:pt modelId="{271FDF77-F103-4F17-88F9-0D84FF8D8BC0}" type="pres">
      <dgm:prSet presAssocID="{1EA957DB-0BCF-4DF5-B318-011B447635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37D36AF-DA8A-4D3B-B013-BE95991764BC}" type="pres">
      <dgm:prSet presAssocID="{44895397-054A-43C9-B9CA-3764446F88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5AEB1D5-5FF1-4505-A861-D850BBF67D20}" type="presOf" srcId="{1EA957DB-0BCF-4DF5-B318-011B447635BF}" destId="{271FDF77-F103-4F17-88F9-0D84FF8D8BC0}" srcOrd="0" destOrd="0" presId="urn:microsoft.com/office/officeart/2005/8/layout/vList2"/>
    <dgm:cxn modelId="{8D97C446-E892-423C-BEEC-7BEF3E68EB9F}" type="presOf" srcId="{44895397-054A-43C9-B9CA-3764446F88A9}" destId="{337D36AF-DA8A-4D3B-B013-BE95991764BC}" srcOrd="0" destOrd="0" presId="urn:microsoft.com/office/officeart/2005/8/layout/vList2"/>
    <dgm:cxn modelId="{61B7E08E-DF53-4959-A3BD-597D4ED4E999}" srcId="{1EA957DB-0BCF-4DF5-B318-011B447635BF}" destId="{44895397-054A-43C9-B9CA-3764446F88A9}" srcOrd="0" destOrd="0" parTransId="{E9BAD39E-C5FD-47D8-AB29-EFCB02976D66}" sibTransId="{20F96E91-EDEB-4244-A5E9-7FFC0BAE9A41}"/>
    <dgm:cxn modelId="{C371CDCA-B26D-494D-AAB1-D6F8E5AF3FCA}" type="presParOf" srcId="{271FDF77-F103-4F17-88F9-0D84FF8D8BC0}" destId="{337D36AF-DA8A-4D3B-B013-BE95991764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536B4D-9239-4729-A08B-9CE57D3358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BC9316B-B2F5-4808-94E6-EAE14A194EC7}">
      <dgm:prSet custT="1"/>
      <dgm:spPr/>
      <dgm:t>
        <a:bodyPr/>
        <a:lstStyle/>
        <a:p>
          <a:pPr rtl="0"/>
          <a:r>
            <a:rPr lang="cs-CZ" sz="2800" b="0" dirty="0" smtClean="0"/>
            <a:t>A</a:t>
          </a:r>
          <a:endParaRPr lang="cs-CZ" sz="2800" b="0" dirty="0"/>
        </a:p>
      </dgm:t>
    </dgm:pt>
    <dgm:pt modelId="{7BE48CB3-AD64-4DED-A126-2B040BFD2A07}" type="parTrans" cxnId="{3CEE1672-EEF7-4CF2-8344-C72B5607FD26}">
      <dgm:prSet/>
      <dgm:spPr/>
      <dgm:t>
        <a:bodyPr/>
        <a:lstStyle/>
        <a:p>
          <a:endParaRPr lang="cs-CZ"/>
        </a:p>
      </dgm:t>
    </dgm:pt>
    <dgm:pt modelId="{F3A93AB2-DE3D-482C-B981-4A116B3281B8}" type="sibTrans" cxnId="{3CEE1672-EEF7-4CF2-8344-C72B5607FD26}">
      <dgm:prSet/>
      <dgm:spPr/>
      <dgm:t>
        <a:bodyPr/>
        <a:lstStyle/>
        <a:p>
          <a:endParaRPr lang="cs-CZ"/>
        </a:p>
      </dgm:t>
    </dgm:pt>
    <dgm:pt modelId="{7865C94F-BDCC-4B7C-A701-5DAB500AA994}">
      <dgm:prSet custT="1"/>
      <dgm:spPr/>
      <dgm:t>
        <a:bodyPr/>
        <a:lstStyle/>
        <a:p>
          <a:pPr rtl="0"/>
          <a:r>
            <a:rPr lang="cs-CZ" sz="1800" b="1" dirty="0" smtClean="0">
              <a:solidFill>
                <a:srgbClr val="F9E0CD"/>
              </a:solidFill>
            </a:rPr>
            <a:t> </a:t>
          </a:r>
          <a:r>
            <a:rPr lang="cs-CZ" sz="2000" b="0" dirty="0" smtClean="0"/>
            <a:t>Ke</a:t>
          </a:r>
          <a:r>
            <a:rPr lang="cs-CZ" sz="2000" b="1" dirty="0" smtClean="0"/>
            <a:t> komu </a:t>
          </a:r>
          <a:r>
            <a:rPr lang="cs-CZ" sz="2000" b="0" dirty="0" smtClean="0"/>
            <a:t>budu mluvit? </a:t>
          </a:r>
          <a:endParaRPr lang="cs-CZ" sz="1800" b="0" dirty="0"/>
        </a:p>
      </dgm:t>
    </dgm:pt>
    <dgm:pt modelId="{BA413910-4F60-4617-8849-41E97E0E3C3A}" type="parTrans" cxnId="{F8A3BC05-9E03-449A-8D53-E1BD15CA69D2}">
      <dgm:prSet/>
      <dgm:spPr/>
      <dgm:t>
        <a:bodyPr/>
        <a:lstStyle/>
        <a:p>
          <a:endParaRPr lang="cs-CZ"/>
        </a:p>
      </dgm:t>
    </dgm:pt>
    <dgm:pt modelId="{9130FAEF-C538-4FCC-8416-3125DDCCE8AB}" type="sibTrans" cxnId="{F8A3BC05-9E03-449A-8D53-E1BD15CA69D2}">
      <dgm:prSet/>
      <dgm:spPr/>
      <dgm:t>
        <a:bodyPr/>
        <a:lstStyle/>
        <a:p>
          <a:endParaRPr lang="cs-CZ"/>
        </a:p>
      </dgm:t>
    </dgm:pt>
    <dgm:pt modelId="{E1A6509C-097D-42F9-81DE-ABAF66D4F248}">
      <dgm:prSet custT="1"/>
      <dgm:spPr/>
      <dgm:t>
        <a:bodyPr/>
        <a:lstStyle/>
        <a:p>
          <a:pPr rtl="0"/>
          <a:r>
            <a:rPr lang="cs-CZ" sz="1800" b="1" dirty="0" smtClean="0">
              <a:solidFill>
                <a:srgbClr val="F9E0CD"/>
              </a:solidFill>
            </a:rPr>
            <a:t> </a:t>
          </a:r>
          <a:r>
            <a:rPr lang="cs-CZ" sz="2000" b="1" dirty="0" smtClean="0"/>
            <a:t>Kdy a kde?</a:t>
          </a:r>
          <a:r>
            <a:rPr lang="cs-CZ" sz="2000" dirty="0" smtClean="0"/>
            <a:t> </a:t>
          </a:r>
          <a:r>
            <a:rPr lang="cs-CZ" sz="1800" dirty="0" smtClean="0"/>
            <a:t>Ihned nebo si mohu dovolit načasování? Za provozu nebo v nějaké tiché místnosti? Kolik mám času?</a:t>
          </a:r>
          <a:endParaRPr lang="cs-CZ" sz="1800" dirty="0"/>
        </a:p>
      </dgm:t>
    </dgm:pt>
    <dgm:pt modelId="{B24D9237-49F0-4533-935D-B78CC29E5A75}" type="parTrans" cxnId="{D6DDCDF7-1455-4712-88C6-01F3AFE52D0E}">
      <dgm:prSet/>
      <dgm:spPr/>
      <dgm:t>
        <a:bodyPr/>
        <a:lstStyle/>
        <a:p>
          <a:endParaRPr lang="cs-CZ"/>
        </a:p>
      </dgm:t>
    </dgm:pt>
    <dgm:pt modelId="{FEBA9696-E9AD-45AE-978E-83FD26308405}" type="sibTrans" cxnId="{D6DDCDF7-1455-4712-88C6-01F3AFE52D0E}">
      <dgm:prSet/>
      <dgm:spPr/>
      <dgm:t>
        <a:bodyPr/>
        <a:lstStyle/>
        <a:p>
          <a:endParaRPr lang="cs-CZ"/>
        </a:p>
      </dgm:t>
    </dgm:pt>
    <dgm:pt modelId="{636D4B97-946B-48ED-A123-D98ECED65E6F}">
      <dgm:prSet custT="1"/>
      <dgm:spPr/>
      <dgm:t>
        <a:bodyPr/>
        <a:lstStyle/>
        <a:p>
          <a:pPr rtl="0"/>
          <a:r>
            <a:rPr lang="cs-CZ" sz="1800" b="1" dirty="0" smtClean="0">
              <a:solidFill>
                <a:srgbClr val="F9E0CD"/>
              </a:solidFill>
            </a:rPr>
            <a:t> </a:t>
          </a:r>
          <a:r>
            <a:rPr lang="cs-CZ" sz="2000" b="1" dirty="0" smtClean="0"/>
            <a:t>Co </a:t>
          </a:r>
          <a:r>
            <a:rPr lang="cs-CZ" sz="2000" b="0" dirty="0" smtClean="0"/>
            <a:t>řeknu? </a:t>
          </a:r>
          <a:endParaRPr lang="cs-CZ" sz="1800" b="0" dirty="0"/>
        </a:p>
      </dgm:t>
    </dgm:pt>
    <dgm:pt modelId="{8FED6352-5B5D-4848-A958-3417BAB40069}" type="parTrans" cxnId="{887CB6AF-4C89-4523-B657-58C540E5DDE2}">
      <dgm:prSet/>
      <dgm:spPr/>
      <dgm:t>
        <a:bodyPr/>
        <a:lstStyle/>
        <a:p>
          <a:endParaRPr lang="cs-CZ"/>
        </a:p>
      </dgm:t>
    </dgm:pt>
    <dgm:pt modelId="{BCFF11B1-4496-40F2-BFA7-3F9D5AEA0A0D}" type="sibTrans" cxnId="{887CB6AF-4C89-4523-B657-58C540E5DDE2}">
      <dgm:prSet/>
      <dgm:spPr/>
      <dgm:t>
        <a:bodyPr/>
        <a:lstStyle/>
        <a:p>
          <a:endParaRPr lang="cs-CZ"/>
        </a:p>
      </dgm:t>
    </dgm:pt>
    <dgm:pt modelId="{5214681C-FF7C-44D1-8DA3-9397BBEE1042}">
      <dgm:prSet custT="1"/>
      <dgm:spPr/>
      <dgm:t>
        <a:bodyPr/>
        <a:lstStyle/>
        <a:p>
          <a:pPr rtl="0"/>
          <a:r>
            <a:rPr lang="cs-CZ" sz="1800" b="1" dirty="0" smtClean="0">
              <a:solidFill>
                <a:srgbClr val="F9E0CD"/>
              </a:solidFill>
            </a:rPr>
            <a:t> </a:t>
          </a:r>
          <a:r>
            <a:rPr lang="cs-CZ" sz="2000" b="1" dirty="0" smtClean="0"/>
            <a:t>Jak</a:t>
          </a:r>
          <a:r>
            <a:rPr lang="cs-CZ" sz="1800" b="1" dirty="0" smtClean="0"/>
            <a:t> </a:t>
          </a:r>
          <a:r>
            <a:rPr lang="cs-CZ" sz="1800" dirty="0" smtClean="0"/>
            <a:t>to řeknu, aby druzí přijali cíl tak, jak chci? </a:t>
          </a:r>
          <a:endParaRPr lang="cs-CZ" sz="1800" dirty="0"/>
        </a:p>
      </dgm:t>
    </dgm:pt>
    <dgm:pt modelId="{50341172-A35F-45F6-9779-DE84D3DCF9F4}" type="parTrans" cxnId="{1ABA06B4-E46D-4C34-A53E-27FE435BCA82}">
      <dgm:prSet/>
      <dgm:spPr/>
      <dgm:t>
        <a:bodyPr/>
        <a:lstStyle/>
        <a:p>
          <a:endParaRPr lang="cs-CZ"/>
        </a:p>
      </dgm:t>
    </dgm:pt>
    <dgm:pt modelId="{78701BE9-AF1D-42C6-A73D-D6B1412DF804}" type="sibTrans" cxnId="{1ABA06B4-E46D-4C34-A53E-27FE435BCA82}">
      <dgm:prSet/>
      <dgm:spPr/>
      <dgm:t>
        <a:bodyPr/>
        <a:lstStyle/>
        <a:p>
          <a:endParaRPr lang="cs-CZ"/>
        </a:p>
      </dgm:t>
    </dgm:pt>
    <dgm:pt modelId="{7F4D8702-7BA6-4374-BAE8-C42DECB308F0}">
      <dgm:prSet custT="1"/>
      <dgm:spPr/>
      <dgm:t>
        <a:bodyPr/>
        <a:lstStyle/>
        <a:p>
          <a:pPr rtl="0"/>
          <a:r>
            <a:rPr lang="cs-CZ" sz="1800" b="1" dirty="0" smtClean="0">
              <a:solidFill>
                <a:srgbClr val="F9E0CD"/>
              </a:solidFill>
            </a:rPr>
            <a:t> </a:t>
          </a:r>
          <a:r>
            <a:rPr lang="cs-CZ" sz="2000" b="1" dirty="0" smtClean="0"/>
            <a:t>Proč</a:t>
          </a:r>
          <a:r>
            <a:rPr lang="cs-CZ" sz="2000" b="0" dirty="0" smtClean="0"/>
            <a:t> chci něco říci? </a:t>
          </a:r>
          <a:r>
            <a:rPr lang="cs-CZ" sz="1800" dirty="0" smtClean="0"/>
            <a:t>Jaký mám záměr, cíl?</a:t>
          </a:r>
          <a:endParaRPr lang="cs-CZ" sz="1800" dirty="0"/>
        </a:p>
      </dgm:t>
    </dgm:pt>
    <dgm:pt modelId="{F40D3B06-2AB5-41F8-B28A-44DE222A874E}" type="parTrans" cxnId="{90FE6F58-3674-4194-85C7-BF9ABC1EFA4C}">
      <dgm:prSet/>
      <dgm:spPr/>
      <dgm:t>
        <a:bodyPr/>
        <a:lstStyle/>
        <a:p>
          <a:endParaRPr lang="cs-CZ"/>
        </a:p>
      </dgm:t>
    </dgm:pt>
    <dgm:pt modelId="{8BB37867-1E35-47AB-A41E-466056242531}" type="sibTrans" cxnId="{90FE6F58-3674-4194-85C7-BF9ABC1EFA4C}">
      <dgm:prSet/>
      <dgm:spPr/>
      <dgm:t>
        <a:bodyPr/>
        <a:lstStyle/>
        <a:p>
          <a:endParaRPr lang="cs-CZ"/>
        </a:p>
      </dgm:t>
    </dgm:pt>
    <dgm:pt modelId="{4435BD0C-8088-43AC-A1FF-FE2F8D71C944}">
      <dgm:prSet custT="1"/>
      <dgm:spPr/>
      <dgm:t>
        <a:bodyPr/>
        <a:lstStyle/>
        <a:p>
          <a:pPr rtl="0"/>
          <a:r>
            <a:rPr lang="cs-CZ" sz="2800" dirty="0" smtClean="0"/>
            <a:t>B</a:t>
          </a:r>
          <a:endParaRPr lang="cs-CZ" sz="2800" dirty="0"/>
        </a:p>
      </dgm:t>
    </dgm:pt>
    <dgm:pt modelId="{5A8E89BB-2F47-40AF-9FC9-04120196CC05}" type="parTrans" cxnId="{18007E87-0899-42AE-87EB-C100CB491D2D}">
      <dgm:prSet/>
      <dgm:spPr/>
      <dgm:t>
        <a:bodyPr/>
        <a:lstStyle/>
        <a:p>
          <a:endParaRPr lang="cs-CZ"/>
        </a:p>
      </dgm:t>
    </dgm:pt>
    <dgm:pt modelId="{DC26A34A-3DA2-46FB-8DBB-510C84D83286}" type="sibTrans" cxnId="{18007E87-0899-42AE-87EB-C100CB491D2D}">
      <dgm:prSet/>
      <dgm:spPr/>
      <dgm:t>
        <a:bodyPr/>
        <a:lstStyle/>
        <a:p>
          <a:endParaRPr lang="cs-CZ"/>
        </a:p>
      </dgm:t>
    </dgm:pt>
    <dgm:pt modelId="{57CF9A9A-937C-42B6-948D-0BCC854A70E9}">
      <dgm:prSet custT="1"/>
      <dgm:spPr/>
      <dgm:t>
        <a:bodyPr/>
        <a:lstStyle/>
        <a:p>
          <a:pPr rtl="0"/>
          <a:r>
            <a:rPr lang="cs-CZ" sz="2800" dirty="0" smtClean="0"/>
            <a:t>C</a:t>
          </a:r>
          <a:endParaRPr lang="cs-CZ" sz="2800" dirty="0"/>
        </a:p>
      </dgm:t>
    </dgm:pt>
    <dgm:pt modelId="{E606E67D-84AA-4B14-9158-264F3BEFEF12}" type="parTrans" cxnId="{15856C34-92B2-478C-AA86-80FD7EBD1F0B}">
      <dgm:prSet/>
      <dgm:spPr/>
      <dgm:t>
        <a:bodyPr/>
        <a:lstStyle/>
        <a:p>
          <a:endParaRPr lang="cs-CZ"/>
        </a:p>
      </dgm:t>
    </dgm:pt>
    <dgm:pt modelId="{4477037B-2FE4-44C0-94BF-881A03148B6B}" type="sibTrans" cxnId="{15856C34-92B2-478C-AA86-80FD7EBD1F0B}">
      <dgm:prSet/>
      <dgm:spPr/>
      <dgm:t>
        <a:bodyPr/>
        <a:lstStyle/>
        <a:p>
          <a:endParaRPr lang="cs-CZ"/>
        </a:p>
      </dgm:t>
    </dgm:pt>
    <dgm:pt modelId="{C4B2EF53-593E-4B92-B189-1021A197DCF9}">
      <dgm:prSet custT="1"/>
      <dgm:spPr/>
      <dgm:t>
        <a:bodyPr/>
        <a:lstStyle/>
        <a:p>
          <a:pPr rtl="0"/>
          <a:r>
            <a:rPr lang="cs-CZ" sz="2800" dirty="0" smtClean="0"/>
            <a:t>D</a:t>
          </a:r>
          <a:endParaRPr lang="cs-CZ" sz="2800" dirty="0"/>
        </a:p>
      </dgm:t>
    </dgm:pt>
    <dgm:pt modelId="{BF1FD86B-B265-49E5-8BF1-EF2B171DA490}" type="parTrans" cxnId="{9C4E6B63-AC3E-4EF4-9043-D946922E1F96}">
      <dgm:prSet/>
      <dgm:spPr/>
      <dgm:t>
        <a:bodyPr/>
        <a:lstStyle/>
        <a:p>
          <a:endParaRPr lang="cs-CZ"/>
        </a:p>
      </dgm:t>
    </dgm:pt>
    <dgm:pt modelId="{02F2E902-8DB0-4408-87B3-8DB3774ABDBD}" type="sibTrans" cxnId="{9C4E6B63-AC3E-4EF4-9043-D946922E1F96}">
      <dgm:prSet/>
      <dgm:spPr/>
      <dgm:t>
        <a:bodyPr/>
        <a:lstStyle/>
        <a:p>
          <a:endParaRPr lang="cs-CZ"/>
        </a:p>
      </dgm:t>
    </dgm:pt>
    <dgm:pt modelId="{91CA31AF-71E6-43A0-BDA5-820FE65139CA}">
      <dgm:prSet custT="1"/>
      <dgm:spPr/>
      <dgm:t>
        <a:bodyPr/>
        <a:lstStyle/>
        <a:p>
          <a:pPr rtl="0"/>
          <a:r>
            <a:rPr lang="cs-CZ" sz="2800" dirty="0" smtClean="0"/>
            <a:t>E</a:t>
          </a:r>
          <a:endParaRPr lang="cs-CZ" sz="2800" dirty="0"/>
        </a:p>
      </dgm:t>
    </dgm:pt>
    <dgm:pt modelId="{43C0F543-A569-4E74-91DE-5105EB4F49BF}" type="parTrans" cxnId="{5F9CA74D-8C80-45FF-BBC0-A63FC4F3A7B0}">
      <dgm:prSet/>
      <dgm:spPr/>
      <dgm:t>
        <a:bodyPr/>
        <a:lstStyle/>
        <a:p>
          <a:endParaRPr lang="cs-CZ"/>
        </a:p>
      </dgm:t>
    </dgm:pt>
    <dgm:pt modelId="{6798F189-9243-4141-AA08-EC19CD793F38}" type="sibTrans" cxnId="{5F9CA74D-8C80-45FF-BBC0-A63FC4F3A7B0}">
      <dgm:prSet/>
      <dgm:spPr/>
      <dgm:t>
        <a:bodyPr/>
        <a:lstStyle/>
        <a:p>
          <a:endParaRPr lang="cs-CZ"/>
        </a:p>
      </dgm:t>
    </dgm:pt>
    <dgm:pt modelId="{0C4A8AC8-FA85-459C-B873-E9F3F765D37A}" type="pres">
      <dgm:prSet presAssocID="{81536B4D-9239-4729-A08B-9CE57D335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9724627-3D7E-419A-83E2-84CDB0913D32}" type="pres">
      <dgm:prSet presAssocID="{FBC9316B-B2F5-4808-94E6-EAE14A194EC7}" presName="linNode" presStyleCnt="0"/>
      <dgm:spPr/>
    </dgm:pt>
    <dgm:pt modelId="{D62ABEF6-93DB-4C77-AC9E-3BF62B7AEB84}" type="pres">
      <dgm:prSet presAssocID="{FBC9316B-B2F5-4808-94E6-EAE14A194EC7}" presName="parentText" presStyleLbl="node1" presStyleIdx="0" presStyleCnt="5" custScaleX="3020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E4E816-0DE2-47CB-806E-225CF53D4EBA}" type="pres">
      <dgm:prSet presAssocID="{FBC9316B-B2F5-4808-94E6-EAE14A194EC7}" presName="descendantText" presStyleLbl="alignAccFollowNode1" presStyleIdx="0" presStyleCnt="5" custScaleX="1292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1EF7A9-982E-4CEA-9DD6-8D65DCED1352}" type="pres">
      <dgm:prSet presAssocID="{F3A93AB2-DE3D-482C-B981-4A116B3281B8}" presName="sp" presStyleCnt="0"/>
      <dgm:spPr/>
    </dgm:pt>
    <dgm:pt modelId="{1B5AD443-E4A4-40AE-B01F-53B7D45F182F}" type="pres">
      <dgm:prSet presAssocID="{4435BD0C-8088-43AC-A1FF-FE2F8D71C944}" presName="linNode" presStyleCnt="0"/>
      <dgm:spPr/>
    </dgm:pt>
    <dgm:pt modelId="{FFC928C9-CD16-4F11-AF37-42378217314E}" type="pres">
      <dgm:prSet presAssocID="{4435BD0C-8088-43AC-A1FF-FE2F8D71C944}" presName="parentText" presStyleLbl="node1" presStyleIdx="1" presStyleCnt="5" custScaleX="3020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653448-0EA2-4BD4-B5F7-2BCC79B6F533}" type="pres">
      <dgm:prSet presAssocID="{4435BD0C-8088-43AC-A1FF-FE2F8D71C944}" presName="descendantText" presStyleLbl="alignAccFollowNode1" presStyleIdx="1" presStyleCnt="5" custScaleX="1292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DEE52C-9FDD-4945-9FC9-1A5461B187C1}" type="pres">
      <dgm:prSet presAssocID="{DC26A34A-3DA2-46FB-8DBB-510C84D83286}" presName="sp" presStyleCnt="0"/>
      <dgm:spPr/>
    </dgm:pt>
    <dgm:pt modelId="{25F362AB-372D-4935-9691-373EAE4A08AD}" type="pres">
      <dgm:prSet presAssocID="{57CF9A9A-937C-42B6-948D-0BCC854A70E9}" presName="linNode" presStyleCnt="0"/>
      <dgm:spPr/>
    </dgm:pt>
    <dgm:pt modelId="{CCB82F1E-BB18-448B-9BA5-7C4C3BDB8CBD}" type="pres">
      <dgm:prSet presAssocID="{57CF9A9A-937C-42B6-948D-0BCC854A70E9}" presName="parentText" presStyleLbl="node1" presStyleIdx="2" presStyleCnt="5" custScaleX="3020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DA42FC-3502-4B4A-A42D-14C6803DE6CE}" type="pres">
      <dgm:prSet presAssocID="{57CF9A9A-937C-42B6-948D-0BCC854A70E9}" presName="descendantText" presStyleLbl="alignAccFollowNode1" presStyleIdx="2" presStyleCnt="5" custScaleX="1292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185B88-3F96-4589-A5AB-472B92905230}" type="pres">
      <dgm:prSet presAssocID="{4477037B-2FE4-44C0-94BF-881A03148B6B}" presName="sp" presStyleCnt="0"/>
      <dgm:spPr/>
    </dgm:pt>
    <dgm:pt modelId="{BC8C9BD5-12DD-411A-BC06-8040B5CF885F}" type="pres">
      <dgm:prSet presAssocID="{C4B2EF53-593E-4B92-B189-1021A197DCF9}" presName="linNode" presStyleCnt="0"/>
      <dgm:spPr/>
    </dgm:pt>
    <dgm:pt modelId="{7F89BFF9-943D-42BC-9C69-F7E901D9DCBA}" type="pres">
      <dgm:prSet presAssocID="{C4B2EF53-593E-4B92-B189-1021A197DCF9}" presName="parentText" presStyleLbl="node1" presStyleIdx="3" presStyleCnt="5" custScaleX="3020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9C2DB9-CFA3-4E7B-8AE6-364C832CF69C}" type="pres">
      <dgm:prSet presAssocID="{C4B2EF53-593E-4B92-B189-1021A197DCF9}" presName="descendantText" presStyleLbl="alignAccFollowNode1" presStyleIdx="3" presStyleCnt="5" custScaleX="1292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2F4BD7-5A11-4E8E-A3C6-46B397271140}" type="pres">
      <dgm:prSet presAssocID="{02F2E902-8DB0-4408-87B3-8DB3774ABDBD}" presName="sp" presStyleCnt="0"/>
      <dgm:spPr/>
    </dgm:pt>
    <dgm:pt modelId="{DD95E60E-326B-4098-BD55-07B6BAE71D00}" type="pres">
      <dgm:prSet presAssocID="{91CA31AF-71E6-43A0-BDA5-820FE65139CA}" presName="linNode" presStyleCnt="0"/>
      <dgm:spPr/>
    </dgm:pt>
    <dgm:pt modelId="{103941E2-EFDB-4A22-BB17-FD006FAA6B42}" type="pres">
      <dgm:prSet presAssocID="{91CA31AF-71E6-43A0-BDA5-820FE65139CA}" presName="parentText" presStyleLbl="node1" presStyleIdx="4" presStyleCnt="5" custScaleX="3020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036B14-6CE0-48FB-B3AC-13B8933B0E33}" type="pres">
      <dgm:prSet presAssocID="{91CA31AF-71E6-43A0-BDA5-820FE65139CA}" presName="descendantText" presStyleLbl="alignAccFollowNode1" presStyleIdx="4" presStyleCnt="5" custScaleX="1292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CD5464B-F205-4478-848D-017A2E7E12FF}" type="presOf" srcId="{7F4D8702-7BA6-4374-BAE8-C42DECB308F0}" destId="{AFE4E816-0DE2-47CB-806E-225CF53D4EBA}" srcOrd="0" destOrd="0" presId="urn:microsoft.com/office/officeart/2005/8/layout/vList5"/>
    <dgm:cxn modelId="{59721BC1-0029-4C57-B80E-B63A18B068AA}" type="presOf" srcId="{91CA31AF-71E6-43A0-BDA5-820FE65139CA}" destId="{103941E2-EFDB-4A22-BB17-FD006FAA6B42}" srcOrd="0" destOrd="0" presId="urn:microsoft.com/office/officeart/2005/8/layout/vList5"/>
    <dgm:cxn modelId="{1DECBB3E-65DA-4255-BDF1-680785C62607}" type="presOf" srcId="{636D4B97-946B-48ED-A123-D98ECED65E6F}" destId="{919C2DB9-CFA3-4E7B-8AE6-364C832CF69C}" srcOrd="0" destOrd="0" presId="urn:microsoft.com/office/officeart/2005/8/layout/vList5"/>
    <dgm:cxn modelId="{1ABA06B4-E46D-4C34-A53E-27FE435BCA82}" srcId="{91CA31AF-71E6-43A0-BDA5-820FE65139CA}" destId="{5214681C-FF7C-44D1-8DA3-9397BBEE1042}" srcOrd="0" destOrd="0" parTransId="{50341172-A35F-45F6-9779-DE84D3DCF9F4}" sibTransId="{78701BE9-AF1D-42C6-A73D-D6B1412DF804}"/>
    <dgm:cxn modelId="{F8A3BC05-9E03-449A-8D53-E1BD15CA69D2}" srcId="{4435BD0C-8088-43AC-A1FF-FE2F8D71C944}" destId="{7865C94F-BDCC-4B7C-A701-5DAB500AA994}" srcOrd="0" destOrd="0" parTransId="{BA413910-4F60-4617-8849-41E97E0E3C3A}" sibTransId="{9130FAEF-C538-4FCC-8416-3125DDCCE8AB}"/>
    <dgm:cxn modelId="{AF69828B-FBBB-4372-8061-82DB7E78B872}" type="presOf" srcId="{4435BD0C-8088-43AC-A1FF-FE2F8D71C944}" destId="{FFC928C9-CD16-4F11-AF37-42378217314E}" srcOrd="0" destOrd="0" presId="urn:microsoft.com/office/officeart/2005/8/layout/vList5"/>
    <dgm:cxn modelId="{2AF3B75E-B5AA-486D-8F1C-0FF3CA809E44}" type="presOf" srcId="{81536B4D-9239-4729-A08B-9CE57D335860}" destId="{0C4A8AC8-FA85-459C-B873-E9F3F765D37A}" srcOrd="0" destOrd="0" presId="urn:microsoft.com/office/officeart/2005/8/layout/vList5"/>
    <dgm:cxn modelId="{9A832952-54C2-4E53-ACA1-0439B69DBF02}" type="presOf" srcId="{E1A6509C-097D-42F9-81DE-ABAF66D4F248}" destId="{5DDA42FC-3502-4B4A-A42D-14C6803DE6CE}" srcOrd="0" destOrd="0" presId="urn:microsoft.com/office/officeart/2005/8/layout/vList5"/>
    <dgm:cxn modelId="{AFF54C50-FE07-43FC-A01E-130816CF0A86}" type="presOf" srcId="{C4B2EF53-593E-4B92-B189-1021A197DCF9}" destId="{7F89BFF9-943D-42BC-9C69-F7E901D9DCBA}" srcOrd="0" destOrd="0" presId="urn:microsoft.com/office/officeart/2005/8/layout/vList5"/>
    <dgm:cxn modelId="{12EF584C-1BD3-4BE8-9016-DE4D2F39CE7B}" type="presOf" srcId="{7865C94F-BDCC-4B7C-A701-5DAB500AA994}" destId="{D9653448-0EA2-4BD4-B5F7-2BCC79B6F533}" srcOrd="0" destOrd="0" presId="urn:microsoft.com/office/officeart/2005/8/layout/vList5"/>
    <dgm:cxn modelId="{9C4E6B63-AC3E-4EF4-9043-D946922E1F96}" srcId="{81536B4D-9239-4729-A08B-9CE57D335860}" destId="{C4B2EF53-593E-4B92-B189-1021A197DCF9}" srcOrd="3" destOrd="0" parTransId="{BF1FD86B-B265-49E5-8BF1-EF2B171DA490}" sibTransId="{02F2E902-8DB0-4408-87B3-8DB3774ABDBD}"/>
    <dgm:cxn modelId="{3CEE1672-EEF7-4CF2-8344-C72B5607FD26}" srcId="{81536B4D-9239-4729-A08B-9CE57D335860}" destId="{FBC9316B-B2F5-4808-94E6-EAE14A194EC7}" srcOrd="0" destOrd="0" parTransId="{7BE48CB3-AD64-4DED-A126-2B040BFD2A07}" sibTransId="{F3A93AB2-DE3D-482C-B981-4A116B3281B8}"/>
    <dgm:cxn modelId="{15856C34-92B2-478C-AA86-80FD7EBD1F0B}" srcId="{81536B4D-9239-4729-A08B-9CE57D335860}" destId="{57CF9A9A-937C-42B6-948D-0BCC854A70E9}" srcOrd="2" destOrd="0" parTransId="{E606E67D-84AA-4B14-9158-264F3BEFEF12}" sibTransId="{4477037B-2FE4-44C0-94BF-881A03148B6B}"/>
    <dgm:cxn modelId="{3828C89F-9DDB-43D5-91A4-70D8B0DDDC0B}" type="presOf" srcId="{57CF9A9A-937C-42B6-948D-0BCC854A70E9}" destId="{CCB82F1E-BB18-448B-9BA5-7C4C3BDB8CBD}" srcOrd="0" destOrd="0" presId="urn:microsoft.com/office/officeart/2005/8/layout/vList5"/>
    <dgm:cxn modelId="{C75731D4-31CA-41E9-87E8-F775DFD40A26}" type="presOf" srcId="{5214681C-FF7C-44D1-8DA3-9397BBEE1042}" destId="{E0036B14-6CE0-48FB-B3AC-13B8933B0E33}" srcOrd="0" destOrd="0" presId="urn:microsoft.com/office/officeart/2005/8/layout/vList5"/>
    <dgm:cxn modelId="{90FE6F58-3674-4194-85C7-BF9ABC1EFA4C}" srcId="{FBC9316B-B2F5-4808-94E6-EAE14A194EC7}" destId="{7F4D8702-7BA6-4374-BAE8-C42DECB308F0}" srcOrd="0" destOrd="0" parTransId="{F40D3B06-2AB5-41F8-B28A-44DE222A874E}" sibTransId="{8BB37867-1E35-47AB-A41E-466056242531}"/>
    <dgm:cxn modelId="{18007E87-0899-42AE-87EB-C100CB491D2D}" srcId="{81536B4D-9239-4729-A08B-9CE57D335860}" destId="{4435BD0C-8088-43AC-A1FF-FE2F8D71C944}" srcOrd="1" destOrd="0" parTransId="{5A8E89BB-2F47-40AF-9FC9-04120196CC05}" sibTransId="{DC26A34A-3DA2-46FB-8DBB-510C84D83286}"/>
    <dgm:cxn modelId="{887CB6AF-4C89-4523-B657-58C540E5DDE2}" srcId="{C4B2EF53-593E-4B92-B189-1021A197DCF9}" destId="{636D4B97-946B-48ED-A123-D98ECED65E6F}" srcOrd="0" destOrd="0" parTransId="{8FED6352-5B5D-4848-A958-3417BAB40069}" sibTransId="{BCFF11B1-4496-40F2-BFA7-3F9D5AEA0A0D}"/>
    <dgm:cxn modelId="{5F9CA74D-8C80-45FF-BBC0-A63FC4F3A7B0}" srcId="{81536B4D-9239-4729-A08B-9CE57D335860}" destId="{91CA31AF-71E6-43A0-BDA5-820FE65139CA}" srcOrd="4" destOrd="0" parTransId="{43C0F543-A569-4E74-91DE-5105EB4F49BF}" sibTransId="{6798F189-9243-4141-AA08-EC19CD793F38}"/>
    <dgm:cxn modelId="{83214D4E-CBA5-4DF6-8558-63F4834A66A6}" type="presOf" srcId="{FBC9316B-B2F5-4808-94E6-EAE14A194EC7}" destId="{D62ABEF6-93DB-4C77-AC9E-3BF62B7AEB84}" srcOrd="0" destOrd="0" presId="urn:microsoft.com/office/officeart/2005/8/layout/vList5"/>
    <dgm:cxn modelId="{D6DDCDF7-1455-4712-88C6-01F3AFE52D0E}" srcId="{57CF9A9A-937C-42B6-948D-0BCC854A70E9}" destId="{E1A6509C-097D-42F9-81DE-ABAF66D4F248}" srcOrd="0" destOrd="0" parTransId="{B24D9237-49F0-4533-935D-B78CC29E5A75}" sibTransId="{FEBA9696-E9AD-45AE-978E-83FD26308405}"/>
    <dgm:cxn modelId="{A513B872-CCA9-4199-B74C-4ED0C72C755C}" type="presParOf" srcId="{0C4A8AC8-FA85-459C-B873-E9F3F765D37A}" destId="{69724627-3D7E-419A-83E2-84CDB0913D32}" srcOrd="0" destOrd="0" presId="urn:microsoft.com/office/officeart/2005/8/layout/vList5"/>
    <dgm:cxn modelId="{7DB75561-651F-4A73-B1AA-CCB2BE649344}" type="presParOf" srcId="{69724627-3D7E-419A-83E2-84CDB0913D32}" destId="{D62ABEF6-93DB-4C77-AC9E-3BF62B7AEB84}" srcOrd="0" destOrd="0" presId="urn:microsoft.com/office/officeart/2005/8/layout/vList5"/>
    <dgm:cxn modelId="{379DBB16-C572-4CE7-8653-2A62A0591D12}" type="presParOf" srcId="{69724627-3D7E-419A-83E2-84CDB0913D32}" destId="{AFE4E816-0DE2-47CB-806E-225CF53D4EBA}" srcOrd="1" destOrd="0" presId="urn:microsoft.com/office/officeart/2005/8/layout/vList5"/>
    <dgm:cxn modelId="{CC9B4670-532D-48BB-BF86-46462E6EFA63}" type="presParOf" srcId="{0C4A8AC8-FA85-459C-B873-E9F3F765D37A}" destId="{0C1EF7A9-982E-4CEA-9DD6-8D65DCED1352}" srcOrd="1" destOrd="0" presId="urn:microsoft.com/office/officeart/2005/8/layout/vList5"/>
    <dgm:cxn modelId="{EE5AE48B-AB11-4A03-97FC-18853CD2A5EF}" type="presParOf" srcId="{0C4A8AC8-FA85-459C-B873-E9F3F765D37A}" destId="{1B5AD443-E4A4-40AE-B01F-53B7D45F182F}" srcOrd="2" destOrd="0" presId="urn:microsoft.com/office/officeart/2005/8/layout/vList5"/>
    <dgm:cxn modelId="{1550D5E3-CD2E-4C5F-BE43-BEAB36DB6E6C}" type="presParOf" srcId="{1B5AD443-E4A4-40AE-B01F-53B7D45F182F}" destId="{FFC928C9-CD16-4F11-AF37-42378217314E}" srcOrd="0" destOrd="0" presId="urn:microsoft.com/office/officeart/2005/8/layout/vList5"/>
    <dgm:cxn modelId="{DAD7342E-FB01-4E4B-86D1-52CE67C5A139}" type="presParOf" srcId="{1B5AD443-E4A4-40AE-B01F-53B7D45F182F}" destId="{D9653448-0EA2-4BD4-B5F7-2BCC79B6F533}" srcOrd="1" destOrd="0" presId="urn:microsoft.com/office/officeart/2005/8/layout/vList5"/>
    <dgm:cxn modelId="{37BBC439-A7AB-48B8-98B0-85DEDF9D6299}" type="presParOf" srcId="{0C4A8AC8-FA85-459C-B873-E9F3F765D37A}" destId="{46DEE52C-9FDD-4945-9FC9-1A5461B187C1}" srcOrd="3" destOrd="0" presId="urn:microsoft.com/office/officeart/2005/8/layout/vList5"/>
    <dgm:cxn modelId="{C918142E-6466-4CCA-94A7-AEC94EB94608}" type="presParOf" srcId="{0C4A8AC8-FA85-459C-B873-E9F3F765D37A}" destId="{25F362AB-372D-4935-9691-373EAE4A08AD}" srcOrd="4" destOrd="0" presId="urn:microsoft.com/office/officeart/2005/8/layout/vList5"/>
    <dgm:cxn modelId="{08BE5769-3DFF-4DA8-BCB9-7B79575093F2}" type="presParOf" srcId="{25F362AB-372D-4935-9691-373EAE4A08AD}" destId="{CCB82F1E-BB18-448B-9BA5-7C4C3BDB8CBD}" srcOrd="0" destOrd="0" presId="urn:microsoft.com/office/officeart/2005/8/layout/vList5"/>
    <dgm:cxn modelId="{A21C4532-87B4-4B4F-966A-F36231849FDC}" type="presParOf" srcId="{25F362AB-372D-4935-9691-373EAE4A08AD}" destId="{5DDA42FC-3502-4B4A-A42D-14C6803DE6CE}" srcOrd="1" destOrd="0" presId="urn:microsoft.com/office/officeart/2005/8/layout/vList5"/>
    <dgm:cxn modelId="{894E5709-C762-4DAE-B0CA-DAFDD2B9208A}" type="presParOf" srcId="{0C4A8AC8-FA85-459C-B873-E9F3F765D37A}" destId="{05185B88-3F96-4589-A5AB-472B92905230}" srcOrd="5" destOrd="0" presId="urn:microsoft.com/office/officeart/2005/8/layout/vList5"/>
    <dgm:cxn modelId="{BB722EE3-9894-4496-9DD0-264A9FEEE819}" type="presParOf" srcId="{0C4A8AC8-FA85-459C-B873-E9F3F765D37A}" destId="{BC8C9BD5-12DD-411A-BC06-8040B5CF885F}" srcOrd="6" destOrd="0" presId="urn:microsoft.com/office/officeart/2005/8/layout/vList5"/>
    <dgm:cxn modelId="{CBBC3EE5-B034-4EBE-8E16-533294579852}" type="presParOf" srcId="{BC8C9BD5-12DD-411A-BC06-8040B5CF885F}" destId="{7F89BFF9-943D-42BC-9C69-F7E901D9DCBA}" srcOrd="0" destOrd="0" presId="urn:microsoft.com/office/officeart/2005/8/layout/vList5"/>
    <dgm:cxn modelId="{333F1669-56C2-4275-A33D-053BE8C9C3F1}" type="presParOf" srcId="{BC8C9BD5-12DD-411A-BC06-8040B5CF885F}" destId="{919C2DB9-CFA3-4E7B-8AE6-364C832CF69C}" srcOrd="1" destOrd="0" presId="urn:microsoft.com/office/officeart/2005/8/layout/vList5"/>
    <dgm:cxn modelId="{BDBE196E-B02A-4BA7-A881-FB0B60272118}" type="presParOf" srcId="{0C4A8AC8-FA85-459C-B873-E9F3F765D37A}" destId="{CF2F4BD7-5A11-4E8E-A3C6-46B397271140}" srcOrd="7" destOrd="0" presId="urn:microsoft.com/office/officeart/2005/8/layout/vList5"/>
    <dgm:cxn modelId="{7579D883-20C3-49AB-B3EC-2B0C4766F1AF}" type="presParOf" srcId="{0C4A8AC8-FA85-459C-B873-E9F3F765D37A}" destId="{DD95E60E-326B-4098-BD55-07B6BAE71D00}" srcOrd="8" destOrd="0" presId="urn:microsoft.com/office/officeart/2005/8/layout/vList5"/>
    <dgm:cxn modelId="{82169A90-4F8E-48A6-9256-C5BA907E6B65}" type="presParOf" srcId="{DD95E60E-326B-4098-BD55-07B6BAE71D00}" destId="{103941E2-EFDB-4A22-BB17-FD006FAA6B42}" srcOrd="0" destOrd="0" presId="urn:microsoft.com/office/officeart/2005/8/layout/vList5"/>
    <dgm:cxn modelId="{972CA87F-3C54-43C3-9C9D-A6D4E32FC69C}" type="presParOf" srcId="{DD95E60E-326B-4098-BD55-07B6BAE71D00}" destId="{E0036B14-6CE0-48FB-B3AC-13B8933B0E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E727B7-2C42-4850-8158-FE953AEF71F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0096957-4BA6-4256-8475-E4476A4CFAD7}">
      <dgm:prSet/>
      <dgm:spPr/>
      <dgm:t>
        <a:bodyPr/>
        <a:lstStyle/>
        <a:p>
          <a:pPr rtl="0"/>
          <a:r>
            <a:rPr kumimoji="1" lang="cs-CZ" b="1" dirty="0" smtClean="0"/>
            <a:t>Historka, příběh</a:t>
          </a:r>
          <a:endParaRPr kumimoji="1" lang="cs-CZ" dirty="0"/>
        </a:p>
      </dgm:t>
    </dgm:pt>
    <dgm:pt modelId="{7B2B8E50-78BB-4A60-B706-00C55F103B35}" type="parTrans" cxnId="{C8020AE6-4067-408A-A363-80CBCC133C09}">
      <dgm:prSet/>
      <dgm:spPr/>
      <dgm:t>
        <a:bodyPr/>
        <a:lstStyle/>
        <a:p>
          <a:endParaRPr lang="cs-CZ"/>
        </a:p>
      </dgm:t>
    </dgm:pt>
    <dgm:pt modelId="{FCE7E3C7-88C7-4F04-992B-D1BCB658B761}" type="sibTrans" cxnId="{C8020AE6-4067-408A-A363-80CBCC133C09}">
      <dgm:prSet/>
      <dgm:spPr/>
      <dgm:t>
        <a:bodyPr/>
        <a:lstStyle/>
        <a:p>
          <a:endParaRPr lang="cs-CZ"/>
        </a:p>
      </dgm:t>
    </dgm:pt>
    <dgm:pt modelId="{36D2ECA5-BE20-42CA-BE53-98A708ADE017}">
      <dgm:prSet/>
      <dgm:spPr/>
      <dgm:t>
        <a:bodyPr/>
        <a:lstStyle/>
        <a:p>
          <a:pPr rtl="0"/>
          <a:r>
            <a:rPr kumimoji="1" lang="cs-CZ" b="1" dirty="0" smtClean="0"/>
            <a:t>Vtip nebo překvapení</a:t>
          </a:r>
          <a:endParaRPr lang="cs-CZ" dirty="0"/>
        </a:p>
      </dgm:t>
    </dgm:pt>
    <dgm:pt modelId="{3CFCDD94-63B6-4F50-9A70-58CD3DC37C79}" type="parTrans" cxnId="{D8AB4DE5-DD22-4A52-9EC2-3065222C766C}">
      <dgm:prSet/>
      <dgm:spPr/>
      <dgm:t>
        <a:bodyPr/>
        <a:lstStyle/>
        <a:p>
          <a:endParaRPr lang="cs-CZ"/>
        </a:p>
      </dgm:t>
    </dgm:pt>
    <dgm:pt modelId="{5FEFE014-0E93-49F9-B623-870A140EA0D8}" type="sibTrans" cxnId="{D8AB4DE5-DD22-4A52-9EC2-3065222C766C}">
      <dgm:prSet/>
      <dgm:spPr/>
      <dgm:t>
        <a:bodyPr/>
        <a:lstStyle/>
        <a:p>
          <a:endParaRPr lang="cs-CZ"/>
        </a:p>
      </dgm:t>
    </dgm:pt>
    <dgm:pt modelId="{88839D0E-743B-4054-96CC-76F000CF8879}">
      <dgm:prSet/>
      <dgm:spPr/>
      <dgm:t>
        <a:bodyPr/>
        <a:lstStyle/>
        <a:p>
          <a:pPr rtl="0"/>
          <a:r>
            <a:rPr kumimoji="1" lang="cs-CZ" b="1" dirty="0" smtClean="0"/>
            <a:t>Vtahování do hry, experiment</a:t>
          </a:r>
          <a:endParaRPr lang="cs-CZ" dirty="0"/>
        </a:p>
      </dgm:t>
    </dgm:pt>
    <dgm:pt modelId="{F29C194A-04D8-434F-9211-5EDB199B1C2C}" type="parTrans" cxnId="{720EBD0D-FA91-467C-AA8D-65000E573486}">
      <dgm:prSet/>
      <dgm:spPr/>
      <dgm:t>
        <a:bodyPr/>
        <a:lstStyle/>
        <a:p>
          <a:endParaRPr lang="cs-CZ"/>
        </a:p>
      </dgm:t>
    </dgm:pt>
    <dgm:pt modelId="{39DA59BA-5DF5-4431-BEC3-E84FD44A2F1E}" type="sibTrans" cxnId="{720EBD0D-FA91-467C-AA8D-65000E573486}">
      <dgm:prSet/>
      <dgm:spPr/>
      <dgm:t>
        <a:bodyPr/>
        <a:lstStyle/>
        <a:p>
          <a:endParaRPr lang="cs-CZ"/>
        </a:p>
      </dgm:t>
    </dgm:pt>
    <dgm:pt modelId="{9A262DFB-44A9-445E-A350-228D31A0761E}">
      <dgm:prSet/>
      <dgm:spPr/>
      <dgm:t>
        <a:bodyPr/>
        <a:lstStyle/>
        <a:p>
          <a:pPr rtl="0"/>
          <a:r>
            <a:rPr kumimoji="1" lang="cs-CZ" b="1" dirty="0" smtClean="0"/>
            <a:t>3D pomůcky</a:t>
          </a:r>
          <a:endParaRPr lang="cs-CZ" dirty="0"/>
        </a:p>
      </dgm:t>
    </dgm:pt>
    <dgm:pt modelId="{63C14EC6-7934-4D00-9E25-77F64F1C0262}" type="parTrans" cxnId="{A906A6F0-C184-4B7A-BF4D-0538AFB5B27E}">
      <dgm:prSet/>
      <dgm:spPr/>
      <dgm:t>
        <a:bodyPr/>
        <a:lstStyle/>
        <a:p>
          <a:endParaRPr lang="cs-CZ"/>
        </a:p>
      </dgm:t>
    </dgm:pt>
    <dgm:pt modelId="{AC6D621C-66AB-457D-8237-8420C1DB8487}" type="sibTrans" cxnId="{A906A6F0-C184-4B7A-BF4D-0538AFB5B27E}">
      <dgm:prSet/>
      <dgm:spPr/>
      <dgm:t>
        <a:bodyPr/>
        <a:lstStyle/>
        <a:p>
          <a:endParaRPr lang="cs-CZ"/>
        </a:p>
      </dgm:t>
    </dgm:pt>
    <dgm:pt modelId="{2B9A2628-D281-43F3-8D5F-83800CFC2D36}">
      <dgm:prSet/>
      <dgm:spPr/>
      <dgm:t>
        <a:bodyPr/>
        <a:lstStyle/>
        <a:p>
          <a:pPr rtl="0"/>
          <a:r>
            <a:rPr kumimoji="1" lang="cs-CZ" b="1" dirty="0" smtClean="0"/>
            <a:t>Flip chart (spontánní záznam)</a:t>
          </a:r>
          <a:r>
            <a:rPr kumimoji="1" lang="cs-CZ" dirty="0" smtClean="0"/>
            <a:t> </a:t>
          </a:r>
          <a:endParaRPr lang="cs-CZ" dirty="0"/>
        </a:p>
      </dgm:t>
    </dgm:pt>
    <dgm:pt modelId="{E78565E0-BA93-46F9-A0DE-9EA978090974}" type="parTrans" cxnId="{5FFCFCDB-EFD3-4D65-9D4B-A91171A3D5B1}">
      <dgm:prSet/>
      <dgm:spPr/>
      <dgm:t>
        <a:bodyPr/>
        <a:lstStyle/>
        <a:p>
          <a:endParaRPr lang="cs-CZ"/>
        </a:p>
      </dgm:t>
    </dgm:pt>
    <dgm:pt modelId="{3542047D-70D2-4866-A5F2-81CB1F650A3C}" type="sibTrans" cxnId="{5FFCFCDB-EFD3-4D65-9D4B-A91171A3D5B1}">
      <dgm:prSet/>
      <dgm:spPr/>
      <dgm:t>
        <a:bodyPr/>
        <a:lstStyle/>
        <a:p>
          <a:endParaRPr lang="cs-CZ"/>
        </a:p>
      </dgm:t>
    </dgm:pt>
    <dgm:pt modelId="{3786A770-76A5-4660-A370-D9B3712E3BBA}" type="pres">
      <dgm:prSet presAssocID="{1EE727B7-2C42-4850-8158-FE953AEF71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82972EA-66DA-4D9F-B2FA-A40557424119}" type="pres">
      <dgm:prSet presAssocID="{30096957-4BA6-4256-8475-E4476A4CFAD7}" presName="linNode" presStyleCnt="0"/>
      <dgm:spPr/>
    </dgm:pt>
    <dgm:pt modelId="{6F1BA7F4-295D-42F1-A7EC-EBCD0B930FE3}" type="pres">
      <dgm:prSet presAssocID="{30096957-4BA6-4256-8475-E4476A4CFAD7}" presName="parentText" presStyleLbl="node1" presStyleIdx="0" presStyleCnt="5" custScaleX="12871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1F2304-87EB-4BDF-8397-1E48AAAF2AD4}" type="pres">
      <dgm:prSet presAssocID="{FCE7E3C7-88C7-4F04-992B-D1BCB658B761}" presName="sp" presStyleCnt="0"/>
      <dgm:spPr/>
    </dgm:pt>
    <dgm:pt modelId="{951275B5-3248-43E7-8780-4DEE4AC42A5B}" type="pres">
      <dgm:prSet presAssocID="{36D2ECA5-BE20-42CA-BE53-98A708ADE017}" presName="linNode" presStyleCnt="0"/>
      <dgm:spPr/>
    </dgm:pt>
    <dgm:pt modelId="{77998371-7064-4A95-9D47-7F0F56FEB82E}" type="pres">
      <dgm:prSet presAssocID="{36D2ECA5-BE20-42CA-BE53-98A708ADE017}" presName="parentText" presStyleLbl="node1" presStyleIdx="1" presStyleCnt="5" custScaleX="12839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0115FB-29AD-4FF3-8F75-6CC9DC41BDA9}" type="pres">
      <dgm:prSet presAssocID="{5FEFE014-0E93-49F9-B623-870A140EA0D8}" presName="sp" presStyleCnt="0"/>
      <dgm:spPr/>
    </dgm:pt>
    <dgm:pt modelId="{EF4EF457-ACFD-4E27-9C9C-4DD7285E4C6D}" type="pres">
      <dgm:prSet presAssocID="{88839D0E-743B-4054-96CC-76F000CF8879}" presName="linNode" presStyleCnt="0"/>
      <dgm:spPr/>
    </dgm:pt>
    <dgm:pt modelId="{FECEBE6F-000A-49A2-AEE4-B04F375FB3A9}" type="pres">
      <dgm:prSet presAssocID="{88839D0E-743B-4054-96CC-76F000CF8879}" presName="parentText" presStyleLbl="node1" presStyleIdx="2" presStyleCnt="5" custScaleX="12871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6E0B7E-4057-4CAC-A197-016CD9301FE7}" type="pres">
      <dgm:prSet presAssocID="{39DA59BA-5DF5-4431-BEC3-E84FD44A2F1E}" presName="sp" presStyleCnt="0"/>
      <dgm:spPr/>
    </dgm:pt>
    <dgm:pt modelId="{A44A282D-FD9F-4357-87A1-4AB020BBF92B}" type="pres">
      <dgm:prSet presAssocID="{9A262DFB-44A9-445E-A350-228D31A0761E}" presName="linNode" presStyleCnt="0"/>
      <dgm:spPr/>
    </dgm:pt>
    <dgm:pt modelId="{1F9CD663-74B1-4EA7-8FB4-694D7511BDD0}" type="pres">
      <dgm:prSet presAssocID="{9A262DFB-44A9-445E-A350-228D31A0761E}" presName="parentText" presStyleLbl="node1" presStyleIdx="3" presStyleCnt="5" custScaleX="12871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659D91-687C-4F35-83B7-99087DC889D9}" type="pres">
      <dgm:prSet presAssocID="{AC6D621C-66AB-457D-8237-8420C1DB8487}" presName="sp" presStyleCnt="0"/>
      <dgm:spPr/>
    </dgm:pt>
    <dgm:pt modelId="{B49FDB6A-2FF8-47B0-89A9-AEC366DB08C3}" type="pres">
      <dgm:prSet presAssocID="{2B9A2628-D281-43F3-8D5F-83800CFC2D36}" presName="linNode" presStyleCnt="0"/>
      <dgm:spPr/>
    </dgm:pt>
    <dgm:pt modelId="{D2BEF3EB-517B-45CC-96AA-530B173D7D58}" type="pres">
      <dgm:prSet presAssocID="{2B9A2628-D281-43F3-8D5F-83800CFC2D36}" presName="parentText" presStyleLbl="node1" presStyleIdx="4" presStyleCnt="5" custScaleX="12839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408495E-16A2-4DA9-B95A-C69A3C6F0C12}" type="presOf" srcId="{88839D0E-743B-4054-96CC-76F000CF8879}" destId="{FECEBE6F-000A-49A2-AEE4-B04F375FB3A9}" srcOrd="0" destOrd="0" presId="urn:microsoft.com/office/officeart/2005/8/layout/vList5"/>
    <dgm:cxn modelId="{F24B1071-5AC0-4DD3-B526-9768620E8C00}" type="presOf" srcId="{30096957-4BA6-4256-8475-E4476A4CFAD7}" destId="{6F1BA7F4-295D-42F1-A7EC-EBCD0B930FE3}" srcOrd="0" destOrd="0" presId="urn:microsoft.com/office/officeart/2005/8/layout/vList5"/>
    <dgm:cxn modelId="{AAC6DC51-4504-4AFA-BB14-FB0EF8E225BA}" type="presOf" srcId="{9A262DFB-44A9-445E-A350-228D31A0761E}" destId="{1F9CD663-74B1-4EA7-8FB4-694D7511BDD0}" srcOrd="0" destOrd="0" presId="urn:microsoft.com/office/officeart/2005/8/layout/vList5"/>
    <dgm:cxn modelId="{720EBD0D-FA91-467C-AA8D-65000E573486}" srcId="{1EE727B7-2C42-4850-8158-FE953AEF71FA}" destId="{88839D0E-743B-4054-96CC-76F000CF8879}" srcOrd="2" destOrd="0" parTransId="{F29C194A-04D8-434F-9211-5EDB199B1C2C}" sibTransId="{39DA59BA-5DF5-4431-BEC3-E84FD44A2F1E}"/>
    <dgm:cxn modelId="{A447610E-5DA0-401C-AC92-DC82AB7CF8AE}" type="presOf" srcId="{36D2ECA5-BE20-42CA-BE53-98A708ADE017}" destId="{77998371-7064-4A95-9D47-7F0F56FEB82E}" srcOrd="0" destOrd="0" presId="urn:microsoft.com/office/officeart/2005/8/layout/vList5"/>
    <dgm:cxn modelId="{D8AB4DE5-DD22-4A52-9EC2-3065222C766C}" srcId="{1EE727B7-2C42-4850-8158-FE953AEF71FA}" destId="{36D2ECA5-BE20-42CA-BE53-98A708ADE017}" srcOrd="1" destOrd="0" parTransId="{3CFCDD94-63B6-4F50-9A70-58CD3DC37C79}" sibTransId="{5FEFE014-0E93-49F9-B623-870A140EA0D8}"/>
    <dgm:cxn modelId="{37D730F8-4557-47CC-99C9-D03D7C380728}" type="presOf" srcId="{2B9A2628-D281-43F3-8D5F-83800CFC2D36}" destId="{D2BEF3EB-517B-45CC-96AA-530B173D7D58}" srcOrd="0" destOrd="0" presId="urn:microsoft.com/office/officeart/2005/8/layout/vList5"/>
    <dgm:cxn modelId="{5EADFA56-98EF-47FC-80A9-7E0AB32508EB}" type="presOf" srcId="{1EE727B7-2C42-4850-8158-FE953AEF71FA}" destId="{3786A770-76A5-4660-A370-D9B3712E3BBA}" srcOrd="0" destOrd="0" presId="urn:microsoft.com/office/officeart/2005/8/layout/vList5"/>
    <dgm:cxn modelId="{C8020AE6-4067-408A-A363-80CBCC133C09}" srcId="{1EE727B7-2C42-4850-8158-FE953AEF71FA}" destId="{30096957-4BA6-4256-8475-E4476A4CFAD7}" srcOrd="0" destOrd="0" parTransId="{7B2B8E50-78BB-4A60-B706-00C55F103B35}" sibTransId="{FCE7E3C7-88C7-4F04-992B-D1BCB658B761}"/>
    <dgm:cxn modelId="{5FFCFCDB-EFD3-4D65-9D4B-A91171A3D5B1}" srcId="{1EE727B7-2C42-4850-8158-FE953AEF71FA}" destId="{2B9A2628-D281-43F3-8D5F-83800CFC2D36}" srcOrd="4" destOrd="0" parTransId="{E78565E0-BA93-46F9-A0DE-9EA978090974}" sibTransId="{3542047D-70D2-4866-A5F2-81CB1F650A3C}"/>
    <dgm:cxn modelId="{A906A6F0-C184-4B7A-BF4D-0538AFB5B27E}" srcId="{1EE727B7-2C42-4850-8158-FE953AEF71FA}" destId="{9A262DFB-44A9-445E-A350-228D31A0761E}" srcOrd="3" destOrd="0" parTransId="{63C14EC6-7934-4D00-9E25-77F64F1C0262}" sibTransId="{AC6D621C-66AB-457D-8237-8420C1DB8487}"/>
    <dgm:cxn modelId="{65E38219-4478-4089-A523-9859988FDAA7}" type="presParOf" srcId="{3786A770-76A5-4660-A370-D9B3712E3BBA}" destId="{F82972EA-66DA-4D9F-B2FA-A40557424119}" srcOrd="0" destOrd="0" presId="urn:microsoft.com/office/officeart/2005/8/layout/vList5"/>
    <dgm:cxn modelId="{C7FEB263-0CFE-46E6-9A7D-55BA1DA11EBC}" type="presParOf" srcId="{F82972EA-66DA-4D9F-B2FA-A40557424119}" destId="{6F1BA7F4-295D-42F1-A7EC-EBCD0B930FE3}" srcOrd="0" destOrd="0" presId="urn:microsoft.com/office/officeart/2005/8/layout/vList5"/>
    <dgm:cxn modelId="{D690154F-716D-4CEC-84FE-D3D200517D33}" type="presParOf" srcId="{3786A770-76A5-4660-A370-D9B3712E3BBA}" destId="{431F2304-87EB-4BDF-8397-1E48AAAF2AD4}" srcOrd="1" destOrd="0" presId="urn:microsoft.com/office/officeart/2005/8/layout/vList5"/>
    <dgm:cxn modelId="{E12C8C57-0E25-48EA-9DB9-68A0B934039D}" type="presParOf" srcId="{3786A770-76A5-4660-A370-D9B3712E3BBA}" destId="{951275B5-3248-43E7-8780-4DEE4AC42A5B}" srcOrd="2" destOrd="0" presId="urn:microsoft.com/office/officeart/2005/8/layout/vList5"/>
    <dgm:cxn modelId="{F82F2F38-291E-4FDB-A300-D2D3FF95D4DC}" type="presParOf" srcId="{951275B5-3248-43E7-8780-4DEE4AC42A5B}" destId="{77998371-7064-4A95-9D47-7F0F56FEB82E}" srcOrd="0" destOrd="0" presId="urn:microsoft.com/office/officeart/2005/8/layout/vList5"/>
    <dgm:cxn modelId="{B9AB7562-0DC1-492A-A52D-5792DC269BE8}" type="presParOf" srcId="{3786A770-76A5-4660-A370-D9B3712E3BBA}" destId="{6E0115FB-29AD-4FF3-8F75-6CC9DC41BDA9}" srcOrd="3" destOrd="0" presId="urn:microsoft.com/office/officeart/2005/8/layout/vList5"/>
    <dgm:cxn modelId="{CB046C4B-6940-4BD7-8875-6334676118A1}" type="presParOf" srcId="{3786A770-76A5-4660-A370-D9B3712E3BBA}" destId="{EF4EF457-ACFD-4E27-9C9C-4DD7285E4C6D}" srcOrd="4" destOrd="0" presId="urn:microsoft.com/office/officeart/2005/8/layout/vList5"/>
    <dgm:cxn modelId="{5958F977-D3E5-4962-A5DE-DE6F436CCC76}" type="presParOf" srcId="{EF4EF457-ACFD-4E27-9C9C-4DD7285E4C6D}" destId="{FECEBE6F-000A-49A2-AEE4-B04F375FB3A9}" srcOrd="0" destOrd="0" presId="urn:microsoft.com/office/officeart/2005/8/layout/vList5"/>
    <dgm:cxn modelId="{58AAD468-D137-452D-9696-7DFD863868AE}" type="presParOf" srcId="{3786A770-76A5-4660-A370-D9B3712E3BBA}" destId="{A46E0B7E-4057-4CAC-A197-016CD9301FE7}" srcOrd="5" destOrd="0" presId="urn:microsoft.com/office/officeart/2005/8/layout/vList5"/>
    <dgm:cxn modelId="{46EB907A-A878-4D9C-9EAE-071D4F7F904E}" type="presParOf" srcId="{3786A770-76A5-4660-A370-D9B3712E3BBA}" destId="{A44A282D-FD9F-4357-87A1-4AB020BBF92B}" srcOrd="6" destOrd="0" presId="urn:microsoft.com/office/officeart/2005/8/layout/vList5"/>
    <dgm:cxn modelId="{457141E8-017B-4E87-BE3F-92113D93743A}" type="presParOf" srcId="{A44A282D-FD9F-4357-87A1-4AB020BBF92B}" destId="{1F9CD663-74B1-4EA7-8FB4-694D7511BDD0}" srcOrd="0" destOrd="0" presId="urn:microsoft.com/office/officeart/2005/8/layout/vList5"/>
    <dgm:cxn modelId="{7F62C484-03A3-4D30-BC32-82F3A46E6903}" type="presParOf" srcId="{3786A770-76A5-4660-A370-D9B3712E3BBA}" destId="{D8659D91-687C-4F35-83B7-99087DC889D9}" srcOrd="7" destOrd="0" presId="urn:microsoft.com/office/officeart/2005/8/layout/vList5"/>
    <dgm:cxn modelId="{7477782C-B66A-40D0-96F6-2260EF26ED86}" type="presParOf" srcId="{3786A770-76A5-4660-A370-D9B3712E3BBA}" destId="{B49FDB6A-2FF8-47B0-89A9-AEC366DB08C3}" srcOrd="8" destOrd="0" presId="urn:microsoft.com/office/officeart/2005/8/layout/vList5"/>
    <dgm:cxn modelId="{84EAC3A5-7AF2-41EA-AC68-28A7A2FB1B0A}" type="presParOf" srcId="{B49FDB6A-2FF8-47B0-89A9-AEC366DB08C3}" destId="{D2BEF3EB-517B-45CC-96AA-530B173D7D5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08E47-4E03-4F03-AB06-EE7A12305E90}">
      <dsp:nvSpPr>
        <dsp:cNvPr id="0" name=""/>
        <dsp:cNvSpPr/>
      </dsp:nvSpPr>
      <dsp:spPr>
        <a:xfrm>
          <a:off x="608408" y="711"/>
          <a:ext cx="2855148" cy="1713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b="1" kern="1200" dirty="0" smtClean="0"/>
            <a:t>Tradiční pojetí</a:t>
          </a:r>
          <a:endParaRPr lang="cs-CZ" sz="5000" kern="1200" dirty="0"/>
        </a:p>
      </dsp:txBody>
      <dsp:txXfrm>
        <a:off x="608408" y="711"/>
        <a:ext cx="2855148" cy="1713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EFDB6-C6EF-422F-A0CE-65E868F2FAEF}">
      <dsp:nvSpPr>
        <dsp:cNvPr id="0" name=""/>
        <dsp:cNvSpPr/>
      </dsp:nvSpPr>
      <dsp:spPr>
        <a:xfrm>
          <a:off x="608408" y="711"/>
          <a:ext cx="2855148" cy="1713088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b="1" kern="1200" dirty="0" smtClean="0"/>
            <a:t>Moderní pojetí</a:t>
          </a:r>
          <a:endParaRPr lang="cs-CZ" sz="5000" kern="1200" dirty="0"/>
        </a:p>
      </dsp:txBody>
      <dsp:txXfrm>
        <a:off x="608408" y="711"/>
        <a:ext cx="2855148" cy="1713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E30CD-AEA4-45F1-AA7D-6968ECAF5C1F}">
      <dsp:nvSpPr>
        <dsp:cNvPr id="0" name=""/>
        <dsp:cNvSpPr/>
      </dsp:nvSpPr>
      <dsp:spPr>
        <a:xfrm>
          <a:off x="0" y="21253"/>
          <a:ext cx="3143246" cy="160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400" kern="1200" dirty="0" smtClean="0"/>
            <a:t>Věcně zaměřená prezentace, ve které v jádru sdělení se směřuje k pointě.</a:t>
          </a:r>
          <a:endParaRPr lang="cs-CZ" sz="2400" kern="1200" dirty="0"/>
        </a:p>
      </dsp:txBody>
      <dsp:txXfrm>
        <a:off x="78133" y="99386"/>
        <a:ext cx="2986980" cy="1444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D36AF-DA8A-4D3B-B013-BE95991764BC}">
      <dsp:nvSpPr>
        <dsp:cNvPr id="0" name=""/>
        <dsp:cNvSpPr/>
      </dsp:nvSpPr>
      <dsp:spPr>
        <a:xfrm>
          <a:off x="0" y="21253"/>
          <a:ext cx="3071813" cy="16005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400" kern="1200" dirty="0" smtClean="0"/>
            <a:t>Prvky show, pointa ihned na počátku jádra sdělení („bomba na úvod“).</a:t>
          </a:r>
          <a:endParaRPr lang="cs-CZ" sz="2400" kern="1200" dirty="0"/>
        </a:p>
      </dsp:txBody>
      <dsp:txXfrm>
        <a:off x="78133" y="99386"/>
        <a:ext cx="2915547" cy="1444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4E816-0DE2-47CB-806E-225CF53D4EBA}">
      <dsp:nvSpPr>
        <dsp:cNvPr id="0" name=""/>
        <dsp:cNvSpPr/>
      </dsp:nvSpPr>
      <dsp:spPr>
        <a:xfrm rot="5400000">
          <a:off x="4010861" y="-2817063"/>
          <a:ext cx="691053" cy="65018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>
              <a:solidFill>
                <a:srgbClr val="F9E0CD"/>
              </a:solidFill>
            </a:rPr>
            <a:t> </a:t>
          </a:r>
          <a:r>
            <a:rPr lang="cs-CZ" sz="2000" b="1" kern="1200" dirty="0" smtClean="0"/>
            <a:t>Proč</a:t>
          </a:r>
          <a:r>
            <a:rPr lang="cs-CZ" sz="2000" b="0" kern="1200" dirty="0" smtClean="0"/>
            <a:t> chci něco říci? </a:t>
          </a:r>
          <a:r>
            <a:rPr lang="cs-CZ" sz="1800" kern="1200" dirty="0" smtClean="0"/>
            <a:t>Jaký mám záměr, cíl?</a:t>
          </a:r>
          <a:endParaRPr lang="cs-CZ" sz="1800" kern="1200" dirty="0"/>
        </a:p>
      </dsp:txBody>
      <dsp:txXfrm rot="-5400000">
        <a:off x="1105440" y="122092"/>
        <a:ext cx="6468161" cy="623585"/>
      </dsp:txXfrm>
    </dsp:sp>
    <dsp:sp modelId="{D62ABEF6-93DB-4C77-AC9E-3BF62B7AEB84}">
      <dsp:nvSpPr>
        <dsp:cNvPr id="0" name=""/>
        <dsp:cNvSpPr/>
      </dsp:nvSpPr>
      <dsp:spPr>
        <a:xfrm>
          <a:off x="250844" y="1975"/>
          <a:ext cx="854595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0" kern="1200" dirty="0" smtClean="0"/>
            <a:t>A</a:t>
          </a:r>
          <a:endParaRPr lang="cs-CZ" sz="2800" b="0" kern="1200" dirty="0"/>
        </a:p>
      </dsp:txBody>
      <dsp:txXfrm>
        <a:off x="292562" y="43693"/>
        <a:ext cx="771159" cy="780381"/>
      </dsp:txXfrm>
    </dsp:sp>
    <dsp:sp modelId="{D9653448-0EA2-4BD4-B5F7-2BCC79B6F533}">
      <dsp:nvSpPr>
        <dsp:cNvPr id="0" name=""/>
        <dsp:cNvSpPr/>
      </dsp:nvSpPr>
      <dsp:spPr>
        <a:xfrm rot="5400000">
          <a:off x="4010861" y="-1910055"/>
          <a:ext cx="691053" cy="65018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>
              <a:solidFill>
                <a:srgbClr val="F9E0CD"/>
              </a:solidFill>
            </a:rPr>
            <a:t> </a:t>
          </a:r>
          <a:r>
            <a:rPr lang="cs-CZ" sz="2000" b="0" kern="1200" dirty="0" smtClean="0"/>
            <a:t>Ke</a:t>
          </a:r>
          <a:r>
            <a:rPr lang="cs-CZ" sz="2000" b="1" kern="1200" dirty="0" smtClean="0"/>
            <a:t> komu </a:t>
          </a:r>
          <a:r>
            <a:rPr lang="cs-CZ" sz="2000" b="0" kern="1200" dirty="0" smtClean="0"/>
            <a:t>budu mluvit? </a:t>
          </a:r>
          <a:endParaRPr lang="cs-CZ" sz="1800" b="0" kern="1200" dirty="0"/>
        </a:p>
      </dsp:txBody>
      <dsp:txXfrm rot="-5400000">
        <a:off x="1105440" y="1029100"/>
        <a:ext cx="6468161" cy="623585"/>
      </dsp:txXfrm>
    </dsp:sp>
    <dsp:sp modelId="{FFC928C9-CD16-4F11-AF37-42378217314E}">
      <dsp:nvSpPr>
        <dsp:cNvPr id="0" name=""/>
        <dsp:cNvSpPr/>
      </dsp:nvSpPr>
      <dsp:spPr>
        <a:xfrm>
          <a:off x="250844" y="908983"/>
          <a:ext cx="854595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B</a:t>
          </a:r>
          <a:endParaRPr lang="cs-CZ" sz="2800" kern="1200" dirty="0"/>
        </a:p>
      </dsp:txBody>
      <dsp:txXfrm>
        <a:off x="292562" y="950701"/>
        <a:ext cx="771159" cy="780381"/>
      </dsp:txXfrm>
    </dsp:sp>
    <dsp:sp modelId="{5DDA42FC-3502-4B4A-A42D-14C6803DE6CE}">
      <dsp:nvSpPr>
        <dsp:cNvPr id="0" name=""/>
        <dsp:cNvSpPr/>
      </dsp:nvSpPr>
      <dsp:spPr>
        <a:xfrm rot="5400000">
          <a:off x="4010861" y="-1003047"/>
          <a:ext cx="691053" cy="65018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>
              <a:solidFill>
                <a:srgbClr val="F9E0CD"/>
              </a:solidFill>
            </a:rPr>
            <a:t> </a:t>
          </a:r>
          <a:r>
            <a:rPr lang="cs-CZ" sz="2000" b="1" kern="1200" dirty="0" smtClean="0"/>
            <a:t>Kdy a kde?</a:t>
          </a:r>
          <a:r>
            <a:rPr lang="cs-CZ" sz="2000" kern="1200" dirty="0" smtClean="0"/>
            <a:t> </a:t>
          </a:r>
          <a:r>
            <a:rPr lang="cs-CZ" sz="1800" kern="1200" dirty="0" smtClean="0"/>
            <a:t>Ihned nebo si mohu dovolit načasování? Za provozu nebo v nějaké tiché místnosti? Kolik mám času?</a:t>
          </a:r>
          <a:endParaRPr lang="cs-CZ" sz="1800" kern="1200" dirty="0"/>
        </a:p>
      </dsp:txBody>
      <dsp:txXfrm rot="-5400000">
        <a:off x="1105440" y="1936108"/>
        <a:ext cx="6468161" cy="623585"/>
      </dsp:txXfrm>
    </dsp:sp>
    <dsp:sp modelId="{CCB82F1E-BB18-448B-9BA5-7C4C3BDB8CBD}">
      <dsp:nvSpPr>
        <dsp:cNvPr id="0" name=""/>
        <dsp:cNvSpPr/>
      </dsp:nvSpPr>
      <dsp:spPr>
        <a:xfrm>
          <a:off x="250844" y="1815991"/>
          <a:ext cx="854595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C</a:t>
          </a:r>
          <a:endParaRPr lang="cs-CZ" sz="2800" kern="1200" dirty="0"/>
        </a:p>
      </dsp:txBody>
      <dsp:txXfrm>
        <a:off x="292562" y="1857709"/>
        <a:ext cx="771159" cy="780381"/>
      </dsp:txXfrm>
    </dsp:sp>
    <dsp:sp modelId="{919C2DB9-CFA3-4E7B-8AE6-364C832CF69C}">
      <dsp:nvSpPr>
        <dsp:cNvPr id="0" name=""/>
        <dsp:cNvSpPr/>
      </dsp:nvSpPr>
      <dsp:spPr>
        <a:xfrm rot="5400000">
          <a:off x="4010861" y="-96040"/>
          <a:ext cx="691053" cy="65018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>
              <a:solidFill>
                <a:srgbClr val="F9E0CD"/>
              </a:solidFill>
            </a:rPr>
            <a:t> </a:t>
          </a:r>
          <a:r>
            <a:rPr lang="cs-CZ" sz="2000" b="1" kern="1200" dirty="0" smtClean="0"/>
            <a:t>Co </a:t>
          </a:r>
          <a:r>
            <a:rPr lang="cs-CZ" sz="2000" b="0" kern="1200" dirty="0" smtClean="0"/>
            <a:t>řeknu? </a:t>
          </a:r>
          <a:endParaRPr lang="cs-CZ" sz="1800" b="0" kern="1200" dirty="0"/>
        </a:p>
      </dsp:txBody>
      <dsp:txXfrm rot="-5400000">
        <a:off x="1105440" y="2843115"/>
        <a:ext cx="6468161" cy="623585"/>
      </dsp:txXfrm>
    </dsp:sp>
    <dsp:sp modelId="{7F89BFF9-943D-42BC-9C69-F7E901D9DCBA}">
      <dsp:nvSpPr>
        <dsp:cNvPr id="0" name=""/>
        <dsp:cNvSpPr/>
      </dsp:nvSpPr>
      <dsp:spPr>
        <a:xfrm>
          <a:off x="250844" y="2722999"/>
          <a:ext cx="854595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D</a:t>
          </a:r>
          <a:endParaRPr lang="cs-CZ" sz="2800" kern="1200" dirty="0"/>
        </a:p>
      </dsp:txBody>
      <dsp:txXfrm>
        <a:off x="292562" y="2764717"/>
        <a:ext cx="771159" cy="780381"/>
      </dsp:txXfrm>
    </dsp:sp>
    <dsp:sp modelId="{E0036B14-6CE0-48FB-B3AC-13B8933B0E33}">
      <dsp:nvSpPr>
        <dsp:cNvPr id="0" name=""/>
        <dsp:cNvSpPr/>
      </dsp:nvSpPr>
      <dsp:spPr>
        <a:xfrm rot="5400000">
          <a:off x="4010861" y="810967"/>
          <a:ext cx="691053" cy="65018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b="1" kern="1200" dirty="0" smtClean="0">
              <a:solidFill>
                <a:srgbClr val="F9E0CD"/>
              </a:solidFill>
            </a:rPr>
            <a:t> </a:t>
          </a:r>
          <a:r>
            <a:rPr lang="cs-CZ" sz="2000" b="1" kern="1200" dirty="0" smtClean="0"/>
            <a:t>Jak</a:t>
          </a:r>
          <a:r>
            <a:rPr lang="cs-CZ" sz="1800" b="1" kern="1200" dirty="0" smtClean="0"/>
            <a:t> </a:t>
          </a:r>
          <a:r>
            <a:rPr lang="cs-CZ" sz="1800" kern="1200" dirty="0" smtClean="0"/>
            <a:t>to řeknu, aby druzí přijali cíl tak, jak chci? </a:t>
          </a:r>
          <a:endParaRPr lang="cs-CZ" sz="1800" kern="1200" dirty="0"/>
        </a:p>
      </dsp:txBody>
      <dsp:txXfrm rot="-5400000">
        <a:off x="1105440" y="3750122"/>
        <a:ext cx="6468161" cy="623585"/>
      </dsp:txXfrm>
    </dsp:sp>
    <dsp:sp modelId="{103941E2-EFDB-4A22-BB17-FD006FAA6B42}">
      <dsp:nvSpPr>
        <dsp:cNvPr id="0" name=""/>
        <dsp:cNvSpPr/>
      </dsp:nvSpPr>
      <dsp:spPr>
        <a:xfrm>
          <a:off x="250844" y="3630007"/>
          <a:ext cx="854595" cy="86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E</a:t>
          </a:r>
          <a:endParaRPr lang="cs-CZ" sz="2800" kern="1200" dirty="0"/>
        </a:p>
      </dsp:txBody>
      <dsp:txXfrm>
        <a:off x="292562" y="3671725"/>
        <a:ext cx="771159" cy="780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BA7F4-295D-42F1-A7EC-EBCD0B930FE3}">
      <dsp:nvSpPr>
        <dsp:cNvPr id="0" name=""/>
        <dsp:cNvSpPr/>
      </dsp:nvSpPr>
      <dsp:spPr>
        <a:xfrm>
          <a:off x="1500202" y="1701"/>
          <a:ext cx="2590759" cy="743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200" b="1" kern="1200" dirty="0" smtClean="0"/>
            <a:t>Historka, příběh</a:t>
          </a:r>
          <a:endParaRPr kumimoji="1" lang="cs-CZ" sz="2200" kern="1200" dirty="0"/>
        </a:p>
      </dsp:txBody>
      <dsp:txXfrm>
        <a:off x="1536518" y="38017"/>
        <a:ext cx="2518127" cy="671314"/>
      </dsp:txXfrm>
    </dsp:sp>
    <dsp:sp modelId="{77998371-7064-4A95-9D47-7F0F56FEB82E}">
      <dsp:nvSpPr>
        <dsp:cNvPr id="0" name=""/>
        <dsp:cNvSpPr/>
      </dsp:nvSpPr>
      <dsp:spPr>
        <a:xfrm>
          <a:off x="1500202" y="782845"/>
          <a:ext cx="2584338" cy="743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200" b="1" kern="1200" dirty="0" smtClean="0"/>
            <a:t>Vtip nebo překvapení</a:t>
          </a:r>
          <a:endParaRPr lang="cs-CZ" sz="2200" kern="1200" dirty="0"/>
        </a:p>
      </dsp:txBody>
      <dsp:txXfrm>
        <a:off x="1536518" y="819161"/>
        <a:ext cx="2511706" cy="671314"/>
      </dsp:txXfrm>
    </dsp:sp>
    <dsp:sp modelId="{FECEBE6F-000A-49A2-AEE4-B04F375FB3A9}">
      <dsp:nvSpPr>
        <dsp:cNvPr id="0" name=""/>
        <dsp:cNvSpPr/>
      </dsp:nvSpPr>
      <dsp:spPr>
        <a:xfrm>
          <a:off x="1500202" y="1563990"/>
          <a:ext cx="2590759" cy="743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200" b="1" kern="1200" dirty="0" smtClean="0"/>
            <a:t>Vtahování do hry, experiment</a:t>
          </a:r>
          <a:endParaRPr lang="cs-CZ" sz="2200" kern="1200" dirty="0"/>
        </a:p>
      </dsp:txBody>
      <dsp:txXfrm>
        <a:off x="1536518" y="1600306"/>
        <a:ext cx="2518127" cy="671314"/>
      </dsp:txXfrm>
    </dsp:sp>
    <dsp:sp modelId="{1F9CD663-74B1-4EA7-8FB4-694D7511BDD0}">
      <dsp:nvSpPr>
        <dsp:cNvPr id="0" name=""/>
        <dsp:cNvSpPr/>
      </dsp:nvSpPr>
      <dsp:spPr>
        <a:xfrm>
          <a:off x="1500202" y="2345134"/>
          <a:ext cx="2590759" cy="743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200" b="1" kern="1200" dirty="0" smtClean="0"/>
            <a:t>3D pomůcky</a:t>
          </a:r>
          <a:endParaRPr lang="cs-CZ" sz="2200" kern="1200" dirty="0"/>
        </a:p>
      </dsp:txBody>
      <dsp:txXfrm>
        <a:off x="1536518" y="2381450"/>
        <a:ext cx="2518127" cy="671314"/>
      </dsp:txXfrm>
    </dsp:sp>
    <dsp:sp modelId="{D2BEF3EB-517B-45CC-96AA-530B173D7D58}">
      <dsp:nvSpPr>
        <dsp:cNvPr id="0" name=""/>
        <dsp:cNvSpPr/>
      </dsp:nvSpPr>
      <dsp:spPr>
        <a:xfrm>
          <a:off x="1500202" y="3126278"/>
          <a:ext cx="2584338" cy="743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2200" b="1" kern="1200" dirty="0" smtClean="0"/>
            <a:t>Flip chart (spontánní záznam)</a:t>
          </a:r>
          <a:r>
            <a:rPr kumimoji="1" lang="cs-CZ" sz="2200" kern="1200" dirty="0" smtClean="0"/>
            <a:t> </a:t>
          </a:r>
          <a:endParaRPr lang="cs-CZ" sz="2200" kern="1200" dirty="0"/>
        </a:p>
      </dsp:txBody>
      <dsp:txXfrm>
        <a:off x="1536518" y="3162594"/>
        <a:ext cx="2511706" cy="671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1F95DAC-FF03-46D9-94DA-05345CE1C1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608BC-42AF-4CF9-8729-6A22F6873432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95DAC-FF03-46D9-94DA-05345CE1C147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43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 defTabSz="947738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3346493-7526-4821-B975-43C44AE880C4}" type="slidenum">
              <a:rPr kumimoji="1" lang="cs-CZ" sz="120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1" lang="cs-CZ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9D53E-A46E-44B1-B800-9A55F99018A1}" type="slidenum">
              <a:rPr lang="cs-CZ"/>
              <a:pPr/>
              <a:t>4</a:t>
            </a:fld>
            <a:endParaRPr lang="cs-CZ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8" tIns="47384" rIns="94768" bIns="47384" anchor="b"/>
          <a:lstStyle/>
          <a:p>
            <a:pPr algn="r" defTabSz="947738" eaLnBrk="1" hangingPunct="1">
              <a:spcBef>
                <a:spcPct val="0"/>
              </a:spcBef>
              <a:buClrTx/>
              <a:buSzTx/>
              <a:buFontTx/>
              <a:buNone/>
            </a:pPr>
            <a:fld id="{3C211503-4EC0-4A06-AC0E-5263C462870C}" type="slidenum">
              <a:rPr kumimoji="1" lang="cs-CZ" sz="1200">
                <a:latin typeface="Times New Roman" pitchFamily="18" charset="0"/>
              </a:rPr>
              <a:pPr algn="r" defTabSz="947738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1" lang="cs-CZ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4768" tIns="47384" rIns="94768" bIns="47384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8" tIns="47384" rIns="94768" bIns="47384" anchor="b"/>
          <a:lstStyle/>
          <a:p>
            <a:pPr algn="r" defTabSz="947738" eaLnBrk="1" hangingPunct="1">
              <a:spcBef>
                <a:spcPct val="0"/>
              </a:spcBef>
              <a:buClrTx/>
              <a:buSzTx/>
              <a:buFontTx/>
              <a:buNone/>
            </a:pPr>
            <a:fld id="{AC3CB812-9087-450D-9F06-C3910CE84B09}" type="slidenum">
              <a:rPr kumimoji="1" lang="cs-CZ" sz="1200">
                <a:latin typeface="Times New Roman" pitchFamily="18" charset="0"/>
              </a:rPr>
              <a:pPr algn="r" defTabSz="947738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1" lang="cs-CZ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4768" tIns="47384" rIns="94768" bIns="47384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8" tIns="47384" rIns="94768" bIns="47384" anchor="b"/>
          <a:lstStyle/>
          <a:p>
            <a:pPr algn="r" defTabSz="947738" eaLnBrk="1" hangingPunct="1">
              <a:spcBef>
                <a:spcPct val="0"/>
              </a:spcBef>
              <a:buClrTx/>
              <a:buSzTx/>
              <a:buFontTx/>
              <a:buNone/>
            </a:pPr>
            <a:fld id="{990D6620-BA31-434D-8777-997D44F462B5}" type="slidenum">
              <a:rPr kumimoji="1" lang="cs-CZ" sz="1200">
                <a:latin typeface="Times New Roman" pitchFamily="18" charset="0"/>
              </a:rPr>
              <a:pPr algn="r" defTabSz="947738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1" lang="cs-CZ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4768" tIns="47384" rIns="94768" bIns="47384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8" tIns="47384" rIns="94768" bIns="47384" anchor="b"/>
          <a:lstStyle/>
          <a:p>
            <a:pPr algn="r" defTabSz="947738" eaLnBrk="1" hangingPunct="1">
              <a:spcBef>
                <a:spcPct val="0"/>
              </a:spcBef>
              <a:buClrTx/>
              <a:buSzTx/>
              <a:buFontTx/>
              <a:buNone/>
            </a:pPr>
            <a:fld id="{990D6620-BA31-434D-8777-997D44F462B5}" type="slidenum">
              <a:rPr kumimoji="1" lang="cs-CZ" sz="1200">
                <a:latin typeface="Times New Roman" pitchFamily="18" charset="0"/>
              </a:rPr>
              <a:pPr algn="r" defTabSz="947738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1" lang="cs-CZ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4768" tIns="47384" rIns="94768" bIns="47384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8BBCF-1A6B-44F0-8CB3-ECB5554E6D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2E1F-DDD5-4053-8206-F2D4D55F22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1167B-72F9-41E4-B590-3D3D956B97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DD937-F40C-4DAB-9DBD-62382C5CBE1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9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ED82B-D5C1-44FE-AF7E-F5D138DBFEC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0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8A474-E13A-4498-A2E4-F53553BE02B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29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E482-A781-4E93-ABEC-5FCB3A62381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0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79FE4-0142-470F-9DC0-B891F5931B4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45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A2F85-359F-4C59-91B3-C503632959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3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0096B-C2FB-41B7-A961-6E99C0BAA1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39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4A13-B452-4192-9329-4EE7079AAAF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6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8E3A-26C1-4496-8757-76FB6BE9F0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A6526-4E0C-45AE-A121-C7835DFD37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75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3867D-BA92-4027-B18F-D1E1B2F2CF2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80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EFF04-EBD1-449B-A3E8-FFA54C656AF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26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8FDD-79F0-4C8C-921E-561893AD704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23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AEDD1-48C5-4B4D-8D53-F3494E2BC2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90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86414-1B79-4F6D-A860-8F8FB31E0C0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61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B9CD2-940E-4691-983C-80F0BC2DACE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05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4525E-6D92-444C-93F0-980314E699A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35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D9D2D-A3C3-4FD7-B6E3-CC96C152574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72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3D784-BF8E-4318-89D0-D249C6A87AA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3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2A9F-C28B-45BE-A96B-53E1126E9C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338E-D33C-4BD7-9432-A926A9E2669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2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47C2-3848-4716-A0AA-3BE8606989D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2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AC0A6-E93E-4D9A-B05D-1C82D2AB8B5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93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57295-5220-4D8F-807E-DBB9C915BA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61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8BBCF-1A6B-44F0-8CB3-ECB5554E6DF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7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8E3A-26C1-4496-8757-76FB6BE9F0E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54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2A9F-C28B-45BE-A96B-53E1126E9C3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44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2367-CB6F-45CA-B8F3-A68F0D8B6C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68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77F-BA41-46B6-B706-9F166F1280E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08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694FE-8E5D-41A8-A0FF-CE3D7903588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2367-CB6F-45CA-B8F3-A68F0D8B6C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098A-2017-4188-819D-8ACF88CB43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28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AEF1-5059-490E-99FF-CD85048F917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13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26452-86F4-4429-B4E3-1ECD33A1490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20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2E1F-DDD5-4053-8206-F2D4D55F22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00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1167B-72F9-41E4-B590-3D3D956B978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1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77F-BA41-46B6-B706-9F166F1280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694FE-8E5D-41A8-A0FF-CE3D790358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098A-2017-4188-819D-8ACF88CB43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AEF1-5059-490E-99FF-CD85048F9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26452-86F4-4429-B4E3-1ECD33A149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08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  <p:grpSp>
            <p:nvGrpSpPr>
              <p:cNvPr id="308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grpSp>
          <p:nvGrpSpPr>
            <p:cNvPr id="30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</p:grpSp>
      </p:grpSp>
      <p:sp>
        <p:nvSpPr>
          <p:cNvPr id="307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22A91F28-3A90-4B50-A075-CA9A579BCC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  <a:cs typeface="Arial" charset="0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solidFill>
                  <a:srgbClr val="000000"/>
                </a:solidFill>
                <a:latin typeface="Arial Narrow"/>
                <a:cs typeface="Arial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solidFill>
                  <a:srgbClr val="000000"/>
                </a:solidFill>
                <a:latin typeface="Arial Narrow"/>
                <a:cs typeface="Arial" charset="0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  <a:cs typeface="Arial" charset="0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  <a:cs typeface="Arial" charset="0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  <a:cs typeface="Arial" charset="0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914C9F4-43C2-4F08-A4A6-1AC70558128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8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solidFill>
                  <a:srgbClr val="000000"/>
                </a:solidFill>
                <a:latin typeface="Arial Narrow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733D0C37-E06F-4432-8CF4-B6D027D6863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0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08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</p:grpSp>
          <p:grpSp>
            <p:nvGrpSpPr>
              <p:cNvPr id="308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solidFill>
                      <a:srgbClr val="000000"/>
                    </a:solidFill>
                    <a:latin typeface="Arial Narrow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solidFill>
                  <a:srgbClr val="000000"/>
                </a:solidFill>
                <a:latin typeface="Arial Narrow"/>
              </a:endParaRPr>
            </a:p>
          </p:txBody>
        </p:sp>
        <p:grpSp>
          <p:nvGrpSpPr>
            <p:cNvPr id="30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solidFill>
                    <a:srgbClr val="000000"/>
                  </a:solidFill>
                  <a:latin typeface="Arial Narrow"/>
                </a:endParaRPr>
              </a:p>
            </p:txBody>
          </p:sp>
        </p:grpSp>
      </p:grpSp>
      <p:sp>
        <p:nvSpPr>
          <p:cNvPr id="307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22A91F28-3A90-4B50-A075-CA9A579BCCC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3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8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.pn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elinek@motivp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ipka samot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98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28" y="4357694"/>
            <a:ext cx="7772400" cy="1470025"/>
          </a:xfrm>
        </p:spPr>
        <p:txBody>
          <a:bodyPr/>
          <a:lstStyle/>
          <a:p>
            <a:r>
              <a:rPr lang="cs-CZ" b="1" dirty="0" smtClean="0"/>
              <a:t>Prezentační tipy pro přípravu Virtuálního kursu</a:t>
            </a:r>
          </a:p>
        </p:txBody>
      </p:sp>
      <p:pic>
        <p:nvPicPr>
          <p:cNvPr id="6" name="Picture 2" descr="C:\Users\MotivP-video\Desktop\ppt-patič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77" y="5475095"/>
            <a:ext cx="378729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MotivP\Plocha\VŘ Nestle lada\Screenshot 2012-02-02_06-17-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3087" y="2214583"/>
            <a:ext cx="3561925" cy="3436946"/>
          </a:xfrm>
          <a:prstGeom prst="rect">
            <a:avLst/>
          </a:prstGeom>
          <a:noFill/>
        </p:spPr>
      </p:pic>
      <p:pic>
        <p:nvPicPr>
          <p:cNvPr id="1033" name="Picture 9" descr="C:\Documents and Settings\MotivP\Plocha\VŘ Nestle lada\Screenshot 2012-02-02_06-15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067" y="3933056"/>
            <a:ext cx="4365600" cy="261936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-24"/>
            <a:ext cx="7772400" cy="1143000"/>
          </a:xfrm>
        </p:spPr>
        <p:txBody>
          <a:bodyPr/>
          <a:lstStyle/>
          <a:p>
            <a:r>
              <a:rPr lang="cs-CZ" dirty="0" smtClean="0"/>
              <a:t>Titulní strany a titulky</a:t>
            </a:r>
            <a:endParaRPr lang="cs-CZ" dirty="0"/>
          </a:p>
        </p:txBody>
      </p:sp>
      <p:pic>
        <p:nvPicPr>
          <p:cNvPr id="1034" name="Picture 10" descr="C:\Documents and Settings\MotivP\Plocha\VŘ Nestle lada\Screenshot 2012-02-02_06-14-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90" y="1285860"/>
            <a:ext cx="3937666" cy="246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Obrázek 12" descr="Bomb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0" y="4071942"/>
            <a:ext cx="98583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6988"/>
            <a:ext cx="7772400" cy="1143001"/>
          </a:xfrm>
        </p:spPr>
        <p:txBody>
          <a:bodyPr/>
          <a:lstStyle/>
          <a:p>
            <a:pPr eaLnBrk="1" hangingPunct="1"/>
            <a:r>
              <a:rPr lang="cs-CZ" dirty="0" smtClean="0"/>
              <a:t>Nové trendy v prezentacích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14282" y="1928802"/>
          <a:ext cx="4071966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714876" y="1928802"/>
          <a:ext cx="4071966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714374" y="3857636"/>
          <a:ext cx="3143246" cy="164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5214963" y="3871924"/>
          <a:ext cx="3071813" cy="1643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4" name="Násobení 13"/>
          <p:cNvSpPr/>
          <p:nvPr/>
        </p:nvSpPr>
        <p:spPr bwMode="auto">
          <a:xfrm>
            <a:off x="3857620" y="2143116"/>
            <a:ext cx="1214446" cy="1214446"/>
          </a:xfrm>
          <a:prstGeom prst="mathMultiply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4"/>
              </a:buBlip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Mínus 14"/>
          <p:cNvSpPr/>
          <p:nvPr/>
        </p:nvSpPr>
        <p:spPr bwMode="auto">
          <a:xfrm rot="2723573">
            <a:off x="3833213" y="2119059"/>
            <a:ext cx="1263174" cy="1262481"/>
          </a:xfrm>
          <a:prstGeom prst="mathMinu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4"/>
              </a:buBlip>
              <a:tabLst/>
            </a:pPr>
            <a:endParaRPr kumimoji="0" lang="cs-CZ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8" name="Picture 2" descr="C:\Users\MotivP-video\Desktop\ppt-patička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72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r>
              <a:rPr lang="cs-CZ" dirty="0">
                <a:latin typeface="Arial Narrow" pitchFamily="34" charset="0"/>
              </a:rPr>
              <a:t>Příprava prezentace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09484212"/>
              </p:ext>
            </p:extLst>
          </p:nvPr>
        </p:nvGraphicFramePr>
        <p:xfrm>
          <a:off x="500034" y="1643050"/>
          <a:ext cx="785818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MotivP-video\Desktop\ppt-patič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Struktura prezentace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714375" y="2233613"/>
            <a:ext cx="35052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CFDC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Řekněte, co chcete říci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14375" y="3224213"/>
            <a:ext cx="35052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CFDC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Řekněte to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714375" y="4214813"/>
            <a:ext cx="35052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CFDC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Řekněte, co jste řekl(a)</a:t>
            </a:r>
          </a:p>
        </p:txBody>
      </p:sp>
      <p:sp>
        <p:nvSpPr>
          <p:cNvPr id="5126" name="AutoShape 3"/>
          <p:cNvSpPr>
            <a:spLocks noChangeArrowheads="1"/>
          </p:cNvSpPr>
          <p:nvPr/>
        </p:nvSpPr>
        <p:spPr bwMode="auto">
          <a:xfrm>
            <a:off x="5210175" y="2286000"/>
            <a:ext cx="35052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CFDC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Řekněte pointu</a:t>
            </a:r>
          </a:p>
        </p:txBody>
      </p:sp>
      <p:sp>
        <p:nvSpPr>
          <p:cNvPr id="5127" name="AutoShape 4"/>
          <p:cNvSpPr>
            <a:spLocks noChangeArrowheads="1"/>
          </p:cNvSpPr>
          <p:nvPr/>
        </p:nvSpPr>
        <p:spPr bwMode="auto">
          <a:xfrm>
            <a:off x="5210175" y="3276600"/>
            <a:ext cx="35052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CFDC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200" b="1">
                <a:solidFill>
                  <a:schemeClr val="bg1"/>
                </a:solidFill>
              </a:rPr>
              <a:t>Řekněte, jak jste k tomu došli</a:t>
            </a:r>
          </a:p>
        </p:txBody>
      </p:sp>
      <p:sp>
        <p:nvSpPr>
          <p:cNvPr id="5128" name="AutoShape 5"/>
          <p:cNvSpPr>
            <a:spLocks noChangeArrowheads="1"/>
          </p:cNvSpPr>
          <p:nvPr/>
        </p:nvSpPr>
        <p:spPr bwMode="auto">
          <a:xfrm>
            <a:off x="5210175" y="4267200"/>
            <a:ext cx="35052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CFDC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Řekněte, co jste řekl(a)</a:t>
            </a:r>
          </a:p>
        </p:txBody>
      </p:sp>
      <p:sp>
        <p:nvSpPr>
          <p:cNvPr id="5129" name="TextovéPole 11"/>
          <p:cNvSpPr txBox="1">
            <a:spLocks noChangeArrowheads="1"/>
          </p:cNvSpPr>
          <p:nvPr/>
        </p:nvSpPr>
        <p:spPr bwMode="auto">
          <a:xfrm>
            <a:off x="785813" y="1643063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cs-CZ" sz="2000"/>
              <a:t>Tradiční pojetí</a:t>
            </a:r>
          </a:p>
        </p:txBody>
      </p:sp>
      <p:sp>
        <p:nvSpPr>
          <p:cNvPr id="5130" name="TextovéPole 12"/>
          <p:cNvSpPr txBox="1">
            <a:spLocks noChangeArrowheads="1"/>
          </p:cNvSpPr>
          <p:nvPr/>
        </p:nvSpPr>
        <p:spPr bwMode="auto">
          <a:xfrm>
            <a:off x="5281613" y="1643063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cs-CZ" sz="2000"/>
              <a:t>Moderní pojetí</a:t>
            </a:r>
          </a:p>
        </p:txBody>
      </p:sp>
      <p:sp>
        <p:nvSpPr>
          <p:cNvPr id="5131" name="TextovéPole 13"/>
          <p:cNvSpPr txBox="1">
            <a:spLocks noChangeArrowheads="1"/>
          </p:cNvSpPr>
          <p:nvPr/>
        </p:nvSpPr>
        <p:spPr bwMode="auto">
          <a:xfrm>
            <a:off x="5214938" y="5286375"/>
            <a:ext cx="3714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cs-CZ" dirty="0">
                <a:solidFill>
                  <a:schemeClr val="tx2"/>
                </a:solidFill>
              </a:rPr>
              <a:t>Jak začínají zprávy v TV a jak vypadají novinové titulky?</a:t>
            </a:r>
          </a:p>
        </p:txBody>
      </p:sp>
      <p:sp>
        <p:nvSpPr>
          <p:cNvPr id="5132" name="TextovéPole 14"/>
          <p:cNvSpPr txBox="1">
            <a:spLocks noChangeArrowheads="1"/>
          </p:cNvSpPr>
          <p:nvPr/>
        </p:nvSpPr>
        <p:spPr bwMode="auto">
          <a:xfrm>
            <a:off x="857250" y="5286375"/>
            <a:ext cx="371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cs-CZ"/>
              <a:t>Pointa je řečena na konec.</a:t>
            </a:r>
          </a:p>
        </p:txBody>
      </p:sp>
      <p:pic>
        <p:nvPicPr>
          <p:cNvPr id="14" name="Picture 2" descr="C:\Users\MotivP-video\Desktop\ppt-patič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Jak to řeknu</a:t>
            </a:r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838200" y="2333625"/>
            <a:ext cx="26670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CFDC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Úvod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1371600" y="3324225"/>
            <a:ext cx="26670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CFDC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Jádro</a:t>
            </a:r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2057400" y="4314825"/>
            <a:ext cx="26670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CFDC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Ověření</a:t>
            </a:r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2716213" y="5305425"/>
            <a:ext cx="26670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CFDC7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Závěr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4343400" y="332422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/>
              <a:t>70% času, 30-40% při diskusi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3810000" y="2409825"/>
            <a:ext cx="3119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/>
              <a:t>Maximálně 10% času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181600" y="4314825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/>
              <a:t>15% času, 35-40% při diskusi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5840413" y="5457825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/>
              <a:t>5% času</a:t>
            </a:r>
          </a:p>
        </p:txBody>
      </p:sp>
      <p:pic>
        <p:nvPicPr>
          <p:cNvPr id="59393" name="Picture 1" descr="C:\Documents and Settings\Vašek\Plocha\motivP\Homecredit\Presentation SkillsPRACTICAL HINT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3244895" cy="2094441"/>
          </a:xfrm>
          <a:prstGeom prst="rect">
            <a:avLst/>
          </a:prstGeom>
          <a:noFill/>
        </p:spPr>
      </p:pic>
      <p:pic>
        <p:nvPicPr>
          <p:cNvPr id="13" name="Picture 2" descr="C:\Users\MotivP-video\Desktop\ppt-patič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628" y="1071546"/>
            <a:ext cx="3857652" cy="4229096"/>
            <a:chOff x="2788" y="768"/>
            <a:chExt cx="2780" cy="3024"/>
          </a:xfrm>
        </p:grpSpPr>
        <p:pic>
          <p:nvPicPr>
            <p:cNvPr id="15367" name="Picture 3" descr="sněze každý den žábu"/>
            <p:cNvPicPr>
              <a:picLocks noChangeAspect="1" noChangeArrowheads="1"/>
            </p:cNvPicPr>
            <p:nvPr/>
          </p:nvPicPr>
          <p:blipFill>
            <a:blip r:embed="rId3" cstate="print"/>
            <a:srcRect r="7805"/>
            <a:stretch>
              <a:fillRect/>
            </a:stretch>
          </p:blipFill>
          <p:spPr bwMode="auto">
            <a:xfrm>
              <a:off x="2788" y="768"/>
              <a:ext cx="2740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4272" y="3600"/>
              <a:ext cx="129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cs-CZ">
                <a:latin typeface="Times New Roman" pitchFamily="18" charset="0"/>
              </a:endParaRPr>
            </a:p>
          </p:txBody>
        </p:sp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4224" y="3600"/>
              <a:ext cx="646" cy="144"/>
            </a:xfrm>
            <a:prstGeom prst="rect">
              <a:avLst/>
            </a:prstGeom>
            <a:solidFill>
              <a:srgbClr val="BDB2C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cs-CZ">
                <a:latin typeface="Times New Roman" pitchFamily="18" charset="0"/>
              </a:endParaRPr>
            </a:p>
          </p:txBody>
        </p:sp>
      </p:grpSp>
      <p:sp>
        <p:nvSpPr>
          <p:cNvPr id="1536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Techniky udržující pozornost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14282" y="1214422"/>
          <a:ext cx="5591164" cy="3871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365" name="TextovéPole 7"/>
          <p:cNvSpPr txBox="1">
            <a:spLocks noChangeArrowheads="1"/>
          </p:cNvSpPr>
          <p:nvPr/>
        </p:nvSpPr>
        <p:spPr bwMode="auto">
          <a:xfrm>
            <a:off x="357188" y="5313402"/>
            <a:ext cx="8607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cs-CZ" sz="2000" dirty="0"/>
              <a:t>Mohou být užity opakovaně. Pamatujte však, že opakovaný vtip není vtipem. Je třeba je provázat se sdělením a použít ve frekvenci max.10 minut/1 techniku udržující pozornost.</a:t>
            </a:r>
          </a:p>
        </p:txBody>
      </p:sp>
      <p:pic>
        <p:nvPicPr>
          <p:cNvPr id="11" name="Picture 2" descr="C:\Users\MotivP-video\Desktop\ppt-patič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7384"/>
            <a:ext cx="77724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Praktické pokyny</a:t>
            </a:r>
          </a:p>
        </p:txBody>
      </p:sp>
      <p:pic>
        <p:nvPicPr>
          <p:cNvPr id="11" name="Picture 2" descr="C:\Users\MotivP-video\Desktop\ppt-patič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39552" y="1556792"/>
            <a:ext cx="8208912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cs-CZ" dirty="0" smtClean="0"/>
              <a:t>Připravte </a:t>
            </a:r>
            <a:r>
              <a:rPr lang="cs-CZ" dirty="0" err="1" smtClean="0"/>
              <a:t>powerpoint</a:t>
            </a:r>
            <a:r>
              <a:rPr lang="cs-CZ" dirty="0" smtClean="0"/>
              <a:t>, komentář ve </a:t>
            </a:r>
            <a:r>
              <a:rPr lang="cs-CZ" dirty="0" err="1" smtClean="0"/>
              <a:t>wordu</a:t>
            </a:r>
            <a:r>
              <a:rPr lang="cs-CZ" dirty="0" smtClean="0"/>
              <a:t> a doplňující materiály (</a:t>
            </a:r>
            <a:r>
              <a:rPr lang="cs-CZ" dirty="0" err="1" smtClean="0"/>
              <a:t>skriptum</a:t>
            </a:r>
            <a:r>
              <a:rPr lang="cs-CZ" dirty="0" smtClean="0"/>
              <a:t>/testy/kvízy) Pošlete druhé skupině k oponentuře </a:t>
            </a:r>
            <a:r>
              <a:rPr lang="cs-CZ"/>
              <a:t>– </a:t>
            </a:r>
            <a:r>
              <a:rPr lang="cs-CZ" smtClean="0"/>
              <a:t>do </a:t>
            </a:r>
            <a:r>
              <a:rPr lang="cs-CZ"/>
              <a:t>31.3.</a:t>
            </a:r>
          </a:p>
          <a:p>
            <a:pPr marL="457200" indent="-457200">
              <a:buAutoNum type="arabicPeriod"/>
            </a:pPr>
            <a:r>
              <a:rPr lang="cs-CZ" dirty="0" smtClean="0"/>
              <a:t>Poslání oponentury – do 7.4.</a:t>
            </a:r>
          </a:p>
          <a:p>
            <a:pPr marL="457200" indent="-457200">
              <a:buAutoNum type="arabicPeriod"/>
            </a:pPr>
            <a:r>
              <a:rPr lang="cs-CZ" dirty="0" smtClean="0"/>
              <a:t>Domluva termínu natáčení: Martin Jelínek, </a:t>
            </a:r>
            <a:r>
              <a:rPr lang="cs-CZ" dirty="0" smtClean="0">
                <a:hlinkClick r:id="rId4"/>
              </a:rPr>
              <a:t>jelinek@motivp.cz</a:t>
            </a:r>
            <a:r>
              <a:rPr lang="cs-CZ" dirty="0" smtClean="0"/>
              <a:t>, 777 668 475, 773 911 999. Natáčení v rozmezí 7.4. – 19.4.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s-CZ" dirty="0"/>
              <a:t>Propagace kursů  - </a:t>
            </a:r>
            <a:r>
              <a:rPr lang="cs-CZ" dirty="0" err="1"/>
              <a:t>facebook</a:t>
            </a:r>
            <a:r>
              <a:rPr lang="cs-CZ" dirty="0"/>
              <a:t>/mail/zacílená reklama </a:t>
            </a:r>
            <a:r>
              <a:rPr lang="cs-CZ" dirty="0" smtClean="0"/>
              <a:t>– zacílená na 26.4., odkdy budou kursy zpřístupněny.</a:t>
            </a:r>
            <a:endParaRPr lang="cs-CZ" dirty="0"/>
          </a:p>
          <a:p>
            <a:pPr marL="457200" indent="-457200">
              <a:buAutoNum type="arabicPeriod"/>
            </a:pPr>
            <a:r>
              <a:rPr lang="cs-CZ" dirty="0" smtClean="0"/>
              <a:t>Prezentace virtuálních kursů – 28.4. v rámci výuky</a:t>
            </a:r>
          </a:p>
          <a:p>
            <a:pPr marL="457200" indent="-457200">
              <a:buAutoNum type="arabicPeriod"/>
            </a:pPr>
            <a:endParaRPr lang="cs-CZ" dirty="0" smtClean="0"/>
          </a:p>
          <a:p>
            <a:pPr marL="457200" indent="-4572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1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Zpětná vazba ČEZ - e-learning</Template>
  <TotalTime>6165</TotalTime>
  <Words>324</Words>
  <Application>Microsoft Office PowerPoint</Application>
  <PresentationFormat>Předvádění na obrazovce (4:3)</PresentationFormat>
  <Paragraphs>59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MotivP</vt:lpstr>
      <vt:lpstr>1_MotivP</vt:lpstr>
      <vt:lpstr>2_MotivP</vt:lpstr>
      <vt:lpstr>3_MotivP</vt:lpstr>
      <vt:lpstr>Prezentační tipy pro přípravu Virtuálního kursu</vt:lpstr>
      <vt:lpstr>Titulní strany a titulky</vt:lpstr>
      <vt:lpstr>Nové trendy v prezentacích</vt:lpstr>
      <vt:lpstr>Příprava prezentace</vt:lpstr>
      <vt:lpstr>Struktura prezentace</vt:lpstr>
      <vt:lpstr>Jak to řeknu</vt:lpstr>
      <vt:lpstr>Techniky udržující pozornost</vt:lpstr>
      <vt:lpstr>Praktické pokyny</vt:lpstr>
    </vt:vector>
  </TitlesOfParts>
  <Company>MotivP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 – poskytování zpětné vazby</dc:title>
  <dc:creator>hronik</dc:creator>
  <cp:lastModifiedBy>Jana Koutná Kostínková</cp:lastModifiedBy>
  <cp:revision>185</cp:revision>
  <dcterms:created xsi:type="dcterms:W3CDTF">2008-11-05T10:22:58Z</dcterms:created>
  <dcterms:modified xsi:type="dcterms:W3CDTF">2012-05-28T09:54:37Z</dcterms:modified>
</cp:coreProperties>
</file>