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229C-037D-4E73-ABBB-A86499A8D2A1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96B4-7BE6-4907-809B-0BB5EFBD81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0132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229C-037D-4E73-ABBB-A86499A8D2A1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96B4-7BE6-4907-809B-0BB5EFBD81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7649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229C-037D-4E73-ABBB-A86499A8D2A1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96B4-7BE6-4907-809B-0BB5EFBD81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67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229C-037D-4E73-ABBB-A86499A8D2A1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96B4-7BE6-4907-809B-0BB5EFBD81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677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229C-037D-4E73-ABBB-A86499A8D2A1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96B4-7BE6-4907-809B-0BB5EFBD81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9420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229C-037D-4E73-ABBB-A86499A8D2A1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96B4-7BE6-4907-809B-0BB5EFBD81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030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229C-037D-4E73-ABBB-A86499A8D2A1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96B4-7BE6-4907-809B-0BB5EFBD81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34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229C-037D-4E73-ABBB-A86499A8D2A1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96B4-7BE6-4907-809B-0BB5EFBD81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780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229C-037D-4E73-ABBB-A86499A8D2A1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96B4-7BE6-4907-809B-0BB5EFBD81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3395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229C-037D-4E73-ABBB-A86499A8D2A1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96B4-7BE6-4907-809B-0BB5EFBD81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847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229C-037D-4E73-ABBB-A86499A8D2A1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96B4-7BE6-4907-809B-0BB5EFBD81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1273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B229C-037D-4E73-ABBB-A86499A8D2A1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796B4-7BE6-4907-809B-0BB5EFBD81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1898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Motor </a:t>
            </a:r>
            <a:r>
              <a:rPr lang="cs-CZ" dirty="0" err="1" smtClean="0"/>
              <a:t>skills</a:t>
            </a:r>
            <a:r>
              <a:rPr lang="cs-CZ" dirty="0" smtClean="0"/>
              <a:t> </a:t>
            </a:r>
            <a:r>
              <a:rPr lang="cs-CZ" dirty="0" err="1" smtClean="0"/>
              <a:t>disorder</a:t>
            </a:r>
            <a:r>
              <a:rPr lang="cs-CZ" sz="2000" dirty="0" smtClean="0"/>
              <a:t>(motor </a:t>
            </a:r>
            <a:r>
              <a:rPr lang="cs-CZ" sz="2000" dirty="0" err="1" smtClean="0"/>
              <a:t>coordination</a:t>
            </a:r>
            <a:r>
              <a:rPr lang="cs-CZ" sz="2000" dirty="0" smtClean="0"/>
              <a:t> </a:t>
            </a:r>
            <a:r>
              <a:rPr lang="cs-CZ" sz="2000" dirty="0" err="1" smtClean="0"/>
              <a:t>disorder</a:t>
            </a:r>
            <a:r>
              <a:rPr lang="cs-CZ" sz="2000" dirty="0" smtClean="0"/>
              <a:t>, motor </a:t>
            </a:r>
            <a:r>
              <a:rPr lang="cs-CZ" sz="2000" dirty="0" err="1" smtClean="0"/>
              <a:t>dyspraxia</a:t>
            </a:r>
            <a:r>
              <a:rPr lang="cs-CZ" sz="2000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6%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r>
              <a:rPr lang="cs-CZ" dirty="0" smtClean="0"/>
              <a:t> </a:t>
            </a:r>
            <a:r>
              <a:rPr lang="cs-CZ" dirty="0" err="1" smtClean="0"/>
              <a:t>age</a:t>
            </a:r>
            <a:r>
              <a:rPr lang="cs-CZ" dirty="0" smtClean="0"/>
              <a:t> </a:t>
            </a:r>
            <a:r>
              <a:rPr lang="cs-CZ" dirty="0" err="1" smtClean="0"/>
              <a:t>children</a:t>
            </a:r>
            <a:endParaRPr lang="cs-CZ" dirty="0" smtClean="0"/>
          </a:p>
          <a:p>
            <a:r>
              <a:rPr lang="cs-CZ" dirty="0" smtClean="0"/>
              <a:t>Motor </a:t>
            </a:r>
            <a:r>
              <a:rPr lang="cs-CZ" dirty="0" err="1" smtClean="0"/>
              <a:t>coordination</a:t>
            </a:r>
            <a:r>
              <a:rPr lang="cs-CZ" dirty="0" smtClean="0"/>
              <a:t> </a:t>
            </a:r>
            <a:r>
              <a:rPr lang="cs-CZ" dirty="0" err="1" smtClean="0"/>
              <a:t>below</a:t>
            </a:r>
            <a:r>
              <a:rPr lang="cs-CZ" dirty="0" smtClean="0"/>
              <a:t>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expected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Anamnesis</a:t>
            </a:r>
            <a:r>
              <a:rPr lang="cs-CZ" dirty="0" smtClean="0"/>
              <a:t>: </a:t>
            </a:r>
            <a:r>
              <a:rPr lang="cs-CZ" dirty="0" err="1" smtClean="0"/>
              <a:t>delay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development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MS (</a:t>
            </a:r>
            <a:r>
              <a:rPr lang="cs-CZ" dirty="0" err="1" smtClean="0"/>
              <a:t>sit</a:t>
            </a:r>
            <a:r>
              <a:rPr lang="cs-CZ" dirty="0" smtClean="0"/>
              <a:t>, </a:t>
            </a:r>
            <a:r>
              <a:rPr lang="cs-CZ" dirty="0" err="1" smtClean="0"/>
              <a:t>walk</a:t>
            </a:r>
            <a:r>
              <a:rPr lang="cs-CZ" dirty="0" smtClean="0"/>
              <a:t>..), </a:t>
            </a:r>
            <a:r>
              <a:rPr lang="cs-CZ" dirty="0" err="1" smtClean="0"/>
              <a:t>toddlers</a:t>
            </a:r>
            <a:r>
              <a:rPr lang="cs-CZ" dirty="0" smtClean="0"/>
              <a:t> </a:t>
            </a:r>
            <a:r>
              <a:rPr lang="cs-CZ" dirty="0" err="1" smtClean="0"/>
              <a:t>may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difficulty</a:t>
            </a:r>
            <a:r>
              <a:rPr lang="cs-CZ" dirty="0" smtClean="0"/>
              <a:t> </a:t>
            </a:r>
            <a:r>
              <a:rPr lang="cs-CZ" dirty="0" err="1" smtClean="0"/>
              <a:t>feeding</a:t>
            </a:r>
            <a:r>
              <a:rPr lang="cs-CZ" dirty="0" smtClean="0"/>
              <a:t> </a:t>
            </a:r>
            <a:r>
              <a:rPr lang="cs-CZ" dirty="0" err="1" smtClean="0"/>
              <a:t>themselves</a:t>
            </a:r>
            <a:endParaRPr lang="cs-CZ" dirty="0" smtClean="0"/>
          </a:p>
          <a:p>
            <a:r>
              <a:rPr lang="cs-CZ" dirty="0" err="1" smtClean="0"/>
              <a:t>problems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dropping</a:t>
            </a:r>
            <a:r>
              <a:rPr lang="cs-CZ" dirty="0" smtClean="0"/>
              <a:t> </a:t>
            </a:r>
            <a:r>
              <a:rPr lang="cs-CZ" dirty="0" err="1" smtClean="0"/>
              <a:t>things</a:t>
            </a:r>
            <a:r>
              <a:rPr lang="cs-CZ" dirty="0" smtClean="0"/>
              <a:t>, </a:t>
            </a:r>
            <a:r>
              <a:rPr lang="cs-CZ" dirty="0" err="1" smtClean="0"/>
              <a:t>handwriting</a:t>
            </a:r>
            <a:r>
              <a:rPr lang="cs-CZ" dirty="0" smtClean="0"/>
              <a:t>, hand-</a:t>
            </a:r>
            <a:r>
              <a:rPr lang="cs-CZ" dirty="0" err="1" smtClean="0"/>
              <a:t>eye</a:t>
            </a:r>
            <a:r>
              <a:rPr lang="cs-CZ" dirty="0" smtClean="0"/>
              <a:t> </a:t>
            </a:r>
            <a:r>
              <a:rPr lang="cs-CZ" dirty="0" err="1" smtClean="0"/>
              <a:t>coordination</a:t>
            </a:r>
            <a:r>
              <a:rPr lang="cs-CZ" dirty="0" smtClean="0"/>
              <a:t>, </a:t>
            </a:r>
          </a:p>
          <a:p>
            <a:r>
              <a:rPr lang="cs-CZ" dirty="0" smtClean="0"/>
              <a:t>No </a:t>
            </a:r>
            <a:r>
              <a:rPr lang="cs-CZ" dirty="0" err="1" smtClean="0"/>
              <a:t>known</a:t>
            </a:r>
            <a:r>
              <a:rPr lang="cs-CZ" dirty="0" smtClean="0"/>
              <a:t> </a:t>
            </a:r>
            <a:r>
              <a:rPr lang="cs-CZ" dirty="0" err="1" smtClean="0"/>
              <a:t>exact</a:t>
            </a:r>
            <a:r>
              <a:rPr lang="cs-CZ" dirty="0" smtClean="0"/>
              <a:t> </a:t>
            </a:r>
            <a:r>
              <a:rPr lang="cs-CZ" dirty="0" err="1" smtClean="0"/>
              <a:t>causes</a:t>
            </a:r>
            <a:r>
              <a:rPr lang="cs-CZ" dirty="0" smtClean="0"/>
              <a:t> 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Bruininks-Oseretsky</a:t>
            </a:r>
            <a:r>
              <a:rPr lang="en-US" dirty="0" smtClean="0"/>
              <a:t> Test of Motor Proficiency (BOT)</a:t>
            </a:r>
            <a:endParaRPr lang="cs-CZ" dirty="0" smtClean="0"/>
          </a:p>
          <a:p>
            <a:r>
              <a:rPr lang="cs-CZ" dirty="0" err="1" smtClean="0"/>
              <a:t>Multimodal</a:t>
            </a:r>
            <a:r>
              <a:rPr lang="cs-CZ" dirty="0" smtClean="0"/>
              <a:t> </a:t>
            </a:r>
            <a:r>
              <a:rPr lang="cs-CZ" dirty="0" err="1" smtClean="0"/>
              <a:t>treatment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574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Communication</a:t>
            </a:r>
            <a:r>
              <a:rPr lang="cs-CZ" dirty="0" smtClean="0"/>
              <a:t> </a:t>
            </a:r>
            <a:r>
              <a:rPr lang="cs-CZ" dirty="0" err="1" smtClean="0"/>
              <a:t>disorders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Speech</a:t>
            </a:r>
            <a:r>
              <a:rPr lang="cs-CZ" dirty="0" smtClean="0"/>
              <a:t> and </a:t>
            </a:r>
            <a:r>
              <a:rPr lang="cs-CZ" dirty="0" err="1" smtClean="0"/>
              <a:t>language</a:t>
            </a:r>
            <a:r>
              <a:rPr lang="cs-CZ" dirty="0" smtClean="0"/>
              <a:t> </a:t>
            </a:r>
            <a:r>
              <a:rPr lang="cs-CZ" dirty="0" err="1" smtClean="0"/>
              <a:t>disorder</a:t>
            </a:r>
            <a:r>
              <a:rPr lang="cs-CZ" dirty="0" smtClean="0"/>
              <a:t> </a:t>
            </a:r>
            <a:r>
              <a:rPr lang="en-US" dirty="0" smtClean="0"/>
              <a:t>which </a:t>
            </a:r>
            <a:r>
              <a:rPr lang="en-US" dirty="0"/>
              <a:t>refers to problems in communication and in related areas such as oral motor </a:t>
            </a:r>
            <a:r>
              <a:rPr lang="en-US" dirty="0" smtClean="0"/>
              <a:t>function</a:t>
            </a:r>
            <a:endParaRPr lang="cs-CZ" dirty="0" smtClean="0"/>
          </a:p>
          <a:p>
            <a:r>
              <a:rPr lang="cs-CZ" dirty="0" err="1" smtClean="0"/>
              <a:t>Include</a:t>
            </a:r>
            <a:r>
              <a:rPr lang="cs-CZ" dirty="0" smtClean="0"/>
              <a:t> many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areas</a:t>
            </a:r>
            <a:r>
              <a:rPr lang="cs-CZ" dirty="0" smtClean="0"/>
              <a:t>, such as </a:t>
            </a:r>
            <a:r>
              <a:rPr lang="cs-CZ" dirty="0" err="1" smtClean="0"/>
              <a:t>hearing</a:t>
            </a:r>
            <a:r>
              <a:rPr lang="cs-CZ" dirty="0" smtClean="0"/>
              <a:t> </a:t>
            </a:r>
            <a:r>
              <a:rPr lang="cs-CZ" dirty="0" err="1" smtClean="0"/>
              <a:t>loss</a:t>
            </a:r>
            <a:r>
              <a:rPr lang="cs-CZ" dirty="0" smtClean="0"/>
              <a:t>, </a:t>
            </a:r>
            <a:r>
              <a:rPr lang="cs-CZ" dirty="0" err="1" smtClean="0"/>
              <a:t>neurological</a:t>
            </a:r>
            <a:r>
              <a:rPr lang="cs-CZ" dirty="0" smtClean="0"/>
              <a:t> </a:t>
            </a:r>
            <a:r>
              <a:rPr lang="cs-CZ" dirty="0" err="1" smtClean="0"/>
              <a:t>disorders</a:t>
            </a:r>
            <a:r>
              <a:rPr lang="cs-CZ" dirty="0" smtClean="0"/>
              <a:t>, brain </a:t>
            </a:r>
            <a:r>
              <a:rPr lang="cs-CZ" dirty="0" err="1" smtClean="0"/>
              <a:t>injury</a:t>
            </a:r>
            <a:r>
              <a:rPr lang="cs-CZ" dirty="0" smtClean="0"/>
              <a:t>, </a:t>
            </a:r>
            <a:r>
              <a:rPr lang="cs-CZ" dirty="0" err="1" smtClean="0"/>
              <a:t>mental</a:t>
            </a:r>
            <a:r>
              <a:rPr lang="cs-CZ" dirty="0" smtClean="0"/>
              <a:t> </a:t>
            </a:r>
            <a:r>
              <a:rPr lang="cs-CZ" dirty="0" err="1" smtClean="0"/>
              <a:t>retardation</a:t>
            </a:r>
            <a:r>
              <a:rPr lang="cs-CZ" dirty="0" smtClean="0"/>
              <a:t> …</a:t>
            </a:r>
          </a:p>
          <a:p>
            <a:r>
              <a:rPr lang="cs-CZ" i="1" dirty="0" err="1" smtClean="0"/>
              <a:t>Speech</a:t>
            </a:r>
            <a:r>
              <a:rPr lang="cs-CZ" i="1" dirty="0" smtClean="0"/>
              <a:t> </a:t>
            </a:r>
            <a:r>
              <a:rPr lang="cs-CZ" i="1" dirty="0" err="1" smtClean="0"/>
              <a:t>disorder</a:t>
            </a:r>
            <a:endParaRPr lang="cs-CZ" i="1" dirty="0" smtClean="0"/>
          </a:p>
          <a:p>
            <a:r>
              <a:rPr lang="cs-CZ" i="1" dirty="0" err="1" smtClean="0"/>
              <a:t>Languge</a:t>
            </a:r>
            <a:r>
              <a:rPr lang="cs-CZ" i="1" dirty="0" smtClean="0"/>
              <a:t> </a:t>
            </a:r>
            <a:r>
              <a:rPr lang="cs-CZ" i="1" dirty="0" err="1" smtClean="0"/>
              <a:t>disorder</a:t>
            </a:r>
            <a:endParaRPr lang="cs-CZ" i="1" dirty="0" smtClean="0"/>
          </a:p>
          <a:p>
            <a:r>
              <a:rPr lang="cs-CZ" i="1" dirty="0" err="1" smtClean="0"/>
              <a:t>Hearing</a:t>
            </a:r>
            <a:r>
              <a:rPr lang="cs-CZ" i="1" dirty="0" smtClean="0"/>
              <a:t> </a:t>
            </a:r>
            <a:r>
              <a:rPr lang="cs-CZ" i="1" dirty="0" err="1" smtClean="0"/>
              <a:t>disorder</a:t>
            </a:r>
            <a:endParaRPr lang="cs-CZ" i="1" dirty="0" smtClean="0"/>
          </a:p>
          <a:p>
            <a:r>
              <a:rPr lang="cs-CZ" i="1" dirty="0" err="1" smtClean="0"/>
              <a:t>Central</a:t>
            </a:r>
            <a:r>
              <a:rPr lang="cs-CZ" i="1" dirty="0" smtClean="0"/>
              <a:t> auditory </a:t>
            </a:r>
            <a:r>
              <a:rPr lang="cs-CZ" i="1" dirty="0" err="1" smtClean="0"/>
              <a:t>processing</a:t>
            </a:r>
            <a:r>
              <a:rPr lang="cs-CZ" i="1" dirty="0" smtClean="0"/>
              <a:t> </a:t>
            </a:r>
            <a:r>
              <a:rPr lang="cs-CZ" i="1" dirty="0" err="1" smtClean="0"/>
              <a:t>disorder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78264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115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Motiv systému Office</vt:lpstr>
      <vt:lpstr>Motor skills disorder(motor coordination disorder, motor dyspraxia)</vt:lpstr>
      <vt:lpstr>Communication disorders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Hanáček Marek</dc:creator>
  <cp:lastModifiedBy>pennytok</cp:lastModifiedBy>
  <cp:revision>8</cp:revision>
  <dcterms:created xsi:type="dcterms:W3CDTF">2013-03-11T07:15:48Z</dcterms:created>
  <dcterms:modified xsi:type="dcterms:W3CDTF">2013-03-11T14:43:41Z</dcterms:modified>
</cp:coreProperties>
</file>