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ABADF1-B21B-4640-852D-B70982CD5E1E}" type="datetimeFigureOut">
              <a:rPr lang="cs-CZ" smtClean="0"/>
              <a:pPr/>
              <a:t>10.3.2013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F483B44-8692-4FD7-876B-17B9C2F3368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63688" y="1124744"/>
            <a:ext cx="5539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Disorders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8" name="Picture 4" descr="http://www.tyden.cz/obrazek/201009/4c8a3b636b28f/saade-4c8a460eb35ec_225x2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92896"/>
            <a:ext cx="2880320" cy="28803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ovéPole 4"/>
          <p:cNvSpPr txBox="1"/>
          <p:nvPr/>
        </p:nvSpPr>
        <p:spPr>
          <a:xfrm>
            <a:off x="251520" y="623731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MKN: F81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langerova.blogy.rvp.cz/files/2010/06/DSC02708-218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00" y="2276872"/>
            <a:ext cx="2076450" cy="2857500"/>
          </a:xfrm>
          <a:prstGeom prst="rect">
            <a:avLst/>
          </a:prstGeom>
          <a:noFill/>
        </p:spPr>
      </p:pic>
      <p:pic>
        <p:nvPicPr>
          <p:cNvPr id="26628" name="Picture 4" descr="http://www.ctenarska-gramotnost.cz/wp-content/uploads/2012/10/kluk-pisic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1004519" cy="1052736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1979712" y="260648"/>
            <a:ext cx="5539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Disorders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1772816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Insufficiently developed learning skills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en-US" dirty="0" smtClean="0"/>
              <a:t>Affects acquiring educational skills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8" name="TextovéPole 7"/>
          <p:cNvSpPr txBox="1"/>
          <p:nvPr/>
        </p:nvSpPr>
        <p:spPr>
          <a:xfrm>
            <a:off x="755576" y="2564904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Etiology</a:t>
            </a:r>
            <a:r>
              <a:rPr lang="cs-CZ" sz="2000" dirty="0" smtClean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827584" y="2924944"/>
            <a:ext cx="53285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easier to say, what is NOT the cause.</a:t>
            </a:r>
          </a:p>
          <a:p>
            <a:endParaRPr lang="en-US" dirty="0" smtClean="0"/>
          </a:p>
          <a:p>
            <a:r>
              <a:rPr lang="en-US" dirty="0" smtClean="0"/>
              <a:t>Learning disorders are not a simple consequence of: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lack of learning opportunities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mental retardation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injury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brain disease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disabilities</a:t>
            </a:r>
            <a:endParaRPr lang="cs-CZ" dirty="0" smtClean="0"/>
          </a:p>
          <a:p>
            <a:r>
              <a:rPr lang="cs-CZ" dirty="0" smtClean="0">
                <a:sym typeface="Wingdings" pitchFamily="2" charset="2"/>
              </a:rPr>
              <a:t>		 </a:t>
            </a:r>
            <a:r>
              <a:rPr lang="cs-CZ" dirty="0" err="1" smtClean="0"/>
              <a:t>Multidimensional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827584" y="5373216"/>
            <a:ext cx="14401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Occurrence</a:t>
            </a:r>
            <a:r>
              <a:rPr lang="cs-CZ" sz="2000" dirty="0" smtClean="0">
                <a:solidFill>
                  <a:srgbClr val="FF0000"/>
                </a:solidFill>
              </a:rPr>
              <a:t>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99592" y="5805264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Ministry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Education</a:t>
            </a:r>
            <a:r>
              <a:rPr lang="cs-CZ" dirty="0" smtClean="0"/>
              <a:t>: 3-4 %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children</a:t>
            </a:r>
            <a:r>
              <a:rPr lang="cs-CZ" dirty="0" smtClean="0"/>
              <a:t> in </a:t>
            </a:r>
            <a:r>
              <a:rPr lang="cs-CZ" dirty="0" err="1" smtClean="0"/>
              <a:t>average</a:t>
            </a:r>
            <a:r>
              <a:rPr lang="cs-CZ" dirty="0" smtClean="0"/>
              <a:t> </a:t>
            </a:r>
            <a:r>
              <a:rPr lang="cs-CZ" dirty="0" err="1" smtClean="0"/>
              <a:t>classroom</a:t>
            </a:r>
            <a:r>
              <a:rPr lang="cs-CZ" dirty="0" smtClean="0"/>
              <a:t>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611560" y="1700808"/>
            <a:ext cx="19442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dyslexia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dysortographia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dysgraphia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dyscalculia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dysmusia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dyspinxia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dyspraxia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79712" y="260648"/>
            <a:ext cx="5539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Disorders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Picture 4" descr="http://www.ctenarska-gramotnost.cz/wp-content/uploads/2012/10/kluk-pisic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004519" cy="105273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059832" y="2780928"/>
            <a:ext cx="50405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reading and reading comprehension</a:t>
            </a:r>
          </a:p>
          <a:p>
            <a:r>
              <a:rPr lang="en-US" dirty="0" smtClean="0"/>
              <a:t>orthography </a:t>
            </a:r>
          </a:p>
          <a:p>
            <a:r>
              <a:rPr lang="en-US" dirty="0" smtClean="0"/>
              <a:t>writing</a:t>
            </a:r>
          </a:p>
          <a:p>
            <a:r>
              <a:rPr lang="en-US" dirty="0" smtClean="0"/>
              <a:t>counting and work with mathematical symbols</a:t>
            </a:r>
          </a:p>
          <a:p>
            <a:r>
              <a:rPr lang="en-US" dirty="0" smtClean="0"/>
              <a:t>musical skills</a:t>
            </a:r>
          </a:p>
          <a:p>
            <a:r>
              <a:rPr lang="en-US" dirty="0" smtClean="0"/>
              <a:t>drawings level</a:t>
            </a:r>
          </a:p>
          <a:p>
            <a:r>
              <a:rPr lang="en-US" dirty="0" smtClean="0"/>
              <a:t>dexterity</a:t>
            </a:r>
            <a:endParaRPr lang="en-US" dirty="0"/>
          </a:p>
        </p:txBody>
      </p:sp>
      <p:sp>
        <p:nvSpPr>
          <p:cNvPr id="10" name="Obdélník 9"/>
          <p:cNvSpPr/>
          <p:nvPr/>
        </p:nvSpPr>
        <p:spPr>
          <a:xfrm>
            <a:off x="2195736" y="2348880"/>
            <a:ext cx="893706" cy="40011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affects</a:t>
            </a:r>
            <a:endParaRPr lang="cs-CZ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Zahnutá šipka dolů 17"/>
          <p:cNvSpPr/>
          <p:nvPr/>
        </p:nvSpPr>
        <p:spPr>
          <a:xfrm>
            <a:off x="2123728" y="2636912"/>
            <a:ext cx="936104" cy="2160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467544" y="1556792"/>
            <a:ext cx="3168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Types of learning disabilities:</a:t>
            </a:r>
            <a:endParaRPr lang="cs-CZ" sz="20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11560" y="501317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Therapy: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683568" y="5517232"/>
            <a:ext cx="4320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long-term process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specific reeducation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use of special-pedagogical methods</a:t>
            </a:r>
            <a:endParaRPr lang="en-US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88024" y="5445224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regularity of reeducation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strengthening the positive 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.zpravy.cz/pes/06/042/pnesd/PAG124806_cteni_o_psani_i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060848"/>
            <a:ext cx="5031124" cy="288032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195736" y="5229200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err="1" smtClean="0"/>
              <a:t>Who</a:t>
            </a:r>
            <a:r>
              <a:rPr lang="cs-CZ" i="1" dirty="0" smtClean="0"/>
              <a:t> I love </a:t>
            </a:r>
            <a:r>
              <a:rPr lang="cs-CZ" i="1" dirty="0" err="1" smtClean="0"/>
              <a:t>the</a:t>
            </a:r>
            <a:r>
              <a:rPr lang="cs-CZ" i="1" dirty="0" smtClean="0"/>
              <a:t> most in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world</a:t>
            </a:r>
            <a:r>
              <a:rPr lang="cs-CZ" i="1" dirty="0" smtClean="0"/>
              <a:t>.</a:t>
            </a:r>
          </a:p>
          <a:p>
            <a:r>
              <a:rPr lang="cs-CZ" i="1" dirty="0" smtClean="0"/>
              <a:t>I love, most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world</a:t>
            </a:r>
            <a:r>
              <a:rPr lang="cs-CZ" i="1" dirty="0" smtClean="0"/>
              <a:t> </a:t>
            </a:r>
            <a:r>
              <a:rPr lang="cs-CZ" i="1" dirty="0" err="1" smtClean="0"/>
              <a:t>mrs</a:t>
            </a:r>
            <a:r>
              <a:rPr lang="cs-CZ" i="1" dirty="0" smtClean="0"/>
              <a:t> </a:t>
            </a:r>
            <a:r>
              <a:rPr lang="cs-CZ" i="1" dirty="0" err="1" smtClean="0"/>
              <a:t>teacher</a:t>
            </a:r>
            <a:r>
              <a:rPr lang="cs-CZ" i="1" dirty="0" smtClean="0"/>
              <a:t>, </a:t>
            </a:r>
            <a:r>
              <a:rPr lang="en-US" i="1" dirty="0" smtClean="0"/>
              <a:t>that </a:t>
            </a:r>
            <a:r>
              <a:rPr lang="cs-CZ" i="1" dirty="0" err="1" smtClean="0"/>
              <a:t>made</a:t>
            </a:r>
            <a:r>
              <a:rPr lang="cs-CZ" i="1" dirty="0" smtClean="0"/>
              <a:t> </a:t>
            </a:r>
            <a:r>
              <a:rPr lang="cs-CZ" i="1" dirty="0" err="1" smtClean="0"/>
              <a:t>me</a:t>
            </a:r>
            <a:r>
              <a:rPr lang="cs-CZ" i="1" dirty="0" smtClean="0"/>
              <a:t> not to </a:t>
            </a:r>
            <a:r>
              <a:rPr lang="cs-CZ" i="1" dirty="0" err="1" smtClean="0"/>
              <a:t>be</a:t>
            </a:r>
            <a:r>
              <a:rPr lang="cs-CZ" i="1" dirty="0" smtClean="0"/>
              <a:t> a </a:t>
            </a:r>
            <a:r>
              <a:rPr lang="cs-CZ" i="1" dirty="0" err="1" smtClean="0"/>
              <a:t>jerk</a:t>
            </a:r>
            <a:r>
              <a:rPr lang="cs-CZ" i="1" dirty="0" smtClean="0"/>
              <a:t>.</a:t>
            </a:r>
            <a:endParaRPr lang="cs-CZ" i="1" dirty="0"/>
          </a:p>
        </p:txBody>
      </p:sp>
      <p:pic>
        <p:nvPicPr>
          <p:cNvPr id="6" name="Picture 4" descr="http://www.ctenarska-gramotnost.cz/wp-content/uploads/2012/10/kluk-pisici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04519" cy="1052736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1403648" y="188640"/>
            <a:ext cx="5539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Disorders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95536" y="2348880"/>
            <a:ext cx="8532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Mezinárodní klasifikace nemocí. 10. revize. Duševní poruchy a poruchy chování. Popisy klinických příznaků a diagnostická vodítka. (1992) Praha: Psychiatrické centrum.</a:t>
            </a:r>
          </a:p>
          <a:p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 Pokorná, V.: </a:t>
            </a:r>
            <a:r>
              <a:rPr lang="cs-CZ" i="1" dirty="0" smtClean="0"/>
              <a:t>Teorie, diagnostika a náprava specifických poruch učení</a:t>
            </a:r>
            <a:r>
              <a:rPr lang="cs-CZ" dirty="0" smtClean="0"/>
              <a:t>. Portál, Praha 1997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772816"/>
            <a:ext cx="12241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Sources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403648" y="188640"/>
            <a:ext cx="55394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Learning</a:t>
            </a:r>
            <a:r>
              <a:rPr lang="cs-CZ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cs-CZ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Disorders</a:t>
            </a:r>
            <a:endParaRPr lang="cs-CZ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Picture 4" descr="http://www.ctenarska-gramotnost.cz/wp-content/uploads/2012/10/kluk-pisici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004519" cy="1052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</TotalTime>
  <Words>214</Words>
  <Application>Microsoft Office PowerPoint</Application>
  <PresentationFormat>Předvádění na obrazovce (4:3)</PresentationFormat>
  <Paragraphs>52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Medián</vt:lpstr>
      <vt:lpstr>Snímek 1</vt:lpstr>
      <vt:lpstr>Snímek 2</vt:lpstr>
      <vt:lpstr>Snímek 3</vt:lpstr>
      <vt:lpstr>Snímek 4</vt:lpstr>
      <vt:lpstr>Snímek 5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</dc:creator>
  <cp:lastModifiedBy>Pc</cp:lastModifiedBy>
  <cp:revision>17</cp:revision>
  <dcterms:created xsi:type="dcterms:W3CDTF">2013-03-10T08:25:10Z</dcterms:created>
  <dcterms:modified xsi:type="dcterms:W3CDTF">2013-03-10T10:49:57Z</dcterms:modified>
</cp:coreProperties>
</file>