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374" r:id="rId3"/>
    <p:sldId id="434" r:id="rId4"/>
    <p:sldId id="380" r:id="rId5"/>
    <p:sldId id="405" r:id="rId6"/>
    <p:sldId id="406" r:id="rId7"/>
    <p:sldId id="438" r:id="rId8"/>
    <p:sldId id="403" r:id="rId9"/>
    <p:sldId id="383" r:id="rId10"/>
    <p:sldId id="384" r:id="rId11"/>
    <p:sldId id="385" r:id="rId12"/>
    <p:sldId id="386" r:id="rId13"/>
    <p:sldId id="436" r:id="rId14"/>
    <p:sldId id="402" r:id="rId15"/>
    <p:sldId id="420" r:id="rId16"/>
    <p:sldId id="421" r:id="rId17"/>
    <p:sldId id="422" r:id="rId18"/>
    <p:sldId id="423" r:id="rId19"/>
    <p:sldId id="387" r:id="rId20"/>
    <p:sldId id="389" r:id="rId21"/>
    <p:sldId id="424" r:id="rId22"/>
    <p:sldId id="425" r:id="rId23"/>
    <p:sldId id="426" r:id="rId24"/>
    <p:sldId id="427" r:id="rId25"/>
    <p:sldId id="428" r:id="rId26"/>
    <p:sldId id="429" r:id="rId27"/>
    <p:sldId id="397" r:id="rId28"/>
    <p:sldId id="437" r:id="rId2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8000"/>
    <a:srgbClr val="000099"/>
    <a:srgbClr val="3333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4" autoAdjust="0"/>
    <p:restoredTop sz="94693" autoAdjust="0"/>
  </p:normalViewPr>
  <p:slideViewPr>
    <p:cSldViewPr>
      <p:cViewPr varScale="1">
        <p:scale>
          <a:sx n="63" d="100"/>
          <a:sy n="63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E94CA-145F-DB4D-A21A-9D45A73AA13C}" type="doc">
      <dgm:prSet loTypeId="urn:microsoft.com/office/officeart/2008/layout/VerticalCurvedLis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ED5FB0-1554-2640-BD7D-2320B37BDDB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Standardizované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4A161430-CFA1-D044-96A8-709CC85CDC1E}" type="parTrans" cxnId="{29403B43-DC25-F64D-8983-78D55354C6CF}">
      <dgm:prSet/>
      <dgm:spPr/>
      <dgm:t>
        <a:bodyPr/>
        <a:lstStyle/>
        <a:p>
          <a:endParaRPr lang="en-US"/>
        </a:p>
      </dgm:t>
    </dgm:pt>
    <dgm:pt modelId="{B4B99A93-F331-CD4F-B368-D3D48C26780E}" type="sibTrans" cxnId="{29403B43-DC25-F64D-8983-78D55354C6CF}">
      <dgm:prSet/>
      <dgm:spPr/>
      <dgm:t>
        <a:bodyPr/>
        <a:lstStyle/>
        <a:p>
          <a:endParaRPr lang="en-US"/>
        </a:p>
      </dgm:t>
    </dgm:pt>
    <dgm:pt modelId="{9E7BAD4A-D132-F849-9D37-789A8FFF6A3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Individuální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1E78BEDE-99D4-AC4D-9BA8-EAA97CB3D3B6}" type="parTrans" cxnId="{690F07D2-457E-204F-B00D-ACD482AEF664}">
      <dgm:prSet/>
      <dgm:spPr/>
      <dgm:t>
        <a:bodyPr/>
        <a:lstStyle/>
        <a:p>
          <a:endParaRPr lang="en-US"/>
        </a:p>
      </dgm:t>
    </dgm:pt>
    <dgm:pt modelId="{12541C84-25C8-7146-8EAE-9B7036B2051E}" type="sibTrans" cxnId="{690F07D2-457E-204F-B00D-ACD482AEF664}">
      <dgm:prSet/>
      <dgm:spPr/>
      <dgm:t>
        <a:bodyPr/>
        <a:lstStyle/>
        <a:p>
          <a:endParaRPr lang="en-US"/>
        </a:p>
      </dgm:t>
    </dgm:pt>
    <dgm:pt modelId="{AF746EC4-6988-A84D-9077-50C4CB62F19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Behaviorální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5CE00E89-F365-0940-A0AA-2C7234D2B1EA}" type="parTrans" cxnId="{3BDC2CE6-6260-8842-A0AA-67E93C6FC6E9}">
      <dgm:prSet/>
      <dgm:spPr/>
      <dgm:t>
        <a:bodyPr/>
        <a:lstStyle/>
        <a:p>
          <a:endParaRPr lang="en-US"/>
        </a:p>
      </dgm:t>
    </dgm:pt>
    <dgm:pt modelId="{1D8B6897-78D2-5F49-BFEA-46B5F1F18135}" type="sibTrans" cxnId="{3BDC2CE6-6260-8842-A0AA-67E93C6FC6E9}">
      <dgm:prSet/>
      <dgm:spPr/>
      <dgm:t>
        <a:bodyPr/>
        <a:lstStyle/>
        <a:p>
          <a:endParaRPr lang="en-US"/>
        </a:p>
      </dgm:t>
    </dgm:pt>
    <dgm:pt modelId="{825DF1F0-650B-6141-ACDC-E9F7EDCA37E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Pro </a:t>
          </a:r>
          <a:r>
            <a:rPr lang="en-US" dirty="0" err="1" smtClean="0"/>
            <a:t>všechny</a:t>
          </a:r>
          <a:r>
            <a:rPr lang="en-US" dirty="0" smtClean="0"/>
            <a:t> </a:t>
          </a:r>
          <a:r>
            <a:rPr lang="en-US" dirty="0" err="1" smtClean="0"/>
            <a:t>stejné</a:t>
          </a:r>
          <a:endParaRPr lang="en-US" dirty="0"/>
        </a:p>
      </dgm:t>
    </dgm:pt>
    <dgm:pt modelId="{32D44599-A996-2347-A6E5-DB8A95CE1438}" type="parTrans" cxnId="{FE5B4B51-8EB5-044D-B4E9-20645BEC52D9}">
      <dgm:prSet/>
      <dgm:spPr/>
      <dgm:t>
        <a:bodyPr/>
        <a:lstStyle/>
        <a:p>
          <a:endParaRPr lang="en-US"/>
        </a:p>
      </dgm:t>
    </dgm:pt>
    <dgm:pt modelId="{DE469465-AE0C-3B4B-9849-D529F21A12E2}" type="sibTrans" cxnId="{FE5B4B51-8EB5-044D-B4E9-20645BEC52D9}">
      <dgm:prSet/>
      <dgm:spPr/>
      <dgm:t>
        <a:bodyPr/>
        <a:lstStyle/>
        <a:p>
          <a:endParaRPr lang="en-US"/>
        </a:p>
      </dgm:t>
    </dgm:pt>
    <dgm:pt modelId="{B0FC4F7F-6DA2-494B-BED5-9C5B9B8AB7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Jen pro </a:t>
          </a:r>
          <a:r>
            <a:rPr lang="en-US" dirty="0" err="1" smtClean="0"/>
            <a:t>dotyčného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základě</a:t>
          </a:r>
          <a:r>
            <a:rPr lang="en-US" dirty="0" smtClean="0"/>
            <a:t> “bio” </a:t>
          </a:r>
          <a:r>
            <a:rPr lang="en-US" dirty="0" err="1" smtClean="0"/>
            <a:t>údajů</a:t>
          </a:r>
          <a:endParaRPr lang="en-US" dirty="0"/>
        </a:p>
      </dgm:t>
    </dgm:pt>
    <dgm:pt modelId="{1DB373F3-8BD0-B746-9098-428ADADEF155}" type="parTrans" cxnId="{C0224865-CA9B-D044-BFCB-327985F63AB7}">
      <dgm:prSet/>
      <dgm:spPr/>
      <dgm:t>
        <a:bodyPr/>
        <a:lstStyle/>
        <a:p>
          <a:endParaRPr lang="en-US"/>
        </a:p>
      </dgm:t>
    </dgm:pt>
    <dgm:pt modelId="{2D210A31-964E-CE4B-8339-3C366D9DCA50}" type="sibTrans" cxnId="{C0224865-CA9B-D044-BFCB-327985F63AB7}">
      <dgm:prSet/>
      <dgm:spPr/>
      <dgm:t>
        <a:bodyPr/>
        <a:lstStyle/>
        <a:p>
          <a:endParaRPr lang="en-US"/>
        </a:p>
      </dgm:t>
    </dgm:pt>
    <dgm:pt modelId="{63B02E61-80BB-6642-894D-5EB4E4E0103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Rozpracování</a:t>
          </a:r>
          <a:r>
            <a:rPr lang="en-US" dirty="0" smtClean="0"/>
            <a:t> </a:t>
          </a:r>
          <a:r>
            <a:rPr lang="en-US" dirty="0" err="1" smtClean="0"/>
            <a:t>příkladů</a:t>
          </a:r>
          <a:r>
            <a:rPr lang="en-US" dirty="0" smtClean="0"/>
            <a:t> </a:t>
          </a:r>
          <a:r>
            <a:rPr lang="en-US" dirty="0" err="1" smtClean="0"/>
            <a:t>metodou</a:t>
          </a:r>
          <a:r>
            <a:rPr lang="en-US" dirty="0" smtClean="0"/>
            <a:t> STAR</a:t>
          </a:r>
          <a:endParaRPr lang="en-US" dirty="0"/>
        </a:p>
      </dgm:t>
    </dgm:pt>
    <dgm:pt modelId="{44A45B1E-F2C2-7648-94D2-E01C4BE1AD3B}" type="parTrans" cxnId="{9AD4945C-6A1F-7945-89C2-90E2C2098153}">
      <dgm:prSet/>
      <dgm:spPr/>
      <dgm:t>
        <a:bodyPr/>
        <a:lstStyle/>
        <a:p>
          <a:endParaRPr lang="en-US"/>
        </a:p>
      </dgm:t>
    </dgm:pt>
    <dgm:pt modelId="{92643F9B-4025-A441-A0FA-FE7D281984B0}" type="sibTrans" cxnId="{9AD4945C-6A1F-7945-89C2-90E2C2098153}">
      <dgm:prSet/>
      <dgm:spPr/>
      <dgm:t>
        <a:bodyPr/>
        <a:lstStyle/>
        <a:p>
          <a:endParaRPr lang="en-US"/>
        </a:p>
      </dgm:t>
    </dgm:pt>
    <dgm:pt modelId="{10B0242B-A491-BA48-8E0D-1D1EEB5176C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Kognitivní</a:t>
          </a:r>
          <a:r>
            <a:rPr lang="en-US" dirty="0" smtClean="0"/>
            <a:t> </a:t>
          </a:r>
          <a:r>
            <a:rPr lang="en-US" dirty="0" err="1" smtClean="0"/>
            <a:t>otázky</a:t>
          </a:r>
          <a:endParaRPr lang="en-US" dirty="0"/>
        </a:p>
      </dgm:t>
    </dgm:pt>
    <dgm:pt modelId="{80805055-2702-814B-A355-BC11157D2D5D}" type="parTrans" cxnId="{591B812D-A27A-F24E-B505-90953C5BEB66}">
      <dgm:prSet/>
      <dgm:spPr/>
      <dgm:t>
        <a:bodyPr/>
        <a:lstStyle/>
        <a:p>
          <a:endParaRPr lang="en-US"/>
        </a:p>
      </dgm:t>
    </dgm:pt>
    <dgm:pt modelId="{F2CFB6DA-8CC6-3C41-99EB-DFF2E86F7B77}" type="sibTrans" cxnId="{591B812D-A27A-F24E-B505-90953C5BEB66}">
      <dgm:prSet/>
      <dgm:spPr/>
      <dgm:t>
        <a:bodyPr/>
        <a:lstStyle/>
        <a:p>
          <a:endParaRPr lang="en-US"/>
        </a:p>
      </dgm:t>
    </dgm:pt>
    <dgm:pt modelId="{670647D2-5785-0D43-A693-4F0967FB25B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Kritické</a:t>
          </a:r>
          <a:r>
            <a:rPr lang="en-US" dirty="0" smtClean="0"/>
            <a:t> </a:t>
          </a:r>
          <a:r>
            <a:rPr lang="en-US" dirty="0" err="1" smtClean="0"/>
            <a:t>situace</a:t>
          </a:r>
          <a:endParaRPr lang="en-US" dirty="0"/>
        </a:p>
      </dgm:t>
    </dgm:pt>
    <dgm:pt modelId="{4D2E8641-E01D-E146-B648-757795E7C240}" type="parTrans" cxnId="{67A10C3A-6F1F-384A-B369-FD6B8AE1541A}">
      <dgm:prSet/>
      <dgm:spPr/>
      <dgm:t>
        <a:bodyPr/>
        <a:lstStyle/>
        <a:p>
          <a:endParaRPr lang="en-US"/>
        </a:p>
      </dgm:t>
    </dgm:pt>
    <dgm:pt modelId="{B6B230E5-98B0-7646-8452-93C31D76FB61}" type="sibTrans" cxnId="{67A10C3A-6F1F-384A-B369-FD6B8AE1541A}">
      <dgm:prSet/>
      <dgm:spPr/>
      <dgm:t>
        <a:bodyPr/>
        <a:lstStyle/>
        <a:p>
          <a:endParaRPr lang="en-US"/>
        </a:p>
      </dgm:t>
    </dgm:pt>
    <dgm:pt modelId="{53F332D0-2EB8-F748-987B-5ED5CB47624A}" type="pres">
      <dgm:prSet presAssocID="{019E94CA-145F-DB4D-A21A-9D45A73AA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D1C8918-1605-664D-A465-43D18395014E}" type="pres">
      <dgm:prSet presAssocID="{019E94CA-145F-DB4D-A21A-9D45A73AA13C}" presName="Name1" presStyleCnt="0"/>
      <dgm:spPr/>
    </dgm:pt>
    <dgm:pt modelId="{DF83E6DF-EC73-9F4A-844B-BBE4F07B7F33}" type="pres">
      <dgm:prSet presAssocID="{019E94CA-145F-DB4D-A21A-9D45A73AA13C}" presName="cycle" presStyleCnt="0"/>
      <dgm:spPr/>
    </dgm:pt>
    <dgm:pt modelId="{01E5752D-48D0-264F-9294-1BDD620E8A8A}" type="pres">
      <dgm:prSet presAssocID="{019E94CA-145F-DB4D-A21A-9D45A73AA13C}" presName="srcNode" presStyleLbl="node1" presStyleIdx="0" presStyleCnt="4"/>
      <dgm:spPr/>
    </dgm:pt>
    <dgm:pt modelId="{B87A48F9-B8BA-044C-960E-BD42D962FB89}" type="pres">
      <dgm:prSet presAssocID="{019E94CA-145F-DB4D-A21A-9D45A73AA13C}" presName="conn" presStyleLbl="parChTrans1D2" presStyleIdx="0" presStyleCnt="1"/>
      <dgm:spPr/>
      <dgm:t>
        <a:bodyPr/>
        <a:lstStyle/>
        <a:p>
          <a:endParaRPr lang="en-US"/>
        </a:p>
      </dgm:t>
    </dgm:pt>
    <dgm:pt modelId="{DA10F360-04C3-C146-B53D-5D38F4444102}" type="pres">
      <dgm:prSet presAssocID="{019E94CA-145F-DB4D-A21A-9D45A73AA13C}" presName="extraNode" presStyleLbl="node1" presStyleIdx="0" presStyleCnt="4"/>
      <dgm:spPr/>
    </dgm:pt>
    <dgm:pt modelId="{C877BF20-AB71-A64C-8801-BAEF4CCBFD8C}" type="pres">
      <dgm:prSet presAssocID="{019E94CA-145F-DB4D-A21A-9D45A73AA13C}" presName="dstNode" presStyleLbl="node1" presStyleIdx="0" presStyleCnt="4"/>
      <dgm:spPr/>
    </dgm:pt>
    <dgm:pt modelId="{B79F6494-03A6-E142-B12A-02E9EC9E4976}" type="pres">
      <dgm:prSet presAssocID="{C4ED5FB0-1554-2640-BD7D-2320B37BDDB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04682-9A34-D94D-AB34-25D2833365C5}" type="pres">
      <dgm:prSet presAssocID="{C4ED5FB0-1554-2640-BD7D-2320B37BDDBD}" presName="accent_1" presStyleCnt="0"/>
      <dgm:spPr/>
    </dgm:pt>
    <dgm:pt modelId="{1A39BB2D-6035-CE41-8624-F71E5C131656}" type="pres">
      <dgm:prSet presAssocID="{C4ED5FB0-1554-2640-BD7D-2320B37BDDBD}" presName="accentRepeatNode" presStyleLbl="solidFgAcc1" presStyleIdx="0" presStyleCnt="4"/>
      <dgm:spPr/>
    </dgm:pt>
    <dgm:pt modelId="{A7ACE81A-F5DC-5747-9256-33462DD13623}" type="pres">
      <dgm:prSet presAssocID="{9E7BAD4A-D132-F849-9D37-789A8FFF6A3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69238-C9B1-9549-8887-52368BF81171}" type="pres">
      <dgm:prSet presAssocID="{9E7BAD4A-D132-F849-9D37-789A8FFF6A36}" presName="accent_2" presStyleCnt="0"/>
      <dgm:spPr/>
    </dgm:pt>
    <dgm:pt modelId="{D3168051-0362-F441-A22B-0D863B774AEB}" type="pres">
      <dgm:prSet presAssocID="{9E7BAD4A-D132-F849-9D37-789A8FFF6A36}" presName="accentRepeatNode" presStyleLbl="solidFgAcc1" presStyleIdx="1" presStyleCnt="4"/>
      <dgm:spPr/>
    </dgm:pt>
    <dgm:pt modelId="{E42B2558-7842-874E-91D5-71E54221F9AB}" type="pres">
      <dgm:prSet presAssocID="{AF746EC4-6988-A84D-9077-50C4CB62F19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24C3-64E0-A743-8F5F-BB7161A9BF38}" type="pres">
      <dgm:prSet presAssocID="{AF746EC4-6988-A84D-9077-50C4CB62F19F}" presName="accent_3" presStyleCnt="0"/>
      <dgm:spPr/>
    </dgm:pt>
    <dgm:pt modelId="{DE7CCBFA-DCBF-E940-8CF2-03796D608C9D}" type="pres">
      <dgm:prSet presAssocID="{AF746EC4-6988-A84D-9077-50C4CB62F19F}" presName="accentRepeatNode" presStyleLbl="solidFgAcc1" presStyleIdx="2" presStyleCnt="4"/>
      <dgm:spPr/>
    </dgm:pt>
    <dgm:pt modelId="{5E099359-0BFA-1247-BDE9-B43BADC50D77}" type="pres">
      <dgm:prSet presAssocID="{10B0242B-A491-BA48-8E0D-1D1EEB5176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A27D-187A-5840-AA04-2CAF1970E787}" type="pres">
      <dgm:prSet presAssocID="{10B0242B-A491-BA48-8E0D-1D1EEB5176C2}" presName="accent_4" presStyleCnt="0"/>
      <dgm:spPr/>
    </dgm:pt>
    <dgm:pt modelId="{364CCEB8-9686-7A40-9940-0BC7A1717C72}" type="pres">
      <dgm:prSet presAssocID="{10B0242B-A491-BA48-8E0D-1D1EEB5176C2}" presName="accentRepeatNode" presStyleLbl="solidFgAcc1" presStyleIdx="3" presStyleCnt="4"/>
      <dgm:spPr/>
    </dgm:pt>
  </dgm:ptLst>
  <dgm:cxnLst>
    <dgm:cxn modelId="{591B812D-A27A-F24E-B505-90953C5BEB66}" srcId="{019E94CA-145F-DB4D-A21A-9D45A73AA13C}" destId="{10B0242B-A491-BA48-8E0D-1D1EEB5176C2}" srcOrd="3" destOrd="0" parTransId="{80805055-2702-814B-A355-BC11157D2D5D}" sibTransId="{F2CFB6DA-8CC6-3C41-99EB-DFF2E86F7B77}"/>
    <dgm:cxn modelId="{B88E8F1E-7ADE-4B18-B928-948BD19046F7}" type="presOf" srcId="{825DF1F0-650B-6141-ACDC-E9F7EDCA37EB}" destId="{B79F6494-03A6-E142-B12A-02E9EC9E4976}" srcOrd="0" destOrd="1" presId="urn:microsoft.com/office/officeart/2008/layout/VerticalCurvedList"/>
    <dgm:cxn modelId="{A125A868-C18D-4525-BCE8-D8452F225E08}" type="presOf" srcId="{63B02E61-80BB-6642-894D-5EB4E4E01037}" destId="{E42B2558-7842-874E-91D5-71E54221F9AB}" srcOrd="0" destOrd="1" presId="urn:microsoft.com/office/officeart/2008/layout/VerticalCurvedList"/>
    <dgm:cxn modelId="{2B90A43A-C22B-4651-AFBE-6BAF872411D4}" type="presOf" srcId="{10B0242B-A491-BA48-8E0D-1D1EEB5176C2}" destId="{5E099359-0BFA-1247-BDE9-B43BADC50D77}" srcOrd="0" destOrd="0" presId="urn:microsoft.com/office/officeart/2008/layout/VerticalCurvedList"/>
    <dgm:cxn modelId="{29403B43-DC25-F64D-8983-78D55354C6CF}" srcId="{019E94CA-145F-DB4D-A21A-9D45A73AA13C}" destId="{C4ED5FB0-1554-2640-BD7D-2320B37BDDBD}" srcOrd="0" destOrd="0" parTransId="{4A161430-CFA1-D044-96A8-709CC85CDC1E}" sibTransId="{B4B99A93-F331-CD4F-B368-D3D48C26780E}"/>
    <dgm:cxn modelId="{84469C95-793F-44E0-BE9F-15A6C3424D9D}" type="presOf" srcId="{AF746EC4-6988-A84D-9077-50C4CB62F19F}" destId="{E42B2558-7842-874E-91D5-71E54221F9AB}" srcOrd="0" destOrd="0" presId="urn:microsoft.com/office/officeart/2008/layout/VerticalCurvedList"/>
    <dgm:cxn modelId="{F6AFB305-30FB-43E1-BA82-D237340BF3F0}" type="presOf" srcId="{019E94CA-145F-DB4D-A21A-9D45A73AA13C}" destId="{53F332D0-2EB8-F748-987B-5ED5CB47624A}" srcOrd="0" destOrd="0" presId="urn:microsoft.com/office/officeart/2008/layout/VerticalCurvedList"/>
    <dgm:cxn modelId="{9AD4945C-6A1F-7945-89C2-90E2C2098153}" srcId="{AF746EC4-6988-A84D-9077-50C4CB62F19F}" destId="{63B02E61-80BB-6642-894D-5EB4E4E01037}" srcOrd="0" destOrd="0" parTransId="{44A45B1E-F2C2-7648-94D2-E01C4BE1AD3B}" sibTransId="{92643F9B-4025-A441-A0FA-FE7D281984B0}"/>
    <dgm:cxn modelId="{BAAD330B-3CAD-46E7-AE7E-42F85744A0A9}" type="presOf" srcId="{DE469465-AE0C-3B4B-9849-D529F21A12E2}" destId="{B87A48F9-B8BA-044C-960E-BD42D962FB89}" srcOrd="0" destOrd="0" presId="urn:microsoft.com/office/officeart/2008/layout/VerticalCurvedList"/>
    <dgm:cxn modelId="{690F07D2-457E-204F-B00D-ACD482AEF664}" srcId="{019E94CA-145F-DB4D-A21A-9D45A73AA13C}" destId="{9E7BAD4A-D132-F849-9D37-789A8FFF6A36}" srcOrd="1" destOrd="0" parTransId="{1E78BEDE-99D4-AC4D-9BA8-EAA97CB3D3B6}" sibTransId="{12541C84-25C8-7146-8EAE-9B7036B2051E}"/>
    <dgm:cxn modelId="{C0224865-CA9B-D044-BFCB-327985F63AB7}" srcId="{9E7BAD4A-D132-F849-9D37-789A8FFF6A36}" destId="{B0FC4F7F-6DA2-494B-BED5-9C5B9B8AB786}" srcOrd="0" destOrd="0" parTransId="{1DB373F3-8BD0-B746-9098-428ADADEF155}" sibTransId="{2D210A31-964E-CE4B-8339-3C366D9DCA50}"/>
    <dgm:cxn modelId="{FE5B4B51-8EB5-044D-B4E9-20645BEC52D9}" srcId="{C4ED5FB0-1554-2640-BD7D-2320B37BDDBD}" destId="{825DF1F0-650B-6141-ACDC-E9F7EDCA37EB}" srcOrd="0" destOrd="0" parTransId="{32D44599-A996-2347-A6E5-DB8A95CE1438}" sibTransId="{DE469465-AE0C-3B4B-9849-D529F21A12E2}"/>
    <dgm:cxn modelId="{67A10C3A-6F1F-384A-B369-FD6B8AE1541A}" srcId="{10B0242B-A491-BA48-8E0D-1D1EEB5176C2}" destId="{670647D2-5785-0D43-A693-4F0967FB25BE}" srcOrd="0" destOrd="0" parTransId="{4D2E8641-E01D-E146-B648-757795E7C240}" sibTransId="{B6B230E5-98B0-7646-8452-93C31D76FB61}"/>
    <dgm:cxn modelId="{EE0A9C39-3E59-4432-B000-B4B549BF6990}" type="presOf" srcId="{B0FC4F7F-6DA2-494B-BED5-9C5B9B8AB786}" destId="{A7ACE81A-F5DC-5747-9256-33462DD13623}" srcOrd="0" destOrd="1" presId="urn:microsoft.com/office/officeart/2008/layout/VerticalCurvedList"/>
    <dgm:cxn modelId="{47C48CE2-1839-4ED1-830F-970D6AE7D1AD}" type="presOf" srcId="{670647D2-5785-0D43-A693-4F0967FB25BE}" destId="{5E099359-0BFA-1247-BDE9-B43BADC50D77}" srcOrd="0" destOrd="1" presId="urn:microsoft.com/office/officeart/2008/layout/VerticalCurvedList"/>
    <dgm:cxn modelId="{3BDC2CE6-6260-8842-A0AA-67E93C6FC6E9}" srcId="{019E94CA-145F-DB4D-A21A-9D45A73AA13C}" destId="{AF746EC4-6988-A84D-9077-50C4CB62F19F}" srcOrd="2" destOrd="0" parTransId="{5CE00E89-F365-0940-A0AA-2C7234D2B1EA}" sibTransId="{1D8B6897-78D2-5F49-BFEA-46B5F1F18135}"/>
    <dgm:cxn modelId="{B88A8B48-A96C-4E48-B46F-25AAD5D73D39}" type="presOf" srcId="{9E7BAD4A-D132-F849-9D37-789A8FFF6A36}" destId="{A7ACE81A-F5DC-5747-9256-33462DD13623}" srcOrd="0" destOrd="0" presId="urn:microsoft.com/office/officeart/2008/layout/VerticalCurvedList"/>
    <dgm:cxn modelId="{D7DE9EF4-9240-4831-B0CD-B31D0C4C2C53}" type="presOf" srcId="{C4ED5FB0-1554-2640-BD7D-2320B37BDDBD}" destId="{B79F6494-03A6-E142-B12A-02E9EC9E4976}" srcOrd="0" destOrd="0" presId="urn:microsoft.com/office/officeart/2008/layout/VerticalCurvedList"/>
    <dgm:cxn modelId="{C5BB339B-D787-4DE4-A048-D86131F643C7}" type="presParOf" srcId="{53F332D0-2EB8-F748-987B-5ED5CB47624A}" destId="{FD1C8918-1605-664D-A465-43D18395014E}" srcOrd="0" destOrd="0" presId="urn:microsoft.com/office/officeart/2008/layout/VerticalCurvedList"/>
    <dgm:cxn modelId="{8BB7FF24-09D5-4000-BF1A-AC7E4CCFE78F}" type="presParOf" srcId="{FD1C8918-1605-664D-A465-43D18395014E}" destId="{DF83E6DF-EC73-9F4A-844B-BBE4F07B7F33}" srcOrd="0" destOrd="0" presId="urn:microsoft.com/office/officeart/2008/layout/VerticalCurvedList"/>
    <dgm:cxn modelId="{D5640085-4EDE-4B08-8A74-B06D0DD50A17}" type="presParOf" srcId="{DF83E6DF-EC73-9F4A-844B-BBE4F07B7F33}" destId="{01E5752D-48D0-264F-9294-1BDD620E8A8A}" srcOrd="0" destOrd="0" presId="urn:microsoft.com/office/officeart/2008/layout/VerticalCurvedList"/>
    <dgm:cxn modelId="{1415F4C1-49DF-4DC7-9776-0E987901608A}" type="presParOf" srcId="{DF83E6DF-EC73-9F4A-844B-BBE4F07B7F33}" destId="{B87A48F9-B8BA-044C-960E-BD42D962FB89}" srcOrd="1" destOrd="0" presId="urn:microsoft.com/office/officeart/2008/layout/VerticalCurvedList"/>
    <dgm:cxn modelId="{D4233864-02B4-4758-90C4-FB748BF746FF}" type="presParOf" srcId="{DF83E6DF-EC73-9F4A-844B-BBE4F07B7F33}" destId="{DA10F360-04C3-C146-B53D-5D38F4444102}" srcOrd="2" destOrd="0" presId="urn:microsoft.com/office/officeart/2008/layout/VerticalCurvedList"/>
    <dgm:cxn modelId="{A5D35EA8-4CE3-4AC7-8F64-F5C06D3F1F55}" type="presParOf" srcId="{DF83E6DF-EC73-9F4A-844B-BBE4F07B7F33}" destId="{C877BF20-AB71-A64C-8801-BAEF4CCBFD8C}" srcOrd="3" destOrd="0" presId="urn:microsoft.com/office/officeart/2008/layout/VerticalCurvedList"/>
    <dgm:cxn modelId="{18B0D9C1-2678-4303-92C9-88FBE23876D4}" type="presParOf" srcId="{FD1C8918-1605-664D-A465-43D18395014E}" destId="{B79F6494-03A6-E142-B12A-02E9EC9E4976}" srcOrd="1" destOrd="0" presId="urn:microsoft.com/office/officeart/2008/layout/VerticalCurvedList"/>
    <dgm:cxn modelId="{7F72A9C6-AAF2-4E74-A720-FEA616210807}" type="presParOf" srcId="{FD1C8918-1605-664D-A465-43D18395014E}" destId="{C4404682-9A34-D94D-AB34-25D2833365C5}" srcOrd="2" destOrd="0" presId="urn:microsoft.com/office/officeart/2008/layout/VerticalCurvedList"/>
    <dgm:cxn modelId="{CD6E52AC-470F-4C07-960D-03BDA12BCD14}" type="presParOf" srcId="{C4404682-9A34-D94D-AB34-25D2833365C5}" destId="{1A39BB2D-6035-CE41-8624-F71E5C131656}" srcOrd="0" destOrd="0" presId="urn:microsoft.com/office/officeart/2008/layout/VerticalCurvedList"/>
    <dgm:cxn modelId="{DB05B716-94F9-4C70-9247-F0FC7B23B72D}" type="presParOf" srcId="{FD1C8918-1605-664D-A465-43D18395014E}" destId="{A7ACE81A-F5DC-5747-9256-33462DD13623}" srcOrd="3" destOrd="0" presId="urn:microsoft.com/office/officeart/2008/layout/VerticalCurvedList"/>
    <dgm:cxn modelId="{512BE398-B5D5-457B-890F-59A1CA7A277B}" type="presParOf" srcId="{FD1C8918-1605-664D-A465-43D18395014E}" destId="{5F769238-C9B1-9549-8887-52368BF81171}" srcOrd="4" destOrd="0" presId="urn:microsoft.com/office/officeart/2008/layout/VerticalCurvedList"/>
    <dgm:cxn modelId="{2C836325-5C9F-4375-8C7D-3F04FF2010F3}" type="presParOf" srcId="{5F769238-C9B1-9549-8887-52368BF81171}" destId="{D3168051-0362-F441-A22B-0D863B774AEB}" srcOrd="0" destOrd="0" presId="urn:microsoft.com/office/officeart/2008/layout/VerticalCurvedList"/>
    <dgm:cxn modelId="{B6A43FBC-D4F5-4F58-AF5B-A56D612E7079}" type="presParOf" srcId="{FD1C8918-1605-664D-A465-43D18395014E}" destId="{E42B2558-7842-874E-91D5-71E54221F9AB}" srcOrd="5" destOrd="0" presId="urn:microsoft.com/office/officeart/2008/layout/VerticalCurvedList"/>
    <dgm:cxn modelId="{71000C7C-17CA-4C56-8023-03D21EE33EC3}" type="presParOf" srcId="{FD1C8918-1605-664D-A465-43D18395014E}" destId="{72DB24C3-64E0-A743-8F5F-BB7161A9BF38}" srcOrd="6" destOrd="0" presId="urn:microsoft.com/office/officeart/2008/layout/VerticalCurvedList"/>
    <dgm:cxn modelId="{E57629FF-5145-4CC4-9D4E-F1B18AF5145B}" type="presParOf" srcId="{72DB24C3-64E0-A743-8F5F-BB7161A9BF38}" destId="{DE7CCBFA-DCBF-E940-8CF2-03796D608C9D}" srcOrd="0" destOrd="0" presId="urn:microsoft.com/office/officeart/2008/layout/VerticalCurvedList"/>
    <dgm:cxn modelId="{AC65C934-118F-4571-8F68-B3405D818105}" type="presParOf" srcId="{FD1C8918-1605-664D-A465-43D18395014E}" destId="{5E099359-0BFA-1247-BDE9-B43BADC50D77}" srcOrd="7" destOrd="0" presId="urn:microsoft.com/office/officeart/2008/layout/VerticalCurvedList"/>
    <dgm:cxn modelId="{92F4B68E-4344-47FC-A251-960E55EC50CD}" type="presParOf" srcId="{FD1C8918-1605-664D-A465-43D18395014E}" destId="{F626A27D-187A-5840-AA04-2CAF1970E787}" srcOrd="8" destOrd="0" presId="urn:microsoft.com/office/officeart/2008/layout/VerticalCurvedList"/>
    <dgm:cxn modelId="{7BC0CBD5-2742-4E8C-A017-F6FCC9A3AEB1}" type="presParOf" srcId="{F626A27D-187A-5840-AA04-2CAF1970E787}" destId="{364CCEB8-9686-7A40-9940-0BC7A1717C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A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Actions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činnosti)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F4BD1CFE-F750-4017-AC74-FAA0E9FCC2E3}" type="presOf" srcId="{006DA774-211B-4113-8C60-0D3DBE43BC1F}" destId="{FEEF7D80-F4E0-4763-9CC1-C8EED090E4EE}" srcOrd="1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D81EB99F-010C-4928-9119-FE88A1EE9308}" type="presOf" srcId="{773B6369-6648-4867-837F-E22C64E189DE}" destId="{6B3B4A1B-FE63-4ED8-833E-718E81C8EB68}" srcOrd="0" destOrd="0" presId="urn:microsoft.com/office/officeart/2005/8/layout/hList9"/>
    <dgm:cxn modelId="{66AC5BDC-8E65-4D26-AD87-B9D69A2F204B}" type="presOf" srcId="{B59F2D52-70F0-4122-AE3C-50802AB7C27E}" destId="{AFDA695E-73AC-4A6F-AFC1-35BD6605F627}" srcOrd="0" destOrd="0" presId="urn:microsoft.com/office/officeart/2005/8/layout/hList9"/>
    <dgm:cxn modelId="{0902D0F7-0407-4DE8-BFD4-8C27EF23B03D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429E24B6-13F0-42ED-9247-4882FCEFA426}" type="presParOf" srcId="{6B3B4A1B-FE63-4ED8-833E-718E81C8EB68}" destId="{4105BCFF-08C5-425D-A674-EB2DEDBCC896}" srcOrd="0" destOrd="0" presId="urn:microsoft.com/office/officeart/2005/8/layout/hList9"/>
    <dgm:cxn modelId="{2B8532D7-04DD-4426-91F8-0FC0E0F68BFC}" type="presParOf" srcId="{6B3B4A1B-FE63-4ED8-833E-718E81C8EB68}" destId="{711325A7-9CDA-4D48-A816-8E4F44E90E90}" srcOrd="1" destOrd="0" presId="urn:microsoft.com/office/officeart/2005/8/layout/hList9"/>
    <dgm:cxn modelId="{090C294E-0B5B-4A7B-A02F-41B809400882}" type="presParOf" srcId="{711325A7-9CDA-4D48-A816-8E4F44E90E90}" destId="{379D9128-BB11-4C0C-8E7B-257442E38AE7}" srcOrd="0" destOrd="0" presId="urn:microsoft.com/office/officeart/2005/8/layout/hList9"/>
    <dgm:cxn modelId="{146784B2-871D-4BF4-BEB9-146CA1BF5279}" type="presParOf" srcId="{711325A7-9CDA-4D48-A816-8E4F44E90E90}" destId="{817F4C6F-3687-47E1-9F81-1FF35507354C}" srcOrd="1" destOrd="0" presId="urn:microsoft.com/office/officeart/2005/8/layout/hList9"/>
    <dgm:cxn modelId="{6FB35BBC-0A69-469D-8898-61AD9312F24C}" type="presParOf" srcId="{817F4C6F-3687-47E1-9F81-1FF35507354C}" destId="{3849AFB7-671F-4AC7-9212-2DF132B7F8A8}" srcOrd="0" destOrd="0" presId="urn:microsoft.com/office/officeart/2005/8/layout/hList9"/>
    <dgm:cxn modelId="{281AA192-7382-428B-BB9A-BD7FDBD2D34E}" type="presParOf" srcId="{817F4C6F-3687-47E1-9F81-1FF35507354C}" destId="{FEEF7D80-F4E0-4763-9CC1-C8EED090E4EE}" srcOrd="1" destOrd="0" presId="urn:microsoft.com/office/officeart/2005/8/layout/hList9"/>
    <dgm:cxn modelId="{88C97878-24AD-4CC4-BD4F-0F88496CD618}" type="presParOf" srcId="{6B3B4A1B-FE63-4ED8-833E-718E81C8EB68}" destId="{73E5B0A9-8BAE-450D-9ECB-E5C2B1D08804}" srcOrd="2" destOrd="0" presId="urn:microsoft.com/office/officeart/2005/8/layout/hList9"/>
    <dgm:cxn modelId="{74A5EB1A-D6A4-4010-899C-F7AEF0A371A1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5B648F18-84A7-4A77-95AD-6729E4F2646C}" type="presOf" srcId="{CB9EE539-3CA2-4048-AF93-17CAB3831686}" destId="{5C125F16-88EF-B849-9E20-6FF09193FA12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B352D1DA-AFC7-4F7C-B9CE-FD197C01070E}" type="presOf" srcId="{B3D2CAC3-5885-F74F-8F54-02D0D3D67561}" destId="{4224F24E-F810-6542-BDF7-9ACFD9F8C504}" srcOrd="0" destOrd="0" presId="urn:microsoft.com/office/officeart/2005/8/layout/StepDownProcess"/>
    <dgm:cxn modelId="{3F012FC1-D444-47F7-8279-E7D38106879D}" type="presOf" srcId="{0602C7FC-BA30-7647-8FAD-F5813A917C73}" destId="{9C3BB22D-345F-C44C-B432-70B997D2A7D5}" srcOrd="0" destOrd="0" presId="urn:microsoft.com/office/officeart/2005/8/layout/StepDownProcess"/>
    <dgm:cxn modelId="{F01A7064-30A1-4C33-A35D-A5F272A9C054}" type="presOf" srcId="{8EA66C3D-271E-8B46-98ED-EDB8D53BFBEB}" destId="{5BC9AE89-7DFF-0144-8B18-B3942C23695B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9F40319F-88DE-4A31-91C5-2ADB46294F65}" type="presParOf" srcId="{4224F24E-F810-6542-BDF7-9ACFD9F8C504}" destId="{30982FA6-D830-234C-A5FF-07C9A4BC56AE}" srcOrd="0" destOrd="0" presId="urn:microsoft.com/office/officeart/2005/8/layout/StepDownProcess"/>
    <dgm:cxn modelId="{559EAE9F-F692-47C8-86C2-D5C02BBA15FF}" type="presParOf" srcId="{30982FA6-D830-234C-A5FF-07C9A4BC56AE}" destId="{D1D9E0B8-05D5-494A-9267-B9EB287716AC}" srcOrd="0" destOrd="0" presId="urn:microsoft.com/office/officeart/2005/8/layout/StepDownProcess"/>
    <dgm:cxn modelId="{A61F7486-A56A-4777-BF58-2322352873F3}" type="presParOf" srcId="{30982FA6-D830-234C-A5FF-07C9A4BC56AE}" destId="{5BC9AE89-7DFF-0144-8B18-B3942C23695B}" srcOrd="1" destOrd="0" presId="urn:microsoft.com/office/officeart/2005/8/layout/StepDownProcess"/>
    <dgm:cxn modelId="{A68E3C2E-3682-45F3-8C7C-4152D1964EC7}" type="presParOf" srcId="{30982FA6-D830-234C-A5FF-07C9A4BC56AE}" destId="{B75F897D-4C89-AE44-8919-52CF52855AF2}" srcOrd="2" destOrd="0" presId="urn:microsoft.com/office/officeart/2005/8/layout/StepDownProcess"/>
    <dgm:cxn modelId="{F7EE53B8-472D-4B82-B887-E1B89243AD33}" type="presParOf" srcId="{4224F24E-F810-6542-BDF7-9ACFD9F8C504}" destId="{7611C893-D4E5-2843-8EE7-1CE8C7CD299E}" srcOrd="1" destOrd="0" presId="urn:microsoft.com/office/officeart/2005/8/layout/StepDownProcess"/>
    <dgm:cxn modelId="{B85F941F-47C2-45A5-B449-ECA22A69B6E6}" type="presParOf" srcId="{4224F24E-F810-6542-BDF7-9ACFD9F8C504}" destId="{07DF8D68-ED12-3F4C-88FF-DE57ED3FFC79}" srcOrd="2" destOrd="0" presId="urn:microsoft.com/office/officeart/2005/8/layout/StepDownProcess"/>
    <dgm:cxn modelId="{88EA5169-FF2C-4430-95DF-FF9524A1ED85}" type="presParOf" srcId="{07DF8D68-ED12-3F4C-88FF-DE57ED3FFC79}" destId="{A271B1DA-BD8A-DD40-8D56-7B4EF78E14A1}" srcOrd="0" destOrd="0" presId="urn:microsoft.com/office/officeart/2005/8/layout/StepDownProcess"/>
    <dgm:cxn modelId="{8013BADE-3785-4630-A062-EBCE80FC4419}" type="presParOf" srcId="{07DF8D68-ED12-3F4C-88FF-DE57ED3FFC79}" destId="{5C125F16-88EF-B849-9E20-6FF09193FA12}" srcOrd="1" destOrd="0" presId="urn:microsoft.com/office/officeart/2005/8/layout/StepDownProcess"/>
    <dgm:cxn modelId="{4AB8AA22-EB6D-4CDF-8356-BF005EA45CC0}" type="presParOf" srcId="{07DF8D68-ED12-3F4C-88FF-DE57ED3FFC79}" destId="{F03CFD46-87DC-B747-B35F-B2E0E17D58F7}" srcOrd="2" destOrd="0" presId="urn:microsoft.com/office/officeart/2005/8/layout/StepDownProcess"/>
    <dgm:cxn modelId="{440F8F37-4D46-40B9-BF8B-A4623CCE4199}" type="presParOf" srcId="{4224F24E-F810-6542-BDF7-9ACFD9F8C504}" destId="{753CD307-7B6A-4940-9FA5-186E9296C5E5}" srcOrd="3" destOrd="0" presId="urn:microsoft.com/office/officeart/2005/8/layout/StepDownProcess"/>
    <dgm:cxn modelId="{86C7AA0D-F1F7-4DF8-BF17-BC17CBD0EE18}" type="presParOf" srcId="{4224F24E-F810-6542-BDF7-9ACFD9F8C504}" destId="{4A63A2C4-95A3-8440-B45C-F3659A25F03C}" srcOrd="4" destOrd="0" presId="urn:microsoft.com/office/officeart/2005/8/layout/StepDownProcess"/>
    <dgm:cxn modelId="{ECBBB9DC-DEDF-4393-A0F0-60F8FAB10140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R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Results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(pracovní výsledky)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75B2CD97-FCB7-4562-B1C0-E1A8BC20C83E}" type="presOf" srcId="{B59F2D52-70F0-4122-AE3C-50802AB7C27E}" destId="{AFDA695E-73AC-4A6F-AFC1-35BD6605F627}" srcOrd="0" destOrd="0" presId="urn:microsoft.com/office/officeart/2005/8/layout/hList9"/>
    <dgm:cxn modelId="{E509D607-2C26-49D6-999C-F7C74AD8996A}" type="presOf" srcId="{006DA774-211B-4113-8C60-0D3DBE43BC1F}" destId="{FEEF7D80-F4E0-4763-9CC1-C8EED090E4EE}" srcOrd="1" destOrd="0" presId="urn:microsoft.com/office/officeart/2005/8/layout/hList9"/>
    <dgm:cxn modelId="{C52FC4D9-9A1D-4DF3-8B77-7DF2D26B7267}" type="presOf" srcId="{773B6369-6648-4867-837F-E22C64E189DE}" destId="{6B3B4A1B-FE63-4ED8-833E-718E81C8EB68}" srcOrd="0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1AD674EC-2871-4842-B211-705235015480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53FAA7E8-4038-4CCE-B968-E43F1C79FC7B}" type="presParOf" srcId="{6B3B4A1B-FE63-4ED8-833E-718E81C8EB68}" destId="{4105BCFF-08C5-425D-A674-EB2DEDBCC896}" srcOrd="0" destOrd="0" presId="urn:microsoft.com/office/officeart/2005/8/layout/hList9"/>
    <dgm:cxn modelId="{1DC4F905-78C5-4399-9173-4376C744AF05}" type="presParOf" srcId="{6B3B4A1B-FE63-4ED8-833E-718E81C8EB68}" destId="{711325A7-9CDA-4D48-A816-8E4F44E90E90}" srcOrd="1" destOrd="0" presId="urn:microsoft.com/office/officeart/2005/8/layout/hList9"/>
    <dgm:cxn modelId="{492D2FDB-704F-4D1F-B6D5-FD8FB49317B9}" type="presParOf" srcId="{711325A7-9CDA-4D48-A816-8E4F44E90E90}" destId="{379D9128-BB11-4C0C-8E7B-257442E38AE7}" srcOrd="0" destOrd="0" presId="urn:microsoft.com/office/officeart/2005/8/layout/hList9"/>
    <dgm:cxn modelId="{D9C13977-D8CC-42B5-BFDD-C4586620C808}" type="presParOf" srcId="{711325A7-9CDA-4D48-A816-8E4F44E90E90}" destId="{817F4C6F-3687-47E1-9F81-1FF35507354C}" srcOrd="1" destOrd="0" presId="urn:microsoft.com/office/officeart/2005/8/layout/hList9"/>
    <dgm:cxn modelId="{1A9EE3A5-B752-4BEF-9E1C-C58BD6573859}" type="presParOf" srcId="{817F4C6F-3687-47E1-9F81-1FF35507354C}" destId="{3849AFB7-671F-4AC7-9212-2DF132B7F8A8}" srcOrd="0" destOrd="0" presId="urn:microsoft.com/office/officeart/2005/8/layout/hList9"/>
    <dgm:cxn modelId="{3C4068CC-B8D1-4CEF-AECD-58A7D0CC5CAE}" type="presParOf" srcId="{817F4C6F-3687-47E1-9F81-1FF35507354C}" destId="{FEEF7D80-F4E0-4763-9CC1-C8EED090E4EE}" srcOrd="1" destOrd="0" presId="urn:microsoft.com/office/officeart/2005/8/layout/hList9"/>
    <dgm:cxn modelId="{2E2DB092-474D-423A-8ADA-941F2969EAED}" type="presParOf" srcId="{6B3B4A1B-FE63-4ED8-833E-718E81C8EB68}" destId="{73E5B0A9-8BAE-450D-9ECB-E5C2B1D08804}" srcOrd="2" destOrd="0" presId="urn:microsoft.com/office/officeart/2005/8/layout/hList9"/>
    <dgm:cxn modelId="{C980ABE0-A2FC-4EB4-9512-AFC545C49461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445BF-24B0-467D-83E0-396987AC3F2E}" type="presOf" srcId="{B3D2CAC3-5885-F74F-8F54-02D0D3D67561}" destId="{4224F24E-F810-6542-BDF7-9ACFD9F8C504}" srcOrd="0" destOrd="0" presId="urn:microsoft.com/office/officeart/2005/8/layout/StepDownProcess"/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7CEB18EE-D5C5-4177-A620-A42F4722C088}" type="presOf" srcId="{0602C7FC-BA30-7647-8FAD-F5813A917C73}" destId="{9C3BB22D-345F-C44C-B432-70B997D2A7D5}" srcOrd="0" destOrd="0" presId="urn:microsoft.com/office/officeart/2005/8/layout/StepDownProcess"/>
    <dgm:cxn modelId="{59C5DC8F-9891-4023-93F0-F5BCE7C5604E}" type="presOf" srcId="{CB9EE539-3CA2-4048-AF93-17CAB3831686}" destId="{5C125F16-88EF-B849-9E20-6FF09193FA12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8CB9B1AA-26E4-43B5-AE5C-E7A1D856D124}" type="presOf" srcId="{8EA66C3D-271E-8B46-98ED-EDB8D53BFBEB}" destId="{5BC9AE89-7DFF-0144-8B18-B3942C23695B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E5061563-B6D6-4435-89B7-BDE6C5847957}" type="presParOf" srcId="{4224F24E-F810-6542-BDF7-9ACFD9F8C504}" destId="{30982FA6-D830-234C-A5FF-07C9A4BC56AE}" srcOrd="0" destOrd="0" presId="urn:microsoft.com/office/officeart/2005/8/layout/StepDownProcess"/>
    <dgm:cxn modelId="{D947D258-A0B6-47F6-A3FF-C0A0D102E67C}" type="presParOf" srcId="{30982FA6-D830-234C-A5FF-07C9A4BC56AE}" destId="{D1D9E0B8-05D5-494A-9267-B9EB287716AC}" srcOrd="0" destOrd="0" presId="urn:microsoft.com/office/officeart/2005/8/layout/StepDownProcess"/>
    <dgm:cxn modelId="{126AB773-45FE-4AFD-B15E-E84645375778}" type="presParOf" srcId="{30982FA6-D830-234C-A5FF-07C9A4BC56AE}" destId="{5BC9AE89-7DFF-0144-8B18-B3942C23695B}" srcOrd="1" destOrd="0" presId="urn:microsoft.com/office/officeart/2005/8/layout/StepDownProcess"/>
    <dgm:cxn modelId="{8C035996-92B6-41ED-BF81-7D2CA341B71E}" type="presParOf" srcId="{30982FA6-D830-234C-A5FF-07C9A4BC56AE}" destId="{B75F897D-4C89-AE44-8919-52CF52855AF2}" srcOrd="2" destOrd="0" presId="urn:microsoft.com/office/officeart/2005/8/layout/StepDownProcess"/>
    <dgm:cxn modelId="{6F3A078B-CBA0-4618-B4EE-CF359F607B05}" type="presParOf" srcId="{4224F24E-F810-6542-BDF7-9ACFD9F8C504}" destId="{7611C893-D4E5-2843-8EE7-1CE8C7CD299E}" srcOrd="1" destOrd="0" presId="urn:microsoft.com/office/officeart/2005/8/layout/StepDownProcess"/>
    <dgm:cxn modelId="{86BC591B-D0DD-45C4-B68D-B8631E87915C}" type="presParOf" srcId="{4224F24E-F810-6542-BDF7-9ACFD9F8C504}" destId="{07DF8D68-ED12-3F4C-88FF-DE57ED3FFC79}" srcOrd="2" destOrd="0" presId="urn:microsoft.com/office/officeart/2005/8/layout/StepDownProcess"/>
    <dgm:cxn modelId="{76E7C0A7-1ECF-4185-BC66-7D0E59BF333D}" type="presParOf" srcId="{07DF8D68-ED12-3F4C-88FF-DE57ED3FFC79}" destId="{A271B1DA-BD8A-DD40-8D56-7B4EF78E14A1}" srcOrd="0" destOrd="0" presId="urn:microsoft.com/office/officeart/2005/8/layout/StepDownProcess"/>
    <dgm:cxn modelId="{5464F7A9-8759-41D8-8D7C-9F58002530CD}" type="presParOf" srcId="{07DF8D68-ED12-3F4C-88FF-DE57ED3FFC79}" destId="{5C125F16-88EF-B849-9E20-6FF09193FA12}" srcOrd="1" destOrd="0" presId="urn:microsoft.com/office/officeart/2005/8/layout/StepDownProcess"/>
    <dgm:cxn modelId="{E5ACCF39-F08C-4639-A3F4-044EC524BC55}" type="presParOf" srcId="{07DF8D68-ED12-3F4C-88FF-DE57ED3FFC79}" destId="{F03CFD46-87DC-B747-B35F-B2E0E17D58F7}" srcOrd="2" destOrd="0" presId="urn:microsoft.com/office/officeart/2005/8/layout/StepDownProcess"/>
    <dgm:cxn modelId="{E884A5AB-5BA1-4867-9A00-E689F79DF792}" type="presParOf" srcId="{4224F24E-F810-6542-BDF7-9ACFD9F8C504}" destId="{753CD307-7B6A-4940-9FA5-186E9296C5E5}" srcOrd="3" destOrd="0" presId="urn:microsoft.com/office/officeart/2005/8/layout/StepDownProcess"/>
    <dgm:cxn modelId="{42535E5D-90AB-433F-9E9B-FED8B5745143}" type="presParOf" srcId="{4224F24E-F810-6542-BDF7-9ACFD9F8C504}" destId="{4A63A2C4-95A3-8440-B45C-F3659A25F03C}" srcOrd="4" destOrd="0" presId="urn:microsoft.com/office/officeart/2005/8/layout/StepDownProcess"/>
    <dgm:cxn modelId="{6F589ABD-4982-4631-9BF0-78FBA3EE95B8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D816C-7D22-4915-BAC9-DB03AA48E7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C138CEE-2D7C-4173-B65F-9AAD3BBF8ECB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Výběr kompetence 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559C762F-B86B-4DE1-BEB0-38A9BC7A39D5}" type="parTrans" cxnId="{0B2EC01A-98E0-4491-BB9E-86AAB95B9227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1F237C8F-BFC2-4473-B4A4-AB7173955803}" type="sibTrans" cxnId="{0B2EC01A-98E0-4491-BB9E-86AAB95B9227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523A6641-5C7A-4BD4-B7A2-658955DCF38E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Určení průkazných situací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3743883-68B3-4A1F-81FD-51A4AE288C50}" type="parTrans" cxnId="{04B9AD14-7B0F-41C4-A928-8A41DB67DE09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9ED117A0-8112-4900-89CE-857896C0EC68}" type="sibTrans" cxnId="{04B9AD14-7B0F-41C4-A928-8A41DB67DE09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C6FBDBBD-7145-4383-8749-09D5F54FE617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Výčet vzorců chování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2C4478C-25F5-43B7-B040-2FBF7384299D}" type="parTrans" cxnId="{362B91F0-C5D6-403C-8178-94623B48540C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629E39EF-E41D-4728-9939-D8E5A0AF7331}" type="sibTrans" cxnId="{362B91F0-C5D6-403C-8178-94623B48540C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309DE763-7485-4CAE-BA8E-CECDCF779CEA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Formulace otázek zaměřených na zjištění daného chování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F3115A8E-56A9-446C-8270-E646620CA689}" type="parTrans" cxnId="{E097D6D5-559C-4010-8157-01040005B4ED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5BA271AA-BC89-4660-8AE6-C56A0AB984B4}" type="sibTrans" cxnId="{E097D6D5-559C-4010-8157-01040005B4ED}">
      <dgm:prSet custT="1"/>
      <dgm:spPr/>
      <dgm:t>
        <a:bodyPr/>
        <a:lstStyle/>
        <a:p>
          <a:endParaRPr lang="cs-CZ" sz="2800">
            <a:solidFill>
              <a:schemeClr val="accent6">
                <a:lumMod val="75000"/>
              </a:schemeClr>
            </a:solidFill>
          </a:endParaRPr>
        </a:p>
      </dgm:t>
    </dgm:pt>
    <dgm:pt modelId="{6605FF34-4ED6-401C-BFC2-0682267015D9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accent6">
                  <a:lumMod val="75000"/>
                </a:schemeClr>
              </a:solidFill>
            </a:rPr>
            <a:t>Ověřování informací pomocí situačních otázek </a:t>
          </a:r>
          <a:endParaRPr lang="cs-CZ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F978D16-E663-4533-8DC2-F002CFD3F8FC}" type="parTrans" cxnId="{C6660F25-1A51-4094-8E8C-525C0334FC62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5708B48E-3D09-4D09-8F84-CEC03FEDAFE1}" type="sibTrans" cxnId="{C6660F25-1A51-4094-8E8C-525C0334FC62}">
      <dgm:prSet/>
      <dgm:spPr/>
      <dgm:t>
        <a:bodyPr/>
        <a:lstStyle/>
        <a:p>
          <a:endParaRPr lang="cs-CZ" sz="2400">
            <a:solidFill>
              <a:schemeClr val="accent6">
                <a:lumMod val="75000"/>
              </a:schemeClr>
            </a:solidFill>
          </a:endParaRPr>
        </a:p>
      </dgm:t>
    </dgm:pt>
    <dgm:pt modelId="{AA55CCA5-CCF4-4E91-9145-AB5412E347F4}" type="pres">
      <dgm:prSet presAssocID="{107D816C-7D22-4915-BAC9-DB03AA48E7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C46550-5C86-4489-8678-881093017005}" type="pres">
      <dgm:prSet presAssocID="{107D816C-7D22-4915-BAC9-DB03AA48E7C2}" presName="dummyMaxCanvas" presStyleCnt="0">
        <dgm:presLayoutVars/>
      </dgm:prSet>
      <dgm:spPr/>
    </dgm:pt>
    <dgm:pt modelId="{B641F76E-229A-4E7B-81D6-ED7AFF2023FA}" type="pres">
      <dgm:prSet presAssocID="{107D816C-7D22-4915-BAC9-DB03AA48E7C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A7AE6-1396-41C5-928C-2E05D4930B16}" type="pres">
      <dgm:prSet presAssocID="{107D816C-7D22-4915-BAC9-DB03AA48E7C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AF0087-5E6F-413C-B074-4387DCD93B3F}" type="pres">
      <dgm:prSet presAssocID="{107D816C-7D22-4915-BAC9-DB03AA48E7C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1E32D2-7710-48D4-91D0-ADF3A8751CED}" type="pres">
      <dgm:prSet presAssocID="{107D816C-7D22-4915-BAC9-DB03AA48E7C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60867-C895-4FD8-A30F-25D941960D14}" type="pres">
      <dgm:prSet presAssocID="{107D816C-7D22-4915-BAC9-DB03AA48E7C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4EEE47-4ADC-4EF2-929C-422E9103C3BF}" type="pres">
      <dgm:prSet presAssocID="{107D816C-7D22-4915-BAC9-DB03AA48E7C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AAE3D1-0A01-4099-9B60-F678C557C06F}" type="pres">
      <dgm:prSet presAssocID="{107D816C-7D22-4915-BAC9-DB03AA48E7C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81508D-8E5A-4978-8FA1-7EDDB8308FC0}" type="pres">
      <dgm:prSet presAssocID="{107D816C-7D22-4915-BAC9-DB03AA48E7C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F3CD0D-96E5-45F9-B4BC-40E0AA5E9947}" type="pres">
      <dgm:prSet presAssocID="{107D816C-7D22-4915-BAC9-DB03AA48E7C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AA91CF-E422-4475-95F5-B80397259630}" type="pres">
      <dgm:prSet presAssocID="{107D816C-7D22-4915-BAC9-DB03AA48E7C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AD19B8-972F-4440-B64A-4376E4094138}" type="pres">
      <dgm:prSet presAssocID="{107D816C-7D22-4915-BAC9-DB03AA48E7C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BA1DBC-6E85-47BC-BF24-E2A8244DEBFA}" type="pres">
      <dgm:prSet presAssocID="{107D816C-7D22-4915-BAC9-DB03AA48E7C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55FD0E-290A-4942-9F69-FC622EB74474}" type="pres">
      <dgm:prSet presAssocID="{107D816C-7D22-4915-BAC9-DB03AA48E7C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578AFD-CE0D-40B8-B1CC-7A6E0AEC4689}" type="pres">
      <dgm:prSet presAssocID="{107D816C-7D22-4915-BAC9-DB03AA48E7C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41887C-614C-4288-934A-D4D04D46B764}" type="presOf" srcId="{309DE763-7485-4CAE-BA8E-CECDCF779CEA}" destId="{931E32D2-7710-48D4-91D0-ADF3A8751CED}" srcOrd="0" destOrd="0" presId="urn:microsoft.com/office/officeart/2005/8/layout/vProcess5"/>
    <dgm:cxn modelId="{CA731936-CB5B-4FFB-B241-5AA7610CF434}" type="presOf" srcId="{309DE763-7485-4CAE-BA8E-CECDCF779CEA}" destId="{CD55FD0E-290A-4942-9F69-FC622EB74474}" srcOrd="1" destOrd="0" presId="urn:microsoft.com/office/officeart/2005/8/layout/vProcess5"/>
    <dgm:cxn modelId="{A814D518-35DD-458A-909E-870163416735}" type="presOf" srcId="{6605FF34-4ED6-401C-BFC2-0682267015D9}" destId="{31578AFD-CE0D-40B8-B1CC-7A6E0AEC4689}" srcOrd="1" destOrd="0" presId="urn:microsoft.com/office/officeart/2005/8/layout/vProcess5"/>
    <dgm:cxn modelId="{177C1CBB-0AC7-4BF4-A399-0058F34032FB}" type="presOf" srcId="{9ED117A0-8112-4900-89CE-857896C0EC68}" destId="{67AAE3D1-0A01-4099-9B60-F678C557C06F}" srcOrd="0" destOrd="0" presId="urn:microsoft.com/office/officeart/2005/8/layout/vProcess5"/>
    <dgm:cxn modelId="{872A2159-36E0-4112-B256-A623DBF19222}" type="presOf" srcId="{4C138CEE-2D7C-4173-B65F-9AAD3BBF8ECB}" destId="{08AA91CF-E422-4475-95F5-B80397259630}" srcOrd="1" destOrd="0" presId="urn:microsoft.com/office/officeart/2005/8/layout/vProcess5"/>
    <dgm:cxn modelId="{E097D6D5-559C-4010-8157-01040005B4ED}" srcId="{107D816C-7D22-4915-BAC9-DB03AA48E7C2}" destId="{309DE763-7485-4CAE-BA8E-CECDCF779CEA}" srcOrd="3" destOrd="0" parTransId="{F3115A8E-56A9-446C-8270-E646620CA689}" sibTransId="{5BA271AA-BC89-4660-8AE6-C56A0AB984B4}"/>
    <dgm:cxn modelId="{2D6D0C8B-A17E-46EB-9378-91E6D9BE1737}" type="presOf" srcId="{6605FF34-4ED6-401C-BFC2-0682267015D9}" destId="{6BB60867-C895-4FD8-A30F-25D941960D14}" srcOrd="0" destOrd="0" presId="urn:microsoft.com/office/officeart/2005/8/layout/vProcess5"/>
    <dgm:cxn modelId="{914E0AF2-ABBC-4DE4-9564-153EF4592141}" type="presOf" srcId="{C6FBDBBD-7145-4383-8749-09D5F54FE617}" destId="{F3BA1DBC-6E85-47BC-BF24-E2A8244DEBFA}" srcOrd="1" destOrd="0" presId="urn:microsoft.com/office/officeart/2005/8/layout/vProcess5"/>
    <dgm:cxn modelId="{789E64F9-44C7-4186-9B69-0C9CF4BEAF32}" type="presOf" srcId="{C6FBDBBD-7145-4383-8749-09D5F54FE617}" destId="{F1AF0087-5E6F-413C-B074-4387DCD93B3F}" srcOrd="0" destOrd="0" presId="urn:microsoft.com/office/officeart/2005/8/layout/vProcess5"/>
    <dgm:cxn modelId="{2840A26E-6571-4D24-B65B-98402F133B52}" type="presOf" srcId="{1F237C8F-BFC2-4473-B4A4-AB7173955803}" destId="{D74EEE47-4ADC-4EF2-929C-422E9103C3BF}" srcOrd="0" destOrd="0" presId="urn:microsoft.com/office/officeart/2005/8/layout/vProcess5"/>
    <dgm:cxn modelId="{99A77F93-4192-4BED-B2D2-E1E5E53C2B0D}" type="presOf" srcId="{523A6641-5C7A-4BD4-B7A2-658955DCF38E}" destId="{0CCA7AE6-1396-41C5-928C-2E05D4930B16}" srcOrd="0" destOrd="0" presId="urn:microsoft.com/office/officeart/2005/8/layout/vProcess5"/>
    <dgm:cxn modelId="{F7540E67-ADE1-4FA6-95AF-F1EEEFA3289C}" type="presOf" srcId="{4C138CEE-2D7C-4173-B65F-9AAD3BBF8ECB}" destId="{B641F76E-229A-4E7B-81D6-ED7AFF2023FA}" srcOrd="0" destOrd="0" presId="urn:microsoft.com/office/officeart/2005/8/layout/vProcess5"/>
    <dgm:cxn modelId="{7D40C0FE-7850-43E2-8E14-1885FBDC41C0}" type="presOf" srcId="{629E39EF-E41D-4728-9939-D8E5A0AF7331}" destId="{8281508D-8E5A-4978-8FA1-7EDDB8308FC0}" srcOrd="0" destOrd="0" presId="urn:microsoft.com/office/officeart/2005/8/layout/vProcess5"/>
    <dgm:cxn modelId="{A74FFA05-4D65-4B1D-94F3-26D883DA31B9}" type="presOf" srcId="{5BA271AA-BC89-4660-8AE6-C56A0AB984B4}" destId="{00F3CD0D-96E5-45F9-B4BC-40E0AA5E9947}" srcOrd="0" destOrd="0" presId="urn:microsoft.com/office/officeart/2005/8/layout/vProcess5"/>
    <dgm:cxn modelId="{362B91F0-C5D6-403C-8178-94623B48540C}" srcId="{107D816C-7D22-4915-BAC9-DB03AA48E7C2}" destId="{C6FBDBBD-7145-4383-8749-09D5F54FE617}" srcOrd="2" destOrd="0" parTransId="{C2C4478C-25F5-43B7-B040-2FBF7384299D}" sibTransId="{629E39EF-E41D-4728-9939-D8E5A0AF7331}"/>
    <dgm:cxn modelId="{C6660F25-1A51-4094-8E8C-525C0334FC62}" srcId="{107D816C-7D22-4915-BAC9-DB03AA48E7C2}" destId="{6605FF34-4ED6-401C-BFC2-0682267015D9}" srcOrd="4" destOrd="0" parTransId="{CF978D16-E663-4533-8DC2-F002CFD3F8FC}" sibTransId="{5708B48E-3D09-4D09-8F84-CEC03FEDAFE1}"/>
    <dgm:cxn modelId="{04B9AD14-7B0F-41C4-A928-8A41DB67DE09}" srcId="{107D816C-7D22-4915-BAC9-DB03AA48E7C2}" destId="{523A6641-5C7A-4BD4-B7A2-658955DCF38E}" srcOrd="1" destOrd="0" parTransId="{C3743883-68B3-4A1F-81FD-51A4AE288C50}" sibTransId="{9ED117A0-8112-4900-89CE-857896C0EC68}"/>
    <dgm:cxn modelId="{0B2EC01A-98E0-4491-BB9E-86AAB95B9227}" srcId="{107D816C-7D22-4915-BAC9-DB03AA48E7C2}" destId="{4C138CEE-2D7C-4173-B65F-9AAD3BBF8ECB}" srcOrd="0" destOrd="0" parTransId="{559C762F-B86B-4DE1-BEB0-38A9BC7A39D5}" sibTransId="{1F237C8F-BFC2-4473-B4A4-AB7173955803}"/>
    <dgm:cxn modelId="{F1226085-6EEE-43F6-9C03-4C8225E53101}" type="presOf" srcId="{523A6641-5C7A-4BD4-B7A2-658955DCF38E}" destId="{FDAD19B8-972F-4440-B64A-4376E4094138}" srcOrd="1" destOrd="0" presId="urn:microsoft.com/office/officeart/2005/8/layout/vProcess5"/>
    <dgm:cxn modelId="{C63A7C32-0A35-46D3-881F-2AF05478DD14}" type="presOf" srcId="{107D816C-7D22-4915-BAC9-DB03AA48E7C2}" destId="{AA55CCA5-CCF4-4E91-9145-AB5412E347F4}" srcOrd="0" destOrd="0" presId="urn:microsoft.com/office/officeart/2005/8/layout/vProcess5"/>
    <dgm:cxn modelId="{F36DD79E-3ED2-49D2-8017-D40838DCDE4F}" type="presParOf" srcId="{AA55CCA5-CCF4-4E91-9145-AB5412E347F4}" destId="{F0C46550-5C86-4489-8678-881093017005}" srcOrd="0" destOrd="0" presId="urn:microsoft.com/office/officeart/2005/8/layout/vProcess5"/>
    <dgm:cxn modelId="{F44B2C25-7EAA-462F-9727-A6DC41799082}" type="presParOf" srcId="{AA55CCA5-CCF4-4E91-9145-AB5412E347F4}" destId="{B641F76E-229A-4E7B-81D6-ED7AFF2023FA}" srcOrd="1" destOrd="0" presId="urn:microsoft.com/office/officeart/2005/8/layout/vProcess5"/>
    <dgm:cxn modelId="{9DA2C711-14E1-450B-B4EF-8A159232A36C}" type="presParOf" srcId="{AA55CCA5-CCF4-4E91-9145-AB5412E347F4}" destId="{0CCA7AE6-1396-41C5-928C-2E05D4930B16}" srcOrd="2" destOrd="0" presId="urn:microsoft.com/office/officeart/2005/8/layout/vProcess5"/>
    <dgm:cxn modelId="{568DF56D-D7EE-4769-9715-D04BA85F2414}" type="presParOf" srcId="{AA55CCA5-CCF4-4E91-9145-AB5412E347F4}" destId="{F1AF0087-5E6F-413C-B074-4387DCD93B3F}" srcOrd="3" destOrd="0" presId="urn:microsoft.com/office/officeart/2005/8/layout/vProcess5"/>
    <dgm:cxn modelId="{F91DD35E-FA76-4375-BD26-526A84DE8BA9}" type="presParOf" srcId="{AA55CCA5-CCF4-4E91-9145-AB5412E347F4}" destId="{931E32D2-7710-48D4-91D0-ADF3A8751CED}" srcOrd="4" destOrd="0" presId="urn:microsoft.com/office/officeart/2005/8/layout/vProcess5"/>
    <dgm:cxn modelId="{C2F9B64E-B95E-4FD2-8BDC-DDAE24DBA4BE}" type="presParOf" srcId="{AA55CCA5-CCF4-4E91-9145-AB5412E347F4}" destId="{6BB60867-C895-4FD8-A30F-25D941960D14}" srcOrd="5" destOrd="0" presId="urn:microsoft.com/office/officeart/2005/8/layout/vProcess5"/>
    <dgm:cxn modelId="{70F7FC2A-8454-4602-8004-B9AE6E9CADC3}" type="presParOf" srcId="{AA55CCA5-CCF4-4E91-9145-AB5412E347F4}" destId="{D74EEE47-4ADC-4EF2-929C-422E9103C3BF}" srcOrd="6" destOrd="0" presId="urn:microsoft.com/office/officeart/2005/8/layout/vProcess5"/>
    <dgm:cxn modelId="{727B42FD-DB96-44B0-9F7C-69DAFAFCB0BC}" type="presParOf" srcId="{AA55CCA5-CCF4-4E91-9145-AB5412E347F4}" destId="{67AAE3D1-0A01-4099-9B60-F678C557C06F}" srcOrd="7" destOrd="0" presId="urn:microsoft.com/office/officeart/2005/8/layout/vProcess5"/>
    <dgm:cxn modelId="{49747CD3-E74C-4B5F-85D0-21FC05526180}" type="presParOf" srcId="{AA55CCA5-CCF4-4E91-9145-AB5412E347F4}" destId="{8281508D-8E5A-4978-8FA1-7EDDB8308FC0}" srcOrd="8" destOrd="0" presId="urn:microsoft.com/office/officeart/2005/8/layout/vProcess5"/>
    <dgm:cxn modelId="{5D82BFEF-DFCF-4336-A20E-9CDE6ED2FD30}" type="presParOf" srcId="{AA55CCA5-CCF4-4E91-9145-AB5412E347F4}" destId="{00F3CD0D-96E5-45F9-B4BC-40E0AA5E9947}" srcOrd="9" destOrd="0" presId="urn:microsoft.com/office/officeart/2005/8/layout/vProcess5"/>
    <dgm:cxn modelId="{6D4B2013-BB28-434D-8E11-71DCC3B42D8D}" type="presParOf" srcId="{AA55CCA5-CCF4-4E91-9145-AB5412E347F4}" destId="{08AA91CF-E422-4475-95F5-B80397259630}" srcOrd="10" destOrd="0" presId="urn:microsoft.com/office/officeart/2005/8/layout/vProcess5"/>
    <dgm:cxn modelId="{ED5169DA-C2AB-4ABA-8673-2DA0D3F8A7E3}" type="presParOf" srcId="{AA55CCA5-CCF4-4E91-9145-AB5412E347F4}" destId="{FDAD19B8-972F-4440-B64A-4376E4094138}" srcOrd="11" destOrd="0" presId="urn:microsoft.com/office/officeart/2005/8/layout/vProcess5"/>
    <dgm:cxn modelId="{7B8A3A5E-2C3E-4E5B-83D4-9DAF2CB95C4C}" type="presParOf" srcId="{AA55CCA5-CCF4-4E91-9145-AB5412E347F4}" destId="{F3BA1DBC-6E85-47BC-BF24-E2A8244DEBFA}" srcOrd="12" destOrd="0" presId="urn:microsoft.com/office/officeart/2005/8/layout/vProcess5"/>
    <dgm:cxn modelId="{0FB781D1-6AD4-4D7F-B1CC-F97310BA8EF9}" type="presParOf" srcId="{AA55CCA5-CCF4-4E91-9145-AB5412E347F4}" destId="{CD55FD0E-290A-4942-9F69-FC622EB74474}" srcOrd="13" destOrd="0" presId="urn:microsoft.com/office/officeart/2005/8/layout/vProcess5"/>
    <dgm:cxn modelId="{60BF53A5-7142-47E7-8523-087A0870B79C}" type="presParOf" srcId="{AA55CCA5-CCF4-4E91-9145-AB5412E347F4}" destId="{31578AFD-CE0D-40B8-B1CC-7A6E0AEC46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5E94D-155F-5D4D-B7E9-D84FC7178F8C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89AB6-52CA-5746-8D63-2F93512D431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100" dirty="0" err="1" smtClean="0">
              <a:solidFill>
                <a:schemeClr val="accent6">
                  <a:lumMod val="75000"/>
                </a:schemeClr>
              </a:solidFill>
            </a:rPr>
            <a:t>Generalizace</a:t>
          </a:r>
          <a:endParaRPr lang="en-US" sz="2100" dirty="0">
            <a:solidFill>
              <a:schemeClr val="accent6">
                <a:lumMod val="75000"/>
              </a:schemeClr>
            </a:solidFill>
          </a:endParaRPr>
        </a:p>
      </dgm:t>
    </dgm:pt>
    <dgm:pt modelId="{0EDCBA08-ADD0-5342-B082-82AF2CD3A16B}" type="parTrans" cxnId="{A9CF3789-267B-C842-9BBB-17AFF04E16D2}">
      <dgm:prSet/>
      <dgm:spPr/>
      <dgm:t>
        <a:bodyPr/>
        <a:lstStyle/>
        <a:p>
          <a:endParaRPr lang="en-US"/>
        </a:p>
      </dgm:t>
    </dgm:pt>
    <dgm:pt modelId="{819C2A86-BE95-834F-A30F-1734E8B09A4C}" type="sibTrans" cxnId="{A9CF3789-267B-C842-9BBB-17AFF04E16D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en-US"/>
        </a:p>
      </dgm:t>
    </dgm:pt>
    <dgm:pt modelId="{00E3A8EB-74C1-D442-92D5-CE85690D177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Nápověda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C96492E4-950A-1A43-98A5-0361AA79A3A5}" type="parTrans" cxnId="{682E1597-BC84-7147-9EC4-3214451725C0}">
      <dgm:prSet/>
      <dgm:spPr/>
      <dgm:t>
        <a:bodyPr/>
        <a:lstStyle/>
        <a:p>
          <a:endParaRPr lang="en-US"/>
        </a:p>
      </dgm:t>
    </dgm:pt>
    <dgm:pt modelId="{5331C1B5-CFEE-354E-9AF5-3B3FA6AD3436}" type="sibTrans" cxnId="{682E1597-BC84-7147-9EC4-3214451725C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22B5239A-AD04-B64C-BC57-2D07F8DD81B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Černobílé</a:t>
          </a:r>
          <a:r>
            <a:rPr lang="en-US" sz="2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myšlení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E838A581-759F-D944-B6FF-483867C44F97}" type="parTrans" cxnId="{324FA7A8-9474-F643-A73C-156EF75D7110}">
      <dgm:prSet/>
      <dgm:spPr/>
      <dgm:t>
        <a:bodyPr/>
        <a:lstStyle/>
        <a:p>
          <a:endParaRPr lang="en-US"/>
        </a:p>
      </dgm:t>
    </dgm:pt>
    <dgm:pt modelId="{21D968FF-99FF-3546-AF8A-3A3FEA7BB98D}" type="sibTrans" cxnId="{324FA7A8-9474-F643-A73C-156EF75D711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83C77555-F7D3-CC4B-B2EA-F65555B64C2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dirty="0" err="1" smtClean="0">
              <a:solidFill>
                <a:schemeClr val="accent6">
                  <a:lumMod val="75000"/>
                </a:schemeClr>
              </a:solidFill>
            </a:rPr>
            <a:t>Spekulace</a:t>
          </a:r>
          <a:endParaRPr lang="en-US" sz="2200" dirty="0">
            <a:solidFill>
              <a:schemeClr val="accent6">
                <a:lumMod val="75000"/>
              </a:schemeClr>
            </a:solidFill>
          </a:endParaRPr>
        </a:p>
      </dgm:t>
    </dgm:pt>
    <dgm:pt modelId="{1EC2AF00-FB53-BE4A-9AF1-75BB5D9D4355}" type="parTrans" cxnId="{C9C97B20-2066-1949-AA18-CCF2D37EBA84}">
      <dgm:prSet/>
      <dgm:spPr/>
      <dgm:t>
        <a:bodyPr/>
        <a:lstStyle/>
        <a:p>
          <a:endParaRPr lang="en-US"/>
        </a:p>
      </dgm:t>
    </dgm:pt>
    <dgm:pt modelId="{34CAE01E-765F-0B4D-8019-75109CE95BC3}" type="sibTrans" cxnId="{C9C97B20-2066-1949-AA18-CCF2D37EBA8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6ED653B4-C1F8-5542-B45E-3EF43DFE794F}" type="pres">
      <dgm:prSet presAssocID="{D6F5E94D-155F-5D4D-B7E9-D84FC7178F8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89E3E52-B42C-9B46-9AA7-EBA3D6ADF02A}" type="pres">
      <dgm:prSet presAssocID="{83C77555-F7D3-CC4B-B2EA-F65555B64C2D}" presName="text1" presStyleCnt="0"/>
      <dgm:spPr/>
    </dgm:pt>
    <dgm:pt modelId="{FC16D951-C558-B446-99F2-54F4DB855FC1}" type="pres">
      <dgm:prSet presAssocID="{83C77555-F7D3-CC4B-B2EA-F65555B64C2D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2753-4773-A149-A04E-112EDB54B26E}" type="pres">
      <dgm:prSet presAssocID="{83C77555-F7D3-CC4B-B2EA-F65555B64C2D}" presName="textaccent1" presStyleCnt="0"/>
      <dgm:spPr/>
    </dgm:pt>
    <dgm:pt modelId="{E877BC92-E72A-0B46-B429-B436368E8865}" type="pres">
      <dgm:prSet presAssocID="{83C77555-F7D3-CC4B-B2EA-F65555B64C2D}" presName="accentRepeatNode" presStyleLbl="solidAlignAcc1" presStyleIdx="0" presStyleCnt="8"/>
      <dgm:spPr/>
    </dgm:pt>
    <dgm:pt modelId="{363474CA-462A-F441-9313-591A5D9FB1FA}" type="pres">
      <dgm:prSet presAssocID="{34CAE01E-765F-0B4D-8019-75109CE95BC3}" presName="image1" presStyleCnt="0"/>
      <dgm:spPr/>
    </dgm:pt>
    <dgm:pt modelId="{2FB4BF86-AF8D-904A-9962-08092197078D}" type="pres">
      <dgm:prSet presAssocID="{34CAE01E-765F-0B4D-8019-75109CE95BC3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1A63F49E-E578-7D49-A7D0-56EF87CC845F}" type="pres">
      <dgm:prSet presAssocID="{34CAE01E-765F-0B4D-8019-75109CE95BC3}" presName="imageaccent1" presStyleCnt="0"/>
      <dgm:spPr/>
    </dgm:pt>
    <dgm:pt modelId="{35E163E1-EF3E-B144-9F5D-35678655C29E}" type="pres">
      <dgm:prSet presAssocID="{34CAE01E-765F-0B4D-8019-75109CE95BC3}" presName="accentRepeatNode" presStyleLbl="solidAlignAcc1" presStyleIdx="1" presStyleCnt="8"/>
      <dgm:spPr/>
    </dgm:pt>
    <dgm:pt modelId="{8F593C1E-8BEA-A048-BB36-57DEEA8E5081}" type="pres">
      <dgm:prSet presAssocID="{DD989AB6-52CA-5746-8D63-2F93512D4311}" presName="text2" presStyleCnt="0"/>
      <dgm:spPr/>
    </dgm:pt>
    <dgm:pt modelId="{38757643-D7A7-3A4C-9529-E23531A8466A}" type="pres">
      <dgm:prSet presAssocID="{DD989AB6-52CA-5746-8D63-2F93512D431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28AE6-C658-E448-B6F0-315554F0AF31}" type="pres">
      <dgm:prSet presAssocID="{DD989AB6-52CA-5746-8D63-2F93512D4311}" presName="textaccent2" presStyleCnt="0"/>
      <dgm:spPr/>
    </dgm:pt>
    <dgm:pt modelId="{CE510CDD-113B-C24C-930B-421643CEF2BD}" type="pres">
      <dgm:prSet presAssocID="{DD989AB6-52CA-5746-8D63-2F93512D4311}" presName="accentRepeatNode" presStyleLbl="solidAlignAcc1" presStyleIdx="2" presStyleCnt="8"/>
      <dgm:spPr/>
    </dgm:pt>
    <dgm:pt modelId="{E7609B4F-F8AC-4A48-A1E6-ECE591DDF7C5}" type="pres">
      <dgm:prSet presAssocID="{819C2A86-BE95-834F-A30F-1734E8B09A4C}" presName="image2" presStyleCnt="0"/>
      <dgm:spPr/>
    </dgm:pt>
    <dgm:pt modelId="{2A70AB5A-0F0B-4848-AFC4-6822F8AB57E7}" type="pres">
      <dgm:prSet presAssocID="{819C2A86-BE95-834F-A30F-1734E8B09A4C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1F5A0A82-772C-6047-AABF-E20D6C55616B}" type="pres">
      <dgm:prSet presAssocID="{819C2A86-BE95-834F-A30F-1734E8B09A4C}" presName="imageaccent2" presStyleCnt="0"/>
      <dgm:spPr/>
    </dgm:pt>
    <dgm:pt modelId="{7851CB3B-EDE5-6A40-801D-82BFB56E32C3}" type="pres">
      <dgm:prSet presAssocID="{819C2A86-BE95-834F-A30F-1734E8B09A4C}" presName="accentRepeatNode" presStyleLbl="solidAlignAcc1" presStyleIdx="3" presStyleCnt="8"/>
      <dgm:spPr/>
    </dgm:pt>
    <dgm:pt modelId="{2599A588-A5EB-0B41-B6C6-6718F9E6CF52}" type="pres">
      <dgm:prSet presAssocID="{00E3A8EB-74C1-D442-92D5-CE85690D1778}" presName="text3" presStyleCnt="0"/>
      <dgm:spPr/>
    </dgm:pt>
    <dgm:pt modelId="{1CA5CAE5-6DB1-8E4A-A7C8-32CD0F101021}" type="pres">
      <dgm:prSet presAssocID="{00E3A8EB-74C1-D442-92D5-CE85690D177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EEBC9-825F-6648-BB7D-893A5051C5FF}" type="pres">
      <dgm:prSet presAssocID="{00E3A8EB-74C1-D442-92D5-CE85690D1778}" presName="textaccent3" presStyleCnt="0"/>
      <dgm:spPr/>
    </dgm:pt>
    <dgm:pt modelId="{332B5330-7090-3542-B402-8D7F353564F5}" type="pres">
      <dgm:prSet presAssocID="{00E3A8EB-74C1-D442-92D5-CE85690D1778}" presName="accentRepeatNode" presStyleLbl="solidAlignAcc1" presStyleIdx="4" presStyleCnt="8"/>
      <dgm:spPr/>
    </dgm:pt>
    <dgm:pt modelId="{910715A8-B76A-0D4A-9823-967AD767AB0D}" type="pres">
      <dgm:prSet presAssocID="{5331C1B5-CFEE-354E-9AF5-3B3FA6AD3436}" presName="image3" presStyleCnt="0"/>
      <dgm:spPr/>
    </dgm:pt>
    <dgm:pt modelId="{3D8B0369-D89F-F94C-91C6-6AEC70BF67B1}" type="pres">
      <dgm:prSet presAssocID="{5331C1B5-CFEE-354E-9AF5-3B3FA6AD3436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A15FBC2-2BDE-064E-A1EF-572C75B35ABF}" type="pres">
      <dgm:prSet presAssocID="{5331C1B5-CFEE-354E-9AF5-3B3FA6AD3436}" presName="imageaccent3" presStyleCnt="0"/>
      <dgm:spPr/>
    </dgm:pt>
    <dgm:pt modelId="{D09379AA-3937-F54B-A36A-68D04BA9A8A0}" type="pres">
      <dgm:prSet presAssocID="{5331C1B5-CFEE-354E-9AF5-3B3FA6AD3436}" presName="accentRepeatNode" presStyleLbl="solidAlignAcc1" presStyleIdx="5" presStyleCnt="8"/>
      <dgm:spPr/>
    </dgm:pt>
    <dgm:pt modelId="{D45A8AF5-C7E1-964D-ACC4-486EF954780A}" type="pres">
      <dgm:prSet presAssocID="{22B5239A-AD04-B64C-BC57-2D07F8DD81B5}" presName="text4" presStyleCnt="0"/>
      <dgm:spPr/>
    </dgm:pt>
    <dgm:pt modelId="{500CF44F-3A7A-6A4B-BA80-55AA1D6F56C4}" type="pres">
      <dgm:prSet presAssocID="{22B5239A-AD04-B64C-BC57-2D07F8DD81B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4D5DF-1419-B641-AFE1-A8F941FFDEFD}" type="pres">
      <dgm:prSet presAssocID="{22B5239A-AD04-B64C-BC57-2D07F8DD81B5}" presName="textaccent4" presStyleCnt="0"/>
      <dgm:spPr/>
    </dgm:pt>
    <dgm:pt modelId="{6596D2AB-AEBB-004C-98A9-8240B6DB4711}" type="pres">
      <dgm:prSet presAssocID="{22B5239A-AD04-B64C-BC57-2D07F8DD81B5}" presName="accentRepeatNode" presStyleLbl="solidAlignAcc1" presStyleIdx="6" presStyleCnt="8"/>
      <dgm:spPr/>
    </dgm:pt>
    <dgm:pt modelId="{BBD302E1-F9E2-4442-A57A-622B1F3EC242}" type="pres">
      <dgm:prSet presAssocID="{21D968FF-99FF-3546-AF8A-3A3FEA7BB98D}" presName="image4" presStyleCnt="0"/>
      <dgm:spPr/>
    </dgm:pt>
    <dgm:pt modelId="{B83C4F02-4322-914D-9445-D40EC8DC5833}" type="pres">
      <dgm:prSet presAssocID="{21D968FF-99FF-3546-AF8A-3A3FEA7BB98D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CC29ABF6-EF03-4B43-99C2-B439F1C0B7C1}" type="pres">
      <dgm:prSet presAssocID="{21D968FF-99FF-3546-AF8A-3A3FEA7BB98D}" presName="imageaccent4" presStyleCnt="0"/>
      <dgm:spPr/>
    </dgm:pt>
    <dgm:pt modelId="{210AC73C-9CB5-7F46-94A7-25D8A79BDF23}" type="pres">
      <dgm:prSet presAssocID="{21D968FF-99FF-3546-AF8A-3A3FEA7BB98D}" presName="accentRepeatNode" presStyleLbl="solidAlignAcc1" presStyleIdx="7" presStyleCnt="8"/>
      <dgm:spPr/>
    </dgm:pt>
  </dgm:ptLst>
  <dgm:cxnLst>
    <dgm:cxn modelId="{324FA7A8-9474-F643-A73C-156EF75D7110}" srcId="{D6F5E94D-155F-5D4D-B7E9-D84FC7178F8C}" destId="{22B5239A-AD04-B64C-BC57-2D07F8DD81B5}" srcOrd="3" destOrd="0" parTransId="{E838A581-759F-D944-B6FF-483867C44F97}" sibTransId="{21D968FF-99FF-3546-AF8A-3A3FEA7BB98D}"/>
    <dgm:cxn modelId="{DEBA24FF-3048-41E1-8C9B-54180FB9D9A7}" type="presOf" srcId="{83C77555-F7D3-CC4B-B2EA-F65555B64C2D}" destId="{FC16D951-C558-B446-99F2-54F4DB855FC1}" srcOrd="0" destOrd="0" presId="urn:microsoft.com/office/officeart/2008/layout/HexagonCluster"/>
    <dgm:cxn modelId="{7960D9FF-252B-4B83-8FC4-8F64365A0E93}" type="presOf" srcId="{DD989AB6-52CA-5746-8D63-2F93512D4311}" destId="{38757643-D7A7-3A4C-9529-E23531A8466A}" srcOrd="0" destOrd="0" presId="urn:microsoft.com/office/officeart/2008/layout/HexagonCluster"/>
    <dgm:cxn modelId="{854A06E9-98A9-49A9-BF01-29ACF5BE969A}" type="presOf" srcId="{34CAE01E-765F-0B4D-8019-75109CE95BC3}" destId="{2FB4BF86-AF8D-904A-9962-08092197078D}" srcOrd="0" destOrd="0" presId="urn:microsoft.com/office/officeart/2008/layout/HexagonCluster"/>
    <dgm:cxn modelId="{C9C97B20-2066-1949-AA18-CCF2D37EBA84}" srcId="{D6F5E94D-155F-5D4D-B7E9-D84FC7178F8C}" destId="{83C77555-F7D3-CC4B-B2EA-F65555B64C2D}" srcOrd="0" destOrd="0" parTransId="{1EC2AF00-FB53-BE4A-9AF1-75BB5D9D4355}" sibTransId="{34CAE01E-765F-0B4D-8019-75109CE95BC3}"/>
    <dgm:cxn modelId="{6B560265-913D-45D2-A8FC-19BD8AD34817}" type="presOf" srcId="{5331C1B5-CFEE-354E-9AF5-3B3FA6AD3436}" destId="{3D8B0369-D89F-F94C-91C6-6AEC70BF67B1}" srcOrd="0" destOrd="0" presId="urn:microsoft.com/office/officeart/2008/layout/HexagonCluster"/>
    <dgm:cxn modelId="{D1C02504-D994-45B8-8908-28B27B3B9CD2}" type="presOf" srcId="{22B5239A-AD04-B64C-BC57-2D07F8DD81B5}" destId="{500CF44F-3A7A-6A4B-BA80-55AA1D6F56C4}" srcOrd="0" destOrd="0" presId="urn:microsoft.com/office/officeart/2008/layout/HexagonCluster"/>
    <dgm:cxn modelId="{A9CF3789-267B-C842-9BBB-17AFF04E16D2}" srcId="{D6F5E94D-155F-5D4D-B7E9-D84FC7178F8C}" destId="{DD989AB6-52CA-5746-8D63-2F93512D4311}" srcOrd="1" destOrd="0" parTransId="{0EDCBA08-ADD0-5342-B082-82AF2CD3A16B}" sibTransId="{819C2A86-BE95-834F-A30F-1734E8B09A4C}"/>
    <dgm:cxn modelId="{682E1597-BC84-7147-9EC4-3214451725C0}" srcId="{D6F5E94D-155F-5D4D-B7E9-D84FC7178F8C}" destId="{00E3A8EB-74C1-D442-92D5-CE85690D1778}" srcOrd="2" destOrd="0" parTransId="{C96492E4-950A-1A43-98A5-0361AA79A3A5}" sibTransId="{5331C1B5-CFEE-354E-9AF5-3B3FA6AD3436}"/>
    <dgm:cxn modelId="{41A569B2-A2AC-447B-85FA-F2CA61C4F916}" type="presOf" srcId="{21D968FF-99FF-3546-AF8A-3A3FEA7BB98D}" destId="{B83C4F02-4322-914D-9445-D40EC8DC5833}" srcOrd="0" destOrd="0" presId="urn:microsoft.com/office/officeart/2008/layout/HexagonCluster"/>
    <dgm:cxn modelId="{4842CBBB-3343-4DDE-8F72-0A235698F3F0}" type="presOf" srcId="{D6F5E94D-155F-5D4D-B7E9-D84FC7178F8C}" destId="{6ED653B4-C1F8-5542-B45E-3EF43DFE794F}" srcOrd="0" destOrd="0" presId="urn:microsoft.com/office/officeart/2008/layout/HexagonCluster"/>
    <dgm:cxn modelId="{2362CB18-B884-400C-83A9-BEAC826C78EC}" type="presOf" srcId="{00E3A8EB-74C1-D442-92D5-CE85690D1778}" destId="{1CA5CAE5-6DB1-8E4A-A7C8-32CD0F101021}" srcOrd="0" destOrd="0" presId="urn:microsoft.com/office/officeart/2008/layout/HexagonCluster"/>
    <dgm:cxn modelId="{B790A686-E9B5-4578-82CE-47C14FD04191}" type="presOf" srcId="{819C2A86-BE95-834F-A30F-1734E8B09A4C}" destId="{2A70AB5A-0F0B-4848-AFC4-6822F8AB57E7}" srcOrd="0" destOrd="0" presId="urn:microsoft.com/office/officeart/2008/layout/HexagonCluster"/>
    <dgm:cxn modelId="{5B2FAC71-77C5-4875-8D17-4C8F28506542}" type="presParOf" srcId="{6ED653B4-C1F8-5542-B45E-3EF43DFE794F}" destId="{F89E3E52-B42C-9B46-9AA7-EBA3D6ADF02A}" srcOrd="0" destOrd="0" presId="urn:microsoft.com/office/officeart/2008/layout/HexagonCluster"/>
    <dgm:cxn modelId="{66B66E7A-DE9A-462D-B555-7F676598E31E}" type="presParOf" srcId="{F89E3E52-B42C-9B46-9AA7-EBA3D6ADF02A}" destId="{FC16D951-C558-B446-99F2-54F4DB855FC1}" srcOrd="0" destOrd="0" presId="urn:microsoft.com/office/officeart/2008/layout/HexagonCluster"/>
    <dgm:cxn modelId="{D8A9D636-808D-4874-8B4B-D04B1F41BC23}" type="presParOf" srcId="{6ED653B4-C1F8-5542-B45E-3EF43DFE794F}" destId="{A1102753-4773-A149-A04E-112EDB54B26E}" srcOrd="1" destOrd="0" presId="urn:microsoft.com/office/officeart/2008/layout/HexagonCluster"/>
    <dgm:cxn modelId="{A37B8158-7757-4512-AF28-B2EA7BBF0C5C}" type="presParOf" srcId="{A1102753-4773-A149-A04E-112EDB54B26E}" destId="{E877BC92-E72A-0B46-B429-B436368E8865}" srcOrd="0" destOrd="0" presId="urn:microsoft.com/office/officeart/2008/layout/HexagonCluster"/>
    <dgm:cxn modelId="{DAE7C742-89C0-4C68-BBB5-C391AA8C9E9E}" type="presParOf" srcId="{6ED653B4-C1F8-5542-B45E-3EF43DFE794F}" destId="{363474CA-462A-F441-9313-591A5D9FB1FA}" srcOrd="2" destOrd="0" presId="urn:microsoft.com/office/officeart/2008/layout/HexagonCluster"/>
    <dgm:cxn modelId="{BF4CEDEB-65A2-45E0-9C26-E4D09E00B8B9}" type="presParOf" srcId="{363474CA-462A-F441-9313-591A5D9FB1FA}" destId="{2FB4BF86-AF8D-904A-9962-08092197078D}" srcOrd="0" destOrd="0" presId="urn:microsoft.com/office/officeart/2008/layout/HexagonCluster"/>
    <dgm:cxn modelId="{CB54B6D4-5C75-40D8-8B36-CF8A5FFF246D}" type="presParOf" srcId="{6ED653B4-C1F8-5542-B45E-3EF43DFE794F}" destId="{1A63F49E-E578-7D49-A7D0-56EF87CC845F}" srcOrd="3" destOrd="0" presId="urn:microsoft.com/office/officeart/2008/layout/HexagonCluster"/>
    <dgm:cxn modelId="{93A4A472-DCCD-4211-8196-2781680771C6}" type="presParOf" srcId="{1A63F49E-E578-7D49-A7D0-56EF87CC845F}" destId="{35E163E1-EF3E-B144-9F5D-35678655C29E}" srcOrd="0" destOrd="0" presId="urn:microsoft.com/office/officeart/2008/layout/HexagonCluster"/>
    <dgm:cxn modelId="{6A411D5E-4339-4E4F-BEEF-5174B126CBED}" type="presParOf" srcId="{6ED653B4-C1F8-5542-B45E-3EF43DFE794F}" destId="{8F593C1E-8BEA-A048-BB36-57DEEA8E5081}" srcOrd="4" destOrd="0" presId="urn:microsoft.com/office/officeart/2008/layout/HexagonCluster"/>
    <dgm:cxn modelId="{AB9D14D0-C51C-48AF-9893-369C9A63FEA4}" type="presParOf" srcId="{8F593C1E-8BEA-A048-BB36-57DEEA8E5081}" destId="{38757643-D7A7-3A4C-9529-E23531A8466A}" srcOrd="0" destOrd="0" presId="urn:microsoft.com/office/officeart/2008/layout/HexagonCluster"/>
    <dgm:cxn modelId="{5C1279CB-AC27-4D11-B8CB-24A0B8CAF1D6}" type="presParOf" srcId="{6ED653B4-C1F8-5542-B45E-3EF43DFE794F}" destId="{75E28AE6-C658-E448-B6F0-315554F0AF31}" srcOrd="5" destOrd="0" presId="urn:microsoft.com/office/officeart/2008/layout/HexagonCluster"/>
    <dgm:cxn modelId="{9A87D53D-C367-4615-80A9-0FCB803C4520}" type="presParOf" srcId="{75E28AE6-C658-E448-B6F0-315554F0AF31}" destId="{CE510CDD-113B-C24C-930B-421643CEF2BD}" srcOrd="0" destOrd="0" presId="urn:microsoft.com/office/officeart/2008/layout/HexagonCluster"/>
    <dgm:cxn modelId="{321A6031-562A-402F-A781-B29D77D615BD}" type="presParOf" srcId="{6ED653B4-C1F8-5542-B45E-3EF43DFE794F}" destId="{E7609B4F-F8AC-4A48-A1E6-ECE591DDF7C5}" srcOrd="6" destOrd="0" presId="urn:microsoft.com/office/officeart/2008/layout/HexagonCluster"/>
    <dgm:cxn modelId="{94397DEB-24AE-4A54-B434-FC8454447E21}" type="presParOf" srcId="{E7609B4F-F8AC-4A48-A1E6-ECE591DDF7C5}" destId="{2A70AB5A-0F0B-4848-AFC4-6822F8AB57E7}" srcOrd="0" destOrd="0" presId="urn:microsoft.com/office/officeart/2008/layout/HexagonCluster"/>
    <dgm:cxn modelId="{383F639F-26ED-4BFC-A054-805610B56CFC}" type="presParOf" srcId="{6ED653B4-C1F8-5542-B45E-3EF43DFE794F}" destId="{1F5A0A82-772C-6047-AABF-E20D6C55616B}" srcOrd="7" destOrd="0" presId="urn:microsoft.com/office/officeart/2008/layout/HexagonCluster"/>
    <dgm:cxn modelId="{DD9020E8-79CE-4296-910A-2942487048D6}" type="presParOf" srcId="{1F5A0A82-772C-6047-AABF-E20D6C55616B}" destId="{7851CB3B-EDE5-6A40-801D-82BFB56E32C3}" srcOrd="0" destOrd="0" presId="urn:microsoft.com/office/officeart/2008/layout/HexagonCluster"/>
    <dgm:cxn modelId="{2CF21F28-F92F-4ACB-A3DE-F0BFE1791977}" type="presParOf" srcId="{6ED653B4-C1F8-5542-B45E-3EF43DFE794F}" destId="{2599A588-A5EB-0B41-B6C6-6718F9E6CF52}" srcOrd="8" destOrd="0" presId="urn:microsoft.com/office/officeart/2008/layout/HexagonCluster"/>
    <dgm:cxn modelId="{8371495B-48F4-4DC6-B19D-E34B251A7BE0}" type="presParOf" srcId="{2599A588-A5EB-0B41-B6C6-6718F9E6CF52}" destId="{1CA5CAE5-6DB1-8E4A-A7C8-32CD0F101021}" srcOrd="0" destOrd="0" presId="urn:microsoft.com/office/officeart/2008/layout/HexagonCluster"/>
    <dgm:cxn modelId="{075743CA-BBE1-45FA-8736-45302EF6A655}" type="presParOf" srcId="{6ED653B4-C1F8-5542-B45E-3EF43DFE794F}" destId="{72AEEBC9-825F-6648-BB7D-893A5051C5FF}" srcOrd="9" destOrd="0" presId="urn:microsoft.com/office/officeart/2008/layout/HexagonCluster"/>
    <dgm:cxn modelId="{CB866D66-543D-4561-8EBC-B22B40B71582}" type="presParOf" srcId="{72AEEBC9-825F-6648-BB7D-893A5051C5FF}" destId="{332B5330-7090-3542-B402-8D7F353564F5}" srcOrd="0" destOrd="0" presId="urn:microsoft.com/office/officeart/2008/layout/HexagonCluster"/>
    <dgm:cxn modelId="{A36A4833-8C5E-463A-A4B5-930667D1D1DB}" type="presParOf" srcId="{6ED653B4-C1F8-5542-B45E-3EF43DFE794F}" destId="{910715A8-B76A-0D4A-9823-967AD767AB0D}" srcOrd="10" destOrd="0" presId="urn:microsoft.com/office/officeart/2008/layout/HexagonCluster"/>
    <dgm:cxn modelId="{6CD7240C-45B7-43B9-BE9C-0B852A3B87FA}" type="presParOf" srcId="{910715A8-B76A-0D4A-9823-967AD767AB0D}" destId="{3D8B0369-D89F-F94C-91C6-6AEC70BF67B1}" srcOrd="0" destOrd="0" presId="urn:microsoft.com/office/officeart/2008/layout/HexagonCluster"/>
    <dgm:cxn modelId="{22891B87-074A-4E48-B83C-C4EFF7885CC8}" type="presParOf" srcId="{6ED653B4-C1F8-5542-B45E-3EF43DFE794F}" destId="{6A15FBC2-2BDE-064E-A1EF-572C75B35ABF}" srcOrd="11" destOrd="0" presId="urn:microsoft.com/office/officeart/2008/layout/HexagonCluster"/>
    <dgm:cxn modelId="{D7366B7E-1E8B-4BDB-81C4-881E489333E2}" type="presParOf" srcId="{6A15FBC2-2BDE-064E-A1EF-572C75B35ABF}" destId="{D09379AA-3937-F54B-A36A-68D04BA9A8A0}" srcOrd="0" destOrd="0" presId="urn:microsoft.com/office/officeart/2008/layout/HexagonCluster"/>
    <dgm:cxn modelId="{34F37E9D-07E3-4D41-9ABC-6F53B0D6C15B}" type="presParOf" srcId="{6ED653B4-C1F8-5542-B45E-3EF43DFE794F}" destId="{D45A8AF5-C7E1-964D-ACC4-486EF954780A}" srcOrd="12" destOrd="0" presId="urn:microsoft.com/office/officeart/2008/layout/HexagonCluster"/>
    <dgm:cxn modelId="{EB10C601-659C-4398-B4EA-9F412FBE3D79}" type="presParOf" srcId="{D45A8AF5-C7E1-964D-ACC4-486EF954780A}" destId="{500CF44F-3A7A-6A4B-BA80-55AA1D6F56C4}" srcOrd="0" destOrd="0" presId="urn:microsoft.com/office/officeart/2008/layout/HexagonCluster"/>
    <dgm:cxn modelId="{229C6A9C-B7B3-403F-88CE-044259DF14DB}" type="presParOf" srcId="{6ED653B4-C1F8-5542-B45E-3EF43DFE794F}" destId="{D924D5DF-1419-B641-AFE1-A8F941FFDEFD}" srcOrd="13" destOrd="0" presId="urn:microsoft.com/office/officeart/2008/layout/HexagonCluster"/>
    <dgm:cxn modelId="{7A118EDA-A73F-4FCA-BA3E-CA7ABFD156F9}" type="presParOf" srcId="{D924D5DF-1419-B641-AFE1-A8F941FFDEFD}" destId="{6596D2AB-AEBB-004C-98A9-8240B6DB4711}" srcOrd="0" destOrd="0" presId="urn:microsoft.com/office/officeart/2008/layout/HexagonCluster"/>
    <dgm:cxn modelId="{6F2EF39E-F89F-41E3-9600-D6996C330269}" type="presParOf" srcId="{6ED653B4-C1F8-5542-B45E-3EF43DFE794F}" destId="{BBD302E1-F9E2-4442-A57A-622B1F3EC242}" srcOrd="14" destOrd="0" presId="urn:microsoft.com/office/officeart/2008/layout/HexagonCluster"/>
    <dgm:cxn modelId="{802D5009-2EDC-4601-86D8-685501069301}" type="presParOf" srcId="{BBD302E1-F9E2-4442-A57A-622B1F3EC242}" destId="{B83C4F02-4322-914D-9445-D40EC8DC5833}" srcOrd="0" destOrd="0" presId="urn:microsoft.com/office/officeart/2008/layout/HexagonCluster"/>
    <dgm:cxn modelId="{81DB65A9-65CE-4FB5-A90B-8D71181B7F86}" type="presParOf" srcId="{6ED653B4-C1F8-5542-B45E-3EF43DFE794F}" destId="{CC29ABF6-EF03-4B43-99C2-B439F1C0B7C1}" srcOrd="15" destOrd="0" presId="urn:microsoft.com/office/officeart/2008/layout/HexagonCluster"/>
    <dgm:cxn modelId="{9FA0ACF1-2ED9-451C-A263-EBA36A65E5FE}" type="presParOf" srcId="{CC29ABF6-EF03-4B43-99C2-B439F1C0B7C1}" destId="{210AC73C-9CB5-7F46-94A7-25D8A79BDF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Názor</a:t>
          </a:r>
          <a:endParaRPr lang="en-US" dirty="0"/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67316B22-17CC-8445-BE88-C17EA3529478}">
      <dgm:prSet phldrT="[Text]" custT="1"/>
      <dgm:spPr/>
      <dgm:t>
        <a:bodyPr/>
        <a:lstStyle/>
        <a:p>
          <a:r>
            <a:rPr lang="en-US" sz="2000" dirty="0" err="1" smtClean="0"/>
            <a:t>Jak</a:t>
          </a:r>
          <a:r>
            <a:rPr lang="en-US" sz="2000" dirty="0" smtClean="0"/>
            <a:t> </a:t>
          </a:r>
          <a:r>
            <a:rPr lang="en-US" sz="2000" dirty="0" err="1" smtClean="0"/>
            <a:t>byste</a:t>
          </a:r>
          <a:r>
            <a:rPr lang="en-US" sz="2000" dirty="0" smtClean="0"/>
            <a:t> </a:t>
          </a:r>
          <a:r>
            <a:rPr lang="en-US" sz="2000" dirty="0" err="1" smtClean="0"/>
            <a:t>řešil</a:t>
          </a:r>
          <a:r>
            <a:rPr lang="en-US" sz="2000" dirty="0" smtClean="0"/>
            <a:t>…?</a:t>
          </a:r>
          <a:endParaRPr lang="en-US" sz="2000" dirty="0"/>
        </a:p>
      </dgm:t>
    </dgm:pt>
    <dgm:pt modelId="{CEDDC396-4CA6-E74F-8056-8B0D87FE3992}" type="parTrans" cxnId="{629E385B-7F8A-6A40-9D1A-0E4895DBBF4B}">
      <dgm:prSet/>
      <dgm:spPr/>
      <dgm:t>
        <a:bodyPr/>
        <a:lstStyle/>
        <a:p>
          <a:endParaRPr lang="en-US"/>
        </a:p>
      </dgm:t>
    </dgm:pt>
    <dgm:pt modelId="{1D1A08CF-155F-E545-8AA2-71E506262494}" type="sibTrans" cxnId="{629E385B-7F8A-6A40-9D1A-0E4895DBBF4B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5215CB80-0DC5-3A47-B756-1E474A63CA4A}">
      <dgm:prSet phldrT="[Text]"/>
      <dgm:spPr/>
      <dgm:t>
        <a:bodyPr/>
        <a:lstStyle/>
        <a:p>
          <a:r>
            <a:rPr lang="en-US" dirty="0" err="1" smtClean="0"/>
            <a:t>Uveďte</a:t>
          </a:r>
          <a:r>
            <a:rPr lang="en-US" dirty="0" smtClean="0"/>
            <a:t> mi </a:t>
          </a:r>
          <a:r>
            <a:rPr lang="en-US" dirty="0" err="1" smtClean="0"/>
            <a:t>příklad</a:t>
          </a:r>
          <a:r>
            <a:rPr lang="en-US" dirty="0" smtClean="0"/>
            <a:t>, </a:t>
          </a:r>
          <a:r>
            <a:rPr lang="en-US" dirty="0" err="1" smtClean="0"/>
            <a:t>kdy</a:t>
          </a:r>
          <a:r>
            <a:rPr lang="en-US" dirty="0" smtClean="0"/>
            <a:t>…</a:t>
          </a:r>
          <a:endParaRPr lang="en-US" dirty="0"/>
        </a:p>
      </dgm:t>
    </dgm:pt>
    <dgm:pt modelId="{D94D5308-695C-6D44-A9B0-C18654185DDF}" type="parTrans" cxnId="{492B86B7-B781-0E40-9D60-0FB86AC77FAD}">
      <dgm:prSet/>
      <dgm:spPr/>
      <dgm:t>
        <a:bodyPr/>
        <a:lstStyle/>
        <a:p>
          <a:endParaRPr lang="en-US"/>
        </a:p>
      </dgm:t>
    </dgm:pt>
    <dgm:pt modelId="{73B413DA-3027-DA49-8C99-23E5B611EBC9}" type="sibTrans" cxnId="{492B86B7-B781-0E40-9D60-0FB86AC77FAD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Kritická</a:t>
          </a:r>
          <a:r>
            <a:rPr lang="en-US" dirty="0" smtClean="0"/>
            <a:t> </a:t>
          </a:r>
          <a:r>
            <a:rPr lang="en-US" dirty="0" err="1" smtClean="0"/>
            <a:t>místa</a:t>
          </a:r>
          <a:endParaRPr lang="en-US" dirty="0"/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8900737E-A6FF-6340-BEB2-2ACFAFC00052}">
      <dgm:prSet phldrT="[Text]" custT="1"/>
      <dgm:spPr/>
      <dgm:t>
        <a:bodyPr/>
        <a:lstStyle/>
        <a:p>
          <a:r>
            <a:rPr lang="en-US" sz="1900" dirty="0" err="1" smtClean="0"/>
            <a:t>Které</a:t>
          </a:r>
          <a:r>
            <a:rPr lang="en-US" sz="1900" dirty="0" smtClean="0"/>
            <a:t> </a:t>
          </a:r>
          <a:r>
            <a:rPr lang="en-US" sz="1900" dirty="0" err="1" smtClean="0"/>
            <a:t>momenty</a:t>
          </a:r>
          <a:r>
            <a:rPr lang="en-US" sz="1900" dirty="0" smtClean="0"/>
            <a:t> </a:t>
          </a:r>
          <a:r>
            <a:rPr lang="en-US" sz="1900" dirty="0" err="1" smtClean="0"/>
            <a:t>byly</a:t>
          </a:r>
          <a:r>
            <a:rPr lang="en-US" sz="1900" dirty="0" smtClean="0"/>
            <a:t> </a:t>
          </a:r>
          <a:r>
            <a:rPr lang="en-US" sz="1900" dirty="0" err="1" smtClean="0"/>
            <a:t>rozhodující</a:t>
          </a:r>
          <a:r>
            <a:rPr lang="en-US" sz="1900" dirty="0" smtClean="0"/>
            <a:t>,,,?</a:t>
          </a:r>
          <a:endParaRPr lang="en-US" sz="1900" dirty="0"/>
        </a:p>
      </dgm:t>
    </dgm:pt>
    <dgm:pt modelId="{CF51EBC8-D25D-1940-8351-038E089A2185}" type="parTrans" cxnId="{89101372-4E0B-494A-85B4-B1F9263DA3D5}">
      <dgm:prSet/>
      <dgm:spPr/>
      <dgm:t>
        <a:bodyPr/>
        <a:lstStyle/>
        <a:p>
          <a:endParaRPr lang="en-US"/>
        </a:p>
      </dgm:t>
    </dgm:pt>
    <dgm:pt modelId="{A20685FB-3FB4-7C43-B1B0-F16CA321A104}" type="sibTrans" cxnId="{89101372-4E0B-494A-85B4-B1F9263DA3D5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3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3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2E4F-6445-2C4B-8689-ED9D84F03EBC}" type="pres">
      <dgm:prSet presAssocID="{0602C7FC-BA30-7647-8FAD-F5813A917C73}" presName="FinalChildText" presStyleLbl="revTx" presStyleIdx="2" presStyleCnt="3" custScaleX="144162" custLinFactNeighborX="26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A1BF65D7-B831-450D-A326-DE8AB5BDCCD2}" type="presOf" srcId="{0602C7FC-BA30-7647-8FAD-F5813A917C73}" destId="{9C3BB22D-345F-C44C-B432-70B997D2A7D5}" srcOrd="0" destOrd="0" presId="urn:microsoft.com/office/officeart/2005/8/layout/StepDownProcess"/>
    <dgm:cxn modelId="{9EF5B32E-BE83-4CB6-BD4A-58F07AB2C0B2}" type="presOf" srcId="{67316B22-17CC-8445-BE88-C17EA3529478}" destId="{B75F897D-4C89-AE44-8919-52CF52855AF2}" srcOrd="0" destOrd="0" presId="urn:microsoft.com/office/officeart/2005/8/layout/StepDownProcess"/>
    <dgm:cxn modelId="{A31A5026-B852-4342-9DBB-223D54A8E4D4}" type="presOf" srcId="{B3D2CAC3-5885-F74F-8F54-02D0D3D67561}" destId="{4224F24E-F810-6542-BDF7-9ACFD9F8C504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492B86B7-B781-0E40-9D60-0FB86AC77FAD}" srcId="{CB9EE539-3CA2-4048-AF93-17CAB3831686}" destId="{5215CB80-0DC5-3A47-B756-1E474A63CA4A}" srcOrd="0" destOrd="0" parTransId="{D94D5308-695C-6D44-A9B0-C18654185DDF}" sibTransId="{73B413DA-3027-DA49-8C99-23E5B611EBC9}"/>
    <dgm:cxn modelId="{6BE3D0D6-E6AE-4F2E-946B-1B28427452C6}" type="presOf" srcId="{5215CB80-0DC5-3A47-B756-1E474A63CA4A}" destId="{F03CFD46-87DC-B747-B35F-B2E0E17D58F7}" srcOrd="0" destOrd="0" presId="urn:microsoft.com/office/officeart/2005/8/layout/StepDownProcess"/>
    <dgm:cxn modelId="{76295E09-29DE-446F-9B2E-F8D706F4FE30}" type="presOf" srcId="{CB9EE539-3CA2-4048-AF93-17CAB3831686}" destId="{5C125F16-88EF-B849-9E20-6FF09193FA12}" srcOrd="0" destOrd="0" presId="urn:microsoft.com/office/officeart/2005/8/layout/StepDownProcess"/>
    <dgm:cxn modelId="{89101372-4E0B-494A-85B4-B1F9263DA3D5}" srcId="{0602C7FC-BA30-7647-8FAD-F5813A917C73}" destId="{8900737E-A6FF-6340-BEB2-2ACFAFC00052}" srcOrd="0" destOrd="0" parTransId="{CF51EBC8-D25D-1940-8351-038E089A2185}" sibTransId="{A20685FB-3FB4-7C43-B1B0-F16CA321A104}"/>
    <dgm:cxn modelId="{BF51BAC1-DBE9-4D42-AEE1-99EC95CD4FE2}" type="presOf" srcId="{8EA66C3D-271E-8B46-98ED-EDB8D53BFBEB}" destId="{5BC9AE89-7DFF-0144-8B18-B3942C23695B}" srcOrd="0" destOrd="0" presId="urn:microsoft.com/office/officeart/2005/8/layout/StepDownProcess"/>
    <dgm:cxn modelId="{80953EF4-048B-4F5E-84C0-EF90FC9F1472}" type="presOf" srcId="{8900737E-A6FF-6340-BEB2-2ACFAFC00052}" destId="{5F1E2E4F-6445-2C4B-8689-ED9D84F03EBC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629E385B-7F8A-6A40-9D1A-0E4895DBBF4B}" srcId="{8EA66C3D-271E-8B46-98ED-EDB8D53BFBEB}" destId="{67316B22-17CC-8445-BE88-C17EA3529478}" srcOrd="0" destOrd="0" parTransId="{CEDDC396-4CA6-E74F-8056-8B0D87FE3992}" sibTransId="{1D1A08CF-155F-E545-8AA2-71E506262494}"/>
    <dgm:cxn modelId="{0E8E7CD1-A894-40C6-A308-C31DE34E67B7}" type="presParOf" srcId="{4224F24E-F810-6542-BDF7-9ACFD9F8C504}" destId="{30982FA6-D830-234C-A5FF-07C9A4BC56AE}" srcOrd="0" destOrd="0" presId="urn:microsoft.com/office/officeart/2005/8/layout/StepDownProcess"/>
    <dgm:cxn modelId="{EC682FA8-617E-408E-929B-62B9D324764F}" type="presParOf" srcId="{30982FA6-D830-234C-A5FF-07C9A4BC56AE}" destId="{D1D9E0B8-05D5-494A-9267-B9EB287716AC}" srcOrd="0" destOrd="0" presId="urn:microsoft.com/office/officeart/2005/8/layout/StepDownProcess"/>
    <dgm:cxn modelId="{F8C2945F-FCEC-4B3B-80CE-F357FA25D75C}" type="presParOf" srcId="{30982FA6-D830-234C-A5FF-07C9A4BC56AE}" destId="{5BC9AE89-7DFF-0144-8B18-B3942C23695B}" srcOrd="1" destOrd="0" presId="urn:microsoft.com/office/officeart/2005/8/layout/StepDownProcess"/>
    <dgm:cxn modelId="{5F799945-8E35-4971-B93F-6780DA95A84B}" type="presParOf" srcId="{30982FA6-D830-234C-A5FF-07C9A4BC56AE}" destId="{B75F897D-4C89-AE44-8919-52CF52855AF2}" srcOrd="2" destOrd="0" presId="urn:microsoft.com/office/officeart/2005/8/layout/StepDownProcess"/>
    <dgm:cxn modelId="{4DB3523F-CCC3-4CF8-AB70-8A39FA84B209}" type="presParOf" srcId="{4224F24E-F810-6542-BDF7-9ACFD9F8C504}" destId="{7611C893-D4E5-2843-8EE7-1CE8C7CD299E}" srcOrd="1" destOrd="0" presId="urn:microsoft.com/office/officeart/2005/8/layout/StepDownProcess"/>
    <dgm:cxn modelId="{303CCBE3-1B2E-4044-9A5F-3DC75C674EBA}" type="presParOf" srcId="{4224F24E-F810-6542-BDF7-9ACFD9F8C504}" destId="{07DF8D68-ED12-3F4C-88FF-DE57ED3FFC79}" srcOrd="2" destOrd="0" presId="urn:microsoft.com/office/officeart/2005/8/layout/StepDownProcess"/>
    <dgm:cxn modelId="{FD677704-0853-4B42-8C2E-79403EB53A53}" type="presParOf" srcId="{07DF8D68-ED12-3F4C-88FF-DE57ED3FFC79}" destId="{A271B1DA-BD8A-DD40-8D56-7B4EF78E14A1}" srcOrd="0" destOrd="0" presId="urn:microsoft.com/office/officeart/2005/8/layout/StepDownProcess"/>
    <dgm:cxn modelId="{95FFB2D7-EFB8-456A-9339-4D31397B0129}" type="presParOf" srcId="{07DF8D68-ED12-3F4C-88FF-DE57ED3FFC79}" destId="{5C125F16-88EF-B849-9E20-6FF09193FA12}" srcOrd="1" destOrd="0" presId="urn:microsoft.com/office/officeart/2005/8/layout/StepDownProcess"/>
    <dgm:cxn modelId="{49488148-877A-4DFE-BCBD-D8D44709D1EB}" type="presParOf" srcId="{07DF8D68-ED12-3F4C-88FF-DE57ED3FFC79}" destId="{F03CFD46-87DC-B747-B35F-B2E0E17D58F7}" srcOrd="2" destOrd="0" presId="urn:microsoft.com/office/officeart/2005/8/layout/StepDownProcess"/>
    <dgm:cxn modelId="{ADAFF16B-8018-446C-9CD7-362B9F92DA47}" type="presParOf" srcId="{4224F24E-F810-6542-BDF7-9ACFD9F8C504}" destId="{753CD307-7B6A-4940-9FA5-186E9296C5E5}" srcOrd="3" destOrd="0" presId="urn:microsoft.com/office/officeart/2005/8/layout/StepDownProcess"/>
    <dgm:cxn modelId="{9A411458-B610-401E-B8FE-0F549CD5F5DC}" type="presParOf" srcId="{4224F24E-F810-6542-BDF7-9ACFD9F8C504}" destId="{4A63A2C4-95A3-8440-B45C-F3659A25F03C}" srcOrd="4" destOrd="0" presId="urn:microsoft.com/office/officeart/2005/8/layout/StepDownProcess"/>
    <dgm:cxn modelId="{B7223BC9-C069-4714-BD46-84A0D2CDEC8F}" type="presParOf" srcId="{4A63A2C4-95A3-8440-B45C-F3659A25F03C}" destId="{9C3BB22D-345F-C44C-B432-70B997D2A7D5}" srcOrd="0" destOrd="0" presId="urn:microsoft.com/office/officeart/2005/8/layout/StepDownProcess"/>
    <dgm:cxn modelId="{BC83B45C-75F4-4816-8CD3-69A11911DA39}" type="presParOf" srcId="{4A63A2C4-95A3-8440-B45C-F3659A25F03C}" destId="{5F1E2E4F-6445-2C4B-8689-ED9D84F03EB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Příklad</a:t>
          </a:r>
          <a:endParaRPr lang="en-US" dirty="0">
            <a:solidFill>
              <a:schemeClr val="bg1"/>
            </a:solidFill>
          </a:endParaRPr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AB657E7F-71BD-47CF-8116-D291441C6F96}" type="presOf" srcId="{CB9EE539-3CA2-4048-AF93-17CAB3831686}" destId="{5C125F16-88EF-B849-9E20-6FF09193FA12}" srcOrd="0" destOrd="0" presId="urn:microsoft.com/office/officeart/2005/8/layout/StepDownProcess"/>
    <dgm:cxn modelId="{2FD34683-635A-445D-B924-EB96759F17FC}" type="presOf" srcId="{B3D2CAC3-5885-F74F-8F54-02D0D3D67561}" destId="{4224F24E-F810-6542-BDF7-9ACFD9F8C504}" srcOrd="0" destOrd="0" presId="urn:microsoft.com/office/officeart/2005/8/layout/StepDownProcess"/>
    <dgm:cxn modelId="{743850A9-2A70-4154-AB24-FD51FC715A3D}" type="presOf" srcId="{8EA66C3D-271E-8B46-98ED-EDB8D53BFBEB}" destId="{5BC9AE89-7DFF-0144-8B18-B3942C23695B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F7EEC8DA-3703-483F-B137-92534F0D28FF}" type="presOf" srcId="{0602C7FC-BA30-7647-8FAD-F5813A917C73}" destId="{9C3BB22D-345F-C44C-B432-70B997D2A7D5}" srcOrd="0" destOrd="0" presId="urn:microsoft.com/office/officeart/2005/8/layout/StepDownProcess"/>
    <dgm:cxn modelId="{5B4A698C-6A62-4675-9CA9-924D35C5429A}" type="presParOf" srcId="{4224F24E-F810-6542-BDF7-9ACFD9F8C504}" destId="{30982FA6-D830-234C-A5FF-07C9A4BC56AE}" srcOrd="0" destOrd="0" presId="urn:microsoft.com/office/officeart/2005/8/layout/StepDownProcess"/>
    <dgm:cxn modelId="{31B6099A-9DF6-4629-B5C7-B02ADE1E3146}" type="presParOf" srcId="{30982FA6-D830-234C-A5FF-07C9A4BC56AE}" destId="{D1D9E0B8-05D5-494A-9267-B9EB287716AC}" srcOrd="0" destOrd="0" presId="urn:microsoft.com/office/officeart/2005/8/layout/StepDownProcess"/>
    <dgm:cxn modelId="{6DA0FA87-1A7D-4163-BCC9-C2C4646FA722}" type="presParOf" srcId="{30982FA6-D830-234C-A5FF-07C9A4BC56AE}" destId="{5BC9AE89-7DFF-0144-8B18-B3942C23695B}" srcOrd="1" destOrd="0" presId="urn:microsoft.com/office/officeart/2005/8/layout/StepDownProcess"/>
    <dgm:cxn modelId="{7B8F61F4-EEEB-4BD5-A0F6-D4D94FC1A984}" type="presParOf" srcId="{30982FA6-D830-234C-A5FF-07C9A4BC56AE}" destId="{B75F897D-4C89-AE44-8919-52CF52855AF2}" srcOrd="2" destOrd="0" presId="urn:microsoft.com/office/officeart/2005/8/layout/StepDownProcess"/>
    <dgm:cxn modelId="{9B301F3E-5557-4A6A-85C2-38C30AABE4EE}" type="presParOf" srcId="{4224F24E-F810-6542-BDF7-9ACFD9F8C504}" destId="{7611C893-D4E5-2843-8EE7-1CE8C7CD299E}" srcOrd="1" destOrd="0" presId="urn:microsoft.com/office/officeart/2005/8/layout/StepDownProcess"/>
    <dgm:cxn modelId="{B2609727-EEF4-42C9-ABED-2321843D28B9}" type="presParOf" srcId="{4224F24E-F810-6542-BDF7-9ACFD9F8C504}" destId="{07DF8D68-ED12-3F4C-88FF-DE57ED3FFC79}" srcOrd="2" destOrd="0" presId="urn:microsoft.com/office/officeart/2005/8/layout/StepDownProcess"/>
    <dgm:cxn modelId="{D859E725-BD56-4927-A5DE-643195ACC110}" type="presParOf" srcId="{07DF8D68-ED12-3F4C-88FF-DE57ED3FFC79}" destId="{A271B1DA-BD8A-DD40-8D56-7B4EF78E14A1}" srcOrd="0" destOrd="0" presId="urn:microsoft.com/office/officeart/2005/8/layout/StepDownProcess"/>
    <dgm:cxn modelId="{52DA88D1-C2FC-4C15-AA5F-83C5649850E8}" type="presParOf" srcId="{07DF8D68-ED12-3F4C-88FF-DE57ED3FFC79}" destId="{5C125F16-88EF-B849-9E20-6FF09193FA12}" srcOrd="1" destOrd="0" presId="urn:microsoft.com/office/officeart/2005/8/layout/StepDownProcess"/>
    <dgm:cxn modelId="{A415CF66-94D3-4B62-9611-DF54AF86607A}" type="presParOf" srcId="{07DF8D68-ED12-3F4C-88FF-DE57ED3FFC79}" destId="{F03CFD46-87DC-B747-B35F-B2E0E17D58F7}" srcOrd="2" destOrd="0" presId="urn:microsoft.com/office/officeart/2005/8/layout/StepDownProcess"/>
    <dgm:cxn modelId="{140D5E61-3621-4767-B224-64519D8473CE}" type="presParOf" srcId="{4224F24E-F810-6542-BDF7-9ACFD9F8C504}" destId="{753CD307-7B6A-4940-9FA5-186E9296C5E5}" srcOrd="3" destOrd="0" presId="urn:microsoft.com/office/officeart/2005/8/layout/StepDownProcess"/>
    <dgm:cxn modelId="{B5E9FE2D-E72A-43AD-8E73-406A56D37D5A}" type="presParOf" srcId="{4224F24E-F810-6542-BDF7-9ACFD9F8C504}" destId="{4A63A2C4-95A3-8440-B45C-F3659A25F03C}" srcOrd="4" destOrd="0" presId="urn:microsoft.com/office/officeart/2005/8/layout/StepDownProcess"/>
    <dgm:cxn modelId="{DEF60A8F-82C3-470E-BB70-0DAA534B2146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S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Situation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situace)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8EE8B860-6467-4024-9CD8-D2ED3512F00B}" type="presOf" srcId="{006DA774-211B-4113-8C60-0D3DBE43BC1F}" destId="{3849AFB7-671F-4AC7-9212-2DF132B7F8A8}" srcOrd="0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5585B37C-3E49-4661-9F74-E7B18FC67A14}" type="presOf" srcId="{B59F2D52-70F0-4122-AE3C-50802AB7C27E}" destId="{AFDA695E-73AC-4A6F-AFC1-35BD6605F627}" srcOrd="0" destOrd="0" presId="urn:microsoft.com/office/officeart/2005/8/layout/hList9"/>
    <dgm:cxn modelId="{DDC3D095-F5AC-4810-B76C-FBC6F1883256}" type="presOf" srcId="{773B6369-6648-4867-837F-E22C64E189DE}" destId="{6B3B4A1B-FE63-4ED8-833E-718E81C8EB68}" srcOrd="0" destOrd="0" presId="urn:microsoft.com/office/officeart/2005/8/layout/hList9"/>
    <dgm:cxn modelId="{FEE6E20C-146C-401B-89E7-2CD8DF2D0AFE}" type="presOf" srcId="{006DA774-211B-4113-8C60-0D3DBE43BC1F}" destId="{FEEF7D80-F4E0-4763-9CC1-C8EED090E4EE}" srcOrd="1" destOrd="0" presId="urn:microsoft.com/office/officeart/2005/8/layout/hList9"/>
    <dgm:cxn modelId="{67CDB8B8-4D84-4281-A91D-76DF0127A98A}" type="presParOf" srcId="{6B3B4A1B-FE63-4ED8-833E-718E81C8EB68}" destId="{4105BCFF-08C5-425D-A674-EB2DEDBCC896}" srcOrd="0" destOrd="0" presId="urn:microsoft.com/office/officeart/2005/8/layout/hList9"/>
    <dgm:cxn modelId="{3E21A5E4-9D61-4C5D-958C-F4C6117DB181}" type="presParOf" srcId="{6B3B4A1B-FE63-4ED8-833E-718E81C8EB68}" destId="{711325A7-9CDA-4D48-A816-8E4F44E90E90}" srcOrd="1" destOrd="0" presId="urn:microsoft.com/office/officeart/2005/8/layout/hList9"/>
    <dgm:cxn modelId="{BA12CCF1-3391-4C1D-84ED-CF146FD16970}" type="presParOf" srcId="{711325A7-9CDA-4D48-A816-8E4F44E90E90}" destId="{379D9128-BB11-4C0C-8E7B-257442E38AE7}" srcOrd="0" destOrd="0" presId="urn:microsoft.com/office/officeart/2005/8/layout/hList9"/>
    <dgm:cxn modelId="{AFD30E6E-CFE3-4958-BC12-C071C5C4C36B}" type="presParOf" srcId="{711325A7-9CDA-4D48-A816-8E4F44E90E90}" destId="{817F4C6F-3687-47E1-9F81-1FF35507354C}" srcOrd="1" destOrd="0" presId="urn:microsoft.com/office/officeart/2005/8/layout/hList9"/>
    <dgm:cxn modelId="{E56F94A5-5999-443B-8B64-CFDA6F12D43C}" type="presParOf" srcId="{817F4C6F-3687-47E1-9F81-1FF35507354C}" destId="{3849AFB7-671F-4AC7-9212-2DF132B7F8A8}" srcOrd="0" destOrd="0" presId="urn:microsoft.com/office/officeart/2005/8/layout/hList9"/>
    <dgm:cxn modelId="{D390D1F4-B51C-4FB5-A756-FA81DE717DE5}" type="presParOf" srcId="{817F4C6F-3687-47E1-9F81-1FF35507354C}" destId="{FEEF7D80-F4E0-4763-9CC1-C8EED090E4EE}" srcOrd="1" destOrd="0" presId="urn:microsoft.com/office/officeart/2005/8/layout/hList9"/>
    <dgm:cxn modelId="{E545154F-E9BB-4648-A591-CF0CC2EF4952}" type="presParOf" srcId="{6B3B4A1B-FE63-4ED8-833E-718E81C8EB68}" destId="{73E5B0A9-8BAE-450D-9ECB-E5C2B1D08804}" srcOrd="2" destOrd="0" presId="urn:microsoft.com/office/officeart/2005/8/layout/hList9"/>
    <dgm:cxn modelId="{7FC6CF10-AF13-4B5A-951A-774A4CD8017B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46AC1C19-AEC9-4102-BF20-9A40D2A08E70}" type="presOf" srcId="{B3D2CAC3-5885-F74F-8F54-02D0D3D67561}" destId="{4224F24E-F810-6542-BDF7-9ACFD9F8C504}" srcOrd="0" destOrd="0" presId="urn:microsoft.com/office/officeart/2005/8/layout/StepDownProcess"/>
    <dgm:cxn modelId="{5C9300BB-9E86-4340-9833-6FD2661152F2}" type="presOf" srcId="{0602C7FC-BA30-7647-8FAD-F5813A917C73}" destId="{9C3BB22D-345F-C44C-B432-70B997D2A7D5}" srcOrd="0" destOrd="0" presId="urn:microsoft.com/office/officeart/2005/8/layout/StepDownProcess"/>
    <dgm:cxn modelId="{3AEA26F6-B40B-4340-AB7A-C625FE4BF441}" type="presOf" srcId="{8EA66C3D-271E-8B46-98ED-EDB8D53BFBEB}" destId="{5BC9AE89-7DFF-0144-8B18-B3942C23695B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348688E6-613A-4748-B38F-4E5E5F1BE471}" type="presOf" srcId="{CB9EE539-3CA2-4048-AF93-17CAB3831686}" destId="{5C125F16-88EF-B849-9E20-6FF09193FA12}" srcOrd="0" destOrd="0" presId="urn:microsoft.com/office/officeart/2005/8/layout/StepDownProcess"/>
    <dgm:cxn modelId="{F3C9A9AD-236A-4E27-B2D8-E05D574569FB}" type="presParOf" srcId="{4224F24E-F810-6542-BDF7-9ACFD9F8C504}" destId="{30982FA6-D830-234C-A5FF-07C9A4BC56AE}" srcOrd="0" destOrd="0" presId="urn:microsoft.com/office/officeart/2005/8/layout/StepDownProcess"/>
    <dgm:cxn modelId="{958DB970-8BA9-42A9-B7DF-FE24B0993E85}" type="presParOf" srcId="{30982FA6-D830-234C-A5FF-07C9A4BC56AE}" destId="{D1D9E0B8-05D5-494A-9267-B9EB287716AC}" srcOrd="0" destOrd="0" presId="urn:microsoft.com/office/officeart/2005/8/layout/StepDownProcess"/>
    <dgm:cxn modelId="{EF59DFA6-EB83-4824-9685-D11B57DF8CFE}" type="presParOf" srcId="{30982FA6-D830-234C-A5FF-07C9A4BC56AE}" destId="{5BC9AE89-7DFF-0144-8B18-B3942C23695B}" srcOrd="1" destOrd="0" presId="urn:microsoft.com/office/officeart/2005/8/layout/StepDownProcess"/>
    <dgm:cxn modelId="{DA681341-2F3A-4860-9E3A-E5625B6F7756}" type="presParOf" srcId="{30982FA6-D830-234C-A5FF-07C9A4BC56AE}" destId="{B75F897D-4C89-AE44-8919-52CF52855AF2}" srcOrd="2" destOrd="0" presId="urn:microsoft.com/office/officeart/2005/8/layout/StepDownProcess"/>
    <dgm:cxn modelId="{E93E82C2-3B61-4B45-9191-31CB0028C7AB}" type="presParOf" srcId="{4224F24E-F810-6542-BDF7-9ACFD9F8C504}" destId="{7611C893-D4E5-2843-8EE7-1CE8C7CD299E}" srcOrd="1" destOrd="0" presId="urn:microsoft.com/office/officeart/2005/8/layout/StepDownProcess"/>
    <dgm:cxn modelId="{E904F43C-3815-464E-9BC4-0EFB6963004E}" type="presParOf" srcId="{4224F24E-F810-6542-BDF7-9ACFD9F8C504}" destId="{07DF8D68-ED12-3F4C-88FF-DE57ED3FFC79}" srcOrd="2" destOrd="0" presId="urn:microsoft.com/office/officeart/2005/8/layout/StepDownProcess"/>
    <dgm:cxn modelId="{0C30F934-AF32-488A-904D-0FDE208AD5FC}" type="presParOf" srcId="{07DF8D68-ED12-3F4C-88FF-DE57ED3FFC79}" destId="{A271B1DA-BD8A-DD40-8D56-7B4EF78E14A1}" srcOrd="0" destOrd="0" presId="urn:microsoft.com/office/officeart/2005/8/layout/StepDownProcess"/>
    <dgm:cxn modelId="{45FE2C9E-46A6-4F0E-B9A9-3DD1B71FCF99}" type="presParOf" srcId="{07DF8D68-ED12-3F4C-88FF-DE57ED3FFC79}" destId="{5C125F16-88EF-B849-9E20-6FF09193FA12}" srcOrd="1" destOrd="0" presId="urn:microsoft.com/office/officeart/2005/8/layout/StepDownProcess"/>
    <dgm:cxn modelId="{152BCFE9-020A-4B42-A640-E8AA9F57A3C6}" type="presParOf" srcId="{07DF8D68-ED12-3F4C-88FF-DE57ED3FFC79}" destId="{F03CFD46-87DC-B747-B35F-B2E0E17D58F7}" srcOrd="2" destOrd="0" presId="urn:microsoft.com/office/officeart/2005/8/layout/StepDownProcess"/>
    <dgm:cxn modelId="{F6D4DAAA-A157-4C48-A6B7-D14B8AE5EBB1}" type="presParOf" srcId="{4224F24E-F810-6542-BDF7-9ACFD9F8C504}" destId="{753CD307-7B6A-4940-9FA5-186E9296C5E5}" srcOrd="3" destOrd="0" presId="urn:microsoft.com/office/officeart/2005/8/layout/StepDownProcess"/>
    <dgm:cxn modelId="{592F44D0-4471-4EC4-8DDB-438809B3C35B}" type="presParOf" srcId="{4224F24E-F810-6542-BDF7-9ACFD9F8C504}" destId="{4A63A2C4-95A3-8440-B45C-F3659A25F03C}" srcOrd="4" destOrd="0" presId="urn:microsoft.com/office/officeart/2005/8/layout/StepDownProcess"/>
    <dgm:cxn modelId="{8C4E4B79-A71C-416B-AE54-7590AE08B83C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3B6369-6648-4867-837F-E22C64E189DE}" type="doc">
      <dgm:prSet loTypeId="urn:microsoft.com/office/officeart/2005/8/layout/hList9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9F2D52-70F0-4122-AE3C-50802AB7C27E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5000" dirty="0" smtClean="0"/>
            <a:t>T</a:t>
          </a:r>
          <a:endParaRPr lang="cs-CZ" sz="15000" dirty="0"/>
        </a:p>
      </dgm:t>
    </dgm:pt>
    <dgm:pt modelId="{CCFA68E9-C2E9-423C-87DB-50F5C0F5354A}" type="parTrans" cxnId="{477E15D1-DED1-4EED-A8B0-88BBAD7A63AA}">
      <dgm:prSet/>
      <dgm:spPr/>
      <dgm:t>
        <a:bodyPr/>
        <a:lstStyle/>
        <a:p>
          <a:endParaRPr lang="cs-CZ"/>
        </a:p>
      </dgm:t>
    </dgm:pt>
    <dgm:pt modelId="{71407EC6-8533-447C-896E-1698149EDA1D}" type="sibTrans" cxnId="{477E15D1-DED1-4EED-A8B0-88BBAD7A63AA}">
      <dgm:prSet/>
      <dgm:spPr/>
      <dgm:t>
        <a:bodyPr/>
        <a:lstStyle/>
        <a:p>
          <a:endParaRPr lang="cs-CZ"/>
        </a:p>
      </dgm:t>
    </dgm:pt>
    <dgm:pt modelId="{006DA774-211B-4113-8C60-0D3DBE43BC1F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err="1" smtClean="0">
              <a:solidFill>
                <a:schemeClr val="accent6">
                  <a:lumMod val="75000"/>
                </a:schemeClr>
              </a:solidFill>
            </a:rPr>
            <a:t>Tasks</a:t>
          </a:r>
          <a:r>
            <a:rPr lang="cs-CZ" dirty="0" smtClean="0">
              <a:solidFill>
                <a:schemeClr val="accent6">
                  <a:lumMod val="75000"/>
                </a:schemeClr>
              </a:solidFill>
            </a:rPr>
            <a:t> (konkrétní úkoly)</a:t>
          </a:r>
          <a:endParaRPr lang="cs-CZ" dirty="0">
            <a:solidFill>
              <a:schemeClr val="accent6">
                <a:lumMod val="75000"/>
              </a:schemeClr>
            </a:solidFill>
          </a:endParaRPr>
        </a:p>
      </dgm:t>
    </dgm:pt>
    <dgm:pt modelId="{08F18CEB-6B70-4DCF-BE26-21CE8877E0DD}" type="parTrans" cxnId="{61DEC43F-F099-41FA-B8E3-21F2C3CA33AA}">
      <dgm:prSet/>
      <dgm:spPr/>
      <dgm:t>
        <a:bodyPr/>
        <a:lstStyle/>
        <a:p>
          <a:endParaRPr lang="cs-CZ"/>
        </a:p>
      </dgm:t>
    </dgm:pt>
    <dgm:pt modelId="{7A0AB9A7-97F2-4731-A455-6BB5B04712DB}" type="sibTrans" cxnId="{61DEC43F-F099-41FA-B8E3-21F2C3CA33AA}">
      <dgm:prSet/>
      <dgm:spPr/>
      <dgm:t>
        <a:bodyPr/>
        <a:lstStyle/>
        <a:p>
          <a:endParaRPr lang="cs-CZ"/>
        </a:p>
      </dgm:t>
    </dgm:pt>
    <dgm:pt modelId="{6B3B4A1B-FE63-4ED8-833E-718E81C8EB68}" type="pres">
      <dgm:prSet presAssocID="{773B6369-6648-4867-837F-E22C64E189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105BCFF-08C5-425D-A674-EB2DEDBCC896}" type="pres">
      <dgm:prSet presAssocID="{B59F2D52-70F0-4122-AE3C-50802AB7C27E}" presName="posSpace" presStyleCnt="0"/>
      <dgm:spPr/>
    </dgm:pt>
    <dgm:pt modelId="{711325A7-9CDA-4D48-A816-8E4F44E90E90}" type="pres">
      <dgm:prSet presAssocID="{B59F2D52-70F0-4122-AE3C-50802AB7C27E}" presName="vertFlow" presStyleCnt="0"/>
      <dgm:spPr/>
    </dgm:pt>
    <dgm:pt modelId="{379D9128-BB11-4C0C-8E7B-257442E38AE7}" type="pres">
      <dgm:prSet presAssocID="{B59F2D52-70F0-4122-AE3C-50802AB7C27E}" presName="topSpace" presStyleCnt="0"/>
      <dgm:spPr/>
    </dgm:pt>
    <dgm:pt modelId="{817F4C6F-3687-47E1-9F81-1FF35507354C}" type="pres">
      <dgm:prSet presAssocID="{B59F2D52-70F0-4122-AE3C-50802AB7C27E}" presName="firstComp" presStyleCnt="0"/>
      <dgm:spPr/>
    </dgm:pt>
    <dgm:pt modelId="{3849AFB7-671F-4AC7-9212-2DF132B7F8A8}" type="pres">
      <dgm:prSet presAssocID="{B59F2D52-70F0-4122-AE3C-50802AB7C27E}" presName="firstChild" presStyleLbl="bgAccFollowNode1" presStyleIdx="0" presStyleCnt="1"/>
      <dgm:spPr/>
      <dgm:t>
        <a:bodyPr/>
        <a:lstStyle/>
        <a:p>
          <a:endParaRPr lang="cs-CZ"/>
        </a:p>
      </dgm:t>
    </dgm:pt>
    <dgm:pt modelId="{FEEF7D80-F4E0-4763-9CC1-C8EED090E4EE}" type="pres">
      <dgm:prSet presAssocID="{B59F2D52-70F0-4122-AE3C-50802AB7C27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E5B0A9-8BAE-450D-9ECB-E5C2B1D08804}" type="pres">
      <dgm:prSet presAssocID="{B59F2D52-70F0-4122-AE3C-50802AB7C27E}" presName="negSpace" presStyleCnt="0"/>
      <dgm:spPr/>
    </dgm:pt>
    <dgm:pt modelId="{AFDA695E-73AC-4A6F-AFC1-35BD6605F627}" type="pres">
      <dgm:prSet presAssocID="{B59F2D52-70F0-4122-AE3C-50802AB7C27E}" presName="circle" presStyleLbl="node1" presStyleIdx="0" presStyleCnt="1"/>
      <dgm:spPr/>
      <dgm:t>
        <a:bodyPr/>
        <a:lstStyle/>
        <a:p>
          <a:endParaRPr lang="cs-CZ"/>
        </a:p>
      </dgm:t>
    </dgm:pt>
  </dgm:ptLst>
  <dgm:cxnLst>
    <dgm:cxn modelId="{57EA0505-3A5C-4518-9084-B26739F69702}" type="presOf" srcId="{006DA774-211B-4113-8C60-0D3DBE43BC1F}" destId="{3849AFB7-671F-4AC7-9212-2DF132B7F8A8}" srcOrd="0" destOrd="0" presId="urn:microsoft.com/office/officeart/2005/8/layout/hList9"/>
    <dgm:cxn modelId="{477E15D1-DED1-4EED-A8B0-88BBAD7A63AA}" srcId="{773B6369-6648-4867-837F-E22C64E189DE}" destId="{B59F2D52-70F0-4122-AE3C-50802AB7C27E}" srcOrd="0" destOrd="0" parTransId="{CCFA68E9-C2E9-423C-87DB-50F5C0F5354A}" sibTransId="{71407EC6-8533-447C-896E-1698149EDA1D}"/>
    <dgm:cxn modelId="{16DA86F0-A90B-46CA-866C-9FD1BC6E0C46}" type="presOf" srcId="{006DA774-211B-4113-8C60-0D3DBE43BC1F}" destId="{FEEF7D80-F4E0-4763-9CC1-C8EED090E4EE}" srcOrd="1" destOrd="0" presId="urn:microsoft.com/office/officeart/2005/8/layout/hList9"/>
    <dgm:cxn modelId="{61DEC43F-F099-41FA-B8E3-21F2C3CA33AA}" srcId="{B59F2D52-70F0-4122-AE3C-50802AB7C27E}" destId="{006DA774-211B-4113-8C60-0D3DBE43BC1F}" srcOrd="0" destOrd="0" parTransId="{08F18CEB-6B70-4DCF-BE26-21CE8877E0DD}" sibTransId="{7A0AB9A7-97F2-4731-A455-6BB5B04712DB}"/>
    <dgm:cxn modelId="{697B3771-E0BC-4137-9CA9-1A1432DFC968}" type="presOf" srcId="{B59F2D52-70F0-4122-AE3C-50802AB7C27E}" destId="{AFDA695E-73AC-4A6F-AFC1-35BD6605F627}" srcOrd="0" destOrd="0" presId="urn:microsoft.com/office/officeart/2005/8/layout/hList9"/>
    <dgm:cxn modelId="{874AD192-2300-4A6D-9FBC-216C806762E5}" type="presOf" srcId="{773B6369-6648-4867-837F-E22C64E189DE}" destId="{6B3B4A1B-FE63-4ED8-833E-718E81C8EB68}" srcOrd="0" destOrd="0" presId="urn:microsoft.com/office/officeart/2005/8/layout/hList9"/>
    <dgm:cxn modelId="{EDF88EFC-55EA-48C6-853F-E2B39DA6821B}" type="presParOf" srcId="{6B3B4A1B-FE63-4ED8-833E-718E81C8EB68}" destId="{4105BCFF-08C5-425D-A674-EB2DEDBCC896}" srcOrd="0" destOrd="0" presId="urn:microsoft.com/office/officeart/2005/8/layout/hList9"/>
    <dgm:cxn modelId="{2FA8ABD6-CCF1-42B5-97F8-863B9C252D22}" type="presParOf" srcId="{6B3B4A1B-FE63-4ED8-833E-718E81C8EB68}" destId="{711325A7-9CDA-4D48-A816-8E4F44E90E90}" srcOrd="1" destOrd="0" presId="urn:microsoft.com/office/officeart/2005/8/layout/hList9"/>
    <dgm:cxn modelId="{72BC062C-1AB0-451E-AB3D-BD9FD5B0FCBC}" type="presParOf" srcId="{711325A7-9CDA-4D48-A816-8E4F44E90E90}" destId="{379D9128-BB11-4C0C-8E7B-257442E38AE7}" srcOrd="0" destOrd="0" presId="urn:microsoft.com/office/officeart/2005/8/layout/hList9"/>
    <dgm:cxn modelId="{0C7EFAD6-030A-4AB3-89CD-11A9DD2E94C6}" type="presParOf" srcId="{711325A7-9CDA-4D48-A816-8E4F44E90E90}" destId="{817F4C6F-3687-47E1-9F81-1FF35507354C}" srcOrd="1" destOrd="0" presId="urn:microsoft.com/office/officeart/2005/8/layout/hList9"/>
    <dgm:cxn modelId="{043CF4A2-CDE5-4085-8A92-F647A378B765}" type="presParOf" srcId="{817F4C6F-3687-47E1-9F81-1FF35507354C}" destId="{3849AFB7-671F-4AC7-9212-2DF132B7F8A8}" srcOrd="0" destOrd="0" presId="urn:microsoft.com/office/officeart/2005/8/layout/hList9"/>
    <dgm:cxn modelId="{381C5935-263D-45AE-B2FF-D9A010EA50D1}" type="presParOf" srcId="{817F4C6F-3687-47E1-9F81-1FF35507354C}" destId="{FEEF7D80-F4E0-4763-9CC1-C8EED090E4EE}" srcOrd="1" destOrd="0" presId="urn:microsoft.com/office/officeart/2005/8/layout/hList9"/>
    <dgm:cxn modelId="{6FD0C096-DD25-4EFF-9A68-F96A9E9F9B62}" type="presParOf" srcId="{6B3B4A1B-FE63-4ED8-833E-718E81C8EB68}" destId="{73E5B0A9-8BAE-450D-9ECB-E5C2B1D08804}" srcOrd="2" destOrd="0" presId="urn:microsoft.com/office/officeart/2005/8/layout/hList9"/>
    <dgm:cxn modelId="{D36955EF-E4EA-4F96-A114-A70735AEF4BB}" type="presParOf" srcId="{6B3B4A1B-FE63-4ED8-833E-718E81C8EB68}" destId="{AFDA695E-73AC-4A6F-AFC1-35BD6605F62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2CAC3-5885-F74F-8F54-02D0D3D67561}" type="doc">
      <dgm:prSet loTypeId="urn:microsoft.com/office/officeart/2005/8/layout/StepDownProces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A66C3D-271E-8B46-98ED-EDB8D53BFB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993052E-E389-DC4D-A2A8-0969138ADB95}" type="parTrans" cxnId="{5FFE5C0E-F1CF-324E-BC39-5F7936C3F349}">
      <dgm:prSet/>
      <dgm:spPr/>
      <dgm:t>
        <a:bodyPr/>
        <a:lstStyle/>
        <a:p>
          <a:endParaRPr lang="en-US"/>
        </a:p>
      </dgm:t>
    </dgm:pt>
    <dgm:pt modelId="{0A489D28-A3F4-5D45-B5AD-60E1CEAD6011}" type="sibTrans" cxnId="{5FFE5C0E-F1CF-324E-BC39-5F7936C3F349}">
      <dgm:prSet/>
      <dgm:spPr/>
      <dgm:t>
        <a:bodyPr/>
        <a:lstStyle/>
        <a:p>
          <a:endParaRPr lang="en-US"/>
        </a:p>
      </dgm:t>
    </dgm:pt>
    <dgm:pt modelId="{CB9EE539-3CA2-4048-AF93-17CAB383168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/>
            <a:t>Příklad</a:t>
          </a:r>
          <a:endParaRPr lang="en-US" dirty="0"/>
        </a:p>
      </dgm:t>
    </dgm:pt>
    <dgm:pt modelId="{60ED9EFA-D7D0-0C45-8670-F003184B3739}" type="parTrans" cxnId="{8372AC32-7663-4043-A67B-126114CBD8CF}">
      <dgm:prSet/>
      <dgm:spPr/>
      <dgm:t>
        <a:bodyPr/>
        <a:lstStyle/>
        <a:p>
          <a:endParaRPr lang="en-US"/>
        </a:p>
      </dgm:t>
    </dgm:pt>
    <dgm:pt modelId="{3DF49F8D-9852-8A41-9866-306472F9B9AB}" type="sibTrans" cxnId="{8372AC32-7663-4043-A67B-126114CBD8CF}">
      <dgm:prSet/>
      <dgm:spPr/>
      <dgm:t>
        <a:bodyPr/>
        <a:lstStyle/>
        <a:p>
          <a:endParaRPr lang="en-US"/>
        </a:p>
      </dgm:t>
    </dgm:pt>
    <dgm:pt modelId="{0602C7FC-BA30-7647-8FAD-F5813A917C7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9AAE0D2-487A-3046-AADB-A27F9D474EF1}" type="parTrans" cxnId="{0CC05287-CDA2-194C-9390-369D809E863E}">
      <dgm:prSet/>
      <dgm:spPr/>
      <dgm:t>
        <a:bodyPr/>
        <a:lstStyle/>
        <a:p>
          <a:endParaRPr lang="en-US"/>
        </a:p>
      </dgm:t>
    </dgm:pt>
    <dgm:pt modelId="{615E8028-133F-E945-89F0-A1E06C09513F}" type="sibTrans" cxnId="{0CC05287-CDA2-194C-9390-369D809E863E}">
      <dgm:prSet/>
      <dgm:spPr/>
      <dgm:t>
        <a:bodyPr/>
        <a:lstStyle/>
        <a:p>
          <a:endParaRPr lang="en-US"/>
        </a:p>
      </dgm:t>
    </dgm:pt>
    <dgm:pt modelId="{4224F24E-F810-6542-BDF7-9ACFD9F8C504}" type="pres">
      <dgm:prSet presAssocID="{B3D2CAC3-5885-F74F-8F54-02D0D3D6756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982FA6-D830-234C-A5FF-07C9A4BC56AE}" type="pres">
      <dgm:prSet presAssocID="{8EA66C3D-271E-8B46-98ED-EDB8D53BFBEB}" presName="composite" presStyleCnt="0"/>
      <dgm:spPr/>
    </dgm:pt>
    <dgm:pt modelId="{D1D9E0B8-05D5-494A-9267-B9EB287716AC}" type="pres">
      <dgm:prSet presAssocID="{8EA66C3D-271E-8B46-98ED-EDB8D53BFBEB}" presName="bentUpArrow1" presStyleLbl="alignImgPlace1" presStyleIdx="0" presStyleCnt="2"/>
      <dgm:spPr/>
    </dgm:pt>
    <dgm:pt modelId="{5BC9AE89-7DFF-0144-8B18-B3942C23695B}" type="pres">
      <dgm:prSet presAssocID="{8EA66C3D-271E-8B46-98ED-EDB8D53BFBE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897D-4C89-AE44-8919-52CF52855AF2}" type="pres">
      <dgm:prSet presAssocID="{8EA66C3D-271E-8B46-98ED-EDB8D53BFBEB}" presName="ChildText" presStyleLbl="revTx" presStyleIdx="0" presStyleCnt="2" custScaleX="151785" custLinFactNeighborX="29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C893-D4E5-2843-8EE7-1CE8C7CD299E}" type="pres">
      <dgm:prSet presAssocID="{0A489D28-A3F4-5D45-B5AD-60E1CEAD6011}" presName="sibTrans" presStyleCnt="0"/>
      <dgm:spPr/>
    </dgm:pt>
    <dgm:pt modelId="{07DF8D68-ED12-3F4C-88FF-DE57ED3FFC79}" type="pres">
      <dgm:prSet presAssocID="{CB9EE539-3CA2-4048-AF93-17CAB3831686}" presName="composite" presStyleCnt="0"/>
      <dgm:spPr/>
    </dgm:pt>
    <dgm:pt modelId="{A271B1DA-BD8A-DD40-8D56-7B4EF78E14A1}" type="pres">
      <dgm:prSet presAssocID="{CB9EE539-3CA2-4048-AF93-17CAB3831686}" presName="bentUpArrow1" presStyleLbl="alignImgPlace1" presStyleIdx="1" presStyleCnt="2"/>
      <dgm:spPr/>
    </dgm:pt>
    <dgm:pt modelId="{5C125F16-88EF-B849-9E20-6FF09193FA12}" type="pres">
      <dgm:prSet presAssocID="{CB9EE539-3CA2-4048-AF93-17CAB383168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FD46-87DC-B747-B35F-B2E0E17D58F7}" type="pres">
      <dgm:prSet presAssocID="{CB9EE539-3CA2-4048-AF93-17CAB3831686}" presName="ChildText" presStyleLbl="revTx" presStyleIdx="1" presStyleCnt="2" custScaleX="125411" custLinFactNeighborX="11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D307-7B6A-4940-9FA5-186E9296C5E5}" type="pres">
      <dgm:prSet presAssocID="{3DF49F8D-9852-8A41-9866-306472F9B9AB}" presName="sibTrans" presStyleCnt="0"/>
      <dgm:spPr/>
    </dgm:pt>
    <dgm:pt modelId="{4A63A2C4-95A3-8440-B45C-F3659A25F03C}" type="pres">
      <dgm:prSet presAssocID="{0602C7FC-BA30-7647-8FAD-F5813A917C73}" presName="composite" presStyleCnt="0"/>
      <dgm:spPr/>
    </dgm:pt>
    <dgm:pt modelId="{9C3BB22D-345F-C44C-B432-70B997D2A7D5}" type="pres">
      <dgm:prSet presAssocID="{0602C7FC-BA30-7647-8FAD-F5813A917C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5C0E-F1CF-324E-BC39-5F7936C3F349}" srcId="{B3D2CAC3-5885-F74F-8F54-02D0D3D67561}" destId="{8EA66C3D-271E-8B46-98ED-EDB8D53BFBEB}" srcOrd="0" destOrd="0" parTransId="{5993052E-E389-DC4D-A2A8-0969138ADB95}" sibTransId="{0A489D28-A3F4-5D45-B5AD-60E1CEAD6011}"/>
    <dgm:cxn modelId="{2D1D0F1E-2D89-4BDA-A259-C12939CCB129}" type="presOf" srcId="{CB9EE539-3CA2-4048-AF93-17CAB3831686}" destId="{5C125F16-88EF-B849-9E20-6FF09193FA12}" srcOrd="0" destOrd="0" presId="urn:microsoft.com/office/officeart/2005/8/layout/StepDownProcess"/>
    <dgm:cxn modelId="{8372AC32-7663-4043-A67B-126114CBD8CF}" srcId="{B3D2CAC3-5885-F74F-8F54-02D0D3D67561}" destId="{CB9EE539-3CA2-4048-AF93-17CAB3831686}" srcOrd="1" destOrd="0" parTransId="{60ED9EFA-D7D0-0C45-8670-F003184B3739}" sibTransId="{3DF49F8D-9852-8A41-9866-306472F9B9AB}"/>
    <dgm:cxn modelId="{196C713A-BDC2-4363-A203-BE0F6B44D7C0}" type="presOf" srcId="{B3D2CAC3-5885-F74F-8F54-02D0D3D67561}" destId="{4224F24E-F810-6542-BDF7-9ACFD9F8C504}" srcOrd="0" destOrd="0" presId="urn:microsoft.com/office/officeart/2005/8/layout/StepDownProcess"/>
    <dgm:cxn modelId="{9EB13EE6-06C4-4B5C-A261-9DC12C027AA9}" type="presOf" srcId="{8EA66C3D-271E-8B46-98ED-EDB8D53BFBEB}" destId="{5BC9AE89-7DFF-0144-8B18-B3942C23695B}" srcOrd="0" destOrd="0" presId="urn:microsoft.com/office/officeart/2005/8/layout/StepDownProcess"/>
    <dgm:cxn modelId="{9D653EBA-0462-42A6-81A9-C61A5F4ED28E}" type="presOf" srcId="{0602C7FC-BA30-7647-8FAD-F5813A917C73}" destId="{9C3BB22D-345F-C44C-B432-70B997D2A7D5}" srcOrd="0" destOrd="0" presId="urn:microsoft.com/office/officeart/2005/8/layout/StepDownProcess"/>
    <dgm:cxn modelId="{0CC05287-CDA2-194C-9390-369D809E863E}" srcId="{B3D2CAC3-5885-F74F-8F54-02D0D3D67561}" destId="{0602C7FC-BA30-7647-8FAD-F5813A917C73}" srcOrd="2" destOrd="0" parTransId="{A9AAE0D2-487A-3046-AADB-A27F9D474EF1}" sibTransId="{615E8028-133F-E945-89F0-A1E06C09513F}"/>
    <dgm:cxn modelId="{51C7517D-8ADB-453F-AED9-2BA01E295772}" type="presParOf" srcId="{4224F24E-F810-6542-BDF7-9ACFD9F8C504}" destId="{30982FA6-D830-234C-A5FF-07C9A4BC56AE}" srcOrd="0" destOrd="0" presId="urn:microsoft.com/office/officeart/2005/8/layout/StepDownProcess"/>
    <dgm:cxn modelId="{1D954E99-3938-4CB6-A30B-FD3BC054FD4A}" type="presParOf" srcId="{30982FA6-D830-234C-A5FF-07C9A4BC56AE}" destId="{D1D9E0B8-05D5-494A-9267-B9EB287716AC}" srcOrd="0" destOrd="0" presId="urn:microsoft.com/office/officeart/2005/8/layout/StepDownProcess"/>
    <dgm:cxn modelId="{809CF74B-6EA6-422A-A61D-E297C415380B}" type="presParOf" srcId="{30982FA6-D830-234C-A5FF-07C9A4BC56AE}" destId="{5BC9AE89-7DFF-0144-8B18-B3942C23695B}" srcOrd="1" destOrd="0" presId="urn:microsoft.com/office/officeart/2005/8/layout/StepDownProcess"/>
    <dgm:cxn modelId="{29F06FE5-B0EF-41F5-968D-05F85309ACEB}" type="presParOf" srcId="{30982FA6-D830-234C-A5FF-07C9A4BC56AE}" destId="{B75F897D-4C89-AE44-8919-52CF52855AF2}" srcOrd="2" destOrd="0" presId="urn:microsoft.com/office/officeart/2005/8/layout/StepDownProcess"/>
    <dgm:cxn modelId="{7B3AC320-93EF-4639-B61D-2A9955316317}" type="presParOf" srcId="{4224F24E-F810-6542-BDF7-9ACFD9F8C504}" destId="{7611C893-D4E5-2843-8EE7-1CE8C7CD299E}" srcOrd="1" destOrd="0" presId="urn:microsoft.com/office/officeart/2005/8/layout/StepDownProcess"/>
    <dgm:cxn modelId="{98E70746-FC6E-4D20-BBE9-709649500EF5}" type="presParOf" srcId="{4224F24E-F810-6542-BDF7-9ACFD9F8C504}" destId="{07DF8D68-ED12-3F4C-88FF-DE57ED3FFC79}" srcOrd="2" destOrd="0" presId="urn:microsoft.com/office/officeart/2005/8/layout/StepDownProcess"/>
    <dgm:cxn modelId="{D8E63762-12C4-4735-8388-656A013AA0EF}" type="presParOf" srcId="{07DF8D68-ED12-3F4C-88FF-DE57ED3FFC79}" destId="{A271B1DA-BD8A-DD40-8D56-7B4EF78E14A1}" srcOrd="0" destOrd="0" presId="urn:microsoft.com/office/officeart/2005/8/layout/StepDownProcess"/>
    <dgm:cxn modelId="{A4E28AE8-4BED-4064-B80F-90B4917A0F36}" type="presParOf" srcId="{07DF8D68-ED12-3F4C-88FF-DE57ED3FFC79}" destId="{5C125F16-88EF-B849-9E20-6FF09193FA12}" srcOrd="1" destOrd="0" presId="urn:microsoft.com/office/officeart/2005/8/layout/StepDownProcess"/>
    <dgm:cxn modelId="{A35C0F8C-8262-4598-8167-4ED7E0E9B507}" type="presParOf" srcId="{07DF8D68-ED12-3F4C-88FF-DE57ED3FFC79}" destId="{F03CFD46-87DC-B747-B35F-B2E0E17D58F7}" srcOrd="2" destOrd="0" presId="urn:microsoft.com/office/officeart/2005/8/layout/StepDownProcess"/>
    <dgm:cxn modelId="{FA162A24-64B4-412F-9AB0-3D9DFABE2900}" type="presParOf" srcId="{4224F24E-F810-6542-BDF7-9ACFD9F8C504}" destId="{753CD307-7B6A-4940-9FA5-186E9296C5E5}" srcOrd="3" destOrd="0" presId="urn:microsoft.com/office/officeart/2005/8/layout/StepDownProcess"/>
    <dgm:cxn modelId="{C511DD89-C168-45A7-A960-072119907F0F}" type="presParOf" srcId="{4224F24E-F810-6542-BDF7-9ACFD9F8C504}" destId="{4A63A2C4-95A3-8440-B45C-F3659A25F03C}" srcOrd="4" destOrd="0" presId="urn:microsoft.com/office/officeart/2005/8/layout/StepDownProcess"/>
    <dgm:cxn modelId="{55F3738A-F014-449C-9141-094A028BCD88}" type="presParOf" srcId="{4A63A2C4-95A3-8440-B45C-F3659A25F03C}" destId="{9C3BB22D-345F-C44C-B432-70B997D2A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A48F9-B8BA-044C-960E-BD42D962FB89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F6494-03A6-E142-B12A-02E9EC9E4976}">
      <dsp:nvSpPr>
        <dsp:cNvPr id="0" name=""/>
        <dsp:cNvSpPr/>
      </dsp:nvSpPr>
      <dsp:spPr>
        <a:xfrm>
          <a:off x="536559" y="365374"/>
          <a:ext cx="5806091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Standardizované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 </a:t>
          </a:r>
          <a:r>
            <a:rPr lang="en-US" sz="1600" kern="1200" dirty="0" err="1" smtClean="0"/>
            <a:t>všechny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stejné</a:t>
          </a:r>
          <a:endParaRPr lang="en-US" sz="1600" kern="1200" dirty="0"/>
        </a:p>
      </dsp:txBody>
      <dsp:txXfrm>
        <a:off x="536559" y="365374"/>
        <a:ext cx="5806091" cy="731128"/>
      </dsp:txXfrm>
    </dsp:sp>
    <dsp:sp modelId="{1A39BB2D-6035-CE41-8624-F71E5C131656}">
      <dsp:nvSpPr>
        <dsp:cNvPr id="0" name=""/>
        <dsp:cNvSpPr/>
      </dsp:nvSpPr>
      <dsp:spPr>
        <a:xfrm>
          <a:off x="79603" y="27398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CE81A-F5DC-5747-9256-33462DD13623}">
      <dsp:nvSpPr>
        <dsp:cNvPr id="0" name=""/>
        <dsp:cNvSpPr/>
      </dsp:nvSpPr>
      <dsp:spPr>
        <a:xfrm>
          <a:off x="955732" y="1462257"/>
          <a:ext cx="5386918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Individuální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Jen pro </a:t>
          </a:r>
          <a:r>
            <a:rPr lang="en-US" sz="1600" kern="1200" dirty="0" err="1" smtClean="0"/>
            <a:t>dotyčného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základě</a:t>
          </a:r>
          <a:r>
            <a:rPr lang="en-US" sz="1600" kern="1200" dirty="0" smtClean="0"/>
            <a:t> “bio” </a:t>
          </a:r>
          <a:r>
            <a:rPr lang="en-US" sz="1600" kern="1200" dirty="0" err="1" smtClean="0"/>
            <a:t>údajů</a:t>
          </a:r>
          <a:endParaRPr lang="en-US" sz="1600" kern="1200" dirty="0"/>
        </a:p>
      </dsp:txBody>
      <dsp:txXfrm>
        <a:off x="955732" y="1462257"/>
        <a:ext cx="5386918" cy="731128"/>
      </dsp:txXfrm>
    </dsp:sp>
    <dsp:sp modelId="{D3168051-0362-F441-A22B-0D863B774AEB}">
      <dsp:nvSpPr>
        <dsp:cNvPr id="0" name=""/>
        <dsp:cNvSpPr/>
      </dsp:nvSpPr>
      <dsp:spPr>
        <a:xfrm>
          <a:off x="498776" y="1370866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B2558-7842-874E-91D5-71E54221F9AB}">
      <dsp:nvSpPr>
        <dsp:cNvPr id="0" name=""/>
        <dsp:cNvSpPr/>
      </dsp:nvSpPr>
      <dsp:spPr>
        <a:xfrm>
          <a:off x="955732" y="2559141"/>
          <a:ext cx="5386918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Behaviorální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Rozpracování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příkladů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metodou</a:t>
          </a:r>
          <a:r>
            <a:rPr lang="en-US" sz="1600" kern="1200" dirty="0" smtClean="0"/>
            <a:t> STAR</a:t>
          </a:r>
          <a:endParaRPr lang="en-US" sz="1600" kern="1200" dirty="0"/>
        </a:p>
      </dsp:txBody>
      <dsp:txXfrm>
        <a:off x="955732" y="2559141"/>
        <a:ext cx="5386918" cy="731128"/>
      </dsp:txXfrm>
    </dsp:sp>
    <dsp:sp modelId="{DE7CCBFA-DCBF-E940-8CF2-03796D608C9D}">
      <dsp:nvSpPr>
        <dsp:cNvPr id="0" name=""/>
        <dsp:cNvSpPr/>
      </dsp:nvSpPr>
      <dsp:spPr>
        <a:xfrm>
          <a:off x="498776" y="2467750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99359-0BFA-1247-BDE9-B43BADC50D77}">
      <dsp:nvSpPr>
        <dsp:cNvPr id="0" name=""/>
        <dsp:cNvSpPr/>
      </dsp:nvSpPr>
      <dsp:spPr>
        <a:xfrm>
          <a:off x="536559" y="3656024"/>
          <a:ext cx="5806091" cy="73112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34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Kognitivní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otázky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Kritické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situace</a:t>
          </a:r>
          <a:endParaRPr lang="en-US" sz="1600" kern="1200" dirty="0"/>
        </a:p>
      </dsp:txBody>
      <dsp:txXfrm>
        <a:off x="536559" y="3656024"/>
        <a:ext cx="5806091" cy="731128"/>
      </dsp:txXfrm>
    </dsp:sp>
    <dsp:sp modelId="{364CCEB8-9686-7A40-9940-0BC7A1717C72}">
      <dsp:nvSpPr>
        <dsp:cNvPr id="0" name=""/>
        <dsp:cNvSpPr/>
      </dsp:nvSpPr>
      <dsp:spPr>
        <a:xfrm>
          <a:off x="79603" y="3564633"/>
          <a:ext cx="913911" cy="91391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Actions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činnosti)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A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Results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(pracovní výsledky)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R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F76E-229A-4E7B-81D6-ED7AFF2023FA}">
      <dsp:nvSpPr>
        <dsp:cNvPr id="0" name=""/>
        <dsp:cNvSpPr/>
      </dsp:nvSpPr>
      <dsp:spPr>
        <a:xfrm>
          <a:off x="0" y="0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Výběr kompetence 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221" y="22221"/>
        <a:ext cx="5583425" cy="714229"/>
      </dsp:txXfrm>
    </dsp:sp>
    <dsp:sp modelId="{0CCA7AE6-1396-41C5-928C-2E05D4930B16}">
      <dsp:nvSpPr>
        <dsp:cNvPr id="0" name=""/>
        <dsp:cNvSpPr/>
      </dsp:nvSpPr>
      <dsp:spPr>
        <a:xfrm>
          <a:off x="484706" y="864042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Určení průkazných situací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06927" y="886263"/>
        <a:ext cx="5468571" cy="714229"/>
      </dsp:txXfrm>
    </dsp:sp>
    <dsp:sp modelId="{F1AF0087-5E6F-413C-B074-4387DCD93B3F}">
      <dsp:nvSpPr>
        <dsp:cNvPr id="0" name=""/>
        <dsp:cNvSpPr/>
      </dsp:nvSpPr>
      <dsp:spPr>
        <a:xfrm>
          <a:off x="969413" y="1728084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Výčet vzorců chování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91634" y="1750305"/>
        <a:ext cx="5468571" cy="714229"/>
      </dsp:txXfrm>
    </dsp:sp>
    <dsp:sp modelId="{931E32D2-7710-48D4-91D0-ADF3A8751CED}">
      <dsp:nvSpPr>
        <dsp:cNvPr id="0" name=""/>
        <dsp:cNvSpPr/>
      </dsp:nvSpPr>
      <dsp:spPr>
        <a:xfrm>
          <a:off x="1454120" y="2592127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Formulace otázek zaměřených na zjištění daného chování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76341" y="2614348"/>
        <a:ext cx="5468571" cy="714229"/>
      </dsp:txXfrm>
    </dsp:sp>
    <dsp:sp modelId="{6BB60867-C895-4FD8-A30F-25D941960D14}">
      <dsp:nvSpPr>
        <dsp:cNvPr id="0" name=""/>
        <dsp:cNvSpPr/>
      </dsp:nvSpPr>
      <dsp:spPr>
        <a:xfrm>
          <a:off x="1938827" y="3456169"/>
          <a:ext cx="6490856" cy="7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6">
                  <a:lumMod val="75000"/>
                </a:schemeClr>
              </a:solidFill>
            </a:rPr>
            <a:t>Ověřování informací pomocí situačních otázek </a:t>
          </a:r>
          <a:endParaRPr lang="cs-CZ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61048" y="3478390"/>
        <a:ext cx="5468571" cy="714229"/>
      </dsp:txXfrm>
    </dsp:sp>
    <dsp:sp modelId="{D74EEE47-4ADC-4EF2-929C-422E9103C3BF}">
      <dsp:nvSpPr>
        <dsp:cNvPr id="0" name=""/>
        <dsp:cNvSpPr/>
      </dsp:nvSpPr>
      <dsp:spPr>
        <a:xfrm>
          <a:off x="5997720" y="554251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6108676" y="554251"/>
        <a:ext cx="271224" cy="371085"/>
      </dsp:txXfrm>
    </dsp:sp>
    <dsp:sp modelId="{67AAE3D1-0A01-4099-9B60-F678C557C06F}">
      <dsp:nvSpPr>
        <dsp:cNvPr id="0" name=""/>
        <dsp:cNvSpPr/>
      </dsp:nvSpPr>
      <dsp:spPr>
        <a:xfrm>
          <a:off x="6482427" y="1418293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6593383" y="1418293"/>
        <a:ext cx="271224" cy="371085"/>
      </dsp:txXfrm>
    </dsp:sp>
    <dsp:sp modelId="{8281508D-8E5A-4978-8FA1-7EDDB8308FC0}">
      <dsp:nvSpPr>
        <dsp:cNvPr id="0" name=""/>
        <dsp:cNvSpPr/>
      </dsp:nvSpPr>
      <dsp:spPr>
        <a:xfrm>
          <a:off x="6967133" y="2269691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7078089" y="2269691"/>
        <a:ext cx="271224" cy="371085"/>
      </dsp:txXfrm>
    </dsp:sp>
    <dsp:sp modelId="{00F3CD0D-96E5-45F9-B4BC-40E0AA5E9947}">
      <dsp:nvSpPr>
        <dsp:cNvPr id="0" name=""/>
        <dsp:cNvSpPr/>
      </dsp:nvSpPr>
      <dsp:spPr>
        <a:xfrm>
          <a:off x="7451840" y="3142163"/>
          <a:ext cx="493136" cy="493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>
            <a:solidFill>
              <a:schemeClr val="accent6">
                <a:lumMod val="75000"/>
              </a:schemeClr>
            </a:solidFill>
          </a:endParaRPr>
        </a:p>
      </dsp:txBody>
      <dsp:txXfrm>
        <a:off x="7562796" y="3142163"/>
        <a:ext cx="271224" cy="371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6D951-C558-B446-99F2-54F4DB855FC1}">
      <dsp:nvSpPr>
        <dsp:cNvPr id="0" name=""/>
        <dsp:cNvSpPr/>
      </dsp:nvSpPr>
      <dsp:spPr>
        <a:xfrm>
          <a:off x="1624400" y="2812708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Spekulace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20741" y="3067082"/>
        <a:ext cx="1320856" cy="1133803"/>
      </dsp:txXfrm>
    </dsp:sp>
    <dsp:sp modelId="{E877BC92-E72A-0B46-B429-B436368E8865}">
      <dsp:nvSpPr>
        <dsp:cNvPr id="0" name=""/>
        <dsp:cNvSpPr/>
      </dsp:nvSpPr>
      <dsp:spPr>
        <a:xfrm>
          <a:off x="1684250" y="3538537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4BF86-AF8D-904A-9962-08092197078D}">
      <dsp:nvSpPr>
        <dsp:cNvPr id="0" name=""/>
        <dsp:cNvSpPr/>
      </dsp:nvSpPr>
      <dsp:spPr>
        <a:xfrm>
          <a:off x="0" y="1919847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63E1-EF3E-B144-9F5D-35678655C29E}">
      <dsp:nvSpPr>
        <dsp:cNvPr id="0" name=""/>
        <dsp:cNvSpPr/>
      </dsp:nvSpPr>
      <dsp:spPr>
        <a:xfrm>
          <a:off x="1295642" y="3334628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57643-D7A7-3A4C-9529-E23531A8466A}">
      <dsp:nvSpPr>
        <dsp:cNvPr id="0" name=""/>
        <dsp:cNvSpPr/>
      </dsp:nvSpPr>
      <dsp:spPr>
        <a:xfrm>
          <a:off x="3247114" y="1907265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accent6">
                  <a:lumMod val="75000"/>
                </a:schemeClr>
              </a:solidFill>
            </a:rPr>
            <a:t>Generalizace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43455" y="2161639"/>
        <a:ext cx="1320856" cy="1133803"/>
      </dsp:txXfrm>
    </dsp:sp>
    <dsp:sp modelId="{CE510CDD-113B-C24C-930B-421643CEF2BD}">
      <dsp:nvSpPr>
        <dsp:cNvPr id="0" name=""/>
        <dsp:cNvSpPr/>
      </dsp:nvSpPr>
      <dsp:spPr>
        <a:xfrm>
          <a:off x="4557930" y="3320311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0AB5A-0F0B-4848-AFC4-6822F8AB57E7}">
      <dsp:nvSpPr>
        <dsp:cNvPr id="0" name=""/>
        <dsp:cNvSpPr/>
      </dsp:nvSpPr>
      <dsp:spPr>
        <a:xfrm>
          <a:off x="4878258" y="2810105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CB3B-EDE5-6A40-801D-82BFB56E32C3}">
      <dsp:nvSpPr>
        <dsp:cNvPr id="0" name=""/>
        <dsp:cNvSpPr/>
      </dsp:nvSpPr>
      <dsp:spPr>
        <a:xfrm>
          <a:off x="4922092" y="3545913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5CAE5-6DB1-8E4A-A7C8-32CD0F101021}">
      <dsp:nvSpPr>
        <dsp:cNvPr id="0" name=""/>
        <dsp:cNvSpPr/>
      </dsp:nvSpPr>
      <dsp:spPr>
        <a:xfrm>
          <a:off x="1624400" y="1022214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Nápověda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20741" y="1276588"/>
        <a:ext cx="1320856" cy="1133803"/>
      </dsp:txXfrm>
    </dsp:sp>
    <dsp:sp modelId="{332B5330-7090-3542-B402-8D7F353564F5}">
      <dsp:nvSpPr>
        <dsp:cNvPr id="0" name=""/>
        <dsp:cNvSpPr/>
      </dsp:nvSpPr>
      <dsp:spPr>
        <a:xfrm>
          <a:off x="2926786" y="1056054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B0369-D89F-F94C-91C6-6AEC70BF67B1}">
      <dsp:nvSpPr>
        <dsp:cNvPr id="0" name=""/>
        <dsp:cNvSpPr/>
      </dsp:nvSpPr>
      <dsp:spPr>
        <a:xfrm>
          <a:off x="3247114" y="116771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79AA-3937-F54B-A36A-68D04BA9A8A0}">
      <dsp:nvSpPr>
        <dsp:cNvPr id="0" name=""/>
        <dsp:cNvSpPr/>
      </dsp:nvSpPr>
      <dsp:spPr>
        <a:xfrm>
          <a:off x="3290948" y="844769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CF44F-3A7A-6A4B-BA80-55AA1D6F56C4}">
      <dsp:nvSpPr>
        <dsp:cNvPr id="0" name=""/>
        <dsp:cNvSpPr/>
      </dsp:nvSpPr>
      <dsp:spPr>
        <a:xfrm>
          <a:off x="4878258" y="1019611"/>
          <a:ext cx="1913538" cy="16425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Černobílé</a:t>
          </a:r>
          <a:r>
            <a:rPr lang="en-US" sz="22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6">
                  <a:lumMod val="75000"/>
                </a:schemeClr>
              </a:solidFill>
            </a:rPr>
            <a:t>myšlení</a:t>
          </a:r>
          <a:endParaRPr lang="en-US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74599" y="1273985"/>
        <a:ext cx="1320856" cy="1133803"/>
      </dsp:txXfrm>
    </dsp:sp>
    <dsp:sp modelId="{6596D2AB-AEBB-004C-98A9-8240B6DB4711}">
      <dsp:nvSpPr>
        <dsp:cNvPr id="0" name=""/>
        <dsp:cNvSpPr/>
      </dsp:nvSpPr>
      <dsp:spPr>
        <a:xfrm>
          <a:off x="6523732" y="1744572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C4F02-4322-914D-9445-D40EC8DC5833}">
      <dsp:nvSpPr>
        <dsp:cNvPr id="0" name=""/>
        <dsp:cNvSpPr/>
      </dsp:nvSpPr>
      <dsp:spPr>
        <a:xfrm>
          <a:off x="6516145" y="1922450"/>
          <a:ext cx="1913538" cy="16425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C73C-9CB5-7F46-94A7-25D8A79BDF23}">
      <dsp:nvSpPr>
        <dsp:cNvPr id="0" name=""/>
        <dsp:cNvSpPr/>
      </dsp:nvSpPr>
      <dsp:spPr>
        <a:xfrm>
          <a:off x="6902225" y="1951518"/>
          <a:ext cx="223386" cy="1926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764430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486209" y="23283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Názor</a:t>
          </a:r>
          <a:endParaRPr lang="en-US" sz="3200" kern="1200" dirty="0"/>
        </a:p>
      </dsp:txBody>
      <dsp:txXfrm>
        <a:off x="546625" y="83699"/>
        <a:ext cx="1646970" cy="1116572"/>
      </dsp:txXfrm>
    </dsp:sp>
    <dsp:sp modelId="{B75F897D-4C89-AE44-8919-52CF52855AF2}">
      <dsp:nvSpPr>
        <dsp:cNvPr id="0" name=""/>
        <dsp:cNvSpPr/>
      </dsp:nvSpPr>
      <dsp:spPr>
        <a:xfrm>
          <a:off x="2304252" y="141298"/>
          <a:ext cx="1951547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Jak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byste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řešil</a:t>
          </a:r>
          <a:r>
            <a:rPr lang="en-US" sz="2000" kern="1200" dirty="0" smtClean="0"/>
            <a:t>…?</a:t>
          </a:r>
          <a:endParaRPr lang="en-US" sz="2000" kern="1200" dirty="0"/>
        </a:p>
      </dsp:txBody>
      <dsp:txXfrm>
        <a:off x="2304252" y="141298"/>
        <a:ext cx="1951547" cy="1000125"/>
      </dsp:txXfrm>
    </dsp:sp>
    <dsp:sp modelId="{A271B1DA-BD8A-DD40-8D56-7B4EF78E14A1}">
      <dsp:nvSpPr>
        <dsp:cNvPr id="0" name=""/>
        <dsp:cNvSpPr/>
      </dsp:nvSpPr>
      <dsp:spPr>
        <a:xfrm rot="5400000">
          <a:off x="2389922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2111701" y="1413297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Příklad</a:t>
          </a:r>
          <a:endParaRPr lang="en-US" sz="3200" kern="1200" dirty="0"/>
        </a:p>
      </dsp:txBody>
      <dsp:txXfrm>
        <a:off x="2172117" y="1473713"/>
        <a:ext cx="1646970" cy="1116572"/>
      </dsp:txXfrm>
    </dsp:sp>
    <dsp:sp modelId="{F03CFD46-87DC-B747-B35F-B2E0E17D58F7}">
      <dsp:nvSpPr>
        <dsp:cNvPr id="0" name=""/>
        <dsp:cNvSpPr/>
      </dsp:nvSpPr>
      <dsp:spPr>
        <a:xfrm>
          <a:off x="3860160" y="1531312"/>
          <a:ext cx="1612448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Uveďte</a:t>
          </a:r>
          <a:r>
            <a:rPr lang="en-US" sz="2000" kern="1200" dirty="0" smtClean="0"/>
            <a:t> mi </a:t>
          </a:r>
          <a:r>
            <a:rPr lang="en-US" sz="2000" kern="1200" dirty="0" err="1" smtClean="0"/>
            <a:t>příklad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kdy</a:t>
          </a:r>
          <a:r>
            <a:rPr lang="en-US" sz="2000" kern="1200" dirty="0" smtClean="0"/>
            <a:t>…</a:t>
          </a:r>
          <a:endParaRPr lang="en-US" sz="2000" kern="1200" dirty="0"/>
        </a:p>
      </dsp:txBody>
      <dsp:txXfrm>
        <a:off x="3860160" y="1531312"/>
        <a:ext cx="1612448" cy="1000125"/>
      </dsp:txXfrm>
    </dsp:sp>
    <dsp:sp modelId="{9C3BB22D-345F-C44C-B432-70B997D2A7D5}">
      <dsp:nvSpPr>
        <dsp:cNvPr id="0" name=""/>
        <dsp:cNvSpPr/>
      </dsp:nvSpPr>
      <dsp:spPr>
        <a:xfrm>
          <a:off x="3737193" y="2803311"/>
          <a:ext cx="1767802" cy="1237404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Kritická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místa</a:t>
          </a:r>
          <a:endParaRPr lang="en-US" sz="3200" kern="1200" dirty="0"/>
        </a:p>
      </dsp:txBody>
      <dsp:txXfrm>
        <a:off x="3797609" y="2863727"/>
        <a:ext cx="1646970" cy="1116572"/>
      </dsp:txXfrm>
    </dsp:sp>
    <dsp:sp modelId="{5F1E2E4F-6445-2C4B-8689-ED9D84F03EBC}">
      <dsp:nvSpPr>
        <dsp:cNvPr id="0" name=""/>
        <dsp:cNvSpPr/>
      </dsp:nvSpPr>
      <dsp:spPr>
        <a:xfrm>
          <a:off x="5563291" y="2921326"/>
          <a:ext cx="1853536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Které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momenty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byly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rozhodující</a:t>
          </a:r>
          <a:r>
            <a:rPr lang="en-US" sz="1900" kern="1200" dirty="0" smtClean="0"/>
            <a:t>,,,?</a:t>
          </a:r>
          <a:endParaRPr lang="en-US" sz="1900" kern="1200" dirty="0"/>
        </a:p>
      </dsp:txBody>
      <dsp:txXfrm>
        <a:off x="5563291" y="2921326"/>
        <a:ext cx="1853536" cy="1000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Příklad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Situation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situace)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S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9AFB7-671F-4AC7-9212-2DF132B7F8A8}">
      <dsp:nvSpPr>
        <dsp:cNvPr id="0" name=""/>
        <dsp:cNvSpPr/>
      </dsp:nvSpPr>
      <dsp:spPr>
        <a:xfrm>
          <a:off x="2858102" y="1175439"/>
          <a:ext cx="4406131" cy="2938889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>
              <a:solidFill>
                <a:schemeClr val="accent6">
                  <a:lumMod val="75000"/>
                </a:schemeClr>
              </a:solidFill>
            </a:rPr>
            <a:t>Tasks</a:t>
          </a:r>
          <a:r>
            <a:rPr lang="cs-CZ" sz="5400" kern="1200" dirty="0" smtClean="0">
              <a:solidFill>
                <a:schemeClr val="accent6">
                  <a:lumMod val="75000"/>
                </a:schemeClr>
              </a:solidFill>
            </a:rPr>
            <a:t> (konkrétní úkoly)</a:t>
          </a:r>
          <a:endParaRPr lang="cs-CZ" sz="5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563083" y="1175439"/>
        <a:ext cx="3701150" cy="2938889"/>
      </dsp:txXfrm>
    </dsp:sp>
    <dsp:sp modelId="{AFDA695E-73AC-4A6F-AFC1-35BD6605F627}">
      <dsp:nvSpPr>
        <dsp:cNvPr id="0" name=""/>
        <dsp:cNvSpPr/>
      </dsp:nvSpPr>
      <dsp:spPr>
        <a:xfrm>
          <a:off x="508166" y="471"/>
          <a:ext cx="2937420" cy="293742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6667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0" kern="1200" dirty="0" smtClean="0"/>
            <a:t>T</a:t>
          </a:r>
          <a:endParaRPr lang="cs-CZ" sz="15000" kern="1200" dirty="0"/>
        </a:p>
      </dsp:txBody>
      <dsp:txXfrm>
        <a:off x="938341" y="430646"/>
        <a:ext cx="2077070" cy="2077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B8-05D5-494A-9267-B9EB287716AC}">
      <dsp:nvSpPr>
        <dsp:cNvPr id="0" name=""/>
        <dsp:cNvSpPr/>
      </dsp:nvSpPr>
      <dsp:spPr>
        <a:xfrm rot="5400000">
          <a:off x="225222" y="589078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9AE89-7DFF-0144-8B18-B3942C23695B}">
      <dsp:nvSpPr>
        <dsp:cNvPr id="0" name=""/>
        <dsp:cNvSpPr/>
      </dsp:nvSpPr>
      <dsp:spPr>
        <a:xfrm>
          <a:off x="87192" y="11551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Názor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7165" y="41524"/>
        <a:ext cx="817093" cy="553952"/>
      </dsp:txXfrm>
    </dsp:sp>
    <dsp:sp modelId="{B75F897D-4C89-AE44-8919-52CF52855AF2}">
      <dsp:nvSpPr>
        <dsp:cNvPr id="0" name=""/>
        <dsp:cNvSpPr/>
      </dsp:nvSpPr>
      <dsp:spPr>
        <a:xfrm>
          <a:off x="989156" y="70100"/>
          <a:ext cx="968197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B1DA-BD8A-DD40-8D56-7B4EF78E14A1}">
      <dsp:nvSpPr>
        <dsp:cNvPr id="0" name=""/>
        <dsp:cNvSpPr/>
      </dsp:nvSpPr>
      <dsp:spPr>
        <a:xfrm rot="5400000">
          <a:off x="1031658" y="1278689"/>
          <a:ext cx="520989" cy="593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25F16-88EF-B849-9E20-6FF09193FA12}">
      <dsp:nvSpPr>
        <dsp:cNvPr id="0" name=""/>
        <dsp:cNvSpPr/>
      </dsp:nvSpPr>
      <dsp:spPr>
        <a:xfrm>
          <a:off x="893628" y="701162"/>
          <a:ext cx="877039" cy="613898"/>
        </a:xfrm>
        <a:prstGeom prst="roundRect">
          <a:avLst>
            <a:gd name="adj" fmla="val 1667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Příklad</a:t>
          </a:r>
          <a:endParaRPr lang="en-US" sz="1600" kern="1200" dirty="0"/>
        </a:p>
      </dsp:txBody>
      <dsp:txXfrm>
        <a:off x="923601" y="731135"/>
        <a:ext cx="817093" cy="553952"/>
      </dsp:txXfrm>
    </dsp:sp>
    <dsp:sp modelId="{F03CFD46-87DC-B747-B35F-B2E0E17D58F7}">
      <dsp:nvSpPr>
        <dsp:cNvPr id="0" name=""/>
        <dsp:cNvSpPr/>
      </dsp:nvSpPr>
      <dsp:spPr>
        <a:xfrm>
          <a:off x="1761070" y="759711"/>
          <a:ext cx="799964" cy="49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B22D-345F-C44C-B432-70B997D2A7D5}">
      <dsp:nvSpPr>
        <dsp:cNvPr id="0" name=""/>
        <dsp:cNvSpPr/>
      </dsp:nvSpPr>
      <dsp:spPr>
        <a:xfrm>
          <a:off x="1700064" y="1390773"/>
          <a:ext cx="877039" cy="613898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Kritická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6">
                  <a:lumMod val="75000"/>
                </a:schemeClr>
              </a:solidFill>
            </a:rPr>
            <a:t>místa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30037" y="1420746"/>
        <a:ext cx="817093" cy="553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D44897E-8235-470A-95E5-47D2B0E11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37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27B0B-0600-4DCF-B7B7-F95DB74505C3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D46E4-A832-4221-A9C2-A355AAB38D9E}" type="slidenum">
              <a:rPr lang="cs-CZ"/>
              <a:pPr/>
              <a:t>10</a:t>
            </a:fld>
            <a:endParaRPr lang="cs-CZ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1653-7834-4F5C-9411-4AFA47E1C0A2}" type="slidenum">
              <a:rPr lang="cs-CZ"/>
              <a:pPr/>
              <a:t>11</a:t>
            </a:fld>
            <a:endParaRPr lang="cs-CZ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92D6-01DE-464E-A6A0-AB4F1AB61DBC}" type="slidenum">
              <a:rPr lang="cs-CZ"/>
              <a:pPr/>
              <a:t>12</a:t>
            </a:fld>
            <a:endParaRPr lang="cs-CZ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92D6-01DE-464E-A6A0-AB4F1AB61DBC}" type="slidenum">
              <a:rPr lang="cs-CZ"/>
              <a:pPr/>
              <a:t>13</a:t>
            </a:fld>
            <a:endParaRPr lang="cs-CZ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422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01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8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15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242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C2A60-FE61-4547-A160-482655525A58}" type="slidenum">
              <a:rPr lang="cs-CZ"/>
              <a:pPr/>
              <a:t>19</a:t>
            </a:fld>
            <a:endParaRPr lang="cs-CZ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C28A-D767-4B1E-B6C4-28A410766871}" type="slidenum">
              <a:rPr lang="cs-CZ"/>
              <a:pPr/>
              <a:t>2</a:t>
            </a:fld>
            <a:endParaRPr lang="cs-CZ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C103-609F-4C8F-AC13-C14E46290B39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854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40F62-1EA1-4329-B821-9DE3E30ADAE1}" type="slidenum">
              <a:rPr lang="cs-CZ"/>
              <a:pPr/>
              <a:t>27</a:t>
            </a:fld>
            <a:endParaRPr lang="cs-CZ"/>
          </a:p>
        </p:txBody>
      </p:sp>
      <p:sp>
        <p:nvSpPr>
          <p:cNvPr id="344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406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4068" name="Zástupný symbol pro číslo snímku 3"/>
          <p:cNvSpPr txBox="1">
            <a:spLocks noGrp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B0CC17-6D77-4CA6-8B00-999BCFA3DEF7}" type="slidenum">
              <a:rPr lang="cs-CZ" sz="1300"/>
              <a:pPr algn="r"/>
              <a:t>27</a:t>
            </a:fld>
            <a:endParaRPr lang="cs-CZ" sz="13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897E-8235-470A-95E5-47D2B0E11EF3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5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02590-5F29-4020-9F80-F7B4D26A5C8E}" type="slidenum">
              <a:rPr lang="cs-CZ"/>
              <a:pPr/>
              <a:t>3</a:t>
            </a:fld>
            <a:endParaRPr lang="cs-CZ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7B91D-B40D-4B7A-922B-C115DC00C3E4}" type="slidenum">
              <a:rPr lang="cs-CZ"/>
              <a:pPr/>
              <a:t>4</a:t>
            </a:fld>
            <a:endParaRPr lang="cs-CZ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CBC8F7A-2413-BE4D-A1F5-F72F50D00913}" type="slidenum">
              <a:rPr lang="cs-CZ" sz="1300"/>
              <a:pPr eaLnBrk="1" hangingPunct="1"/>
              <a:t>5</a:t>
            </a:fld>
            <a:endParaRPr lang="cs-CZ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C103-609F-4C8F-AC13-C14E46290B3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DC103-609F-4C8F-AC13-C14E46290B3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9E762-6B3A-441D-99D7-717D71146560}" type="slidenum">
              <a:rPr lang="cs-CZ"/>
              <a:pPr/>
              <a:t>8</a:t>
            </a:fld>
            <a:endParaRPr lang="cs-CZ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AFD6D-9496-478A-BAA6-70DE957F7996}" type="slidenum">
              <a:rPr lang="cs-CZ"/>
              <a:pPr/>
              <a:t>9</a:t>
            </a:fld>
            <a:endParaRPr lang="cs-CZ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A9BF-1E44-418A-9AB7-D60E8CA4D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17E2-0184-44D1-BE4C-CB217060A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27BB-644E-417D-8482-26C76780FC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9AC7-A583-41F8-9D5D-C27881FF61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0D4C-46F9-4327-A3E8-8056C43871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3E4A-242B-4761-9DFA-946D28EED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0797-C4AF-4B91-8C57-57AF870B3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1BC8-5C44-4231-8DAC-2DB5844D5F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6C2D-E0A2-4B86-8E30-BE0D44259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D61A-460F-4830-BE97-30CA3A00EF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D807-0740-4D64-9360-2169B425C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C693930-B9BA-4601-9FB5-6B4CE5DB8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ipka samo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7318" y="4173553"/>
            <a:ext cx="7772400" cy="1470025"/>
          </a:xfrm>
        </p:spPr>
        <p:txBody>
          <a:bodyPr/>
          <a:lstStyle/>
          <a:p>
            <a:r>
              <a:rPr lang="cs-CZ" b="1" smtClean="0">
                <a:latin typeface="+mj-lt"/>
                <a:ea typeface="+mj-ea"/>
                <a:cs typeface="+mj-cs"/>
              </a:rPr>
              <a:t>Behaviorální rozhovor</a:t>
            </a:r>
            <a:endParaRPr lang="cs-CZ" b="1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Individuální otázky</a:t>
            </a: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/>
        </p:nvGraphicFramePr>
        <p:xfrm>
          <a:off x="1219200" y="2057400"/>
          <a:ext cx="7391400" cy="2910840"/>
        </p:xfrm>
        <a:graphic>
          <a:graphicData uri="http://schemas.openxmlformats.org/drawingml/2006/table">
            <a:tbl>
              <a:tblPr/>
              <a:tblGrid>
                <a:gridCol w="1828800"/>
                <a:gridCol w="2819400"/>
                <a:gridCol w="27432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Individuální otázky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Znění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Cíl otázky (záměr)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Jste velmi kvalifikovaný člověk s úzkoprofilovou a žádanou odborností. Jak si vysvětlujete, že se vám nepodařilo najít takovou práci, ve které byste vydržel déle než 1 rok.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Zjistit, na jakém „příběhu“ staví svou pracovní historii a přichystat si půdu pro situační otázku, která může dostat kandidáta pod tlak.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5791200" y="5149850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15-35%</a:t>
            </a: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1219200" y="1500174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solidFill>
                  <a:schemeClr val="tx2"/>
                </a:solidFill>
                <a:latin typeface="Arial Narrow" pitchFamily="34" charset="0"/>
              </a:rPr>
              <a:t>Příklad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Situační otázky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5791200" y="4730741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45-60%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1447800" y="2292341"/>
            <a:ext cx="30480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Zpřesňující, ujasňující</a:t>
            </a:r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1447800" y="3359141"/>
            <a:ext cx="30480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Nové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724400" y="2214554"/>
            <a:ext cx="3581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>
                <a:latin typeface="Arial Narrow" pitchFamily="34" charset="0"/>
              </a:rPr>
              <a:t>Mluvil jste o tom, že dokážete řešit konfliktní situace a uváděl jste pěkný příklad. A jak to pak dál pokračovalo…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724400" y="3206741"/>
            <a:ext cx="358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>
                <a:latin typeface="Arial Narrow" pitchFamily="34" charset="0"/>
              </a:rPr>
              <a:t>To je pro mě překvapivá informace, povězte mi o tom víc. Jak vůbec k tomu došlo?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52500" y="554356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Situační otázky jsou základem pro </a:t>
            </a:r>
            <a:r>
              <a:rPr lang="cs-CZ" b="1" dirty="0" err="1">
                <a:solidFill>
                  <a:schemeClr val="tx2"/>
                </a:solidFill>
                <a:latin typeface="Arial Narrow" pitchFamily="34" charset="0"/>
              </a:rPr>
              <a:t>tzv.behaviorální</a:t>
            </a: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 interview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Otázky, kterým je lepší se vyhnout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905000" y="2057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jsou vaše tři silné stránky?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Jaký </a:t>
            </a:r>
            <a:r>
              <a:rPr lang="cs-CZ" dirty="0">
                <a:latin typeface="Arial Narrow" pitchFamily="34" charset="0"/>
              </a:rPr>
              <a:t>byl váš oblíbený předmět ve škole?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905000" y="3124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Co </a:t>
            </a:r>
            <a:r>
              <a:rPr lang="cs-CZ" dirty="0">
                <a:latin typeface="Arial Narrow" pitchFamily="34" charset="0"/>
              </a:rPr>
              <a:t>nám řeknete o sobě?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905000" y="367347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Kdybyste </a:t>
            </a:r>
            <a:r>
              <a:rPr lang="cs-CZ" dirty="0">
                <a:latin typeface="Arial Narrow" pitchFamily="34" charset="0"/>
              </a:rPr>
              <a:t>nebyl nějak omezen a mohl si vybrat, co budete dělat, jakou funkci byste zastával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1524000" y="5105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Proč je dobré se těmto otázkám vyhnout?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24"/>
            <a:ext cx="8572560" cy="1143000"/>
          </a:xfrm>
        </p:spPr>
        <p:txBody>
          <a:bodyPr/>
          <a:lstStyle/>
          <a:p>
            <a:r>
              <a:rPr lang="cs-CZ" dirty="0" smtClean="0"/>
              <a:t>Jak tvořit kvalitní otázky na kompetence?</a:t>
            </a:r>
            <a:endParaRPr lang="cs-CZ" dirty="0">
              <a:latin typeface="Arial Narrow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7379084"/>
              </p:ext>
            </p:extLst>
          </p:nvPr>
        </p:nvGraphicFramePr>
        <p:xfrm>
          <a:off x="428596" y="1714488"/>
          <a:ext cx="8429684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Nejčastější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BI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53738"/>
              </p:ext>
            </p:extLst>
          </p:nvPr>
        </p:nvGraphicFramePr>
        <p:xfrm>
          <a:off x="428596" y="1571612"/>
          <a:ext cx="842968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4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Nápověda</a:t>
            </a:r>
            <a:endParaRPr lang="en-US" dirty="0"/>
          </a:p>
        </p:txBody>
      </p:sp>
      <p:pic>
        <p:nvPicPr>
          <p:cNvPr id="3" name="Picture 2" descr="tribunal-vudu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62" y="1124744"/>
            <a:ext cx="421143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Callout 4"/>
          <p:cNvSpPr/>
          <p:nvPr/>
        </p:nvSpPr>
        <p:spPr bwMode="auto">
          <a:xfrm>
            <a:off x="3851920" y="3140968"/>
            <a:ext cx="2304256" cy="2016224"/>
          </a:xfrm>
          <a:prstGeom prst="wedgeEllipseCallout">
            <a:avLst>
              <a:gd name="adj1" fmla="val 75524"/>
              <a:gd name="adj2" fmla="val -36393"/>
            </a:avLst>
          </a:prstGeom>
          <a:solidFill>
            <a:schemeClr val="bg2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Námitka</a:t>
            </a:r>
            <a:r>
              <a:rPr lang="en-US" b="1" dirty="0" smtClean="0"/>
              <a:t>!!!...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en-US" dirty="0" err="1"/>
              <a:t>v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lastně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… </a:t>
            </a:r>
            <a:r>
              <a:rPr lang="en-US" b="1" dirty="0" err="1" smtClean="0"/>
              <a:t>N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ápověda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7" y="2132856"/>
            <a:ext cx="3600399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obsahují</a:t>
            </a:r>
            <a:r>
              <a:rPr lang="en-US" dirty="0" smtClean="0"/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nápovědu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b="1" dirty="0" err="1" smtClean="0"/>
              <a:t>Krátké</a:t>
            </a:r>
            <a:r>
              <a:rPr lang="en-US" b="1" dirty="0" smtClean="0"/>
              <a:t> </a:t>
            </a:r>
            <a:r>
              <a:rPr lang="en-US" b="1" dirty="0" err="1" smtClean="0"/>
              <a:t>otevřené</a:t>
            </a:r>
            <a:r>
              <a:rPr lang="en-US" b="1" dirty="0" smtClean="0"/>
              <a:t> </a:t>
            </a:r>
            <a:r>
              <a:rPr lang="en-US" b="1" dirty="0" err="1" smtClean="0"/>
              <a:t>otázky</a:t>
            </a:r>
            <a:endParaRPr lang="en-US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0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Spekulace</a:t>
            </a:r>
            <a:endParaRPr lang="en-US" dirty="0"/>
          </a:p>
        </p:txBody>
      </p:sp>
      <p:pic>
        <p:nvPicPr>
          <p:cNvPr id="3" name="Picture 2" descr="Hlava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5022" r="30223" b="10446"/>
          <a:stretch/>
        </p:blipFill>
        <p:spPr>
          <a:xfrm flipH="1">
            <a:off x="5154736" y="260648"/>
            <a:ext cx="4241800" cy="579725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 bwMode="auto">
          <a:xfrm rot="11995213">
            <a:off x="5832471" y="579019"/>
            <a:ext cx="2992445" cy="1584176"/>
          </a:xfrm>
          <a:prstGeom prst="cloudCallout">
            <a:avLst/>
          </a:prstGeom>
          <a:gradFill flip="none" rotWithShape="1">
            <a:gsLst>
              <a:gs pos="23000">
                <a:schemeClr val="tx2">
                  <a:lumMod val="75000"/>
                  <a:alpha val="93000"/>
                </a:schemeClr>
              </a:gs>
              <a:gs pos="100000">
                <a:srgbClr val="FFFFFF">
                  <a:alpha val="72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Circular Arrow 4"/>
          <p:cNvSpPr/>
          <p:nvPr/>
        </p:nvSpPr>
        <p:spPr bwMode="auto">
          <a:xfrm rot="1201757">
            <a:off x="6742191" y="712433"/>
            <a:ext cx="1251789" cy="11201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1643"/>
              <a:gd name="adj5" fmla="val 15717"/>
            </a:avLst>
          </a:prstGeom>
          <a:solidFill>
            <a:srgbClr val="661900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Circular Arrow 5"/>
          <p:cNvSpPr/>
          <p:nvPr/>
        </p:nvSpPr>
        <p:spPr bwMode="auto">
          <a:xfrm rot="9369760">
            <a:off x="6238135" y="864833"/>
            <a:ext cx="1251789" cy="11201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01643"/>
              <a:gd name="adj5" fmla="val 15717"/>
            </a:avLst>
          </a:prstGeom>
          <a:solidFill>
            <a:srgbClr val="661900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374441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Na </a:t>
            </a:r>
            <a:r>
              <a:rPr lang="en-US" dirty="0" err="1" smtClean="0"/>
              <a:t>otázku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odpovídáme</a:t>
            </a:r>
            <a:r>
              <a:rPr lang="en-US" dirty="0" smtClean="0"/>
              <a:t> a z </a:t>
            </a:r>
            <a:r>
              <a:rPr lang="en-US" dirty="0" err="1" smtClean="0"/>
              <a:t>odpovědi</a:t>
            </a:r>
            <a:r>
              <a:rPr lang="en-US" dirty="0" smtClean="0"/>
              <a:t> </a:t>
            </a:r>
            <a:r>
              <a:rPr lang="en-US" dirty="0" err="1" smtClean="0"/>
              <a:t>vyvozujeme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závěr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skokem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Co </a:t>
            </a:r>
            <a:r>
              <a:rPr lang="en-US" dirty="0" err="1" smtClean="0"/>
              <a:t>nevíce</a:t>
            </a:r>
            <a:r>
              <a:rPr lang="en-US" dirty="0" smtClean="0"/>
              <a:t> </a:t>
            </a:r>
            <a:r>
              <a:rPr lang="en-US" dirty="0" err="1" smtClean="0"/>
              <a:t>dostat</a:t>
            </a:r>
            <a:r>
              <a:rPr lang="en-US" dirty="0" smtClean="0"/>
              <a:t> z </a:t>
            </a:r>
            <a:r>
              <a:rPr lang="en-US" dirty="0" err="1" smtClean="0"/>
              <a:t>hlavy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do </a:t>
            </a:r>
            <a:r>
              <a:rPr lang="en-US" dirty="0" err="1" smtClean="0"/>
              <a:t>otázky</a:t>
            </a:r>
            <a:r>
              <a:rPr lang="en-US" dirty="0" smtClean="0"/>
              <a:t>, </a:t>
            </a:r>
            <a:r>
              <a:rPr lang="en-US" b="1" dirty="0" smtClean="0"/>
              <a:t>“</a:t>
            </a:r>
            <a:r>
              <a:rPr lang="en-US" b="1" dirty="0" err="1" smtClean="0"/>
              <a:t>Vím</a:t>
            </a:r>
            <a:r>
              <a:rPr lang="en-US" b="1" dirty="0" smtClean="0"/>
              <a:t> to, </a:t>
            </a:r>
            <a:r>
              <a:rPr lang="en-US" b="1" dirty="0" err="1" smtClean="0"/>
              <a:t>nebo</a:t>
            </a:r>
            <a:r>
              <a:rPr lang="en-US" b="1" dirty="0" smtClean="0"/>
              <a:t> se </a:t>
            </a:r>
            <a:r>
              <a:rPr lang="en-US" b="1" dirty="0" err="1" smtClean="0"/>
              <a:t>jen</a:t>
            </a:r>
            <a:r>
              <a:rPr lang="en-US" b="1" dirty="0" smtClean="0"/>
              <a:t> </a:t>
            </a:r>
            <a:r>
              <a:rPr lang="en-US" b="1" dirty="0" err="1" smtClean="0"/>
              <a:t>domnívám</a:t>
            </a:r>
            <a:r>
              <a:rPr lang="en-US" b="1" dirty="0" smtClean="0"/>
              <a:t>?”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52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Generalizace</a:t>
            </a:r>
            <a:endParaRPr lang="en-US" dirty="0"/>
          </a:p>
        </p:txBody>
      </p:sp>
      <p:pic>
        <p:nvPicPr>
          <p:cNvPr id="4" name="Picture 3" descr="Sta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15" y="0"/>
            <a:ext cx="3626197" cy="5013176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374441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Z </a:t>
            </a:r>
            <a:r>
              <a:rPr lang="en-US" dirty="0" err="1" smtClean="0"/>
              <a:t>jednoho</a:t>
            </a:r>
            <a:r>
              <a:rPr lang="en-US" dirty="0" smtClean="0"/>
              <a:t> </a:t>
            </a:r>
            <a:r>
              <a:rPr lang="en-US" dirty="0" err="1" smtClean="0"/>
              <a:t>příkladu</a:t>
            </a:r>
            <a:r>
              <a:rPr lang="en-US" dirty="0" smtClean="0"/>
              <a:t> </a:t>
            </a:r>
            <a:r>
              <a:rPr lang="en-US" dirty="0" err="1" smtClean="0"/>
              <a:t>zobecňujeme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situace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chemeClr val="tx2"/>
                </a:solidFill>
              </a:rPr>
              <a:t>Jeden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příklad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je pro </a:t>
            </a:r>
            <a:r>
              <a:rPr lang="en-US" b="1" dirty="0" err="1" smtClean="0">
                <a:solidFill>
                  <a:schemeClr val="tx2"/>
                </a:solidFill>
              </a:rPr>
              <a:t>nás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pravda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</a:t>
            </a:r>
            <a:r>
              <a:rPr lang="en-US" dirty="0" err="1" smtClean="0"/>
              <a:t>Rozlišovat</a:t>
            </a:r>
            <a:r>
              <a:rPr lang="en-US" dirty="0" smtClean="0"/>
              <a:t> </a:t>
            </a:r>
            <a:r>
              <a:rPr lang="en-US" dirty="0" err="1" smtClean="0"/>
              <a:t>vlastnosti</a:t>
            </a:r>
            <a:r>
              <a:rPr lang="en-US" dirty="0" smtClean="0"/>
              <a:t> a </a:t>
            </a:r>
            <a:r>
              <a:rPr lang="en-US" dirty="0" err="1" smtClean="0"/>
              <a:t>chování</a:t>
            </a:r>
            <a:r>
              <a:rPr lang="en-US" dirty="0" smtClean="0"/>
              <a:t>.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7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Černobílé</a:t>
            </a:r>
            <a:r>
              <a:rPr lang="en-US" dirty="0" smtClean="0"/>
              <a:t> </a:t>
            </a:r>
            <a:r>
              <a:rPr lang="en-US" dirty="0" err="1" smtClean="0"/>
              <a:t>myšlení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374441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tendenci</a:t>
            </a:r>
            <a:r>
              <a:rPr lang="en-US" dirty="0" smtClean="0"/>
              <a:t> </a:t>
            </a:r>
            <a:r>
              <a:rPr lang="en-US" dirty="0" err="1" smtClean="0"/>
              <a:t>zpřehledňovat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svět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ANO-NE, BUĎ-ANEBO.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Obrana</a:t>
            </a:r>
            <a:r>
              <a:rPr lang="en-US" dirty="0" smtClean="0"/>
              <a:t>: </a:t>
            </a:r>
            <a:r>
              <a:rPr lang="en-US" b="1" dirty="0" err="1" smtClean="0"/>
              <a:t>Otázka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protidůkazu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20" y="-27384"/>
            <a:ext cx="3810000" cy="6667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0694" y="4857760"/>
            <a:ext cx="37147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b="1" i="1" dirty="0" smtClean="0"/>
              <a:t>Naše životy nejsou černobílé zebry</a:t>
            </a:r>
            <a:endParaRPr lang="cs-CZ" sz="2000" b="1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63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Cvičení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004862" y="1714488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Jaký by měl být podle vás ideální nadřízený?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004862" y="2400288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dirty="0">
                <a:latin typeface="Arial Narrow" pitchFamily="34" charset="0"/>
              </a:rPr>
              <a:t>Proč tato otázka není vhodná a  jak z ní udělat vhodnou otázku?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071538" y="4381488"/>
            <a:ext cx="6705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solidFill>
                  <a:schemeClr val="tx2"/>
                </a:solidFill>
                <a:latin typeface="Arial Narrow" pitchFamily="34" charset="0"/>
              </a:rPr>
              <a:t>Pod jakým nadřízeným jste dosáhl nejlepší výsledky?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081062" y="3848088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b="1" dirty="0">
                <a:latin typeface="Arial Narrow" pitchFamily="34" charset="0"/>
              </a:rPr>
              <a:t>Vhodnější podoba: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Etické rozhodování </a:t>
            </a:r>
            <a:r>
              <a:rPr lang="cs-CZ" dirty="0">
                <a:latin typeface="Arial Narrow" pitchFamily="34" charset="0"/>
                <a:sym typeface="Wingdings 2" pitchFamily="18" charset="2"/>
              </a:rPr>
              <a:t>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762000" y="2571744"/>
            <a:ext cx="7848600" cy="206210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cs-CZ" sz="2000" dirty="0" smtClean="0">
                <a:latin typeface="Arial Narrow" pitchFamily="34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Arial Narrow" pitchFamily="34" charset="0"/>
                <a:cs typeface="Times New Roman" pitchFamily="18" charset="0"/>
              </a:rPr>
              <a:t>tázka</a:t>
            </a:r>
            <a:r>
              <a:rPr lang="en-US" sz="2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č.1:</a:t>
            </a:r>
            <a:endParaRPr lang="en-US" sz="2000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 </a:t>
            </a:r>
            <a:endParaRPr lang="en-US" sz="2000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Představte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cs-CZ" sz="2000" b="1" dirty="0">
                <a:latin typeface="Arial Narrow" pitchFamily="34" charset="0"/>
              </a:rPr>
              <a:t>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vámi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přišla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cs-CZ" sz="2000" b="1" dirty="0">
                <a:latin typeface="Arial Narrow" pitchFamily="34" charset="0"/>
              </a:rPr>
              <a:t>ž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ena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Je t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hotná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po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átek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druhého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m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síce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) a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syfilis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Už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8 d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tí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z 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kterých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jsou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však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hluché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2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slepé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jedno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mentálně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retardované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Je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známo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že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syfilis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ovlivňuje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zdraví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plodu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Doporu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ili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byste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potrat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?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4348" y="1857364"/>
            <a:ext cx="278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>
                <a:cs typeface="Times New Roman" pitchFamily="18" charset="0"/>
              </a:rPr>
              <a:t>Mám</a:t>
            </a:r>
            <a:r>
              <a:rPr lang="en-US" dirty="0" smtClean="0">
                <a:cs typeface="Times New Roman" pitchFamily="18" charset="0"/>
              </a:rPr>
              <a:t> pro </a:t>
            </a:r>
            <a:r>
              <a:rPr lang="en-US" dirty="0" err="1" smtClean="0">
                <a:cs typeface="Times New Roman" pitchFamily="18" charset="0"/>
              </a:rPr>
              <a:t>vás</a:t>
            </a:r>
            <a:r>
              <a:rPr lang="en-US" dirty="0" smtClean="0">
                <a:cs typeface="Times New Roman" pitchFamily="18" charset="0"/>
              </a:rPr>
              <a:t> 2 </a:t>
            </a:r>
            <a:r>
              <a:rPr lang="en-US" dirty="0" err="1" smtClean="0">
                <a:cs typeface="Times New Roman" pitchFamily="18" charset="0"/>
              </a:rPr>
              <a:t>otázky</a:t>
            </a:r>
            <a:r>
              <a:rPr lang="en-US" dirty="0" smtClean="0">
                <a:cs typeface="Times New Roman" pitchFamily="18" charset="0"/>
              </a:rPr>
              <a:t>. </a:t>
            </a:r>
            <a:endParaRPr lang="cs-CZ" dirty="0"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>
                <a:latin typeface="Arial Narrow" pitchFamily="34" charset="0"/>
              </a:rPr>
              <a:t>Druhy přijímacího pohovoru</a:t>
            </a:r>
          </a:p>
        </p:txBody>
      </p:sp>
      <p:sp>
        <p:nvSpPr>
          <p:cNvPr id="336899" name="AutoShape 3"/>
          <p:cNvSpPr>
            <a:spLocks noChangeArrowheads="1"/>
          </p:cNvSpPr>
          <p:nvPr/>
        </p:nvSpPr>
        <p:spPr bwMode="auto">
          <a:xfrm>
            <a:off x="1371600" y="1785926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Screeningový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pohovor</a:t>
            </a: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1371600" y="2624126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Standardní pohovor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371600" y="3462326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Behaviorální interview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371600" y="4300526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Rozhovor se zkouškou </a:t>
            </a:r>
          </a:p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 hraním rolí</a:t>
            </a: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371600" y="5138726"/>
            <a:ext cx="3276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Komplexní pohovor</a:t>
            </a:r>
          </a:p>
        </p:txBody>
      </p:sp>
      <p:pic>
        <p:nvPicPr>
          <p:cNvPr id="51202" name="Picture 2" descr="C:\Documents and Settings\MotivP\Plocha\Fotky - motiv - rozlišení\pohovor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3254574" cy="1941522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behaviorálního</a:t>
            </a:r>
            <a:r>
              <a:rPr lang="en-US" dirty="0" smtClean="0"/>
              <a:t> interview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5975789"/>
              </p:ext>
            </p:extLst>
          </p:nvPr>
        </p:nvGraphicFramePr>
        <p:xfrm>
          <a:off x="683568" y="174126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0192" y="3903439"/>
            <a:ext cx="238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Behaviorální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703639"/>
            <a:ext cx="209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Kognitivní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8963" y="2276872"/>
            <a:ext cx="272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Rekognoskační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otázky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72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Konstrukce otázek STAR</a:t>
            </a:r>
            <a:endParaRPr lang="cs-CZ" dirty="0"/>
          </a:p>
        </p:txBody>
      </p:sp>
      <p:sp>
        <p:nvSpPr>
          <p:cNvPr id="5" name="Volný tvar 4"/>
          <p:cNvSpPr/>
          <p:nvPr/>
        </p:nvSpPr>
        <p:spPr bwMode="auto">
          <a:xfrm>
            <a:off x="1403648" y="404664"/>
            <a:ext cx="7632848" cy="6093296"/>
          </a:xfrm>
          <a:custGeom>
            <a:avLst/>
            <a:gdLst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499751 w 4248472"/>
              <a:gd name="connsiteY3" fmla="*/ 1393049 h 3384376"/>
              <a:gd name="connsiteX4" fmla="*/ 4248472 w 4248472"/>
              <a:gd name="connsiteY4" fmla="*/ 1692188 h 3384376"/>
              <a:gd name="connsiteX5" fmla="*/ 2499751 w 4248472"/>
              <a:gd name="connsiteY5" fmla="*/ 1991327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499751 w 4248472"/>
              <a:gd name="connsiteY5" fmla="*/ 1991327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748721 w 4248472"/>
              <a:gd name="connsiteY1" fmla="*/ 1393049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24136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748721 w 4248472"/>
              <a:gd name="connsiteY7" fmla="*/ 1991327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584176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656184 w 4248472"/>
              <a:gd name="connsiteY1" fmla="*/ 1296144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  <a:gd name="connsiteX0" fmla="*/ 0 w 4248472"/>
              <a:gd name="connsiteY0" fmla="*/ 1692188 h 3384376"/>
              <a:gd name="connsiteX1" fmla="*/ 1656184 w 4248472"/>
              <a:gd name="connsiteY1" fmla="*/ 1224136 h 3384376"/>
              <a:gd name="connsiteX2" fmla="*/ 2124236 w 4248472"/>
              <a:gd name="connsiteY2" fmla="*/ 0 h 3384376"/>
              <a:gd name="connsiteX3" fmla="*/ 2664296 w 4248472"/>
              <a:gd name="connsiteY3" fmla="*/ 1224136 h 3384376"/>
              <a:gd name="connsiteX4" fmla="*/ 4248472 w 4248472"/>
              <a:gd name="connsiteY4" fmla="*/ 1692188 h 3384376"/>
              <a:gd name="connsiteX5" fmla="*/ 2664296 w 4248472"/>
              <a:gd name="connsiteY5" fmla="*/ 2160240 h 3384376"/>
              <a:gd name="connsiteX6" fmla="*/ 2124236 w 4248472"/>
              <a:gd name="connsiteY6" fmla="*/ 3384376 h 3384376"/>
              <a:gd name="connsiteX7" fmla="*/ 1656184 w 4248472"/>
              <a:gd name="connsiteY7" fmla="*/ 2160240 h 3384376"/>
              <a:gd name="connsiteX8" fmla="*/ 0 w 4248472"/>
              <a:gd name="connsiteY8" fmla="*/ 1692188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8472" h="3384376">
                <a:moveTo>
                  <a:pt x="0" y="1692188"/>
                </a:moveTo>
                <a:lnTo>
                  <a:pt x="1656184" y="1224136"/>
                </a:lnTo>
                <a:lnTo>
                  <a:pt x="2124236" y="0"/>
                </a:lnTo>
                <a:lnTo>
                  <a:pt x="2664296" y="1224136"/>
                </a:lnTo>
                <a:lnTo>
                  <a:pt x="4248472" y="1692188"/>
                </a:lnTo>
                <a:lnTo>
                  <a:pt x="2664296" y="2160240"/>
                </a:lnTo>
                <a:lnTo>
                  <a:pt x="2124236" y="3384376"/>
                </a:lnTo>
                <a:lnTo>
                  <a:pt x="1656184" y="2160240"/>
                </a:lnTo>
                <a:lnTo>
                  <a:pt x="0" y="169218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isometricTopUp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cs-CZ" sz="25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37096" y="137532"/>
            <a:ext cx="193835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cap="none" spc="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S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35688" y="2585804"/>
            <a:ext cx="208262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A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07696" y="281548"/>
            <a:ext cx="179087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T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52866" y="2492896"/>
            <a:ext cx="208262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cs-CZ" sz="25000" b="1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R</a:t>
            </a:r>
            <a:endParaRPr lang="cs-CZ" sz="250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752" y="5775647"/>
            <a:ext cx="680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      Tímto postupem rozpracováváme příklady.</a:t>
            </a:r>
            <a:endParaRPr lang="cs-CZ" b="1" dirty="0"/>
          </a:p>
        </p:txBody>
      </p:sp>
      <p:sp>
        <p:nvSpPr>
          <p:cNvPr id="3" name="Circular Arrow 2"/>
          <p:cNvSpPr/>
          <p:nvPr/>
        </p:nvSpPr>
        <p:spPr bwMode="auto">
          <a:xfrm rot="7018549">
            <a:off x="4689769" y="2421417"/>
            <a:ext cx="1241859" cy="2021296"/>
          </a:xfrm>
          <a:prstGeom prst="circularArrow">
            <a:avLst>
              <a:gd name="adj1" fmla="val 25000"/>
              <a:gd name="adj2" fmla="val 1807086"/>
              <a:gd name="adj3" fmla="val 20286765"/>
              <a:gd name="adj4" fmla="val 3963590"/>
              <a:gd name="adj5" fmla="val 23213"/>
            </a:avLst>
          </a:prstGeom>
          <a:gradFill flip="none" rotWithShape="1">
            <a:gsLst>
              <a:gs pos="9000">
                <a:schemeClr val="tx2">
                  <a:lumMod val="7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 rot="4223792">
            <a:off x="7675397" y="3482964"/>
            <a:ext cx="1584176" cy="566317"/>
          </a:xfrm>
          <a:prstGeom prst="leftRightArrow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  <a:scene3d>
            <a:camera prst="orthographicFront"/>
            <a:lightRig rig="threePt" dir="t">
              <a:rot lat="0" lon="0" rev="19620000"/>
            </a:lightRig>
          </a:scene3d>
          <a:sp3d extrusionH="1651000">
            <a:bevelT w="203200" h="298450"/>
            <a:bevelB w="139700" h="1841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</a:pPr>
            <a:endParaRPr kumimoji="0" lang="en-US" sz="2400" b="1" i="0" u="none" strike="noStrike" cap="none" normalizeH="0" baseline="0" smtClean="0">
              <a:ln cap="rnd">
                <a:noFill/>
                <a:round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30224442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606311"/>
              </p:ext>
            </p:extLst>
          </p:nvPr>
        </p:nvGraphicFramePr>
        <p:xfrm>
          <a:off x="2200200" y="89837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16601334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44126"/>
              </p:ext>
            </p:extLst>
          </p:nvPr>
        </p:nvGraphicFramePr>
        <p:xfrm>
          <a:off x="2128192" y="8263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4263465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13192"/>
              </p:ext>
            </p:extLst>
          </p:nvPr>
        </p:nvGraphicFramePr>
        <p:xfrm>
          <a:off x="2200200" y="98072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2695357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Metoda STAR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06892"/>
              </p:ext>
            </p:extLst>
          </p:nvPr>
        </p:nvGraphicFramePr>
        <p:xfrm>
          <a:off x="2128192" y="82636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563163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Pomocí této otázky zpracováváme příklad.</a:t>
            </a:r>
            <a:endParaRPr lang="cs-CZ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220144"/>
              </p:ext>
            </p:extLst>
          </p:nvPr>
        </p:nvGraphicFramePr>
        <p:xfrm>
          <a:off x="-36512" y="2060848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6"/>
            <a:ext cx="7772400" cy="1143000"/>
          </a:xfrm>
        </p:spPr>
        <p:txBody>
          <a:bodyPr/>
          <a:lstStyle/>
          <a:p>
            <a:r>
              <a:rPr lang="cs-CZ">
                <a:latin typeface="Arial Narrow" pitchFamily="34" charset="0"/>
              </a:rPr>
              <a:t>Problémoví kandidáti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524000" y="1981200"/>
            <a:ext cx="3352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Silák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Rambo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524000" y="2819400"/>
            <a:ext cx="3352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Pan(í) Neprůstřelný/á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1524000" y="5181600"/>
            <a:ext cx="3352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Z nebe spadlý/á </a:t>
            </a:r>
          </a:p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(okouzlující)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1524000" y="3657600"/>
            <a:ext cx="3352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Karlštejn prodávající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334000" y="2273300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latin typeface="Arial Narrow" pitchFamily="34" charset="0"/>
              </a:rPr>
              <a:t>Ani jeden není člověkem z masa a kostí. Nedovíme se mnoho o tom, co se jim nepovedlo, čeho litují a jak jsou na tom s druhými lidmi.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5486400" y="48641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latin typeface="Arial Narrow" pitchFamily="34" charset="0"/>
              </a:rPr>
              <a:t>Tento typ, na rozdíl od předchozích, si vytváříme my sami.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nimBg="1" autoUpdateAnimBg="0"/>
      <p:bldP spid="232455" grpId="0" autoUpdateAnimBg="0"/>
      <p:bldP spid="23245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-24"/>
            <a:ext cx="7772400" cy="1143000"/>
          </a:xfrm>
        </p:spPr>
        <p:txBody>
          <a:bodyPr/>
          <a:lstStyle/>
          <a:p>
            <a:r>
              <a:rPr lang="cs-CZ" dirty="0" smtClean="0"/>
              <a:t>Složité situace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1743092"/>
            <a:ext cx="7772400" cy="2757478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sz="2800" dirty="0" smtClean="0"/>
              <a:t> Nemluvný kandidát:</a:t>
            </a:r>
          </a:p>
          <a:p>
            <a:pPr marL="720000" lvl="1" indent="-432000">
              <a:buClr>
                <a:schemeClr val="tx2"/>
              </a:buClr>
              <a:buSzPct val="90000"/>
              <a:buFont typeface="Wingdings" pitchFamily="2" charset="2"/>
              <a:buChar char="¨"/>
            </a:pPr>
            <a:r>
              <a:rPr lang="cs-CZ" sz="2400" dirty="0" smtClean="0"/>
              <a:t>může být introvertní, nervózní či nezkušený</a:t>
            </a:r>
          </a:p>
          <a:p>
            <a:pPr marL="720000" lvl="1" indent="-432000">
              <a:buClr>
                <a:schemeClr val="tx2"/>
              </a:buClr>
              <a:buSzPct val="90000"/>
              <a:buFont typeface="Wingdings" pitchFamily="2" charset="2"/>
              <a:buChar char="¨"/>
            </a:pPr>
            <a:r>
              <a:rPr lang="cs-CZ" sz="2400" dirty="0" smtClean="0"/>
              <a:t>je třeba jej uklidnit, podpořit a vysvětlit mu důvod, proč se ptáme na určité téma</a:t>
            </a:r>
          </a:p>
          <a:p>
            <a:pPr marL="720000" lvl="1" indent="-432000">
              <a:buClr>
                <a:schemeClr val="tx2"/>
              </a:buClr>
              <a:buSzPct val="90000"/>
              <a:buFont typeface="Wingdings" pitchFamily="2" charset="2"/>
              <a:buChar char="¨"/>
            </a:pPr>
            <a:r>
              <a:rPr lang="cs-CZ" sz="2400" dirty="0" smtClean="0"/>
              <a:t>měli bychom důsledně používat otevřené otázky, reflexi, otevřená gesta, přitakávání a oční kontakt</a:t>
            </a:r>
          </a:p>
          <a:p>
            <a:pPr lvl="1"/>
            <a:endParaRPr lang="cs-CZ" sz="8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642910" y="4786322"/>
            <a:ext cx="78581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1">
              <a:buFont typeface="Monotype Sorts" charset="2"/>
              <a:buNone/>
            </a:pPr>
            <a:r>
              <a:rPr lang="cs-CZ" sz="2000" i="1" dirty="0" smtClean="0">
                <a:solidFill>
                  <a:schemeClr val="tx2"/>
                </a:solidFill>
              </a:rPr>
              <a:t>„Ptám se vás na tuto věc, protože potřebuji zjistit vaši schopnost plánovat si čas.“</a:t>
            </a:r>
          </a:p>
          <a:p>
            <a:pPr marL="36000" lvl="1">
              <a:buFont typeface="Monotype Sorts" charset="2"/>
              <a:buNone/>
            </a:pPr>
            <a:endParaRPr lang="cs-CZ" sz="2000" i="1" dirty="0" smtClean="0">
              <a:solidFill>
                <a:schemeClr val="tx2"/>
              </a:solidFill>
            </a:endParaRPr>
          </a:p>
          <a:p>
            <a:pPr marL="36000" lvl="1">
              <a:buFont typeface="Monotype Sorts" charset="2"/>
              <a:buNone/>
            </a:pPr>
            <a:r>
              <a:rPr lang="cs-CZ" sz="2000" i="1" dirty="0" smtClean="0">
                <a:solidFill>
                  <a:schemeClr val="tx2"/>
                </a:solidFill>
              </a:rPr>
              <a:t>„Říkáte, že byste chtěl pracovat ve větší společnosti. Čím je to pro vás zajímavé?“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Etické rozhodování </a:t>
            </a:r>
            <a:r>
              <a:rPr lang="cs-CZ" dirty="0">
                <a:latin typeface="Arial Narrow" pitchFamily="34" charset="0"/>
                <a:sym typeface="Wingdings 2" pitchFamily="18" charset="2"/>
              </a:rPr>
              <a:t>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348" y="1500174"/>
            <a:ext cx="7924800" cy="11941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Otázka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č.</a:t>
            </a:r>
            <a:r>
              <a:rPr lang="cs-CZ" sz="1800" dirty="0">
                <a:latin typeface="Arial Narrow" pitchFamily="34" charset="0"/>
              </a:rPr>
              <a:t>2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:</a:t>
            </a:r>
            <a:endParaRPr lang="en-US" sz="1800" dirty="0">
              <a:cs typeface="Times New Roman" pitchFamily="18" charset="0"/>
            </a:endParaRPr>
          </a:p>
          <a:p>
            <a:pPr>
              <a:buNone/>
            </a:pPr>
            <a:endParaRPr lang="cs-CZ" sz="800" b="1" dirty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Je </a:t>
            </a:r>
            <a:r>
              <a:rPr lang="cs-CZ" sz="2000" b="1" dirty="0">
                <a:latin typeface="Arial Narrow" pitchFamily="34" charset="0"/>
              </a:rPr>
              <a:t>č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zvolit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vůdce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sv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ta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hlas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m</a:t>
            </a:r>
            <a:r>
              <a:rPr lang="cs-CZ" sz="2000" b="1" dirty="0" err="1">
                <a:latin typeface="Arial Narrow" pitchFamily="34" charset="0"/>
              </a:rPr>
              <a:t>ůž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být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rozhodující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Jsou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vám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dostupná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fakta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o 3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nejslibn</a:t>
            </a:r>
            <a:r>
              <a:rPr lang="cs-CZ" sz="2000" b="1" dirty="0">
                <a:latin typeface="Arial Narrow" pitchFamily="34" charset="0"/>
              </a:rPr>
              <a:t>ě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jších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kandidátech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2857496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A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Spolčuje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se s 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politiky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kteří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ne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vždy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hrají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čistou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hru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Svoje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činy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konzultuje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 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astrologem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dvě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milenky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Kouří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8-10 martini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denně</a:t>
            </a:r>
            <a:r>
              <a:rPr lang="en-US" sz="18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4021907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B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Dvakrát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ho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vyhodili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ze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zaměstnání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Spí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oběda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Během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univerzitních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studií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bral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opium.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každý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večer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čtvrt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lahve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whisky</a:t>
            </a:r>
            <a:r>
              <a:rPr lang="en-US" sz="18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4348" y="5164915"/>
            <a:ext cx="7924800" cy="9787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1800" b="1" dirty="0" err="1" smtClean="0">
                <a:latin typeface="Arial Narrow" pitchFamily="34" charset="0"/>
                <a:cs typeface="Times New Roman" pitchFamily="18" charset="0"/>
              </a:rPr>
              <a:t>Kandidát</a:t>
            </a:r>
            <a:r>
              <a:rPr lang="en-US" sz="1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b="1" dirty="0">
                <a:latin typeface="Arial Narrow" pitchFamily="34" charset="0"/>
                <a:cs typeface="Times New Roman" pitchFamily="18" charset="0"/>
              </a:rPr>
              <a:t>C</a:t>
            </a:r>
            <a:endParaRPr lang="en-US" sz="1800" b="1" dirty="0"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Byl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vyznamenán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jako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vojenský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hrdina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Je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vegetarián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Nekouří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Pije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jen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příležitostně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žádné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mimomanželské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aféry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své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kariéře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měl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několik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neúspěchů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, ale </a:t>
            </a:r>
            <a:r>
              <a:rPr lang="en-US" sz="1800" dirty="0" err="1">
                <a:latin typeface="Arial Narrow" pitchFamily="34" charset="0"/>
                <a:cs typeface="Times New Roman" pitchFamily="18" charset="0"/>
              </a:rPr>
              <a:t>nevzdal</a:t>
            </a:r>
            <a:r>
              <a:rPr lang="en-US" sz="1800" dirty="0">
                <a:latin typeface="Arial Narrow" pitchFamily="34" charset="0"/>
                <a:cs typeface="Times New Roman" pitchFamily="18" charset="0"/>
              </a:rPr>
              <a:t> se. </a:t>
            </a: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Fáze </a:t>
            </a:r>
            <a:r>
              <a:rPr lang="cs-CZ" dirty="0" smtClean="0">
                <a:latin typeface="Arial Narrow" pitchFamily="34" charset="0"/>
              </a:rPr>
              <a:t>pohovoru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285720" y="1928802"/>
            <a:ext cx="2381276" cy="1143000"/>
          </a:xfrm>
          <a:prstGeom prst="chevron">
            <a:avLst>
              <a:gd name="adj" fmla="val 3370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Zdvořilostní část </a:t>
            </a:r>
          </a:p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 dohoda </a:t>
            </a:r>
          </a:p>
          <a:p>
            <a:pPr algn="ctr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 proceduře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2333601" y="1928802"/>
            <a:ext cx="2381275" cy="1143000"/>
          </a:xfrm>
          <a:prstGeom prst="chevron">
            <a:avLst>
              <a:gd name="adj" fmla="val 3370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buNone/>
            </a:pP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Úvodní otázky</a:t>
            </a:r>
          </a:p>
        </p:txBody>
      </p:sp>
      <p:sp>
        <p:nvSpPr>
          <p:cNvPr id="217093" name="AutoShape 5"/>
          <p:cNvSpPr>
            <a:spLocks noChangeArrowheads="1"/>
          </p:cNvSpPr>
          <p:nvPr/>
        </p:nvSpPr>
        <p:spPr bwMode="auto">
          <a:xfrm>
            <a:off x="4349723" y="1928802"/>
            <a:ext cx="2381276" cy="1143000"/>
          </a:xfrm>
          <a:prstGeom prst="chevron">
            <a:avLst>
              <a:gd name="adj" fmla="val 3370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Jádro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rozhovoru</a:t>
            </a:r>
          </a:p>
        </p:txBody>
      </p:sp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6405567" y="1928802"/>
            <a:ext cx="2381275" cy="1143000"/>
          </a:xfrm>
          <a:prstGeom prst="chevron">
            <a:avLst>
              <a:gd name="adj" fmla="val 3370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 Narrow" pitchFamily="34" charset="0"/>
              </a:rPr>
              <a:t>  Závěr </a:t>
            </a: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a sdělení </a:t>
            </a:r>
            <a:endParaRPr lang="cs-CZ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 Narrow" pitchFamily="34" charset="0"/>
              </a:rPr>
              <a:t>  dalších </a:t>
            </a:r>
            <a:r>
              <a:rPr lang="cs-CZ" sz="2000" b="1" dirty="0">
                <a:solidFill>
                  <a:schemeClr val="bg1"/>
                </a:solidFill>
                <a:latin typeface="Arial Narrow" pitchFamily="34" charset="0"/>
              </a:rPr>
              <a:t>informací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00034" y="3357562"/>
            <a:ext cx="167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Přivítání, představení,  dohoda o čase a postupu.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00298" y="3369420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 err="1">
                <a:latin typeface="Arial Narrow" pitchFamily="34" charset="0"/>
              </a:rPr>
              <a:t>Rozehřívací</a:t>
            </a:r>
            <a:r>
              <a:rPr lang="cs-CZ" sz="2000" dirty="0">
                <a:latin typeface="Arial Narrow" pitchFamily="34" charset="0"/>
              </a:rPr>
              <a:t>, povětšinou standardizované otázky, někdy ověřovací.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4652978" y="3374785"/>
            <a:ext cx="17764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3//4 až 4/5 celého rozhovoru. Prostor pro individuální a situační otázky i otázky pod tlakem. 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6896128" y="3357562"/>
            <a:ext cx="167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000" dirty="0">
                <a:latin typeface="Arial Narrow" pitchFamily="34" charset="0"/>
              </a:rPr>
              <a:t>Uzavření, zklidnění. Informace organizačního charakteru.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charset="0"/>
              </a:rPr>
              <a:t>Jak začít?</a:t>
            </a:r>
          </a:p>
        </p:txBody>
      </p:sp>
      <p:sp>
        <p:nvSpPr>
          <p:cNvPr id="66562" name="TextovéPole 2"/>
          <p:cNvSpPr txBox="1">
            <a:spLocks noChangeArrowheads="1"/>
          </p:cNvSpPr>
          <p:nvPr/>
        </p:nvSpPr>
        <p:spPr bwMode="auto">
          <a:xfrm>
            <a:off x="785813" y="1988840"/>
            <a:ext cx="7858125" cy="31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cs-CZ" dirty="0">
                <a:latin typeface="Arial Narrow" charset="0"/>
              </a:rPr>
              <a:t>Jestliže není vhodné se zeptat, jaké jsou vaše silné stránky (otázka po vlastnostech), pak se ptáme po kompetencích. </a:t>
            </a:r>
          </a:p>
          <a:p>
            <a:pPr eaLnBrk="1" hangingPunct="1"/>
            <a:endParaRPr lang="cs-CZ" dirty="0">
              <a:latin typeface="Arial Narrow" charset="0"/>
            </a:endParaRPr>
          </a:p>
          <a:p>
            <a:pPr eaLnBrk="1" hangingPunct="1">
              <a:buNone/>
            </a:pPr>
            <a:r>
              <a:rPr lang="cs-CZ" dirty="0">
                <a:latin typeface="Arial Narrow" charset="0"/>
              </a:rPr>
              <a:t>Obvyklý začátek:</a:t>
            </a:r>
          </a:p>
          <a:p>
            <a:pPr eaLnBrk="1" hangingPunct="1"/>
            <a:endParaRPr lang="cs-CZ" dirty="0">
              <a:latin typeface="Arial Narrow" charset="0"/>
            </a:endParaRPr>
          </a:p>
          <a:p>
            <a:pPr eaLnBrk="1" hangingPunct="1"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>
                <a:latin typeface="Arial Narrow" charset="0"/>
              </a:rPr>
              <a:t> </a:t>
            </a:r>
            <a:r>
              <a:rPr lang="cs-CZ" b="1" dirty="0">
                <a:latin typeface="Arial Narrow" charset="0"/>
              </a:rPr>
              <a:t>Jaké </a:t>
            </a:r>
            <a:r>
              <a:rPr lang="cs-CZ" sz="3200" b="1" dirty="0">
                <a:solidFill>
                  <a:schemeClr val="tx2"/>
                </a:solidFill>
                <a:latin typeface="Arial Narrow" charset="0"/>
              </a:rPr>
              <a:t>nej</a:t>
            </a:r>
            <a:r>
              <a:rPr lang="cs-CZ" b="1" dirty="0">
                <a:latin typeface="Arial Narrow" charset="0"/>
              </a:rPr>
              <a:t>těžší rozhodnutí…</a:t>
            </a:r>
          </a:p>
          <a:p>
            <a:pPr eaLnBrk="1" hangingPunct="1"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b="1" dirty="0">
                <a:latin typeface="Arial Narrow" charset="0"/>
              </a:rPr>
              <a:t> Uveďte mi příklad…</a:t>
            </a:r>
          </a:p>
        </p:txBody>
      </p:sp>
      <p:pic>
        <p:nvPicPr>
          <p:cNvPr id="53250" name="Picture 2" descr="C:\Documents and Settings\MotivP\Plocha\Fotky - motiv - rozlišení\roz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441179" cy="207327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28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Jak získat podstatné informace</a:t>
            </a:r>
          </a:p>
        </p:txBody>
      </p:sp>
      <p:sp>
        <p:nvSpPr>
          <p:cNvPr id="326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282" y="1700808"/>
            <a:ext cx="8643998" cy="1656754"/>
          </a:xfrm>
          <a:ln w="28575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Pan </a:t>
            </a:r>
            <a:r>
              <a:rPr lang="cs-CZ" sz="2400" b="1" dirty="0" err="1"/>
              <a:t>Jariš</a:t>
            </a:r>
            <a:r>
              <a:rPr lang="cs-CZ" sz="2400" b="1" dirty="0"/>
              <a:t> Krkolomný</a:t>
            </a:r>
          </a:p>
          <a:p>
            <a:pPr marL="0" indent="0">
              <a:buNone/>
            </a:pPr>
            <a:r>
              <a:rPr lang="cs-CZ" sz="2400" dirty="0"/>
              <a:t>Má všechny požadované odborné kvality. V předchozích 5 letech však vystřídal 3 zaměstnání. V dané odbornosti je to nezvykle vysoké číslo. Zjistěte, co je zatím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4282" y="4000504"/>
            <a:ext cx="8643998" cy="17145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 Gigant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Podržtaška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Dosud pracoval u malých firem, kde dělal více než jednu odbornost. Nyní se hlásí na pozici, kde jeho záběr bude užší. Zjistěte, zda si to uvědomuje a zda to bude pro něj motivující. 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Jak získat podstatné informace</a:t>
            </a:r>
          </a:p>
        </p:txBody>
      </p:sp>
      <p:sp>
        <p:nvSpPr>
          <p:cNvPr id="326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4282" y="1700808"/>
            <a:ext cx="8643998" cy="1656754"/>
          </a:xfrm>
          <a:ln w="28575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Pan Slavoj </a:t>
            </a:r>
            <a:r>
              <a:rPr lang="cs-CZ" sz="2400" b="1" dirty="0" err="1" smtClean="0"/>
              <a:t>Opravníček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Hlásí se na pozici, kde bude mít na starosti nepřímé vedení několika lidí. Dosud nepracoval na pozici, ve které by vedl nějaké lidi. Zjistěte, jestli má pro to předpoklady.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14282" y="4000504"/>
            <a:ext cx="8643998" cy="128588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b="1" dirty="0" smtClean="0"/>
              <a:t>Pan </a:t>
            </a:r>
            <a:r>
              <a:rPr lang="cs-CZ" b="1" dirty="0" err="1" smtClean="0"/>
              <a:t>Olbram</a:t>
            </a:r>
            <a:r>
              <a:rPr lang="cs-CZ" b="1" dirty="0" smtClean="0"/>
              <a:t> </a:t>
            </a:r>
            <a:r>
              <a:rPr lang="cs-CZ" b="1" dirty="0" err="1" smtClean="0"/>
              <a:t>Zoufalický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Dosud pracoval na odpovídajících pozicích, ale není možné konstatovat nějaký postup. Zjistěte, co jej motivuje a především, zda jej baví, to, co dělá.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Typy otázek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3090403"/>
              </p:ext>
            </p:extLst>
          </p:nvPr>
        </p:nvGraphicFramePr>
        <p:xfrm>
          <a:off x="755576" y="1412776"/>
          <a:ext cx="64087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18920" y="1844824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15-20%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18920" y="298824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15-20%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380312" y="406836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40-5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380312" y="5148480"/>
            <a:ext cx="1429544" cy="5847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0%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4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Standardizované otázky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>
                <a:solidFill>
                  <a:schemeClr val="tx2"/>
                </a:solidFill>
                <a:latin typeface="Arial Narrow" pitchFamily="34" charset="0"/>
              </a:rPr>
              <a:t>Příklady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142976" y="2362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Co </a:t>
            </a:r>
            <a:r>
              <a:rPr lang="cs-CZ" dirty="0">
                <a:latin typeface="Arial Narrow" pitchFamily="34" charset="0"/>
              </a:rPr>
              <a:t>si slibujete od této pozice?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142976" y="28194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byly klíčové momenty ve vaší kariéře a proč?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142976" y="329247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Jaké </a:t>
            </a:r>
            <a:r>
              <a:rPr lang="cs-CZ" dirty="0">
                <a:latin typeface="Arial Narrow" pitchFamily="34" charset="0"/>
              </a:rPr>
              <a:t>motivační nástroje při vedení druhých lidí se vám osvědčili?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1142976" y="41148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dirty="0" smtClean="0">
                <a:latin typeface="Arial Narrow" pitchFamily="34" charset="0"/>
              </a:rPr>
              <a:t> Za </a:t>
            </a:r>
            <a:r>
              <a:rPr lang="cs-CZ" dirty="0">
                <a:latin typeface="Arial Narrow" pitchFamily="34" charset="0"/>
              </a:rPr>
              <a:t>jakých podmínek dosahujete maximálních výsledků?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5791200" y="5029200"/>
            <a:ext cx="2514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20-35%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9143999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5491</TotalTime>
  <Words>1081</Words>
  <Application>Microsoft Office PowerPoint</Application>
  <PresentationFormat>Předvádění na obrazovce (4:3)</PresentationFormat>
  <Paragraphs>219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MotivP</vt:lpstr>
      <vt:lpstr>Behaviorální rozhovor</vt:lpstr>
      <vt:lpstr>Etické rozhodování </vt:lpstr>
      <vt:lpstr>Etické rozhodování </vt:lpstr>
      <vt:lpstr>Fáze pohovoru</vt:lpstr>
      <vt:lpstr>Jak začít?</vt:lpstr>
      <vt:lpstr>Jak získat podstatné informace</vt:lpstr>
      <vt:lpstr>Jak získat podstatné informace</vt:lpstr>
      <vt:lpstr>Typy otázek</vt:lpstr>
      <vt:lpstr>Standardizované otázky</vt:lpstr>
      <vt:lpstr>Individuální otázky</vt:lpstr>
      <vt:lpstr>Situační otázky</vt:lpstr>
      <vt:lpstr>Otázky, kterým je lepší se vyhnout</vt:lpstr>
      <vt:lpstr>Jak tvořit kvalitní otázky na kompetence?</vt:lpstr>
      <vt:lpstr>Nejčastější chyby při BI</vt:lpstr>
      <vt:lpstr>Nápověda</vt:lpstr>
      <vt:lpstr>Spekulace</vt:lpstr>
      <vt:lpstr>Generalizace</vt:lpstr>
      <vt:lpstr>Černobílé myšlení</vt:lpstr>
      <vt:lpstr>Cvičení</vt:lpstr>
      <vt:lpstr>Druhy přijímacího pohovoru</vt:lpstr>
      <vt:lpstr>Struktura behaviorálního interview</vt:lpstr>
      <vt:lpstr>Konstrukce otázek STAR</vt:lpstr>
      <vt:lpstr>Metoda STAR</vt:lpstr>
      <vt:lpstr>Metoda STAR</vt:lpstr>
      <vt:lpstr>Metoda STAR</vt:lpstr>
      <vt:lpstr>Metoda STAR</vt:lpstr>
      <vt:lpstr>Problémoví kandidáti</vt:lpstr>
      <vt:lpstr>Složité situace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Laďa</cp:lastModifiedBy>
  <cp:revision>90</cp:revision>
  <dcterms:created xsi:type="dcterms:W3CDTF">2008-11-05T10:22:58Z</dcterms:created>
  <dcterms:modified xsi:type="dcterms:W3CDTF">2013-04-26T18:39:14Z</dcterms:modified>
</cp:coreProperties>
</file>