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2" r:id="rId2"/>
    <p:sldMasterId id="2147483674" r:id="rId3"/>
    <p:sldMasterId id="2147483686" r:id="rId4"/>
  </p:sldMasterIdLst>
  <p:notesMasterIdLst>
    <p:notesMasterId r:id="rId26"/>
  </p:notesMasterIdLst>
  <p:sldIdLst>
    <p:sldId id="256" r:id="rId5"/>
    <p:sldId id="279" r:id="rId6"/>
    <p:sldId id="280" r:id="rId7"/>
    <p:sldId id="283" r:id="rId8"/>
    <p:sldId id="285" r:id="rId9"/>
    <p:sldId id="286" r:id="rId10"/>
    <p:sldId id="287" r:id="rId11"/>
    <p:sldId id="288" r:id="rId12"/>
    <p:sldId id="289" r:id="rId13"/>
    <p:sldId id="291" r:id="rId14"/>
    <p:sldId id="292" r:id="rId15"/>
    <p:sldId id="294" r:id="rId16"/>
    <p:sldId id="295" r:id="rId17"/>
    <p:sldId id="296" r:id="rId18"/>
    <p:sldId id="305" r:id="rId19"/>
    <p:sldId id="298" r:id="rId20"/>
    <p:sldId id="300" r:id="rId21"/>
    <p:sldId id="301" r:id="rId22"/>
    <p:sldId id="302" r:id="rId23"/>
    <p:sldId id="303" r:id="rId24"/>
    <p:sldId id="304" r:id="rId25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008000"/>
    <a:srgbClr val="000099"/>
    <a:srgbClr val="3333CC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085" autoAdjust="0"/>
  </p:normalViewPr>
  <p:slideViewPr>
    <p:cSldViewPr>
      <p:cViewPr varScale="1">
        <p:scale>
          <a:sx n="62" d="100"/>
          <a:sy n="62" d="100"/>
        </p:scale>
        <p:origin x="-14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825FF-ABD2-4C3F-8B12-9F078ADB1737}" type="doc">
      <dgm:prSet loTypeId="urn:microsoft.com/office/officeart/2005/8/layout/arrow5" loCatId="relationship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41FCD622-4D61-4103-B429-5AC6248FA3E7}">
      <dgm:prSet phldrT="[Text]"/>
      <dgm:spPr/>
      <dgm:t>
        <a:bodyPr/>
        <a:lstStyle/>
        <a:p>
          <a:r>
            <a:rPr lang="cs-CZ" smtClean="0">
              <a:latin typeface="+mn-lt"/>
              <a:ea typeface="+mn-ea"/>
              <a:cs typeface="+mn-cs"/>
            </a:rPr>
            <a:t>individuální potřeby</a:t>
          </a:r>
          <a:endParaRPr lang="cs-CZ" dirty="0"/>
        </a:p>
      </dgm:t>
    </dgm:pt>
    <dgm:pt modelId="{B7A659C6-8E37-48A8-926A-7D32D22AF807}" type="parTrans" cxnId="{5F643546-F9BB-49ED-B7B8-0997A5276A89}">
      <dgm:prSet/>
      <dgm:spPr/>
      <dgm:t>
        <a:bodyPr/>
        <a:lstStyle/>
        <a:p>
          <a:endParaRPr lang="cs-CZ"/>
        </a:p>
      </dgm:t>
    </dgm:pt>
    <dgm:pt modelId="{12E58831-C791-4236-822E-670406782F09}" type="sibTrans" cxnId="{5F643546-F9BB-49ED-B7B8-0997A5276A89}">
      <dgm:prSet/>
      <dgm:spPr/>
      <dgm:t>
        <a:bodyPr/>
        <a:lstStyle/>
        <a:p>
          <a:endParaRPr lang="cs-CZ"/>
        </a:p>
      </dgm:t>
    </dgm:pt>
    <dgm:pt modelId="{D570AE00-E9C8-4034-9860-B98994267BDE}">
      <dgm:prSet phldrT="[Text]"/>
      <dgm:spPr/>
      <dgm:t>
        <a:bodyPr/>
        <a:lstStyle/>
        <a:p>
          <a:r>
            <a:rPr lang="cs-CZ" smtClean="0">
              <a:latin typeface="+mn-lt"/>
              <a:ea typeface="+mn-ea"/>
              <a:cs typeface="+mn-cs"/>
            </a:rPr>
            <a:t>potřeby organizace</a:t>
          </a:r>
          <a:endParaRPr lang="cs-CZ" dirty="0"/>
        </a:p>
      </dgm:t>
    </dgm:pt>
    <dgm:pt modelId="{9055BADA-05D2-422A-82B1-92ACCF408A55}" type="parTrans" cxnId="{EF35DC5D-CE44-45D5-9B46-C739D7FDFB7C}">
      <dgm:prSet/>
      <dgm:spPr/>
      <dgm:t>
        <a:bodyPr/>
        <a:lstStyle/>
        <a:p>
          <a:endParaRPr lang="cs-CZ"/>
        </a:p>
      </dgm:t>
    </dgm:pt>
    <dgm:pt modelId="{75523620-8C56-428D-B8E4-368CE61BD4AF}" type="sibTrans" cxnId="{EF35DC5D-CE44-45D5-9B46-C739D7FDFB7C}">
      <dgm:prSet/>
      <dgm:spPr/>
      <dgm:t>
        <a:bodyPr/>
        <a:lstStyle/>
        <a:p>
          <a:endParaRPr lang="cs-CZ"/>
        </a:p>
      </dgm:t>
    </dgm:pt>
    <dgm:pt modelId="{FABF53A5-E858-4E93-A8D2-82A86C6638D2}" type="pres">
      <dgm:prSet presAssocID="{33F825FF-ABD2-4C3F-8B12-9F078ADB17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4B0B74A-6595-4301-8E20-2D08A395E839}" type="pres">
      <dgm:prSet presAssocID="{41FCD622-4D61-4103-B429-5AC6248FA3E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C6182E-0672-45D9-89C5-BCD1C53A1404}" type="pres">
      <dgm:prSet presAssocID="{D570AE00-E9C8-4034-9860-B98994267BD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F35DC5D-CE44-45D5-9B46-C739D7FDFB7C}" srcId="{33F825FF-ABD2-4C3F-8B12-9F078ADB1737}" destId="{D570AE00-E9C8-4034-9860-B98994267BDE}" srcOrd="1" destOrd="0" parTransId="{9055BADA-05D2-422A-82B1-92ACCF408A55}" sibTransId="{75523620-8C56-428D-B8E4-368CE61BD4AF}"/>
    <dgm:cxn modelId="{97A44FA6-E955-41A2-8CD8-7C38D3A7050E}" type="presOf" srcId="{33F825FF-ABD2-4C3F-8B12-9F078ADB1737}" destId="{FABF53A5-E858-4E93-A8D2-82A86C6638D2}" srcOrd="0" destOrd="0" presId="urn:microsoft.com/office/officeart/2005/8/layout/arrow5"/>
    <dgm:cxn modelId="{98DEDF05-60F9-4ABB-9A04-31712424B9BA}" type="presOf" srcId="{41FCD622-4D61-4103-B429-5AC6248FA3E7}" destId="{F4B0B74A-6595-4301-8E20-2D08A395E839}" srcOrd="0" destOrd="0" presId="urn:microsoft.com/office/officeart/2005/8/layout/arrow5"/>
    <dgm:cxn modelId="{5F643546-F9BB-49ED-B7B8-0997A5276A89}" srcId="{33F825FF-ABD2-4C3F-8B12-9F078ADB1737}" destId="{41FCD622-4D61-4103-B429-5AC6248FA3E7}" srcOrd="0" destOrd="0" parTransId="{B7A659C6-8E37-48A8-926A-7D32D22AF807}" sibTransId="{12E58831-C791-4236-822E-670406782F09}"/>
    <dgm:cxn modelId="{B1A534C1-6DC4-4CC2-B7E6-50F6AA2135D3}" type="presOf" srcId="{D570AE00-E9C8-4034-9860-B98994267BDE}" destId="{F8C6182E-0672-45D9-89C5-BCD1C53A1404}" srcOrd="0" destOrd="0" presId="urn:microsoft.com/office/officeart/2005/8/layout/arrow5"/>
    <dgm:cxn modelId="{9495581C-7476-4854-9374-C0D877B6445B}" type="presParOf" srcId="{FABF53A5-E858-4E93-A8D2-82A86C6638D2}" destId="{F4B0B74A-6595-4301-8E20-2D08A395E839}" srcOrd="0" destOrd="0" presId="urn:microsoft.com/office/officeart/2005/8/layout/arrow5"/>
    <dgm:cxn modelId="{F03323C5-821E-481E-AD3E-A8962786DF30}" type="presParOf" srcId="{FABF53A5-E858-4E93-A8D2-82A86C6638D2}" destId="{F8C6182E-0672-45D9-89C5-BCD1C53A140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A42CF-A26F-46BF-95FC-88B67E3D6620}" type="doc">
      <dgm:prSet loTypeId="urn:microsoft.com/office/officeart/2005/8/layout/default#7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35CB7F68-3E27-4A66-ADAE-96572BA330E2}">
      <dgm:prSet phldrT="[Text]"/>
      <dgm:spPr/>
      <dgm:t>
        <a:bodyPr/>
        <a:lstStyle/>
        <a:p>
          <a:r>
            <a:rPr lang="cs-CZ" dirty="0" smtClean="0"/>
            <a:t>Poselství</a:t>
          </a:r>
          <a:endParaRPr lang="cs-CZ" dirty="0"/>
        </a:p>
      </dgm:t>
    </dgm:pt>
    <dgm:pt modelId="{4DD3B422-D1D2-4759-A600-830AE9C266E6}" type="parTrans" cxnId="{70637BE7-EAFC-4621-9261-08C9B0D47770}">
      <dgm:prSet/>
      <dgm:spPr/>
      <dgm:t>
        <a:bodyPr/>
        <a:lstStyle/>
        <a:p>
          <a:endParaRPr lang="cs-CZ"/>
        </a:p>
      </dgm:t>
    </dgm:pt>
    <dgm:pt modelId="{53D8928B-A090-4AA6-9205-26BC76676F4E}" type="sibTrans" cxnId="{70637BE7-EAFC-4621-9261-08C9B0D47770}">
      <dgm:prSet/>
      <dgm:spPr/>
      <dgm:t>
        <a:bodyPr/>
        <a:lstStyle/>
        <a:p>
          <a:endParaRPr lang="cs-CZ"/>
        </a:p>
      </dgm:t>
    </dgm:pt>
    <dgm:pt modelId="{C9DB0E79-9400-48B3-9817-B287FE979FD1}">
      <dgm:prSet phldrT="[Text]"/>
      <dgm:spPr/>
      <dgm:t>
        <a:bodyPr/>
        <a:lstStyle/>
        <a:p>
          <a:r>
            <a:rPr lang="cs-CZ" dirty="0" smtClean="0"/>
            <a:t>Příklad z praxe</a:t>
          </a:r>
          <a:endParaRPr lang="cs-CZ" dirty="0"/>
        </a:p>
      </dgm:t>
    </dgm:pt>
    <dgm:pt modelId="{83DFBC79-72A0-4332-A8F4-B0D5BCDF2407}" type="parTrans" cxnId="{66068D40-14B4-4E53-893B-0B90E8DF992A}">
      <dgm:prSet/>
      <dgm:spPr/>
      <dgm:t>
        <a:bodyPr/>
        <a:lstStyle/>
        <a:p>
          <a:endParaRPr lang="cs-CZ"/>
        </a:p>
      </dgm:t>
    </dgm:pt>
    <dgm:pt modelId="{18CE88E2-3198-4312-A52C-67696F61438D}" type="sibTrans" cxnId="{66068D40-14B4-4E53-893B-0B90E8DF992A}">
      <dgm:prSet/>
      <dgm:spPr/>
      <dgm:t>
        <a:bodyPr/>
        <a:lstStyle/>
        <a:p>
          <a:endParaRPr lang="cs-CZ"/>
        </a:p>
      </dgm:t>
    </dgm:pt>
    <dgm:pt modelId="{590FE63F-4CBA-4EB4-9325-A83331899793}">
      <dgm:prSet phldrT="[Text]"/>
      <dgm:spPr/>
      <dgm:t>
        <a:bodyPr/>
        <a:lstStyle/>
        <a:p>
          <a:r>
            <a:rPr lang="cs-CZ" dirty="0" smtClean="0"/>
            <a:t>Překvapení</a:t>
          </a:r>
          <a:endParaRPr lang="cs-CZ" dirty="0"/>
        </a:p>
      </dgm:t>
    </dgm:pt>
    <dgm:pt modelId="{B7A28B0F-1CE6-4641-809A-01090C32F01F}" type="parTrans" cxnId="{7016F877-5757-4724-B6CD-FBC7E34BCA46}">
      <dgm:prSet/>
      <dgm:spPr/>
      <dgm:t>
        <a:bodyPr/>
        <a:lstStyle/>
        <a:p>
          <a:endParaRPr lang="cs-CZ"/>
        </a:p>
      </dgm:t>
    </dgm:pt>
    <dgm:pt modelId="{64FEEFD2-4FFE-4F4E-89B3-764A7476DF56}" type="sibTrans" cxnId="{7016F877-5757-4724-B6CD-FBC7E34BCA46}">
      <dgm:prSet/>
      <dgm:spPr/>
      <dgm:t>
        <a:bodyPr/>
        <a:lstStyle/>
        <a:p>
          <a:endParaRPr lang="cs-CZ"/>
        </a:p>
      </dgm:t>
    </dgm:pt>
    <dgm:pt modelId="{240C8A00-8A05-4188-A75B-4F6ED2D6B13F}" type="pres">
      <dgm:prSet presAssocID="{775A42CF-A26F-46BF-95FC-88B67E3D66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30C9D2B-9852-4F7C-A64E-4FA4F13ED697}" type="pres">
      <dgm:prSet presAssocID="{35CB7F68-3E27-4A66-ADAE-96572BA330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D07155-B2AF-4C62-B45A-F73671D5EB88}" type="pres">
      <dgm:prSet presAssocID="{53D8928B-A090-4AA6-9205-26BC76676F4E}" presName="sibTrans" presStyleCnt="0"/>
      <dgm:spPr/>
    </dgm:pt>
    <dgm:pt modelId="{485B3623-4DAB-4B05-BFA0-78C9C1DC47D2}" type="pres">
      <dgm:prSet presAssocID="{C9DB0E79-9400-48B3-9817-B287FE979FD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6982D2-3172-4428-813D-5A46ED00DEC5}" type="pres">
      <dgm:prSet presAssocID="{18CE88E2-3198-4312-A52C-67696F61438D}" presName="sibTrans" presStyleCnt="0"/>
      <dgm:spPr/>
    </dgm:pt>
    <dgm:pt modelId="{22E9FB89-8293-4FD6-97D5-DABBA51A1740}" type="pres">
      <dgm:prSet presAssocID="{590FE63F-4CBA-4EB4-9325-A833318997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76518B0-7790-4344-8D71-F7CC83B5DD40}" type="presOf" srcId="{775A42CF-A26F-46BF-95FC-88B67E3D6620}" destId="{240C8A00-8A05-4188-A75B-4F6ED2D6B13F}" srcOrd="0" destOrd="0" presId="urn:microsoft.com/office/officeart/2005/8/layout/default#7"/>
    <dgm:cxn modelId="{0214AFFB-F8E9-46DF-B0C7-1F78400BDA0D}" type="presOf" srcId="{590FE63F-4CBA-4EB4-9325-A83331899793}" destId="{22E9FB89-8293-4FD6-97D5-DABBA51A1740}" srcOrd="0" destOrd="0" presId="urn:microsoft.com/office/officeart/2005/8/layout/default#7"/>
    <dgm:cxn modelId="{70637BE7-EAFC-4621-9261-08C9B0D47770}" srcId="{775A42CF-A26F-46BF-95FC-88B67E3D6620}" destId="{35CB7F68-3E27-4A66-ADAE-96572BA330E2}" srcOrd="0" destOrd="0" parTransId="{4DD3B422-D1D2-4759-A600-830AE9C266E6}" sibTransId="{53D8928B-A090-4AA6-9205-26BC76676F4E}"/>
    <dgm:cxn modelId="{66068D40-14B4-4E53-893B-0B90E8DF992A}" srcId="{775A42CF-A26F-46BF-95FC-88B67E3D6620}" destId="{C9DB0E79-9400-48B3-9817-B287FE979FD1}" srcOrd="1" destOrd="0" parTransId="{83DFBC79-72A0-4332-A8F4-B0D5BCDF2407}" sibTransId="{18CE88E2-3198-4312-A52C-67696F61438D}"/>
    <dgm:cxn modelId="{34BC70C8-CBD0-4F01-A7A3-61F28F43DA72}" type="presOf" srcId="{35CB7F68-3E27-4A66-ADAE-96572BA330E2}" destId="{530C9D2B-9852-4F7C-A64E-4FA4F13ED697}" srcOrd="0" destOrd="0" presId="urn:microsoft.com/office/officeart/2005/8/layout/default#7"/>
    <dgm:cxn modelId="{7016F877-5757-4724-B6CD-FBC7E34BCA46}" srcId="{775A42CF-A26F-46BF-95FC-88B67E3D6620}" destId="{590FE63F-4CBA-4EB4-9325-A83331899793}" srcOrd="2" destOrd="0" parTransId="{B7A28B0F-1CE6-4641-809A-01090C32F01F}" sibTransId="{64FEEFD2-4FFE-4F4E-89B3-764A7476DF56}"/>
    <dgm:cxn modelId="{A87AE43E-CD06-4C35-91AA-C93579A7BA29}" type="presOf" srcId="{C9DB0E79-9400-48B3-9817-B287FE979FD1}" destId="{485B3623-4DAB-4B05-BFA0-78C9C1DC47D2}" srcOrd="0" destOrd="0" presId="urn:microsoft.com/office/officeart/2005/8/layout/default#7"/>
    <dgm:cxn modelId="{D02B084F-6CE9-4AF8-A007-55E814A227A5}" type="presParOf" srcId="{240C8A00-8A05-4188-A75B-4F6ED2D6B13F}" destId="{530C9D2B-9852-4F7C-A64E-4FA4F13ED697}" srcOrd="0" destOrd="0" presId="urn:microsoft.com/office/officeart/2005/8/layout/default#7"/>
    <dgm:cxn modelId="{7715A29C-668E-4BF7-9960-622FB2C2413C}" type="presParOf" srcId="{240C8A00-8A05-4188-A75B-4F6ED2D6B13F}" destId="{2FD07155-B2AF-4C62-B45A-F73671D5EB88}" srcOrd="1" destOrd="0" presId="urn:microsoft.com/office/officeart/2005/8/layout/default#7"/>
    <dgm:cxn modelId="{96041BD9-B91E-4E5B-8E21-D4CE40A4F8FD}" type="presParOf" srcId="{240C8A00-8A05-4188-A75B-4F6ED2D6B13F}" destId="{485B3623-4DAB-4B05-BFA0-78C9C1DC47D2}" srcOrd="2" destOrd="0" presId="urn:microsoft.com/office/officeart/2005/8/layout/default#7"/>
    <dgm:cxn modelId="{51CFB6C8-85F1-4D13-AF41-01D438E3BC96}" type="presParOf" srcId="{240C8A00-8A05-4188-A75B-4F6ED2D6B13F}" destId="{FE6982D2-3172-4428-813D-5A46ED00DEC5}" srcOrd="3" destOrd="0" presId="urn:microsoft.com/office/officeart/2005/8/layout/default#7"/>
    <dgm:cxn modelId="{9E46A1F2-F89D-4F29-AC07-5156C344E9F6}" type="presParOf" srcId="{240C8A00-8A05-4188-A75B-4F6ED2D6B13F}" destId="{22E9FB89-8293-4FD6-97D5-DABBA51A1740}" srcOrd="4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4D9EC2-0671-47F4-8C14-6D425A28ABD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D5CBB93-98E7-4758-A82D-75B24A4A8057}">
      <dgm:prSet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cs-CZ" smtClean="0"/>
            <a:t>střídat výklad, diskuse a modelové situace</a:t>
          </a:r>
          <a:endParaRPr lang="cs-CZ"/>
        </a:p>
      </dgm:t>
    </dgm:pt>
    <dgm:pt modelId="{C8978529-DE84-46F7-B551-B9FA93CCCC8B}" type="parTrans" cxnId="{99B8461D-E5F3-4897-AB42-C234E284FA81}">
      <dgm:prSet/>
      <dgm:spPr/>
      <dgm:t>
        <a:bodyPr/>
        <a:lstStyle/>
        <a:p>
          <a:endParaRPr lang="cs-CZ"/>
        </a:p>
      </dgm:t>
    </dgm:pt>
    <dgm:pt modelId="{485011FE-9FFA-4DAA-9FF9-3035B288F578}" type="sibTrans" cxnId="{99B8461D-E5F3-4897-AB42-C234E284FA81}">
      <dgm:prSet/>
      <dgm:spPr/>
      <dgm:t>
        <a:bodyPr/>
        <a:lstStyle/>
        <a:p>
          <a:endParaRPr lang="cs-CZ"/>
        </a:p>
      </dgm:t>
    </dgm:pt>
    <dgm:pt modelId="{2DEEDBC6-E170-4FB3-8280-EE5A7E81D133}">
      <dgm:prSet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cs-CZ" dirty="0" smtClean="0"/>
            <a:t>práce ve dvojicích, trojicích, malých skupinách</a:t>
          </a:r>
          <a:endParaRPr lang="cs-CZ" dirty="0"/>
        </a:p>
      </dgm:t>
    </dgm:pt>
    <dgm:pt modelId="{BDFC68C3-C497-467A-8D85-30CE3F22ADFC}" type="parTrans" cxnId="{4B4D6083-9FBB-4BCA-84C7-DED38C866954}">
      <dgm:prSet/>
      <dgm:spPr/>
      <dgm:t>
        <a:bodyPr/>
        <a:lstStyle/>
        <a:p>
          <a:endParaRPr lang="cs-CZ"/>
        </a:p>
      </dgm:t>
    </dgm:pt>
    <dgm:pt modelId="{4D58224E-CA83-4221-9E0E-A032E607A1C6}" type="sibTrans" cxnId="{4B4D6083-9FBB-4BCA-84C7-DED38C866954}">
      <dgm:prSet/>
      <dgm:spPr/>
      <dgm:t>
        <a:bodyPr/>
        <a:lstStyle/>
        <a:p>
          <a:endParaRPr lang="cs-CZ"/>
        </a:p>
      </dgm:t>
    </dgm:pt>
    <dgm:pt modelId="{836C12C0-4A56-40D4-BA83-D1AF3AFE3419}">
      <dgm:prSet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cs-CZ" dirty="0" smtClean="0"/>
            <a:t>techniky pohybové, dramatické, grafické…</a:t>
          </a:r>
          <a:endParaRPr lang="cs-CZ" dirty="0"/>
        </a:p>
      </dgm:t>
    </dgm:pt>
    <dgm:pt modelId="{CE0BF2DC-320B-4495-971A-FBDC79B59629}" type="parTrans" cxnId="{FFCC2A52-36ED-4F05-BFE7-A4906F42701C}">
      <dgm:prSet/>
      <dgm:spPr/>
      <dgm:t>
        <a:bodyPr/>
        <a:lstStyle/>
        <a:p>
          <a:endParaRPr lang="cs-CZ"/>
        </a:p>
      </dgm:t>
    </dgm:pt>
    <dgm:pt modelId="{A6552E6C-C4B4-47FA-8094-EA6B093E6076}" type="sibTrans" cxnId="{FFCC2A52-36ED-4F05-BFE7-A4906F42701C}">
      <dgm:prSet/>
      <dgm:spPr/>
      <dgm:t>
        <a:bodyPr/>
        <a:lstStyle/>
        <a:p>
          <a:endParaRPr lang="cs-CZ"/>
        </a:p>
      </dgm:t>
    </dgm:pt>
    <dgm:pt modelId="{F5DA01CD-F7A5-44A5-8E94-CCCD12583D42}">
      <dgm:prSet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cs-CZ" dirty="0" smtClean="0"/>
            <a:t>po obědě „nakopnout“</a:t>
          </a:r>
          <a:endParaRPr lang="cs-CZ" dirty="0"/>
        </a:p>
      </dgm:t>
    </dgm:pt>
    <dgm:pt modelId="{C0C5BF2B-E6B9-402E-A93E-940E6532FF32}" type="parTrans" cxnId="{F1E2659D-CDBC-4B04-8285-D6B1F306BBCF}">
      <dgm:prSet/>
      <dgm:spPr/>
      <dgm:t>
        <a:bodyPr/>
        <a:lstStyle/>
        <a:p>
          <a:endParaRPr lang="cs-CZ"/>
        </a:p>
      </dgm:t>
    </dgm:pt>
    <dgm:pt modelId="{48036865-F608-4D56-BA5F-BA4966DD4310}" type="sibTrans" cxnId="{F1E2659D-CDBC-4B04-8285-D6B1F306BBCF}">
      <dgm:prSet/>
      <dgm:spPr/>
      <dgm:t>
        <a:bodyPr/>
        <a:lstStyle/>
        <a:p>
          <a:endParaRPr lang="cs-CZ"/>
        </a:p>
      </dgm:t>
    </dgm:pt>
    <dgm:pt modelId="{B114AF80-032C-4817-96CE-AF5B3AD53512}">
      <dgm:prSet/>
      <dgm:spPr/>
      <dgm:t>
        <a:bodyPr/>
        <a:lstStyle/>
        <a:p>
          <a:pPr rtl="0"/>
          <a:endParaRPr lang="cs-CZ"/>
        </a:p>
      </dgm:t>
    </dgm:pt>
    <dgm:pt modelId="{9DE4D04A-5176-4D9C-9C57-046BCC7D2DAF}" type="parTrans" cxnId="{FEBA1EB8-B30D-40FE-8311-4C859389524E}">
      <dgm:prSet/>
      <dgm:spPr/>
      <dgm:t>
        <a:bodyPr/>
        <a:lstStyle/>
        <a:p>
          <a:endParaRPr lang="cs-CZ"/>
        </a:p>
      </dgm:t>
    </dgm:pt>
    <dgm:pt modelId="{D601E8B4-F233-44C3-AAA0-D071D4D451FD}" type="sibTrans" cxnId="{FEBA1EB8-B30D-40FE-8311-4C859389524E}">
      <dgm:prSet/>
      <dgm:spPr/>
      <dgm:t>
        <a:bodyPr/>
        <a:lstStyle/>
        <a:p>
          <a:endParaRPr lang="cs-CZ"/>
        </a:p>
      </dgm:t>
    </dgm:pt>
    <dgm:pt modelId="{F21EB6E7-15C7-4E73-92B8-986677538107}">
      <dgm:prSet/>
      <dgm:spPr/>
      <dgm:t>
        <a:bodyPr/>
        <a:lstStyle/>
        <a:p>
          <a:pPr rtl="0"/>
          <a:endParaRPr lang="cs-CZ"/>
        </a:p>
      </dgm:t>
    </dgm:pt>
    <dgm:pt modelId="{6AA40D5A-5347-4A01-A005-98C83EDE2244}" type="parTrans" cxnId="{A8C7AD92-9F69-49DA-AA95-7A02CAAA3260}">
      <dgm:prSet/>
      <dgm:spPr/>
      <dgm:t>
        <a:bodyPr/>
        <a:lstStyle/>
        <a:p>
          <a:endParaRPr lang="cs-CZ"/>
        </a:p>
      </dgm:t>
    </dgm:pt>
    <dgm:pt modelId="{7171AA3C-F1A3-472F-88DE-A323809E49C8}" type="sibTrans" cxnId="{A8C7AD92-9F69-49DA-AA95-7A02CAAA3260}">
      <dgm:prSet/>
      <dgm:spPr/>
      <dgm:t>
        <a:bodyPr/>
        <a:lstStyle/>
        <a:p>
          <a:endParaRPr lang="cs-CZ"/>
        </a:p>
      </dgm:t>
    </dgm:pt>
    <dgm:pt modelId="{51197917-1965-444C-ADFA-45FAA54408A0}">
      <dgm:prSet/>
      <dgm:spPr/>
      <dgm:t>
        <a:bodyPr/>
        <a:lstStyle/>
        <a:p>
          <a:pPr rtl="0"/>
          <a:endParaRPr lang="cs-CZ" dirty="0"/>
        </a:p>
      </dgm:t>
    </dgm:pt>
    <dgm:pt modelId="{AF5FC9CB-86E8-4F00-BE95-A49B21DC3607}" type="parTrans" cxnId="{45EF5E1C-116C-48B9-91BD-797F623E6554}">
      <dgm:prSet/>
      <dgm:spPr/>
      <dgm:t>
        <a:bodyPr/>
        <a:lstStyle/>
        <a:p>
          <a:endParaRPr lang="cs-CZ"/>
        </a:p>
      </dgm:t>
    </dgm:pt>
    <dgm:pt modelId="{FA2E7A64-E4DB-4F61-821C-8DCAA5A5550D}" type="sibTrans" cxnId="{45EF5E1C-116C-48B9-91BD-797F623E6554}">
      <dgm:prSet/>
      <dgm:spPr/>
      <dgm:t>
        <a:bodyPr/>
        <a:lstStyle/>
        <a:p>
          <a:endParaRPr lang="cs-CZ"/>
        </a:p>
      </dgm:t>
    </dgm:pt>
    <dgm:pt modelId="{DE76901B-878F-4D21-9158-48C3C13F9688}">
      <dgm:prSet/>
      <dgm:spPr/>
      <dgm:t>
        <a:bodyPr/>
        <a:lstStyle/>
        <a:p>
          <a:pPr rtl="0"/>
          <a:endParaRPr lang="cs-CZ" dirty="0"/>
        </a:p>
      </dgm:t>
    </dgm:pt>
    <dgm:pt modelId="{05F4BFCF-BB7F-42B9-B8AD-F9A670540955}" type="parTrans" cxnId="{18D9480D-EA8F-4CBF-B6FB-70F54AFE029F}">
      <dgm:prSet/>
      <dgm:spPr/>
      <dgm:t>
        <a:bodyPr/>
        <a:lstStyle/>
        <a:p>
          <a:endParaRPr lang="cs-CZ"/>
        </a:p>
      </dgm:t>
    </dgm:pt>
    <dgm:pt modelId="{3A3A4629-B2B7-4169-9443-8F203B138FCA}" type="sibTrans" cxnId="{18D9480D-EA8F-4CBF-B6FB-70F54AFE029F}">
      <dgm:prSet/>
      <dgm:spPr/>
      <dgm:t>
        <a:bodyPr/>
        <a:lstStyle/>
        <a:p>
          <a:endParaRPr lang="cs-CZ"/>
        </a:p>
      </dgm:t>
    </dgm:pt>
    <dgm:pt modelId="{95EEA1CD-2916-4BA3-9C39-87E2C27F6839}" type="pres">
      <dgm:prSet presAssocID="{A94D9EC2-0671-47F4-8C14-6D425A28A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F6C990E-4A04-44A1-BFF7-E523B73A8640}" type="pres">
      <dgm:prSet presAssocID="{B114AF80-032C-4817-96CE-AF5B3AD53512}" presName="linNode" presStyleCnt="0"/>
      <dgm:spPr/>
    </dgm:pt>
    <dgm:pt modelId="{C73EC504-3540-44E5-B5A0-8DBECA2B8F42}" type="pres">
      <dgm:prSet presAssocID="{B114AF80-032C-4817-96CE-AF5B3AD53512}" presName="parentText" presStyleLbl="node1" presStyleIdx="0" presStyleCnt="4" custScaleX="1247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CB5B38-1E9C-4C51-AAA2-ECB2B34502FA}" type="pres">
      <dgm:prSet presAssocID="{B114AF80-032C-4817-96CE-AF5B3AD53512}" presName="descendantText" presStyleLbl="alignAccFollowNode1" presStyleIdx="0" presStyleCnt="4" custLinFactNeighborX="-77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4C401D-D28D-49A8-BC03-7BC85871CF7D}" type="pres">
      <dgm:prSet presAssocID="{D601E8B4-F233-44C3-AAA0-D071D4D451FD}" presName="sp" presStyleCnt="0"/>
      <dgm:spPr/>
    </dgm:pt>
    <dgm:pt modelId="{3E450DFA-95F7-41DE-A607-929A7F989B08}" type="pres">
      <dgm:prSet presAssocID="{F21EB6E7-15C7-4E73-92B8-986677538107}" presName="linNode" presStyleCnt="0"/>
      <dgm:spPr/>
    </dgm:pt>
    <dgm:pt modelId="{28E42648-991C-4367-A698-0B36490F4970}" type="pres">
      <dgm:prSet presAssocID="{F21EB6E7-15C7-4E73-92B8-986677538107}" presName="parentText" presStyleLbl="node1" presStyleIdx="1" presStyleCnt="4" custScaleX="1247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36B67D-8798-41B3-820A-4C9CB16DEDA6}" type="pres">
      <dgm:prSet presAssocID="{F21EB6E7-15C7-4E73-92B8-986677538107}" presName="descendantText" presStyleLbl="alignAccFollowNode1" presStyleIdx="1" presStyleCnt="4" custLinFactNeighborX="-77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0F43D1-7A12-48CD-8689-4BDA97D233CD}" type="pres">
      <dgm:prSet presAssocID="{7171AA3C-F1A3-472F-88DE-A323809E49C8}" presName="sp" presStyleCnt="0"/>
      <dgm:spPr/>
    </dgm:pt>
    <dgm:pt modelId="{19D2CC26-0F0D-45A7-8EB3-E112C108F7A2}" type="pres">
      <dgm:prSet presAssocID="{51197917-1965-444C-ADFA-45FAA54408A0}" presName="linNode" presStyleCnt="0"/>
      <dgm:spPr/>
    </dgm:pt>
    <dgm:pt modelId="{EFF583C1-F175-4B32-AC60-35BB5942C5C8}" type="pres">
      <dgm:prSet presAssocID="{51197917-1965-444C-ADFA-45FAA54408A0}" presName="parentText" presStyleLbl="node1" presStyleIdx="2" presStyleCnt="4" custScaleX="1247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9CC106-5B06-4D6E-81C0-05D817F0524F}" type="pres">
      <dgm:prSet presAssocID="{51197917-1965-444C-ADFA-45FAA54408A0}" presName="descendantText" presStyleLbl="alignAccFollowNode1" presStyleIdx="2" presStyleCnt="4" custLinFactNeighborX="-77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A5A347-E58F-477A-B526-7725A8A52D3B}" type="pres">
      <dgm:prSet presAssocID="{FA2E7A64-E4DB-4F61-821C-8DCAA5A5550D}" presName="sp" presStyleCnt="0"/>
      <dgm:spPr/>
    </dgm:pt>
    <dgm:pt modelId="{D02C0ED3-CBA6-43B3-B0BA-DB35C6EFE4B7}" type="pres">
      <dgm:prSet presAssocID="{DE76901B-878F-4D21-9158-48C3C13F9688}" presName="linNode" presStyleCnt="0"/>
      <dgm:spPr/>
    </dgm:pt>
    <dgm:pt modelId="{6A17835B-A661-403B-9EC8-4E8D7A2703D6}" type="pres">
      <dgm:prSet presAssocID="{DE76901B-878F-4D21-9158-48C3C13F9688}" presName="parentText" presStyleLbl="node1" presStyleIdx="3" presStyleCnt="4" custScaleX="1247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93D09F-941A-4D03-B0FD-CA41029C1A8A}" type="pres">
      <dgm:prSet presAssocID="{DE76901B-878F-4D21-9158-48C3C13F9688}" presName="descendantText" presStyleLbl="alignAccFollowNode1" presStyleIdx="3" presStyleCnt="4" custLinFactNeighborX="-77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6B0F2F5-EFC8-4981-8F1C-7832A6009DDA}" type="presOf" srcId="{4D5CBB93-98E7-4758-A82D-75B24A4A8057}" destId="{63CB5B38-1E9C-4C51-AAA2-ECB2B34502FA}" srcOrd="0" destOrd="0" presId="urn:microsoft.com/office/officeart/2005/8/layout/vList5"/>
    <dgm:cxn modelId="{99B8461D-E5F3-4897-AB42-C234E284FA81}" srcId="{B114AF80-032C-4817-96CE-AF5B3AD53512}" destId="{4D5CBB93-98E7-4758-A82D-75B24A4A8057}" srcOrd="0" destOrd="0" parTransId="{C8978529-DE84-46F7-B551-B9FA93CCCC8B}" sibTransId="{485011FE-9FFA-4DAA-9FF9-3035B288F578}"/>
    <dgm:cxn modelId="{F1E2659D-CDBC-4B04-8285-D6B1F306BBCF}" srcId="{DE76901B-878F-4D21-9158-48C3C13F9688}" destId="{F5DA01CD-F7A5-44A5-8E94-CCCD12583D42}" srcOrd="0" destOrd="0" parTransId="{C0C5BF2B-E6B9-402E-A93E-940E6532FF32}" sibTransId="{48036865-F608-4D56-BA5F-BA4966DD4310}"/>
    <dgm:cxn modelId="{F31941B0-63E2-4DAC-BE1A-A7AC89CC01D7}" type="presOf" srcId="{DE76901B-878F-4D21-9158-48C3C13F9688}" destId="{6A17835B-A661-403B-9EC8-4E8D7A2703D6}" srcOrd="0" destOrd="0" presId="urn:microsoft.com/office/officeart/2005/8/layout/vList5"/>
    <dgm:cxn modelId="{B6941F4E-E963-49D4-8979-9E71E3697333}" type="presOf" srcId="{836C12C0-4A56-40D4-BA83-D1AF3AFE3419}" destId="{879CC106-5B06-4D6E-81C0-05D817F0524F}" srcOrd="0" destOrd="0" presId="urn:microsoft.com/office/officeart/2005/8/layout/vList5"/>
    <dgm:cxn modelId="{AD6E3DAF-31F8-4DFA-BA93-BE79E0A701B4}" type="presOf" srcId="{A94D9EC2-0671-47F4-8C14-6D425A28ABDB}" destId="{95EEA1CD-2916-4BA3-9C39-87E2C27F6839}" srcOrd="0" destOrd="0" presId="urn:microsoft.com/office/officeart/2005/8/layout/vList5"/>
    <dgm:cxn modelId="{FFCC2A52-36ED-4F05-BFE7-A4906F42701C}" srcId="{51197917-1965-444C-ADFA-45FAA54408A0}" destId="{836C12C0-4A56-40D4-BA83-D1AF3AFE3419}" srcOrd="0" destOrd="0" parTransId="{CE0BF2DC-320B-4495-971A-FBDC79B59629}" sibTransId="{A6552E6C-C4B4-47FA-8094-EA6B093E6076}"/>
    <dgm:cxn modelId="{AB742D74-F53B-4FC1-9C47-7F60E2340625}" type="presOf" srcId="{F5DA01CD-F7A5-44A5-8E94-CCCD12583D42}" destId="{A793D09F-941A-4D03-B0FD-CA41029C1A8A}" srcOrd="0" destOrd="0" presId="urn:microsoft.com/office/officeart/2005/8/layout/vList5"/>
    <dgm:cxn modelId="{A8C7AD92-9F69-49DA-AA95-7A02CAAA3260}" srcId="{A94D9EC2-0671-47F4-8C14-6D425A28ABDB}" destId="{F21EB6E7-15C7-4E73-92B8-986677538107}" srcOrd="1" destOrd="0" parTransId="{6AA40D5A-5347-4A01-A005-98C83EDE2244}" sibTransId="{7171AA3C-F1A3-472F-88DE-A323809E49C8}"/>
    <dgm:cxn modelId="{84AAA0FB-7097-4E5D-B218-9C162A4DBCEE}" type="presOf" srcId="{51197917-1965-444C-ADFA-45FAA54408A0}" destId="{EFF583C1-F175-4B32-AC60-35BB5942C5C8}" srcOrd="0" destOrd="0" presId="urn:microsoft.com/office/officeart/2005/8/layout/vList5"/>
    <dgm:cxn modelId="{45EF5E1C-116C-48B9-91BD-797F623E6554}" srcId="{A94D9EC2-0671-47F4-8C14-6D425A28ABDB}" destId="{51197917-1965-444C-ADFA-45FAA54408A0}" srcOrd="2" destOrd="0" parTransId="{AF5FC9CB-86E8-4F00-BE95-A49B21DC3607}" sibTransId="{FA2E7A64-E4DB-4F61-821C-8DCAA5A5550D}"/>
    <dgm:cxn modelId="{18D9480D-EA8F-4CBF-B6FB-70F54AFE029F}" srcId="{A94D9EC2-0671-47F4-8C14-6D425A28ABDB}" destId="{DE76901B-878F-4D21-9158-48C3C13F9688}" srcOrd="3" destOrd="0" parTransId="{05F4BFCF-BB7F-42B9-B8AD-F9A670540955}" sibTransId="{3A3A4629-B2B7-4169-9443-8F203B138FCA}"/>
    <dgm:cxn modelId="{4B4D6083-9FBB-4BCA-84C7-DED38C866954}" srcId="{F21EB6E7-15C7-4E73-92B8-986677538107}" destId="{2DEEDBC6-E170-4FB3-8280-EE5A7E81D133}" srcOrd="0" destOrd="0" parTransId="{BDFC68C3-C497-467A-8D85-30CE3F22ADFC}" sibTransId="{4D58224E-CA83-4221-9E0E-A032E607A1C6}"/>
    <dgm:cxn modelId="{02B949E7-5DF4-43FB-A47B-0EA6EA4D3C76}" type="presOf" srcId="{2DEEDBC6-E170-4FB3-8280-EE5A7E81D133}" destId="{0036B67D-8798-41B3-820A-4C9CB16DEDA6}" srcOrd="0" destOrd="0" presId="urn:microsoft.com/office/officeart/2005/8/layout/vList5"/>
    <dgm:cxn modelId="{D43BAED2-36AF-4477-97D7-5086675EE7A4}" type="presOf" srcId="{B114AF80-032C-4817-96CE-AF5B3AD53512}" destId="{C73EC504-3540-44E5-B5A0-8DBECA2B8F42}" srcOrd="0" destOrd="0" presId="urn:microsoft.com/office/officeart/2005/8/layout/vList5"/>
    <dgm:cxn modelId="{FEBA1EB8-B30D-40FE-8311-4C859389524E}" srcId="{A94D9EC2-0671-47F4-8C14-6D425A28ABDB}" destId="{B114AF80-032C-4817-96CE-AF5B3AD53512}" srcOrd="0" destOrd="0" parTransId="{9DE4D04A-5176-4D9C-9C57-046BCC7D2DAF}" sibTransId="{D601E8B4-F233-44C3-AAA0-D071D4D451FD}"/>
    <dgm:cxn modelId="{8900B57B-B2B0-4615-8E87-6E2F55525C0C}" type="presOf" srcId="{F21EB6E7-15C7-4E73-92B8-986677538107}" destId="{28E42648-991C-4367-A698-0B36490F4970}" srcOrd="0" destOrd="0" presId="urn:microsoft.com/office/officeart/2005/8/layout/vList5"/>
    <dgm:cxn modelId="{AEEE6D0E-09D1-4D24-B3DF-7B325E074199}" type="presParOf" srcId="{95EEA1CD-2916-4BA3-9C39-87E2C27F6839}" destId="{5F6C990E-4A04-44A1-BFF7-E523B73A8640}" srcOrd="0" destOrd="0" presId="urn:microsoft.com/office/officeart/2005/8/layout/vList5"/>
    <dgm:cxn modelId="{7E8EBB3E-4452-41A3-97DC-EEB94D6C00A3}" type="presParOf" srcId="{5F6C990E-4A04-44A1-BFF7-E523B73A8640}" destId="{C73EC504-3540-44E5-B5A0-8DBECA2B8F42}" srcOrd="0" destOrd="0" presId="urn:microsoft.com/office/officeart/2005/8/layout/vList5"/>
    <dgm:cxn modelId="{FCD750C9-4714-44AF-A4E4-C47E57B6A1E8}" type="presParOf" srcId="{5F6C990E-4A04-44A1-BFF7-E523B73A8640}" destId="{63CB5B38-1E9C-4C51-AAA2-ECB2B34502FA}" srcOrd="1" destOrd="0" presId="urn:microsoft.com/office/officeart/2005/8/layout/vList5"/>
    <dgm:cxn modelId="{6B43EA84-C40F-4D00-B565-D112CF7D0848}" type="presParOf" srcId="{95EEA1CD-2916-4BA3-9C39-87E2C27F6839}" destId="{B74C401D-D28D-49A8-BC03-7BC85871CF7D}" srcOrd="1" destOrd="0" presId="urn:microsoft.com/office/officeart/2005/8/layout/vList5"/>
    <dgm:cxn modelId="{5D9F995B-7BAE-4B07-B0AE-76C0281556F4}" type="presParOf" srcId="{95EEA1CD-2916-4BA3-9C39-87E2C27F6839}" destId="{3E450DFA-95F7-41DE-A607-929A7F989B08}" srcOrd="2" destOrd="0" presId="urn:microsoft.com/office/officeart/2005/8/layout/vList5"/>
    <dgm:cxn modelId="{1587E98E-4AEA-49A8-BF94-E0FA026A4880}" type="presParOf" srcId="{3E450DFA-95F7-41DE-A607-929A7F989B08}" destId="{28E42648-991C-4367-A698-0B36490F4970}" srcOrd="0" destOrd="0" presId="urn:microsoft.com/office/officeart/2005/8/layout/vList5"/>
    <dgm:cxn modelId="{16AF8ED0-0718-4D21-B885-9C48E8B20CB6}" type="presParOf" srcId="{3E450DFA-95F7-41DE-A607-929A7F989B08}" destId="{0036B67D-8798-41B3-820A-4C9CB16DEDA6}" srcOrd="1" destOrd="0" presId="urn:microsoft.com/office/officeart/2005/8/layout/vList5"/>
    <dgm:cxn modelId="{89E4FD8E-F3C3-457B-B191-668C70D73458}" type="presParOf" srcId="{95EEA1CD-2916-4BA3-9C39-87E2C27F6839}" destId="{E30F43D1-7A12-48CD-8689-4BDA97D233CD}" srcOrd="3" destOrd="0" presId="urn:microsoft.com/office/officeart/2005/8/layout/vList5"/>
    <dgm:cxn modelId="{47868C23-C974-48E6-98FC-3DF6D500CF56}" type="presParOf" srcId="{95EEA1CD-2916-4BA3-9C39-87E2C27F6839}" destId="{19D2CC26-0F0D-45A7-8EB3-E112C108F7A2}" srcOrd="4" destOrd="0" presId="urn:microsoft.com/office/officeart/2005/8/layout/vList5"/>
    <dgm:cxn modelId="{5F62BF09-9AD1-4CD9-9348-4DAA359FEB9C}" type="presParOf" srcId="{19D2CC26-0F0D-45A7-8EB3-E112C108F7A2}" destId="{EFF583C1-F175-4B32-AC60-35BB5942C5C8}" srcOrd="0" destOrd="0" presId="urn:microsoft.com/office/officeart/2005/8/layout/vList5"/>
    <dgm:cxn modelId="{017F1D41-A6E6-4627-924A-9FEA79CCC906}" type="presParOf" srcId="{19D2CC26-0F0D-45A7-8EB3-E112C108F7A2}" destId="{879CC106-5B06-4D6E-81C0-05D817F0524F}" srcOrd="1" destOrd="0" presId="urn:microsoft.com/office/officeart/2005/8/layout/vList5"/>
    <dgm:cxn modelId="{66FEFA85-4AE2-4410-90C2-0824E387DFA8}" type="presParOf" srcId="{95EEA1CD-2916-4BA3-9C39-87E2C27F6839}" destId="{42A5A347-E58F-477A-B526-7725A8A52D3B}" srcOrd="5" destOrd="0" presId="urn:microsoft.com/office/officeart/2005/8/layout/vList5"/>
    <dgm:cxn modelId="{5AD43656-937E-4FEA-8B10-1DF3A583AB0A}" type="presParOf" srcId="{95EEA1CD-2916-4BA3-9C39-87E2C27F6839}" destId="{D02C0ED3-CBA6-43B3-B0BA-DB35C6EFE4B7}" srcOrd="6" destOrd="0" presId="urn:microsoft.com/office/officeart/2005/8/layout/vList5"/>
    <dgm:cxn modelId="{3679C116-A1A3-42C1-9CD8-E3CBBF89F3E4}" type="presParOf" srcId="{D02C0ED3-CBA6-43B3-B0BA-DB35C6EFE4B7}" destId="{6A17835B-A661-403B-9EC8-4E8D7A2703D6}" srcOrd="0" destOrd="0" presId="urn:microsoft.com/office/officeart/2005/8/layout/vList5"/>
    <dgm:cxn modelId="{D6585683-9714-4AD5-8034-B95B6A44D9D9}" type="presParOf" srcId="{D02C0ED3-CBA6-43B3-B0BA-DB35C6EFE4B7}" destId="{A793D09F-941A-4D03-B0FD-CA41029C1A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58A40C-0790-4D7D-ACBE-161A69069AE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4EA6725-59D1-4CF9-A635-265C2E7C82F8}">
      <dgm:prSet custT="1"/>
      <dgm:spPr>
        <a:effectLst/>
      </dgm:spPr>
      <dgm:t>
        <a:bodyPr/>
        <a:lstStyle/>
        <a:p>
          <a:pPr algn="ctr" rtl="0"/>
          <a:r>
            <a:rPr kumimoji="1" lang="cs-CZ" sz="2000" b="1" dirty="0" smtClean="0">
              <a:solidFill>
                <a:schemeClr val="accent6">
                  <a:lumMod val="75000"/>
                </a:schemeClr>
              </a:solidFill>
            </a:rPr>
            <a:t>Aktivní postoj  „proti“ </a:t>
          </a:r>
        </a:p>
        <a:p>
          <a:pPr algn="ctr" rtl="0"/>
          <a:r>
            <a:rPr kumimoji="1" lang="cs-CZ" sz="2000" b="1" dirty="0" smtClean="0">
              <a:solidFill>
                <a:srgbClr val="002060"/>
              </a:solidFill>
            </a:rPr>
            <a:t>rebel</a:t>
          </a:r>
          <a:r>
            <a:rPr kumimoji="1" lang="cs-CZ" sz="2000" b="1" dirty="0" smtClean="0"/>
            <a:t> </a:t>
          </a:r>
          <a:endParaRPr lang="cs-CZ" sz="2000" dirty="0"/>
        </a:p>
      </dgm:t>
    </dgm:pt>
    <dgm:pt modelId="{B18D44D1-4804-42C7-A400-1E13A3B3D26E}" type="parTrans" cxnId="{CFF0D2D2-C567-4C2C-BE01-E15FB3BFE7B2}">
      <dgm:prSet/>
      <dgm:spPr/>
      <dgm:t>
        <a:bodyPr/>
        <a:lstStyle/>
        <a:p>
          <a:pPr algn="ctr"/>
          <a:endParaRPr lang="cs-CZ"/>
        </a:p>
      </dgm:t>
    </dgm:pt>
    <dgm:pt modelId="{DA724661-3630-4859-99FB-3747D79DF8EC}" type="sibTrans" cxnId="{CFF0D2D2-C567-4C2C-BE01-E15FB3BFE7B2}">
      <dgm:prSet/>
      <dgm:spPr/>
      <dgm:t>
        <a:bodyPr/>
        <a:lstStyle/>
        <a:p>
          <a:pPr algn="ctr"/>
          <a:endParaRPr lang="cs-CZ"/>
        </a:p>
      </dgm:t>
    </dgm:pt>
    <dgm:pt modelId="{D0D70065-72D9-43FE-AD89-1F7974DC2B65}">
      <dgm:prSet custT="1"/>
      <dgm:spPr/>
      <dgm:t>
        <a:bodyPr/>
        <a:lstStyle/>
        <a:p>
          <a:pPr rtl="0"/>
          <a:r>
            <a:rPr kumimoji="1" lang="cs-CZ" sz="2000" b="1" dirty="0" smtClean="0">
              <a:solidFill>
                <a:schemeClr val="accent6">
                  <a:lumMod val="75000"/>
                </a:schemeClr>
              </a:solidFill>
            </a:rPr>
            <a:t>Aktivní postoj „pro“ </a:t>
          </a:r>
          <a:endParaRPr lang="cs-CZ" sz="2000" dirty="0">
            <a:solidFill>
              <a:schemeClr val="accent6">
                <a:lumMod val="75000"/>
              </a:schemeClr>
            </a:solidFill>
          </a:endParaRPr>
        </a:p>
      </dgm:t>
    </dgm:pt>
    <dgm:pt modelId="{A5FE5E38-D588-45E7-B0A7-D456D1E67714}" type="parTrans" cxnId="{1AB84AF2-B853-4C88-9E9C-E2A7197B3476}">
      <dgm:prSet/>
      <dgm:spPr/>
      <dgm:t>
        <a:bodyPr/>
        <a:lstStyle/>
        <a:p>
          <a:endParaRPr lang="cs-CZ"/>
        </a:p>
      </dgm:t>
    </dgm:pt>
    <dgm:pt modelId="{93B31203-7CBB-4EF7-811C-EF86864EF628}" type="sibTrans" cxnId="{1AB84AF2-B853-4C88-9E9C-E2A7197B3476}">
      <dgm:prSet/>
      <dgm:spPr/>
      <dgm:t>
        <a:bodyPr/>
        <a:lstStyle/>
        <a:p>
          <a:endParaRPr lang="cs-CZ"/>
        </a:p>
      </dgm:t>
    </dgm:pt>
    <dgm:pt modelId="{9F213E11-8D56-49A0-B78E-1CA808E84443}">
      <dgm:prSet custT="1"/>
      <dgm:spPr/>
      <dgm:t>
        <a:bodyPr/>
        <a:lstStyle/>
        <a:p>
          <a:pPr rtl="0"/>
          <a:r>
            <a:rPr kumimoji="1" lang="cs-CZ" sz="2000" b="1" dirty="0" smtClean="0">
              <a:solidFill>
                <a:schemeClr val="accent6">
                  <a:lumMod val="75000"/>
                </a:schemeClr>
              </a:solidFill>
            </a:rPr>
            <a:t>Pasivní postoj „pro“ </a:t>
          </a:r>
        </a:p>
        <a:p>
          <a:pPr rtl="0"/>
          <a:r>
            <a:rPr kumimoji="1" lang="cs-CZ" sz="2000" b="1" dirty="0" smtClean="0">
              <a:solidFill>
                <a:srgbClr val="002060"/>
              </a:solidFill>
            </a:rPr>
            <a:t>kývač</a:t>
          </a:r>
          <a:endParaRPr lang="cs-CZ" sz="2000" dirty="0"/>
        </a:p>
      </dgm:t>
    </dgm:pt>
    <dgm:pt modelId="{4A7A0F85-BA99-4F24-8F4B-210F912FFEA2}" type="parTrans" cxnId="{63C82000-1A40-4148-8679-2DBD193A1E83}">
      <dgm:prSet/>
      <dgm:spPr/>
      <dgm:t>
        <a:bodyPr/>
        <a:lstStyle/>
        <a:p>
          <a:endParaRPr lang="cs-CZ"/>
        </a:p>
      </dgm:t>
    </dgm:pt>
    <dgm:pt modelId="{5C3D4A60-CAE7-4C90-8B3C-3EDDF282D99C}" type="sibTrans" cxnId="{63C82000-1A40-4148-8679-2DBD193A1E83}">
      <dgm:prSet/>
      <dgm:spPr/>
      <dgm:t>
        <a:bodyPr/>
        <a:lstStyle/>
        <a:p>
          <a:endParaRPr lang="cs-CZ"/>
        </a:p>
      </dgm:t>
    </dgm:pt>
    <dgm:pt modelId="{1BDC3FF9-F6BE-42D2-931B-C7FF944BDC7C}">
      <dgm:prSet custT="1"/>
      <dgm:spPr/>
      <dgm:t>
        <a:bodyPr/>
        <a:lstStyle/>
        <a:p>
          <a:pPr rtl="0"/>
          <a:r>
            <a:rPr kumimoji="1" lang="cs-CZ" sz="2000" b="1" dirty="0" smtClean="0">
              <a:solidFill>
                <a:schemeClr val="accent6">
                  <a:lumMod val="75000"/>
                </a:schemeClr>
              </a:solidFill>
            </a:rPr>
            <a:t>Pasivní postoj „proti“</a:t>
          </a:r>
        </a:p>
        <a:p>
          <a:pPr rtl="0"/>
          <a:r>
            <a:rPr kumimoji="1" lang="cs-CZ" sz="2000" b="1" dirty="0" smtClean="0"/>
            <a:t> </a:t>
          </a:r>
          <a:r>
            <a:rPr kumimoji="1" lang="cs-CZ" sz="2000" b="1" dirty="0" smtClean="0">
              <a:solidFill>
                <a:srgbClr val="002060"/>
              </a:solidFill>
            </a:rPr>
            <a:t>lhostejný </a:t>
          </a:r>
          <a:endParaRPr lang="cs-CZ" sz="2000" dirty="0"/>
        </a:p>
      </dgm:t>
    </dgm:pt>
    <dgm:pt modelId="{CE5BF246-19DC-4630-8BFE-DD7BDB470B70}" type="parTrans" cxnId="{A30D22BB-AF53-4C39-B4AB-60EF79BE273A}">
      <dgm:prSet/>
      <dgm:spPr/>
      <dgm:t>
        <a:bodyPr/>
        <a:lstStyle/>
        <a:p>
          <a:endParaRPr lang="cs-CZ"/>
        </a:p>
      </dgm:t>
    </dgm:pt>
    <dgm:pt modelId="{B51FBF48-06FC-4F6C-B6B1-0D77D756E2CD}" type="sibTrans" cxnId="{A30D22BB-AF53-4C39-B4AB-60EF79BE273A}">
      <dgm:prSet/>
      <dgm:spPr/>
      <dgm:t>
        <a:bodyPr/>
        <a:lstStyle/>
        <a:p>
          <a:endParaRPr lang="cs-CZ"/>
        </a:p>
      </dgm:t>
    </dgm:pt>
    <dgm:pt modelId="{2F587537-3DD0-4803-89CA-4A106F55BF34}" type="pres">
      <dgm:prSet presAssocID="{7158A40C-0790-4D7D-ACBE-161A69069AE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7D721D7-899C-4DCD-A21A-D0B6B4046B20}" type="pres">
      <dgm:prSet presAssocID="{7158A40C-0790-4D7D-ACBE-161A69069AE2}" presName="axisShape" presStyleLbl="bgShp" presStyleIdx="0" presStyleCnt="1"/>
      <dgm:spPr/>
    </dgm:pt>
    <dgm:pt modelId="{E6FE8DEC-B729-4941-A8A4-D0ED6C2E5593}" type="pres">
      <dgm:prSet presAssocID="{7158A40C-0790-4D7D-ACBE-161A69069AE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843408-7CB1-4FC5-8E5D-A835A8F13CC7}" type="pres">
      <dgm:prSet presAssocID="{7158A40C-0790-4D7D-ACBE-161A69069AE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0D4EB5-788B-4C66-BD7B-C580EA19C16A}" type="pres">
      <dgm:prSet presAssocID="{7158A40C-0790-4D7D-ACBE-161A69069AE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B150F2-D11C-4603-8D8C-E63382AFD20D}" type="pres">
      <dgm:prSet presAssocID="{7158A40C-0790-4D7D-ACBE-161A69069AE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B84AF2-B853-4C88-9E9C-E2A7197B3476}" srcId="{7158A40C-0790-4D7D-ACBE-161A69069AE2}" destId="{D0D70065-72D9-43FE-AD89-1F7974DC2B65}" srcOrd="1" destOrd="0" parTransId="{A5FE5E38-D588-45E7-B0A7-D456D1E67714}" sibTransId="{93B31203-7CBB-4EF7-811C-EF86864EF628}"/>
    <dgm:cxn modelId="{9F6549AF-B0E6-486A-9AEF-300242C379BE}" type="presOf" srcId="{D0D70065-72D9-43FE-AD89-1F7974DC2B65}" destId="{51843408-7CB1-4FC5-8E5D-A835A8F13CC7}" srcOrd="0" destOrd="0" presId="urn:microsoft.com/office/officeart/2005/8/layout/matrix2"/>
    <dgm:cxn modelId="{63C82000-1A40-4148-8679-2DBD193A1E83}" srcId="{7158A40C-0790-4D7D-ACBE-161A69069AE2}" destId="{9F213E11-8D56-49A0-B78E-1CA808E84443}" srcOrd="3" destOrd="0" parTransId="{4A7A0F85-BA99-4F24-8F4B-210F912FFEA2}" sibTransId="{5C3D4A60-CAE7-4C90-8B3C-3EDDF282D99C}"/>
    <dgm:cxn modelId="{A30D22BB-AF53-4C39-B4AB-60EF79BE273A}" srcId="{7158A40C-0790-4D7D-ACBE-161A69069AE2}" destId="{1BDC3FF9-F6BE-42D2-931B-C7FF944BDC7C}" srcOrd="2" destOrd="0" parTransId="{CE5BF246-19DC-4630-8BFE-DD7BDB470B70}" sibTransId="{B51FBF48-06FC-4F6C-B6B1-0D77D756E2CD}"/>
    <dgm:cxn modelId="{48FC2F0C-6937-402E-84C1-E53D2450CE15}" type="presOf" srcId="{1BDC3FF9-F6BE-42D2-931B-C7FF944BDC7C}" destId="{340D4EB5-788B-4C66-BD7B-C580EA19C16A}" srcOrd="0" destOrd="0" presId="urn:microsoft.com/office/officeart/2005/8/layout/matrix2"/>
    <dgm:cxn modelId="{63B32DE2-2037-4C94-8990-068EC492886A}" type="presOf" srcId="{9F213E11-8D56-49A0-B78E-1CA808E84443}" destId="{4BB150F2-D11C-4603-8D8C-E63382AFD20D}" srcOrd="0" destOrd="0" presId="urn:microsoft.com/office/officeart/2005/8/layout/matrix2"/>
    <dgm:cxn modelId="{CFF0D2D2-C567-4C2C-BE01-E15FB3BFE7B2}" srcId="{7158A40C-0790-4D7D-ACBE-161A69069AE2}" destId="{A4EA6725-59D1-4CF9-A635-265C2E7C82F8}" srcOrd="0" destOrd="0" parTransId="{B18D44D1-4804-42C7-A400-1E13A3B3D26E}" sibTransId="{DA724661-3630-4859-99FB-3747D79DF8EC}"/>
    <dgm:cxn modelId="{EE34EE51-21F7-4FB5-9442-AC7A91EB9E99}" type="presOf" srcId="{A4EA6725-59D1-4CF9-A635-265C2E7C82F8}" destId="{E6FE8DEC-B729-4941-A8A4-D0ED6C2E5593}" srcOrd="0" destOrd="0" presId="urn:microsoft.com/office/officeart/2005/8/layout/matrix2"/>
    <dgm:cxn modelId="{89D099F3-9295-49DA-8713-B2DF62117AC0}" type="presOf" srcId="{7158A40C-0790-4D7D-ACBE-161A69069AE2}" destId="{2F587537-3DD0-4803-89CA-4A106F55BF34}" srcOrd="0" destOrd="0" presId="urn:microsoft.com/office/officeart/2005/8/layout/matrix2"/>
    <dgm:cxn modelId="{1E2EF019-99B3-4D1E-81BB-0C664D101034}" type="presParOf" srcId="{2F587537-3DD0-4803-89CA-4A106F55BF34}" destId="{77D721D7-899C-4DCD-A21A-D0B6B4046B20}" srcOrd="0" destOrd="0" presId="urn:microsoft.com/office/officeart/2005/8/layout/matrix2"/>
    <dgm:cxn modelId="{CEB0B90D-0DBF-46A4-83E5-96FB78D5D26F}" type="presParOf" srcId="{2F587537-3DD0-4803-89CA-4A106F55BF34}" destId="{E6FE8DEC-B729-4941-A8A4-D0ED6C2E5593}" srcOrd="1" destOrd="0" presId="urn:microsoft.com/office/officeart/2005/8/layout/matrix2"/>
    <dgm:cxn modelId="{8BCCFCFF-5688-48A4-8B40-7D4533ECFB14}" type="presParOf" srcId="{2F587537-3DD0-4803-89CA-4A106F55BF34}" destId="{51843408-7CB1-4FC5-8E5D-A835A8F13CC7}" srcOrd="2" destOrd="0" presId="urn:microsoft.com/office/officeart/2005/8/layout/matrix2"/>
    <dgm:cxn modelId="{5A0AF04A-86B6-4229-B080-3A23FDF95AAD}" type="presParOf" srcId="{2F587537-3DD0-4803-89CA-4A106F55BF34}" destId="{340D4EB5-788B-4C66-BD7B-C580EA19C16A}" srcOrd="3" destOrd="0" presId="urn:microsoft.com/office/officeart/2005/8/layout/matrix2"/>
    <dgm:cxn modelId="{42CF4A8A-39DE-4669-AB5A-A2E4F069EA1B}" type="presParOf" srcId="{2F587537-3DD0-4803-89CA-4A106F55BF34}" destId="{4BB150F2-D11C-4603-8D8C-E63382AFD20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58A40C-0790-4D7D-ACBE-161A69069AE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4EA6725-59D1-4CF9-A635-265C2E7C82F8}">
      <dgm:prSet custT="1"/>
      <dgm:spPr>
        <a:effectLst/>
      </dgm:spPr>
      <dgm:t>
        <a:bodyPr/>
        <a:lstStyle/>
        <a:p>
          <a:pPr algn="ctr" rtl="0"/>
          <a:r>
            <a:rPr kumimoji="1" lang="cs-CZ" sz="2800" b="1" dirty="0" smtClean="0">
              <a:solidFill>
                <a:srgbClr val="002060"/>
              </a:solidFill>
            </a:rPr>
            <a:t>rebel</a:t>
          </a:r>
          <a:r>
            <a:rPr kumimoji="1" lang="cs-CZ" sz="2800" b="1" dirty="0" smtClean="0"/>
            <a:t> </a:t>
          </a:r>
          <a:endParaRPr lang="cs-CZ" sz="2800" dirty="0"/>
        </a:p>
      </dgm:t>
    </dgm:pt>
    <dgm:pt modelId="{B18D44D1-4804-42C7-A400-1E13A3B3D26E}" type="parTrans" cxnId="{CFF0D2D2-C567-4C2C-BE01-E15FB3BFE7B2}">
      <dgm:prSet/>
      <dgm:spPr/>
      <dgm:t>
        <a:bodyPr/>
        <a:lstStyle/>
        <a:p>
          <a:pPr algn="ctr"/>
          <a:endParaRPr lang="cs-CZ"/>
        </a:p>
      </dgm:t>
    </dgm:pt>
    <dgm:pt modelId="{DA724661-3630-4859-99FB-3747D79DF8EC}" type="sibTrans" cxnId="{CFF0D2D2-C567-4C2C-BE01-E15FB3BFE7B2}">
      <dgm:prSet/>
      <dgm:spPr/>
      <dgm:t>
        <a:bodyPr/>
        <a:lstStyle/>
        <a:p>
          <a:pPr algn="ctr"/>
          <a:endParaRPr lang="cs-CZ"/>
        </a:p>
      </dgm:t>
    </dgm:pt>
    <dgm:pt modelId="{D0D70065-72D9-43FE-AD89-1F7974DC2B65}">
      <dgm:prSet custT="1"/>
      <dgm:spPr/>
      <dgm:t>
        <a:bodyPr/>
        <a:lstStyle/>
        <a:p>
          <a:pPr rtl="0"/>
          <a:r>
            <a:rPr kumimoji="1" lang="cs-CZ" sz="2400" b="1" dirty="0" smtClean="0">
              <a:solidFill>
                <a:schemeClr val="accent6">
                  <a:lumMod val="75000"/>
                </a:schemeClr>
              </a:solidFill>
            </a:rPr>
            <a:t>Aktivní postoj „pro“ </a:t>
          </a:r>
          <a:endParaRPr lang="cs-CZ" sz="2400" dirty="0">
            <a:solidFill>
              <a:schemeClr val="accent6">
                <a:lumMod val="75000"/>
              </a:schemeClr>
            </a:solidFill>
          </a:endParaRPr>
        </a:p>
      </dgm:t>
    </dgm:pt>
    <dgm:pt modelId="{A5FE5E38-D588-45E7-B0A7-D456D1E67714}" type="parTrans" cxnId="{1AB84AF2-B853-4C88-9E9C-E2A7197B3476}">
      <dgm:prSet/>
      <dgm:spPr/>
      <dgm:t>
        <a:bodyPr/>
        <a:lstStyle/>
        <a:p>
          <a:endParaRPr lang="cs-CZ"/>
        </a:p>
      </dgm:t>
    </dgm:pt>
    <dgm:pt modelId="{93B31203-7CBB-4EF7-811C-EF86864EF628}" type="sibTrans" cxnId="{1AB84AF2-B853-4C88-9E9C-E2A7197B3476}">
      <dgm:prSet/>
      <dgm:spPr/>
      <dgm:t>
        <a:bodyPr/>
        <a:lstStyle/>
        <a:p>
          <a:endParaRPr lang="cs-CZ"/>
        </a:p>
      </dgm:t>
    </dgm:pt>
    <dgm:pt modelId="{9F213E11-8D56-49A0-B78E-1CA808E84443}">
      <dgm:prSet custT="1"/>
      <dgm:spPr/>
      <dgm:t>
        <a:bodyPr/>
        <a:lstStyle/>
        <a:p>
          <a:pPr rtl="0"/>
          <a:r>
            <a:rPr kumimoji="1" lang="cs-CZ" sz="2800" b="1" dirty="0" smtClean="0">
              <a:solidFill>
                <a:srgbClr val="002060"/>
              </a:solidFill>
            </a:rPr>
            <a:t>kývač</a:t>
          </a:r>
          <a:endParaRPr lang="cs-CZ" sz="2800" dirty="0"/>
        </a:p>
      </dgm:t>
    </dgm:pt>
    <dgm:pt modelId="{4A7A0F85-BA99-4F24-8F4B-210F912FFEA2}" type="parTrans" cxnId="{63C82000-1A40-4148-8679-2DBD193A1E83}">
      <dgm:prSet/>
      <dgm:spPr/>
      <dgm:t>
        <a:bodyPr/>
        <a:lstStyle/>
        <a:p>
          <a:endParaRPr lang="cs-CZ"/>
        </a:p>
      </dgm:t>
    </dgm:pt>
    <dgm:pt modelId="{5C3D4A60-CAE7-4C90-8B3C-3EDDF282D99C}" type="sibTrans" cxnId="{63C82000-1A40-4148-8679-2DBD193A1E83}">
      <dgm:prSet/>
      <dgm:spPr/>
      <dgm:t>
        <a:bodyPr/>
        <a:lstStyle/>
        <a:p>
          <a:endParaRPr lang="cs-CZ"/>
        </a:p>
      </dgm:t>
    </dgm:pt>
    <dgm:pt modelId="{1BDC3FF9-F6BE-42D2-931B-C7FF944BDC7C}">
      <dgm:prSet custT="1"/>
      <dgm:spPr/>
      <dgm:t>
        <a:bodyPr/>
        <a:lstStyle/>
        <a:p>
          <a:pPr rtl="0"/>
          <a:r>
            <a:rPr kumimoji="1" lang="cs-CZ" sz="2800" b="1" dirty="0" smtClean="0">
              <a:solidFill>
                <a:srgbClr val="002060"/>
              </a:solidFill>
            </a:rPr>
            <a:t>lhostejný </a:t>
          </a:r>
          <a:endParaRPr lang="cs-CZ" sz="2800" dirty="0"/>
        </a:p>
      </dgm:t>
    </dgm:pt>
    <dgm:pt modelId="{CE5BF246-19DC-4630-8BFE-DD7BDB470B70}" type="parTrans" cxnId="{A30D22BB-AF53-4C39-B4AB-60EF79BE273A}">
      <dgm:prSet/>
      <dgm:spPr/>
      <dgm:t>
        <a:bodyPr/>
        <a:lstStyle/>
        <a:p>
          <a:endParaRPr lang="cs-CZ"/>
        </a:p>
      </dgm:t>
    </dgm:pt>
    <dgm:pt modelId="{B51FBF48-06FC-4F6C-B6B1-0D77D756E2CD}" type="sibTrans" cxnId="{A30D22BB-AF53-4C39-B4AB-60EF79BE273A}">
      <dgm:prSet/>
      <dgm:spPr/>
      <dgm:t>
        <a:bodyPr/>
        <a:lstStyle/>
        <a:p>
          <a:endParaRPr lang="cs-CZ"/>
        </a:p>
      </dgm:t>
    </dgm:pt>
    <dgm:pt modelId="{2F587537-3DD0-4803-89CA-4A106F55BF34}" type="pres">
      <dgm:prSet presAssocID="{7158A40C-0790-4D7D-ACBE-161A69069AE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7D721D7-899C-4DCD-A21A-D0B6B4046B20}" type="pres">
      <dgm:prSet presAssocID="{7158A40C-0790-4D7D-ACBE-161A69069AE2}" presName="axisShape" presStyleLbl="bgShp" presStyleIdx="0" presStyleCnt="1"/>
      <dgm:spPr/>
    </dgm:pt>
    <dgm:pt modelId="{E6FE8DEC-B729-4941-A8A4-D0ED6C2E5593}" type="pres">
      <dgm:prSet presAssocID="{7158A40C-0790-4D7D-ACBE-161A69069AE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843408-7CB1-4FC5-8E5D-A835A8F13CC7}" type="pres">
      <dgm:prSet presAssocID="{7158A40C-0790-4D7D-ACBE-161A69069AE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0D4EB5-788B-4C66-BD7B-C580EA19C16A}" type="pres">
      <dgm:prSet presAssocID="{7158A40C-0790-4D7D-ACBE-161A69069AE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B150F2-D11C-4603-8D8C-E63382AFD20D}" type="pres">
      <dgm:prSet presAssocID="{7158A40C-0790-4D7D-ACBE-161A69069AE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B84AF2-B853-4C88-9E9C-E2A7197B3476}" srcId="{7158A40C-0790-4D7D-ACBE-161A69069AE2}" destId="{D0D70065-72D9-43FE-AD89-1F7974DC2B65}" srcOrd="1" destOrd="0" parTransId="{A5FE5E38-D588-45E7-B0A7-D456D1E67714}" sibTransId="{93B31203-7CBB-4EF7-811C-EF86864EF628}"/>
    <dgm:cxn modelId="{63C82000-1A40-4148-8679-2DBD193A1E83}" srcId="{7158A40C-0790-4D7D-ACBE-161A69069AE2}" destId="{9F213E11-8D56-49A0-B78E-1CA808E84443}" srcOrd="3" destOrd="0" parTransId="{4A7A0F85-BA99-4F24-8F4B-210F912FFEA2}" sibTransId="{5C3D4A60-CAE7-4C90-8B3C-3EDDF282D99C}"/>
    <dgm:cxn modelId="{A30D22BB-AF53-4C39-B4AB-60EF79BE273A}" srcId="{7158A40C-0790-4D7D-ACBE-161A69069AE2}" destId="{1BDC3FF9-F6BE-42D2-931B-C7FF944BDC7C}" srcOrd="2" destOrd="0" parTransId="{CE5BF246-19DC-4630-8BFE-DD7BDB470B70}" sibTransId="{B51FBF48-06FC-4F6C-B6B1-0D77D756E2CD}"/>
    <dgm:cxn modelId="{57076D39-F8DE-4A48-94FC-865717DF2E13}" type="presOf" srcId="{7158A40C-0790-4D7D-ACBE-161A69069AE2}" destId="{2F587537-3DD0-4803-89CA-4A106F55BF34}" srcOrd="0" destOrd="0" presId="urn:microsoft.com/office/officeart/2005/8/layout/matrix2"/>
    <dgm:cxn modelId="{48E6AAAA-3465-43A6-A9DB-935F81B7F0BD}" type="presOf" srcId="{D0D70065-72D9-43FE-AD89-1F7974DC2B65}" destId="{51843408-7CB1-4FC5-8E5D-A835A8F13CC7}" srcOrd="0" destOrd="0" presId="urn:microsoft.com/office/officeart/2005/8/layout/matrix2"/>
    <dgm:cxn modelId="{CFF0D2D2-C567-4C2C-BE01-E15FB3BFE7B2}" srcId="{7158A40C-0790-4D7D-ACBE-161A69069AE2}" destId="{A4EA6725-59D1-4CF9-A635-265C2E7C82F8}" srcOrd="0" destOrd="0" parTransId="{B18D44D1-4804-42C7-A400-1E13A3B3D26E}" sibTransId="{DA724661-3630-4859-99FB-3747D79DF8EC}"/>
    <dgm:cxn modelId="{ADF6EA4E-8174-46DD-B20D-B12B75CCFC34}" type="presOf" srcId="{9F213E11-8D56-49A0-B78E-1CA808E84443}" destId="{4BB150F2-D11C-4603-8D8C-E63382AFD20D}" srcOrd="0" destOrd="0" presId="urn:microsoft.com/office/officeart/2005/8/layout/matrix2"/>
    <dgm:cxn modelId="{4F8C0CA8-D369-47FF-BE8F-43E4831AE206}" type="presOf" srcId="{1BDC3FF9-F6BE-42D2-931B-C7FF944BDC7C}" destId="{340D4EB5-788B-4C66-BD7B-C580EA19C16A}" srcOrd="0" destOrd="0" presId="urn:microsoft.com/office/officeart/2005/8/layout/matrix2"/>
    <dgm:cxn modelId="{BEE9FC83-8BDD-4897-9C9D-B526E61DB4E2}" type="presOf" srcId="{A4EA6725-59D1-4CF9-A635-265C2E7C82F8}" destId="{E6FE8DEC-B729-4941-A8A4-D0ED6C2E5593}" srcOrd="0" destOrd="0" presId="urn:microsoft.com/office/officeart/2005/8/layout/matrix2"/>
    <dgm:cxn modelId="{2B3E67B4-2FF7-491A-93C6-283F2643265C}" type="presParOf" srcId="{2F587537-3DD0-4803-89CA-4A106F55BF34}" destId="{77D721D7-899C-4DCD-A21A-D0B6B4046B20}" srcOrd="0" destOrd="0" presId="urn:microsoft.com/office/officeart/2005/8/layout/matrix2"/>
    <dgm:cxn modelId="{8FA4E47F-625B-4416-863F-32B7E0104A4D}" type="presParOf" srcId="{2F587537-3DD0-4803-89CA-4A106F55BF34}" destId="{E6FE8DEC-B729-4941-A8A4-D0ED6C2E5593}" srcOrd="1" destOrd="0" presId="urn:microsoft.com/office/officeart/2005/8/layout/matrix2"/>
    <dgm:cxn modelId="{C38449B5-83B0-45CC-9FEB-2313E1FCBCEA}" type="presParOf" srcId="{2F587537-3DD0-4803-89CA-4A106F55BF34}" destId="{51843408-7CB1-4FC5-8E5D-A835A8F13CC7}" srcOrd="2" destOrd="0" presId="urn:microsoft.com/office/officeart/2005/8/layout/matrix2"/>
    <dgm:cxn modelId="{EF145C18-9F47-452F-9A0E-1E8D402FCA16}" type="presParOf" srcId="{2F587537-3DD0-4803-89CA-4A106F55BF34}" destId="{340D4EB5-788B-4C66-BD7B-C580EA19C16A}" srcOrd="3" destOrd="0" presId="urn:microsoft.com/office/officeart/2005/8/layout/matrix2"/>
    <dgm:cxn modelId="{190A7E87-BA16-4EE9-97AA-67C7E4AE706B}" type="presParOf" srcId="{2F587537-3DD0-4803-89CA-4A106F55BF34}" destId="{4BB150F2-D11C-4603-8D8C-E63382AFD20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0B74A-6595-4301-8E20-2D08A395E839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smtClean="0">
              <a:latin typeface="+mn-lt"/>
              <a:ea typeface="+mn-ea"/>
              <a:cs typeface="+mn-cs"/>
            </a:rPr>
            <a:t>individuální potřeby</a:t>
          </a:r>
          <a:endParaRPr lang="cs-CZ" sz="3600" kern="1200" dirty="0"/>
        </a:p>
      </dsp:txBody>
      <dsp:txXfrm rot="5400000">
        <a:off x="1323" y="1295299"/>
        <a:ext cx="2431107" cy="1473398"/>
      </dsp:txXfrm>
    </dsp:sp>
    <dsp:sp modelId="{F8C6182E-0672-45D9-89C5-BCD1C53A1404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smtClean="0">
              <a:latin typeface="+mn-lt"/>
              <a:ea typeface="+mn-ea"/>
              <a:cs typeface="+mn-cs"/>
            </a:rPr>
            <a:t>potřeby organizace</a:t>
          </a:r>
          <a:endParaRPr lang="cs-CZ" sz="3600" kern="1200" dirty="0"/>
        </a:p>
      </dsp:txBody>
      <dsp:txXfrm rot="-5400000">
        <a:off x="3663570" y="1295300"/>
        <a:ext cx="2431107" cy="1473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C9D2B-9852-4F7C-A64E-4FA4F13ED697}">
      <dsp:nvSpPr>
        <dsp:cNvPr id="0" name=""/>
        <dsp:cNvSpPr/>
      </dsp:nvSpPr>
      <dsp:spPr>
        <a:xfrm>
          <a:off x="1143956" y="2288"/>
          <a:ext cx="2414381" cy="14486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Poselství</a:t>
          </a:r>
          <a:endParaRPr lang="cs-CZ" sz="4000" kern="1200" dirty="0"/>
        </a:p>
      </dsp:txBody>
      <dsp:txXfrm>
        <a:off x="1143956" y="2288"/>
        <a:ext cx="2414381" cy="1448628"/>
      </dsp:txXfrm>
    </dsp:sp>
    <dsp:sp modelId="{485B3623-4DAB-4B05-BFA0-78C9C1DC47D2}">
      <dsp:nvSpPr>
        <dsp:cNvPr id="0" name=""/>
        <dsp:cNvSpPr/>
      </dsp:nvSpPr>
      <dsp:spPr>
        <a:xfrm>
          <a:off x="3799776" y="2288"/>
          <a:ext cx="2414381" cy="14486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Příklad z praxe</a:t>
          </a:r>
          <a:endParaRPr lang="cs-CZ" sz="4000" kern="1200" dirty="0"/>
        </a:p>
      </dsp:txBody>
      <dsp:txXfrm>
        <a:off x="3799776" y="2288"/>
        <a:ext cx="2414381" cy="1448628"/>
      </dsp:txXfrm>
    </dsp:sp>
    <dsp:sp modelId="{22E9FB89-8293-4FD6-97D5-DABBA51A1740}">
      <dsp:nvSpPr>
        <dsp:cNvPr id="0" name=""/>
        <dsp:cNvSpPr/>
      </dsp:nvSpPr>
      <dsp:spPr>
        <a:xfrm>
          <a:off x="2471866" y="1692355"/>
          <a:ext cx="2414381" cy="14486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Překvapení</a:t>
          </a:r>
          <a:endParaRPr lang="cs-CZ" sz="4000" kern="1200" dirty="0"/>
        </a:p>
      </dsp:txBody>
      <dsp:txXfrm>
        <a:off x="2471866" y="1692355"/>
        <a:ext cx="2414381" cy="1448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B5B38-1E9C-4C51-AAA2-ECB2B34502FA}">
      <dsp:nvSpPr>
        <dsp:cNvPr id="0" name=""/>
        <dsp:cNvSpPr/>
      </dsp:nvSpPr>
      <dsp:spPr>
        <a:xfrm rot="5400000">
          <a:off x="3449504" y="-1991095"/>
          <a:ext cx="790428" cy="4974336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smtClean="0"/>
            <a:t>střídat výklad, diskuse a modelové situace</a:t>
          </a:r>
          <a:endParaRPr lang="cs-CZ" sz="2300" kern="1200"/>
        </a:p>
      </dsp:txBody>
      <dsp:txXfrm rot="-5400000">
        <a:off x="1357550" y="139445"/>
        <a:ext cx="4935750" cy="713256"/>
      </dsp:txXfrm>
    </dsp:sp>
    <dsp:sp modelId="{C73EC504-3540-44E5-B5A0-8DBECA2B8F42}">
      <dsp:nvSpPr>
        <dsp:cNvPr id="0" name=""/>
        <dsp:cNvSpPr/>
      </dsp:nvSpPr>
      <dsp:spPr>
        <a:xfrm>
          <a:off x="1224502" y="2054"/>
          <a:ext cx="349058" cy="98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600" kern="1200"/>
        </a:p>
      </dsp:txBody>
      <dsp:txXfrm>
        <a:off x="1241542" y="19094"/>
        <a:ext cx="314978" cy="953955"/>
      </dsp:txXfrm>
    </dsp:sp>
    <dsp:sp modelId="{0036B67D-8798-41B3-820A-4C9CB16DEDA6}">
      <dsp:nvSpPr>
        <dsp:cNvPr id="0" name=""/>
        <dsp:cNvSpPr/>
      </dsp:nvSpPr>
      <dsp:spPr>
        <a:xfrm rot="5400000">
          <a:off x="3449504" y="-953658"/>
          <a:ext cx="790428" cy="4974336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práce ve dvojicích, trojicích, malých skupinách</a:t>
          </a:r>
          <a:endParaRPr lang="cs-CZ" sz="2300" kern="1200" dirty="0"/>
        </a:p>
      </dsp:txBody>
      <dsp:txXfrm rot="-5400000">
        <a:off x="1357550" y="1176882"/>
        <a:ext cx="4935750" cy="713256"/>
      </dsp:txXfrm>
    </dsp:sp>
    <dsp:sp modelId="{28E42648-991C-4367-A698-0B36490F4970}">
      <dsp:nvSpPr>
        <dsp:cNvPr id="0" name=""/>
        <dsp:cNvSpPr/>
      </dsp:nvSpPr>
      <dsp:spPr>
        <a:xfrm>
          <a:off x="1224502" y="1039491"/>
          <a:ext cx="349058" cy="98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600" kern="1200"/>
        </a:p>
      </dsp:txBody>
      <dsp:txXfrm>
        <a:off x="1241542" y="1056531"/>
        <a:ext cx="314978" cy="953955"/>
      </dsp:txXfrm>
    </dsp:sp>
    <dsp:sp modelId="{879CC106-5B06-4D6E-81C0-05D817F0524F}">
      <dsp:nvSpPr>
        <dsp:cNvPr id="0" name=""/>
        <dsp:cNvSpPr/>
      </dsp:nvSpPr>
      <dsp:spPr>
        <a:xfrm rot="5400000">
          <a:off x="3449504" y="83778"/>
          <a:ext cx="790428" cy="4974336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techniky pohybové, dramatické, grafické…</a:t>
          </a:r>
          <a:endParaRPr lang="cs-CZ" sz="2300" kern="1200" dirty="0"/>
        </a:p>
      </dsp:txBody>
      <dsp:txXfrm rot="-5400000">
        <a:off x="1357550" y="2214318"/>
        <a:ext cx="4935750" cy="713256"/>
      </dsp:txXfrm>
    </dsp:sp>
    <dsp:sp modelId="{EFF583C1-F175-4B32-AC60-35BB5942C5C8}">
      <dsp:nvSpPr>
        <dsp:cNvPr id="0" name=""/>
        <dsp:cNvSpPr/>
      </dsp:nvSpPr>
      <dsp:spPr>
        <a:xfrm>
          <a:off x="1224502" y="2076928"/>
          <a:ext cx="349058" cy="98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600" kern="1200" dirty="0"/>
        </a:p>
      </dsp:txBody>
      <dsp:txXfrm>
        <a:off x="1241542" y="2093968"/>
        <a:ext cx="314978" cy="953955"/>
      </dsp:txXfrm>
    </dsp:sp>
    <dsp:sp modelId="{A793D09F-941A-4D03-B0FD-CA41029C1A8A}">
      <dsp:nvSpPr>
        <dsp:cNvPr id="0" name=""/>
        <dsp:cNvSpPr/>
      </dsp:nvSpPr>
      <dsp:spPr>
        <a:xfrm rot="5400000">
          <a:off x="3449504" y="1121215"/>
          <a:ext cx="790428" cy="4974336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po obědě „nakopnout“</a:t>
          </a:r>
          <a:endParaRPr lang="cs-CZ" sz="2300" kern="1200" dirty="0"/>
        </a:p>
      </dsp:txBody>
      <dsp:txXfrm rot="-5400000">
        <a:off x="1357550" y="3251755"/>
        <a:ext cx="4935750" cy="713256"/>
      </dsp:txXfrm>
    </dsp:sp>
    <dsp:sp modelId="{6A17835B-A661-403B-9EC8-4E8D7A2703D6}">
      <dsp:nvSpPr>
        <dsp:cNvPr id="0" name=""/>
        <dsp:cNvSpPr/>
      </dsp:nvSpPr>
      <dsp:spPr>
        <a:xfrm>
          <a:off x="1224502" y="3114366"/>
          <a:ext cx="349058" cy="98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600" kern="1200" dirty="0"/>
        </a:p>
      </dsp:txBody>
      <dsp:txXfrm>
        <a:off x="1241542" y="3131406"/>
        <a:ext cx="314978" cy="953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721D7-899C-4DCD-A21A-D0B6B4046B20}">
      <dsp:nvSpPr>
        <dsp:cNvPr id="0" name=""/>
        <dsp:cNvSpPr/>
      </dsp:nvSpPr>
      <dsp:spPr>
        <a:xfrm>
          <a:off x="428627" y="0"/>
          <a:ext cx="4357718" cy="435771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E8DEC-B729-4941-A8A4-D0ED6C2E5593}">
      <dsp:nvSpPr>
        <dsp:cNvPr id="0" name=""/>
        <dsp:cNvSpPr/>
      </dsp:nvSpPr>
      <dsp:spPr>
        <a:xfrm>
          <a:off x="711879" y="283251"/>
          <a:ext cx="1743087" cy="1743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000" b="1" kern="1200" dirty="0" smtClean="0">
              <a:solidFill>
                <a:schemeClr val="accent6">
                  <a:lumMod val="75000"/>
                </a:schemeClr>
              </a:solidFill>
            </a:rPr>
            <a:t>Aktivní postoj  „proti“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000" b="1" kern="1200" dirty="0" smtClean="0">
              <a:solidFill>
                <a:srgbClr val="002060"/>
              </a:solidFill>
            </a:rPr>
            <a:t>rebel</a:t>
          </a:r>
          <a:r>
            <a:rPr kumimoji="1" lang="cs-CZ" sz="2000" b="1" kern="1200" dirty="0" smtClean="0"/>
            <a:t> </a:t>
          </a:r>
          <a:endParaRPr lang="cs-CZ" sz="2000" kern="1200" dirty="0"/>
        </a:p>
      </dsp:txBody>
      <dsp:txXfrm>
        <a:off x="796969" y="368341"/>
        <a:ext cx="1572907" cy="1572907"/>
      </dsp:txXfrm>
    </dsp:sp>
    <dsp:sp modelId="{51843408-7CB1-4FC5-8E5D-A835A8F13CC7}">
      <dsp:nvSpPr>
        <dsp:cNvPr id="0" name=""/>
        <dsp:cNvSpPr/>
      </dsp:nvSpPr>
      <dsp:spPr>
        <a:xfrm>
          <a:off x="2760007" y="283251"/>
          <a:ext cx="1743087" cy="1743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000" b="1" kern="1200" dirty="0" smtClean="0">
              <a:solidFill>
                <a:schemeClr val="accent6">
                  <a:lumMod val="75000"/>
                </a:schemeClr>
              </a:solidFill>
            </a:rPr>
            <a:t>Aktivní postoj „pro“ </a:t>
          </a:r>
          <a:endParaRPr lang="cs-CZ" sz="2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845097" y="368341"/>
        <a:ext cx="1572907" cy="1572907"/>
      </dsp:txXfrm>
    </dsp:sp>
    <dsp:sp modelId="{340D4EB5-788B-4C66-BD7B-C580EA19C16A}">
      <dsp:nvSpPr>
        <dsp:cNvPr id="0" name=""/>
        <dsp:cNvSpPr/>
      </dsp:nvSpPr>
      <dsp:spPr>
        <a:xfrm>
          <a:off x="711879" y="2331379"/>
          <a:ext cx="1743087" cy="1743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000" b="1" kern="1200" dirty="0" smtClean="0">
              <a:solidFill>
                <a:schemeClr val="accent6">
                  <a:lumMod val="75000"/>
                </a:schemeClr>
              </a:solidFill>
            </a:rPr>
            <a:t>Pasivní postoj „proti“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000" b="1" kern="1200" dirty="0" smtClean="0"/>
            <a:t> </a:t>
          </a:r>
          <a:r>
            <a:rPr kumimoji="1" lang="cs-CZ" sz="2000" b="1" kern="1200" dirty="0" smtClean="0">
              <a:solidFill>
                <a:srgbClr val="002060"/>
              </a:solidFill>
            </a:rPr>
            <a:t>lhostejný </a:t>
          </a:r>
          <a:endParaRPr lang="cs-CZ" sz="2000" kern="1200" dirty="0"/>
        </a:p>
      </dsp:txBody>
      <dsp:txXfrm>
        <a:off x="796969" y="2416469"/>
        <a:ext cx="1572907" cy="1572907"/>
      </dsp:txXfrm>
    </dsp:sp>
    <dsp:sp modelId="{4BB150F2-D11C-4603-8D8C-E63382AFD20D}">
      <dsp:nvSpPr>
        <dsp:cNvPr id="0" name=""/>
        <dsp:cNvSpPr/>
      </dsp:nvSpPr>
      <dsp:spPr>
        <a:xfrm>
          <a:off x="2760007" y="2331379"/>
          <a:ext cx="1743087" cy="1743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000" b="1" kern="1200" dirty="0" smtClean="0">
              <a:solidFill>
                <a:schemeClr val="accent6">
                  <a:lumMod val="75000"/>
                </a:schemeClr>
              </a:solidFill>
            </a:rPr>
            <a:t>Pasivní postoj „pro“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000" b="1" kern="1200" dirty="0" smtClean="0">
              <a:solidFill>
                <a:srgbClr val="002060"/>
              </a:solidFill>
            </a:rPr>
            <a:t>kývač</a:t>
          </a:r>
          <a:endParaRPr lang="cs-CZ" sz="2000" kern="1200" dirty="0"/>
        </a:p>
      </dsp:txBody>
      <dsp:txXfrm>
        <a:off x="2845097" y="2416469"/>
        <a:ext cx="1572907" cy="15729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721D7-899C-4DCD-A21A-D0B6B4046B20}">
      <dsp:nvSpPr>
        <dsp:cNvPr id="0" name=""/>
        <dsp:cNvSpPr/>
      </dsp:nvSpPr>
      <dsp:spPr>
        <a:xfrm>
          <a:off x="428627" y="0"/>
          <a:ext cx="4357718" cy="435771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E8DEC-B729-4941-A8A4-D0ED6C2E5593}">
      <dsp:nvSpPr>
        <dsp:cNvPr id="0" name=""/>
        <dsp:cNvSpPr/>
      </dsp:nvSpPr>
      <dsp:spPr>
        <a:xfrm>
          <a:off x="711879" y="283251"/>
          <a:ext cx="1743087" cy="1743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800" b="1" kern="1200" dirty="0" smtClean="0">
              <a:solidFill>
                <a:srgbClr val="002060"/>
              </a:solidFill>
            </a:rPr>
            <a:t>rebel</a:t>
          </a:r>
          <a:r>
            <a:rPr kumimoji="1" lang="cs-CZ" sz="2800" b="1" kern="1200" dirty="0" smtClean="0"/>
            <a:t> </a:t>
          </a:r>
          <a:endParaRPr lang="cs-CZ" sz="2800" kern="1200" dirty="0"/>
        </a:p>
      </dsp:txBody>
      <dsp:txXfrm>
        <a:off x="796969" y="368341"/>
        <a:ext cx="1572907" cy="1572907"/>
      </dsp:txXfrm>
    </dsp:sp>
    <dsp:sp modelId="{51843408-7CB1-4FC5-8E5D-A835A8F13CC7}">
      <dsp:nvSpPr>
        <dsp:cNvPr id="0" name=""/>
        <dsp:cNvSpPr/>
      </dsp:nvSpPr>
      <dsp:spPr>
        <a:xfrm>
          <a:off x="2760007" y="283251"/>
          <a:ext cx="1743087" cy="1743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400" b="1" kern="1200" dirty="0" smtClean="0">
              <a:solidFill>
                <a:schemeClr val="accent6">
                  <a:lumMod val="75000"/>
                </a:schemeClr>
              </a:solidFill>
            </a:rPr>
            <a:t>Aktivní postoj „pro“ </a:t>
          </a:r>
          <a:endParaRPr lang="cs-CZ" sz="2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845097" y="368341"/>
        <a:ext cx="1572907" cy="1572907"/>
      </dsp:txXfrm>
    </dsp:sp>
    <dsp:sp modelId="{340D4EB5-788B-4C66-BD7B-C580EA19C16A}">
      <dsp:nvSpPr>
        <dsp:cNvPr id="0" name=""/>
        <dsp:cNvSpPr/>
      </dsp:nvSpPr>
      <dsp:spPr>
        <a:xfrm>
          <a:off x="711879" y="2331379"/>
          <a:ext cx="1743087" cy="1743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800" b="1" kern="1200" dirty="0" smtClean="0">
              <a:solidFill>
                <a:srgbClr val="002060"/>
              </a:solidFill>
            </a:rPr>
            <a:t>lhostejný </a:t>
          </a:r>
          <a:endParaRPr lang="cs-CZ" sz="2800" kern="1200" dirty="0"/>
        </a:p>
      </dsp:txBody>
      <dsp:txXfrm>
        <a:off x="796969" y="2416469"/>
        <a:ext cx="1572907" cy="1572907"/>
      </dsp:txXfrm>
    </dsp:sp>
    <dsp:sp modelId="{4BB150F2-D11C-4603-8D8C-E63382AFD20D}">
      <dsp:nvSpPr>
        <dsp:cNvPr id="0" name=""/>
        <dsp:cNvSpPr/>
      </dsp:nvSpPr>
      <dsp:spPr>
        <a:xfrm>
          <a:off x="2760007" y="2331379"/>
          <a:ext cx="1743087" cy="1743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800" b="1" kern="1200" dirty="0" smtClean="0">
              <a:solidFill>
                <a:srgbClr val="002060"/>
              </a:solidFill>
            </a:rPr>
            <a:t>kývač</a:t>
          </a:r>
          <a:endParaRPr lang="cs-CZ" sz="2800" kern="1200" dirty="0"/>
        </a:p>
      </dsp:txBody>
      <dsp:txXfrm>
        <a:off x="2845097" y="2416469"/>
        <a:ext cx="1572907" cy="1572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1F95DAC-FF03-46D9-94DA-05345CE1C1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608BC-42AF-4CF9-8729-6A22F6873432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95DAC-FF03-46D9-94DA-05345CE1C147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603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95DAC-FF03-46D9-94DA-05345CE1C147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086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8" tIns="47384" rIns="94768" bIns="47384" anchor="b"/>
          <a:lstStyle/>
          <a:p>
            <a:pPr algn="r" defTabSz="947738" eaLnBrk="1" hangingPunct="1">
              <a:spcBef>
                <a:spcPct val="0"/>
              </a:spcBef>
              <a:buClrTx/>
              <a:buSzTx/>
              <a:buFontTx/>
              <a:buNone/>
            </a:pPr>
            <a:fld id="{B72E0F9C-8F1B-4862-845C-A39CA15AC6CC}" type="slidenum">
              <a:rPr kumimoji="1" lang="cs-CZ" sz="1200">
                <a:latin typeface="Times New Roman" pitchFamily="18" charset="0"/>
              </a:rPr>
              <a:pPr algn="r" defTabSz="947738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1" lang="cs-CZ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 lIns="94768" tIns="47384" rIns="94768" bIns="47384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95DAC-FF03-46D9-94DA-05345CE1C147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573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CA0CFE3-2336-430E-97F5-0E5DBBDB397D}" type="slidenum">
              <a:rPr lang="cs-CZ" sz="1300">
                <a:latin typeface="Calibri" pitchFamily="34" charset="0"/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cs-CZ" sz="1300">
              <a:latin typeface="Calibri" pitchFamily="34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cs-CZ" smtClean="0"/>
              <a:t>Každý bude mít zadání v tištěné podobě. Zároveň to bude „svítit“.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92164" name="Zástupný symbol pro číslo snímku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A3818A8-5C6C-45B7-8402-AFB1C7C55466}" type="slidenum">
              <a:rPr lang="cs-CZ" sz="1300">
                <a:latin typeface="Calibri" pitchFamily="34" charset="0"/>
              </a:rPr>
              <a:pPr algn="r" eaLnBrk="1" hangingPunct="1"/>
              <a:t>17</a:t>
            </a:fld>
            <a:endParaRPr lang="cs-CZ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 Narrow" pitchFamily="34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 Narrow" pitchFamily="34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 Narrow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9A47AAD-F057-42AA-B85B-0C891BBEDD9F}" type="slidenum">
              <a:rPr lang="cs-CZ" sz="1300">
                <a:latin typeface="Tahoma" pitchFamily="34" charset="0"/>
              </a:rPr>
              <a:pPr eaLnBrk="1" hangingPunct="1"/>
              <a:t>18</a:t>
            </a:fld>
            <a:endParaRPr lang="cs-CZ" sz="1300">
              <a:latin typeface="Tahoma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 Narrow" pitchFamily="34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 Narrow" pitchFamily="34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 Narrow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721821A-0AA1-471A-9117-D5D6B29228E9}" type="slidenum">
              <a:rPr lang="cs-CZ" sz="1300">
                <a:latin typeface="Tahoma" pitchFamily="34" charset="0"/>
              </a:rPr>
              <a:pPr eaLnBrk="1" hangingPunct="1"/>
              <a:t>19</a:t>
            </a:fld>
            <a:endParaRPr lang="cs-CZ" sz="1300">
              <a:latin typeface="Tahoma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52982-30E2-4FD3-A8E7-470BEDA678C0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13DA0-7EE5-4E42-A5BA-78BDFA2FD4E6}" type="slidenum">
              <a:rPr lang="cs-CZ" smtClean="0"/>
              <a:pPr>
                <a:defRPr/>
              </a:pPr>
              <a:t>20</a:t>
            </a:fld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ED4D1-B9B0-4CAB-95CB-C2A38679885D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86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6AA53-CDAD-4289-8AEB-6E0F01542A4F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8" tIns="47384" rIns="94768" bIns="47384" anchor="b"/>
          <a:lstStyle/>
          <a:p>
            <a:pPr algn="r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•"/>
            </a:pPr>
            <a:fld id="{AE9F94F4-3983-40EE-87CD-D71F2105E6CE}" type="slidenum">
              <a:rPr lang="cs-CZ" sz="1200">
                <a:latin typeface="Times New Roman" pitchFamily="18" charset="0"/>
              </a:rPr>
              <a:pPr algn="r" eaLnBrk="0" hangingPunct="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Char char="•"/>
              </a:pPr>
              <a:t>4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ADB22-4596-4138-812E-E2E205F7260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E50DF-927A-43CA-B4B1-28784EB64AA2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E0752-17CC-4D81-B628-853DD50321ED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42EE0-AD80-4C7B-8460-1E9FF817F9A8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75C3B-9179-4F24-96FC-CD0BE3D23FD5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8BBCF-1A6B-44F0-8CB3-ECB5554E6D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2E1F-DDD5-4053-8206-F2D4D55F22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1167B-72F9-41E4-B590-3D3D956B97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DD937-F40C-4DAB-9DBD-62382C5CBE1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9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ED82B-D5C1-44FE-AF7E-F5D138DBFEC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0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8A474-E13A-4498-A2E4-F53553BE02B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29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E482-A781-4E93-ABEC-5FCB3A62381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05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79FE4-0142-470F-9DC0-B891F5931B4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45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A2F85-359F-4C59-91B3-C503632959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3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0096B-C2FB-41B7-A961-6E99C0BAA1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39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4A13-B452-4192-9329-4EE7079AAAF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6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8E3A-26C1-4496-8757-76FB6BE9F0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A6526-4E0C-45AE-A121-C7835DFD37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75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3867D-BA92-4027-B18F-D1E1B2F2CF2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80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EFF04-EBD1-449B-A3E8-FFA54C656AF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26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8FDD-79F0-4C8C-921E-561893AD704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23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AEDD1-48C5-4B4D-8D53-F3494E2BC2B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90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86414-1B79-4F6D-A860-8F8FB31E0C0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61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B9CD2-940E-4691-983C-80F0BC2DACE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05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4525E-6D92-444C-93F0-980314E699A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35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D9D2D-A3C3-4FD7-B6E3-CC96C152574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72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3D784-BF8E-4318-89D0-D249C6A87AA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3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92A9F-C28B-45BE-A96B-53E1126E9C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338E-D33C-4BD7-9432-A926A9E2669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2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47C2-3848-4716-A0AA-3BE8606989D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2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AC0A6-E93E-4D9A-B05D-1C82D2AB8B5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93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57295-5220-4D8F-807E-DBB9C915BA7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61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8BBCF-1A6B-44F0-8CB3-ECB5554E6DF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7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8E3A-26C1-4496-8757-76FB6BE9F0E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54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92A9F-C28B-45BE-A96B-53E1126E9C3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44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2367-CB6F-45CA-B8F3-A68F0D8B6C7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68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977F-BA41-46B6-B706-9F166F1280E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08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694FE-8E5D-41A8-A0FF-CE3D7903588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2367-CB6F-45CA-B8F3-A68F0D8B6C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098A-2017-4188-819D-8ACF88CB43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28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AEF1-5059-490E-99FF-CD85048F917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13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26452-86F4-4429-B4E3-1ECD33A1490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20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2E1F-DDD5-4053-8206-F2D4D55F22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00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1167B-72F9-41E4-B590-3D3D956B978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1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977F-BA41-46B6-B706-9F166F1280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694FE-8E5D-41A8-A0FF-CE3D790358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098A-2017-4188-819D-8ACF88CB43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AEF1-5059-490E-99FF-CD85048F9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26452-86F4-4429-B4E3-1ECD33A149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087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  <p:grpSp>
            <p:nvGrpSpPr>
              <p:cNvPr id="3088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grpSp>
          <p:nvGrpSpPr>
            <p:cNvPr id="308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</p:grpSp>
      </p:grpSp>
      <p:sp>
        <p:nvSpPr>
          <p:cNvPr id="307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22A91F28-3A90-4B50-A075-CA9A579BCC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solidFill>
                  <a:srgbClr val="000000"/>
                </a:solidFill>
                <a:latin typeface="Arial Narrow"/>
                <a:cs typeface="Arial" charset="0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solidFill>
                  <a:srgbClr val="000000"/>
                </a:solidFill>
                <a:latin typeface="Arial Narrow"/>
                <a:cs typeface="Arial" charset="0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  <a:cs typeface="Arial" charset="0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  <a:cs typeface="Arial" charset="0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  <a:cs typeface="Arial" charset="0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914C9F4-43C2-4F08-A4A6-1AC70558128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8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solidFill>
                  <a:srgbClr val="000000"/>
                </a:solidFill>
                <a:latin typeface="Arial Narrow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733D0C37-E06F-4432-8CF4-B6D027D6863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0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087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</p:grpSp>
          <p:grpSp>
            <p:nvGrpSpPr>
              <p:cNvPr id="3088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solidFill>
                  <a:srgbClr val="000000"/>
                </a:solidFill>
                <a:latin typeface="Arial Narrow"/>
              </a:endParaRPr>
            </a:p>
          </p:txBody>
        </p:sp>
        <p:grpSp>
          <p:nvGrpSpPr>
            <p:cNvPr id="308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</a:endParaRPr>
              </a:p>
            </p:txBody>
          </p:sp>
        </p:grpSp>
      </p:grpSp>
      <p:sp>
        <p:nvSpPr>
          <p:cNvPr id="307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22A91F28-3A90-4B50-A075-CA9A579BCCC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3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ipka samot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653136"/>
            <a:ext cx="7772400" cy="1470025"/>
          </a:xfrm>
        </p:spPr>
        <p:txBody>
          <a:bodyPr/>
          <a:lstStyle/>
          <a:p>
            <a:r>
              <a:rPr lang="cs-CZ" b="1" dirty="0" smtClean="0"/>
              <a:t>Lektorské dovednosti</a:t>
            </a:r>
            <a:br>
              <a:rPr lang="cs-CZ" b="1" dirty="0" smtClean="0"/>
            </a:br>
            <a:r>
              <a:rPr lang="cs-CZ" b="1" dirty="0" smtClean="0"/>
              <a:t>aneb naučit se učit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en-US" dirty="0" err="1" smtClean="0">
                <a:latin typeface="Arial Narrow" pitchFamily="34" charset="0"/>
              </a:rPr>
              <a:t>Designování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výcviku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1187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3568" y="1772816"/>
            <a:ext cx="7848600" cy="41148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 Narrow" pitchFamily="34" charset="0"/>
              </a:rPr>
              <a:t>Je </a:t>
            </a:r>
            <a:r>
              <a:rPr lang="en-US" sz="2800" dirty="0" err="1" smtClean="0">
                <a:latin typeface="Arial Narrow" pitchFamily="34" charset="0"/>
              </a:rPr>
              <a:t>třeba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si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promyslet</a:t>
            </a:r>
            <a:r>
              <a:rPr lang="en-US" sz="2800" dirty="0" smtClean="0">
                <a:latin typeface="Arial Narrow" pitchFamily="34" charset="0"/>
              </a:rPr>
              <a:t>, k</a:t>
            </a:r>
            <a:r>
              <a:rPr lang="cs-CZ" sz="2800" dirty="0" err="1" smtClean="0">
                <a:latin typeface="Arial Narrow" pitchFamily="34" charset="0"/>
              </a:rPr>
              <a:t>olik</a:t>
            </a:r>
            <a:r>
              <a:rPr lang="cs-CZ" sz="2800" dirty="0" smtClean="0">
                <a:latin typeface="Arial Narrow" pitchFamily="34" charset="0"/>
              </a:rPr>
              <a:t> času bude ve formě: </a:t>
            </a:r>
            <a:endParaRPr lang="en-US" sz="2800" dirty="0" smtClean="0">
              <a:latin typeface="Arial Narrow" pitchFamily="34" charset="0"/>
            </a:endParaRPr>
          </a:p>
          <a:p>
            <a:pPr marL="432000" indent="-432000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>
              <a:latin typeface="Arial Narrow" pitchFamily="34" charset="0"/>
            </a:endParaRPr>
          </a:p>
          <a:p>
            <a:pPr marL="432000" lvl="1" indent="-432000">
              <a:lnSpc>
                <a:spcPct val="80000"/>
              </a:lnSpc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dirty="0" smtClean="0">
                <a:latin typeface="Arial Narrow" pitchFamily="34" charset="0"/>
              </a:rPr>
              <a:t>akce, </a:t>
            </a:r>
            <a:endParaRPr lang="en-US" dirty="0" smtClean="0">
              <a:latin typeface="Arial Narrow" pitchFamily="34" charset="0"/>
            </a:endParaRPr>
          </a:p>
          <a:p>
            <a:pPr marL="432000" lvl="1" indent="-432000">
              <a:lnSpc>
                <a:spcPct val="80000"/>
              </a:lnSpc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en-US" dirty="0" smtClean="0">
                <a:latin typeface="Arial Narrow" pitchFamily="34" charset="0"/>
              </a:rPr>
              <a:t>d</a:t>
            </a:r>
            <a:r>
              <a:rPr lang="cs-CZ" dirty="0" err="1" smtClean="0">
                <a:latin typeface="Arial Narrow" pitchFamily="34" charset="0"/>
              </a:rPr>
              <a:t>iskusí</a:t>
            </a:r>
            <a:endParaRPr lang="en-US" dirty="0" smtClean="0">
              <a:latin typeface="Arial Narrow" pitchFamily="34" charset="0"/>
            </a:endParaRPr>
          </a:p>
          <a:p>
            <a:pPr marL="432000" lvl="1" indent="-432000">
              <a:lnSpc>
                <a:spcPct val="80000"/>
              </a:lnSpc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dirty="0" smtClean="0">
                <a:latin typeface="Arial Narrow" pitchFamily="34" charset="0"/>
              </a:rPr>
              <a:t>sdělení</a:t>
            </a:r>
            <a:endParaRPr lang="en-US" dirty="0" smtClean="0">
              <a:latin typeface="Arial Narrow" pitchFamily="34" charset="0"/>
            </a:endParaRPr>
          </a:p>
          <a:p>
            <a:pPr marL="432000" indent="-432000">
              <a:lnSpc>
                <a:spcPct val="80000"/>
              </a:lnSpc>
              <a:buClr>
                <a:srgbClr val="DC1202"/>
              </a:buClr>
              <a:buFont typeface="Wingdings" pitchFamily="2" charset="2"/>
              <a:buChar char="§"/>
            </a:pPr>
            <a:endParaRPr lang="en-US" sz="2800" dirty="0" smtClean="0">
              <a:latin typeface="Arial Narrow" pitchFamily="34" charset="0"/>
            </a:endParaRPr>
          </a:p>
          <a:p>
            <a:pPr marL="0" indent="0" algn="just">
              <a:lnSpc>
                <a:spcPct val="80000"/>
              </a:lnSpc>
              <a:buClr>
                <a:srgbClr val="DC1202"/>
              </a:buClr>
              <a:buFont typeface="Wingdings" pitchFamily="2" charset="2"/>
              <a:buNone/>
            </a:pPr>
            <a:r>
              <a:rPr lang="cs-CZ" sz="2800" dirty="0" smtClean="0">
                <a:latin typeface="Arial Narrow" pitchFamily="34" charset="0"/>
              </a:rPr>
              <a:t>Při tvorbě pořadí jednotlivých aktivit je třeba dbát na to, aby po sobě nenásledovaly metody stejného charakteru, aby se střídaly části, ve kterých jsou aktivnější účastníci a ve kterých je aktivnější lektor.</a:t>
            </a:r>
            <a:r>
              <a:rPr lang="en-US" sz="2800" dirty="0" smtClean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0" y="13266"/>
            <a:ext cx="2792870" cy="5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cs-CZ" dirty="0" smtClean="0">
                <a:latin typeface="Arial Narrow" pitchFamily="34" charset="0"/>
              </a:rPr>
              <a:t>Rytmus výcviku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0835571"/>
              </p:ext>
            </p:extLst>
          </p:nvPr>
        </p:nvGraphicFramePr>
        <p:xfrm>
          <a:off x="-324544" y="1556792"/>
          <a:ext cx="77724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0" y="13266"/>
            <a:ext cx="2792870" cy="5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6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28" y="592877"/>
            <a:ext cx="2261644" cy="319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/>
              <a:t>Rétorické figury v diskusi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3568" y="1988840"/>
            <a:ext cx="679512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tx2"/>
              </a:buClr>
              <a:buSzTx/>
              <a:buFont typeface="Wingdings" pitchFamily="2" charset="2"/>
              <a:buChar char="o"/>
            </a:pPr>
            <a:r>
              <a:rPr kumimoji="1" lang="cs-CZ" b="1" dirty="0"/>
              <a:t>…jinými slovy chcete říci, že</a:t>
            </a:r>
            <a:r>
              <a:rPr kumimoji="1" lang="cs-CZ" b="1" dirty="0" smtClean="0"/>
              <a:t>…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2"/>
              </a:buClr>
              <a:buSzTx/>
              <a:buFont typeface="Wingdings" pitchFamily="2" charset="2"/>
              <a:buChar char="o"/>
            </a:pPr>
            <a:r>
              <a:rPr kumimoji="1" lang="cs-CZ" b="1" dirty="0"/>
              <a:t>…měl bych stejné obavy, kdybych si myslel</a:t>
            </a:r>
            <a:r>
              <a:rPr kumimoji="1" lang="cs-CZ" b="1" dirty="0" smtClean="0"/>
              <a:t>…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2"/>
              </a:buClr>
              <a:buSzTx/>
              <a:buFont typeface="Wingdings" pitchFamily="2" charset="2"/>
              <a:buChar char="o"/>
            </a:pPr>
            <a:r>
              <a:rPr kumimoji="1" lang="cs-CZ" b="1" dirty="0">
                <a:solidFill>
                  <a:schemeClr val="tx2"/>
                </a:solidFill>
              </a:rPr>
              <a:t>To snad nemůžete myslet vážně! </a:t>
            </a:r>
            <a:r>
              <a:rPr kumimoji="1" lang="cs-CZ" b="1" dirty="0"/>
              <a:t>- Chci vás ubezpečit, že to opravdu beru vážně</a:t>
            </a:r>
            <a:r>
              <a:rPr kumimoji="1" lang="cs-CZ" b="1" dirty="0" smtClean="0"/>
              <a:t>.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2"/>
              </a:buClr>
              <a:buSzTx/>
              <a:buFont typeface="Wingdings" pitchFamily="2" charset="2"/>
              <a:buChar char="o"/>
            </a:pPr>
            <a:r>
              <a:rPr kumimoji="1" lang="cs-CZ" b="1" dirty="0">
                <a:solidFill>
                  <a:schemeClr val="tx2"/>
                </a:solidFill>
              </a:rPr>
              <a:t>Prezentace problém velmi zjednodušuje a je povrchní </a:t>
            </a:r>
            <a:r>
              <a:rPr kumimoji="1" lang="cs-CZ" b="1" dirty="0"/>
              <a:t>– Dělat jednoduché věci a s nadhledem je to nejtěžší. A také jsem chtěl poskytnou vám všem prostor pro diskusi</a:t>
            </a:r>
            <a:r>
              <a:rPr kumimoji="1" lang="cs-CZ" b="1" dirty="0" smtClean="0"/>
              <a:t>.</a:t>
            </a:r>
            <a:endParaRPr kumimoji="1" lang="cs-CZ" b="1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286520"/>
            <a:ext cx="9144000" cy="6000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0" y="13266"/>
            <a:ext cx="2792870" cy="5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3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458158690"/>
              </p:ext>
            </p:extLst>
          </p:nvPr>
        </p:nvGraphicFramePr>
        <p:xfrm>
          <a:off x="1952620" y="1571612"/>
          <a:ext cx="521497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cs-CZ" dirty="0" smtClean="0"/>
              <a:t>Rebel, kývač, lhostejný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90496" y="3532191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cs-CZ" sz="2000" b="1" dirty="0">
                <a:solidFill>
                  <a:schemeClr val="tx2"/>
                </a:solidFill>
              </a:rPr>
              <a:t>Nepřátelský svět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6881842" y="3532191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cs-CZ" sz="2000" b="1" dirty="0">
                <a:solidFill>
                  <a:schemeClr val="tx2"/>
                </a:solidFill>
              </a:rPr>
              <a:t>Přátelský svět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452834" y="1142984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cs-CZ" sz="2000" b="1" dirty="0" err="1">
                <a:solidFill>
                  <a:schemeClr val="tx2"/>
                </a:solidFill>
              </a:rPr>
              <a:t>Proaktivní</a:t>
            </a:r>
            <a:r>
              <a:rPr kumimoji="1" lang="cs-CZ" sz="2000" b="1" dirty="0">
                <a:solidFill>
                  <a:schemeClr val="tx2"/>
                </a:solidFill>
              </a:rPr>
              <a:t> odpověď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3381380" y="5857892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cs-CZ" sz="2000" b="1" dirty="0">
                <a:solidFill>
                  <a:schemeClr val="tx2"/>
                </a:solidFill>
              </a:rPr>
              <a:t>Reaktivní odpověď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0" y="13266"/>
            <a:ext cx="2792870" cy="5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0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0" y="13266"/>
            <a:ext cx="2792870" cy="5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292064693"/>
              </p:ext>
            </p:extLst>
          </p:nvPr>
        </p:nvGraphicFramePr>
        <p:xfrm>
          <a:off x="1952620" y="1571612"/>
          <a:ext cx="521497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7384"/>
            <a:ext cx="8391556" cy="1143000"/>
          </a:xfrm>
        </p:spPr>
        <p:txBody>
          <a:bodyPr/>
          <a:lstStyle/>
          <a:p>
            <a:r>
              <a:rPr lang="cs-CZ" dirty="0" smtClean="0"/>
              <a:t>Práce s rebelem, kývačem a lhostejným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90496" y="3532191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cs-CZ" sz="2000" b="1" dirty="0">
                <a:solidFill>
                  <a:schemeClr val="tx2"/>
                </a:solidFill>
              </a:rPr>
              <a:t>Nepřátelský svět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6881842" y="3532191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cs-CZ" sz="2000" b="1" dirty="0">
                <a:solidFill>
                  <a:schemeClr val="tx2"/>
                </a:solidFill>
              </a:rPr>
              <a:t>Přátelský svět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452834" y="1142984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cs-CZ" sz="2000" b="1" dirty="0" err="1">
                <a:solidFill>
                  <a:schemeClr val="tx2"/>
                </a:solidFill>
              </a:rPr>
              <a:t>Proaktivní</a:t>
            </a:r>
            <a:r>
              <a:rPr kumimoji="1" lang="cs-CZ" sz="2000" b="1" dirty="0">
                <a:solidFill>
                  <a:schemeClr val="tx2"/>
                </a:solidFill>
              </a:rPr>
              <a:t> odpověď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3381380" y="5857892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cs-CZ" sz="2000" b="1" dirty="0">
                <a:solidFill>
                  <a:schemeClr val="tx2"/>
                </a:solidFill>
              </a:rPr>
              <a:t>Reaktivní odpověď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28596" y="1428736"/>
            <a:ext cx="1873250" cy="1804749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cs-CZ" sz="2000" b="1" dirty="0"/>
              <a:t>Najít něco, s čím mohu souhlasit, překlopit jej na svou stranu.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28596" y="4214818"/>
            <a:ext cx="1873250" cy="1804749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cs-CZ" sz="2000" b="1" dirty="0"/>
              <a:t>Podporovat a pověřovat úkoly, které zvládne, povzbuzovat.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786578" y="4429132"/>
            <a:ext cx="1873250" cy="1464231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cs-CZ" sz="2000" b="1" dirty="0"/>
              <a:t>Zadat samostatný a krátkodobý úkol, oceňovat.</a:t>
            </a:r>
          </a:p>
        </p:txBody>
      </p:sp>
    </p:spTree>
    <p:extLst>
      <p:ext uri="{BB962C8B-B14F-4D97-AF65-F5344CB8AC3E}">
        <p14:creationId xmlns:p14="http://schemas.microsoft.com/office/powerpoint/2010/main" val="19823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155679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3600" b="1" dirty="0" smtClean="0"/>
              <a:t>Speciální techniky vedení workshopu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5496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800600" y="4048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7391400" cy="1143000"/>
          </a:xfrm>
        </p:spPr>
        <p:txBody>
          <a:bodyPr/>
          <a:lstStyle/>
          <a:p>
            <a:r>
              <a:rPr lang="cs-CZ" sz="4000" b="1" smtClean="0"/>
              <a:t>Kolečko pravdy</a:t>
            </a:r>
            <a:endParaRPr lang="cs-CZ" sz="4000" smtClean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611188" y="1628775"/>
            <a:ext cx="8267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800"/>
              <a:t>Řekněte každý sám za sebe, co byste od ostatních uvítali v oblasti komunikace, nebo naopak co nemáte rádi.</a:t>
            </a:r>
          </a:p>
        </p:txBody>
      </p:sp>
      <p:pic>
        <p:nvPicPr>
          <p:cNvPr id="17414" name="Picture 2" descr="http://t0.gstatic.com/images?q=tbn:ANd9GcTr9M1WqsebU4RsMp0O6sGpdK_8r85I7BXqJEw7QaqdoqKY-kc&amp;t=1&amp;usg=__IHMmIxIZN7MuDSCZOouciYVeu5c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74938"/>
            <a:ext cx="4340225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297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Arial Narrow" pitchFamily="34" charset="0"/>
              </a:rPr>
              <a:t>Motivační workshop</a:t>
            </a:r>
          </a:p>
        </p:txBody>
      </p:sp>
      <p:sp>
        <p:nvSpPr>
          <p:cNvPr id="44035" name="TextovéPole 2"/>
          <p:cNvSpPr txBox="1">
            <a:spLocks noChangeArrowheads="1"/>
          </p:cNvSpPr>
          <p:nvPr/>
        </p:nvSpPr>
        <p:spPr bwMode="auto">
          <a:xfrm>
            <a:off x="642938" y="1714500"/>
            <a:ext cx="8001000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cs-CZ" sz="2400" dirty="0">
                <a:latin typeface="Arial Narrow" pitchFamily="34" charset="0"/>
              </a:rPr>
              <a:t>Je rok </a:t>
            </a:r>
            <a:r>
              <a:rPr lang="cs-CZ" sz="2400" dirty="0" smtClean="0">
                <a:latin typeface="Arial Narrow" pitchFamily="34" charset="0"/>
              </a:rPr>
              <a:t>2015. </a:t>
            </a:r>
            <a:r>
              <a:rPr lang="cs-CZ" sz="2400" dirty="0" smtClean="0">
                <a:latin typeface="Arial Narrow" pitchFamily="34" charset="0"/>
              </a:rPr>
              <a:t>Vaše organizace byla vyhodnocena </a:t>
            </a:r>
            <a:r>
              <a:rPr lang="cs-CZ" sz="2400" dirty="0">
                <a:latin typeface="Arial Narrow" pitchFamily="34" charset="0"/>
              </a:rPr>
              <a:t>jako </a:t>
            </a:r>
            <a:r>
              <a:rPr lang="cs-CZ" sz="2400" dirty="0" smtClean="0">
                <a:latin typeface="Arial Narrow" pitchFamily="34" charset="0"/>
              </a:rPr>
              <a:t>nejprogresivnější </a:t>
            </a:r>
            <a:r>
              <a:rPr lang="cs-CZ" sz="2400" dirty="0" smtClean="0">
                <a:latin typeface="Arial Narrow" pitchFamily="34" charset="0"/>
              </a:rPr>
              <a:t>v ČR ve svém oboru. </a:t>
            </a:r>
            <a:r>
              <a:rPr lang="cs-CZ" sz="2400" dirty="0">
                <a:latin typeface="Arial Narrow" pitchFamily="34" charset="0"/>
              </a:rPr>
              <a:t>Váš úspěch vzbudil pozornost a dostali jste zadání, abyste vytvořili případovou studii Vašeho úspěchu a bodový scénář pro dokumentární film o Vaši práci. </a:t>
            </a:r>
          </a:p>
          <a:p>
            <a:pPr eaLnBrk="1" hangingPunct="1">
              <a:buNone/>
            </a:pPr>
            <a:endParaRPr lang="cs-CZ" sz="2400" dirty="0">
              <a:latin typeface="Arial Narrow" pitchFamily="34" charset="0"/>
            </a:endParaRPr>
          </a:p>
          <a:p>
            <a:pPr eaLnBrk="1" hangingPunct="1">
              <a:buNone/>
            </a:pPr>
            <a:r>
              <a:rPr lang="cs-CZ" sz="2400" dirty="0">
                <a:latin typeface="Arial Narrow" pitchFamily="34" charset="0"/>
              </a:rPr>
              <a:t>Rozdělte se na 2 skupiny. Na práci máte k dispozici 25 minut.</a:t>
            </a:r>
          </a:p>
          <a:p>
            <a:pPr eaLnBrk="1" hangingPunct="1">
              <a:buNone/>
            </a:pPr>
            <a:endParaRPr lang="cs-CZ" sz="2400" dirty="0">
              <a:latin typeface="Arial Narrow" pitchFamily="34" charset="0"/>
            </a:endParaRPr>
          </a:p>
          <a:p>
            <a:pPr eaLnBrk="1" hangingPunct="1">
              <a:buNone/>
            </a:pPr>
            <a:r>
              <a:rPr lang="cs-CZ" sz="2400" dirty="0">
                <a:latin typeface="Arial Narrow" pitchFamily="34" charset="0"/>
              </a:rPr>
              <a:t>Po 25 minutách budete prezentovat výsledky své práce.</a:t>
            </a:r>
          </a:p>
        </p:txBody>
      </p:sp>
      <p:sp>
        <p:nvSpPr>
          <p:cNvPr id="44036" name="TextovéPole 3"/>
          <p:cNvSpPr txBox="1">
            <a:spLocks noChangeArrowheads="1"/>
          </p:cNvSpPr>
          <p:nvPr/>
        </p:nvSpPr>
        <p:spPr bwMode="auto">
          <a:xfrm>
            <a:off x="714375" y="5286375"/>
            <a:ext cx="8215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cs-CZ" sz="2400" b="1" dirty="0">
                <a:solidFill>
                  <a:srgbClr val="FF0000"/>
                </a:solidFill>
                <a:latin typeface="Arial Narrow" pitchFamily="34" charset="0"/>
              </a:rPr>
              <a:t>Co nám z toho vyplývá? V čem nás výstupy inspirují pro současnost?</a:t>
            </a:r>
          </a:p>
        </p:txBody>
      </p:sp>
    </p:spTree>
    <p:extLst>
      <p:ext uri="{BB962C8B-B14F-4D97-AF65-F5344CB8AC3E}">
        <p14:creationId xmlns:p14="http://schemas.microsoft.com/office/powerpoint/2010/main" val="28963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9906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 Narrow" pitchFamily="34" charset="0"/>
              </a:rPr>
              <a:t>Technika Swaping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143000" y="1676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sz="2000"/>
              <a:t>Tuto techniku je vhodné použít, když se tým rozdělí na 2 názorové skupiny, které setrvávají na svém a proces řešení uvízl na mrtvém bodě.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143000" y="2743200"/>
            <a:ext cx="3124200" cy="466725"/>
          </a:xfrm>
          <a:prstGeom prst="rect">
            <a:avLst/>
          </a:prstGeom>
          <a:solidFill>
            <a:srgbClr val="FF898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b="1"/>
              <a:t> REFLEXE A MOTIVACE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143000" y="3505200"/>
            <a:ext cx="3124200" cy="831850"/>
          </a:xfrm>
          <a:prstGeom prst="rect">
            <a:avLst/>
          </a:prstGeom>
          <a:solidFill>
            <a:srgbClr val="CC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cs-CZ" b="1"/>
              <a:t>PREZENTACE NÁZORU DRUHÉ STRANY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143000" y="4648200"/>
            <a:ext cx="3124200" cy="831850"/>
          </a:xfrm>
          <a:prstGeom prst="rect">
            <a:avLst/>
          </a:pr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cs-CZ" b="1"/>
              <a:t>PROTIARGUMENTACE VLASTNÍHO NÁZORU 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4343400" y="2695575"/>
            <a:ext cx="449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sz="1600" dirty="0"/>
              <a:t>Zachycení podstatných bodů klíčových bodů vlastního názoru za pomocí mediátora. Formulace společného cíle.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143000" y="5867400"/>
            <a:ext cx="3124200" cy="466725"/>
          </a:xfrm>
          <a:prstGeom prst="rect">
            <a:avLst/>
          </a:prstGeom>
          <a:solidFill>
            <a:srgbClr val="C6E4EE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cs-CZ" b="1"/>
              <a:t>HLEDÁNÍ KONSENSU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4343400" y="3441700"/>
            <a:ext cx="480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sz="1600" dirty="0"/>
              <a:t>Skupina má za úkol co nejpřesvědčivěji prezentovat názor druhé strany. Lze dokonce soutěžit, která prezentace byla věrohodnější.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4343400" y="4495800"/>
            <a:ext cx="4495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sz="1600"/>
              <a:t>De facto skupina má za úkol kriticky posuzovat svůj vlastní názor prezentovaný protistranou. Je zde nutno rozlišovat mezi popisem, pocitem a hodnocením. Protiargumentace se pečlivě zapisuje.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4343400" y="5727700"/>
            <a:ext cx="4419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sz="1600"/>
              <a:t>Hledání bodů, v nichž došlo k názorovému sblížení, aniž dojde ke snadným kompromisům. Mohou se zde objevit i zcela nová řešení.</a:t>
            </a:r>
          </a:p>
        </p:txBody>
      </p:sp>
    </p:spTree>
    <p:extLst>
      <p:ext uri="{BB962C8B-B14F-4D97-AF65-F5344CB8AC3E}">
        <p14:creationId xmlns:p14="http://schemas.microsoft.com/office/powerpoint/2010/main" val="3554249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65540" grpId="0" animBg="1" autoUpdateAnimBg="0"/>
      <p:bldP spid="65541" grpId="0" animBg="1" autoUpdateAnimBg="0"/>
      <p:bldP spid="65542" grpId="0" animBg="1" autoUpdateAnimBg="0"/>
      <p:bldP spid="65543" grpId="0" autoUpdateAnimBg="0"/>
      <p:bldP spid="65544" grpId="0" animBg="1" autoUpdateAnimBg="0"/>
      <p:bldP spid="65545" grpId="0" autoUpdateAnimBg="0"/>
      <p:bldP spid="65546" grpId="0" autoUpdateAnimBg="0"/>
      <p:bldP spid="6554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 Narrow" pitchFamily="34" charset="0"/>
              </a:rPr>
              <a:t>Technika ďáblova advokáta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143000" y="17526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sz="2000" dirty="0"/>
              <a:t>Tuto techniku je vhodné použít, když tým poměrně snadno dospívá                  k jednotnému názoru a je zde riziko ocitnutí se na scestí.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628900" y="2825750"/>
            <a:ext cx="3886200" cy="466725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b="1"/>
              <a:t>REFLEXE A MOTIVACE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628900" y="3435350"/>
            <a:ext cx="3886200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cs-CZ" b="1" dirty="0"/>
              <a:t>URČENÍ ROLÍ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628900" y="4044950"/>
            <a:ext cx="3886200" cy="466725"/>
          </a:xfrm>
          <a:prstGeom prst="rect">
            <a:avLst/>
          </a:prstGeom>
          <a:solidFill>
            <a:srgbClr val="FF898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b="1"/>
              <a:t>HLEDÁNÍ KRITICKÝCH MÍST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628900" y="4730750"/>
            <a:ext cx="3886200" cy="466725"/>
          </a:xfrm>
          <a:prstGeom prst="rect">
            <a:avLst/>
          </a:prstGeom>
          <a:solidFill>
            <a:srgbClr val="C6E4EE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cs-CZ" b="1"/>
              <a:t>VĚCNÉ VYVRACENÍ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2628900" y="5340350"/>
            <a:ext cx="38862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cs-CZ" b="1"/>
              <a:t>PŘEFORMULOVÁNÍ POSTUPU NEBO ZABEZPEČENÍ</a:t>
            </a:r>
          </a:p>
        </p:txBody>
      </p:sp>
    </p:spTree>
    <p:extLst>
      <p:ext uri="{BB962C8B-B14F-4D97-AF65-F5344CB8AC3E}">
        <p14:creationId xmlns:p14="http://schemas.microsoft.com/office/powerpoint/2010/main" val="919251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utoUpdateAnimBg="0"/>
      <p:bldP spid="66564" grpId="0" animBg="1" autoUpdateAnimBg="0"/>
      <p:bldP spid="66565" grpId="0" animBg="1" autoUpdateAnimBg="0"/>
      <p:bldP spid="66566" grpId="0" animBg="1" autoUpdateAnimBg="0"/>
      <p:bldP spid="66567" grpId="0" animBg="1" autoUpdateAnimBg="0"/>
      <p:bldP spid="6656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0" y="13266"/>
            <a:ext cx="2792870" cy="5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r>
              <a:rPr lang="cs-CZ" dirty="0" smtClean="0"/>
              <a:t>Identifikace rozvojových potřeb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2028056"/>
          </a:xfrm>
        </p:spPr>
        <p:txBody>
          <a:bodyPr/>
          <a:lstStyle/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Máme k dispozici dva základní vstupy pro identifikaci mezery, rozvojových potřeb a možností. Tím prvním je hodnocení pracovního výkonu a kompetencí, tím druhým je rozpracovaná business strategie do cílů a způsobů jejich naplnění. Dá se tedy říci, že identifikujeme: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691680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29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cs-CZ" dirty="0" smtClean="0"/>
              <a:t>SWOT analýza</a:t>
            </a:r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43063" y="2495550"/>
          <a:ext cx="6019816" cy="2255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9908"/>
                <a:gridCol w="300990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Silné stránky</a:t>
                      </a:r>
                    </a:p>
                    <a:p>
                      <a:pPr algn="r"/>
                      <a:endParaRPr lang="cs-CZ" dirty="0" smtClean="0"/>
                    </a:p>
                    <a:p>
                      <a:pPr algn="r"/>
                      <a:r>
                        <a:rPr lang="cs-CZ" sz="3200" dirty="0" smtClean="0"/>
                        <a:t>Strengths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Slabé stránky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sz="3200" dirty="0" smtClean="0"/>
                        <a:t>Weaknesses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3200" dirty="0" smtClean="0"/>
                        <a:t>Opportunities</a:t>
                      </a:r>
                    </a:p>
                    <a:p>
                      <a:pPr algn="r"/>
                      <a:endParaRPr lang="cs-CZ" dirty="0" smtClean="0"/>
                    </a:p>
                    <a:p>
                      <a:pPr algn="r"/>
                      <a:r>
                        <a:rPr lang="cs-CZ" dirty="0" smtClean="0"/>
                        <a:t>Příležitosti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Threats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Hrozby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22" name="Right Brace 4"/>
          <p:cNvSpPr>
            <a:spLocks/>
          </p:cNvSpPr>
          <p:nvPr/>
        </p:nvSpPr>
        <p:spPr bwMode="auto">
          <a:xfrm rot="5400000">
            <a:off x="4286250" y="2500313"/>
            <a:ext cx="749300" cy="4965700"/>
          </a:xfrm>
          <a:prstGeom prst="rightBrace">
            <a:avLst>
              <a:gd name="adj1" fmla="val 41266"/>
              <a:gd name="adj2" fmla="val 50000"/>
            </a:avLst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lang="en-US" b="1"/>
          </a:p>
        </p:txBody>
      </p:sp>
      <p:sp>
        <p:nvSpPr>
          <p:cNvPr id="17423" name="Right Brace 5"/>
          <p:cNvSpPr>
            <a:spLocks/>
          </p:cNvSpPr>
          <p:nvPr/>
        </p:nvSpPr>
        <p:spPr bwMode="auto">
          <a:xfrm rot="-5400000">
            <a:off x="4286250" y="-107950"/>
            <a:ext cx="749300" cy="4965700"/>
          </a:xfrm>
          <a:prstGeom prst="rightBrace">
            <a:avLst>
              <a:gd name="adj1" fmla="val 41266"/>
              <a:gd name="adj2" fmla="val 50000"/>
            </a:avLst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lang="en-US" b="1"/>
          </a:p>
        </p:txBody>
      </p:sp>
      <p:sp>
        <p:nvSpPr>
          <p:cNvPr id="17424" name="Right Brace 6"/>
          <p:cNvSpPr>
            <a:spLocks/>
          </p:cNvSpPr>
          <p:nvPr/>
        </p:nvSpPr>
        <p:spPr bwMode="auto">
          <a:xfrm rot="10800000">
            <a:off x="1285875" y="2714625"/>
            <a:ext cx="534988" cy="1928813"/>
          </a:xfrm>
          <a:prstGeom prst="rightBrace">
            <a:avLst>
              <a:gd name="adj1" fmla="val 41294"/>
              <a:gd name="adj2" fmla="val 50000"/>
            </a:avLst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lang="en-US" b="1"/>
          </a:p>
        </p:txBody>
      </p:sp>
      <p:sp>
        <p:nvSpPr>
          <p:cNvPr id="17425" name="Right Brace 7"/>
          <p:cNvSpPr>
            <a:spLocks/>
          </p:cNvSpPr>
          <p:nvPr/>
        </p:nvSpPr>
        <p:spPr bwMode="auto">
          <a:xfrm>
            <a:off x="7500938" y="2643188"/>
            <a:ext cx="536575" cy="1928812"/>
          </a:xfrm>
          <a:prstGeom prst="rightBrace">
            <a:avLst>
              <a:gd name="adj1" fmla="val 41172"/>
              <a:gd name="adj2" fmla="val 50000"/>
            </a:avLst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lang="en-US" b="1"/>
          </a:p>
        </p:txBody>
      </p:sp>
      <p:sp>
        <p:nvSpPr>
          <p:cNvPr id="17427" name="TextBox 9"/>
          <p:cNvSpPr txBox="1">
            <a:spLocks noChangeArrowheads="1"/>
          </p:cNvSpPr>
          <p:nvPr/>
        </p:nvSpPr>
        <p:spPr bwMode="auto">
          <a:xfrm>
            <a:off x="3878263" y="5429250"/>
            <a:ext cx="162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sz="2000" i="1"/>
              <a:t>vnější prostředí</a:t>
            </a:r>
            <a:endParaRPr lang="en-US" sz="2000" i="1"/>
          </a:p>
        </p:txBody>
      </p:sp>
      <p:sp>
        <p:nvSpPr>
          <p:cNvPr id="17428" name="TextBox 10"/>
          <p:cNvSpPr txBox="1">
            <a:spLocks noChangeArrowheads="1"/>
          </p:cNvSpPr>
          <p:nvPr/>
        </p:nvSpPr>
        <p:spPr bwMode="auto">
          <a:xfrm>
            <a:off x="3857625" y="1643063"/>
            <a:ext cx="164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sz="2000" i="1"/>
              <a:t>vnitřní prostředí</a:t>
            </a:r>
            <a:endParaRPr lang="en-US" sz="2000" i="1"/>
          </a:p>
        </p:txBody>
      </p:sp>
      <p:sp>
        <p:nvSpPr>
          <p:cNvPr id="17429" name="TextBox 11"/>
          <p:cNvSpPr txBox="1">
            <a:spLocks noChangeArrowheads="1"/>
          </p:cNvSpPr>
          <p:nvPr/>
        </p:nvSpPr>
        <p:spPr bwMode="auto">
          <a:xfrm rot="-5400000">
            <a:off x="608012" y="3479801"/>
            <a:ext cx="898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sz="2000" i="1" dirty="0"/>
              <a:t>pozitiva</a:t>
            </a:r>
            <a:endParaRPr lang="en-US" sz="2000" i="1" dirty="0"/>
          </a:p>
        </p:txBody>
      </p:sp>
      <p:sp>
        <p:nvSpPr>
          <p:cNvPr id="17430" name="TextBox 12"/>
          <p:cNvSpPr txBox="1">
            <a:spLocks noChangeArrowheads="1"/>
          </p:cNvSpPr>
          <p:nvPr/>
        </p:nvSpPr>
        <p:spPr bwMode="auto">
          <a:xfrm rot="5400000">
            <a:off x="7739856" y="3405982"/>
            <a:ext cx="979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sz="2000" i="1"/>
              <a:t>negativa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35237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Cílené</a:t>
            </a:r>
            <a:r>
              <a:rPr lang="sk-SK" dirty="0" smtClean="0"/>
              <a:t> </a:t>
            </a:r>
            <a:r>
              <a:rPr lang="sk-SK" dirty="0" err="1" smtClean="0"/>
              <a:t>dotazování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Možno </a:t>
            </a:r>
            <a:r>
              <a:rPr lang="sk-SK" dirty="0" err="1" smtClean="0"/>
              <a:t>zahrnout</a:t>
            </a:r>
            <a:r>
              <a:rPr lang="sk-SK" dirty="0" smtClean="0"/>
              <a:t> </a:t>
            </a:r>
            <a:r>
              <a:rPr lang="sk-SK" dirty="0" err="1" smtClean="0"/>
              <a:t>hlasování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Následná práce </a:t>
            </a:r>
            <a:r>
              <a:rPr lang="sk-SK" dirty="0" err="1" smtClean="0"/>
              <a:t>ve</a:t>
            </a:r>
            <a:r>
              <a:rPr lang="sk-SK" dirty="0" smtClean="0"/>
              <a:t> skupinách</a:t>
            </a:r>
          </a:p>
          <a:p>
            <a:pPr>
              <a:buFont typeface="Arial" pitchFamily="34" charset="0"/>
              <a:buChar char="•"/>
            </a:pPr>
            <a:r>
              <a:rPr lang="sk-SK" dirty="0" err="1" smtClean="0"/>
              <a:t>Prezentace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66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cs-CZ" smtClean="0"/>
              <a:t>Metody identifikace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19800" y="949666"/>
            <a:ext cx="2743200" cy="510778"/>
          </a:xfrm>
          <a:prstGeom prst="round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Individuální potřeby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91465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42938" y="1500188"/>
            <a:ext cx="79248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dirty="0"/>
              <a:t>Individuální potřeby identifikujeme ze tří úhlů:</a:t>
            </a:r>
          </a:p>
          <a:p>
            <a:pPr>
              <a:spcBef>
                <a:spcPct val="50000"/>
              </a:spcBef>
            </a:pPr>
            <a:endParaRPr lang="cs-CZ" sz="800" dirty="0"/>
          </a:p>
          <a:p>
            <a:pPr marL="342900" indent="-342900">
              <a:spcBef>
                <a:spcPct val="15000"/>
              </a:spcBef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000" b="1" dirty="0" smtClean="0"/>
              <a:t>Z </a:t>
            </a:r>
            <a:r>
              <a:rPr lang="cs-CZ" sz="2000" b="1" dirty="0"/>
              <a:t>úhlu subjektu vzdělání (individuální potřeby a přání)</a:t>
            </a:r>
          </a:p>
          <a:p>
            <a:pPr marL="342900" indent="-342900">
              <a:spcBef>
                <a:spcPct val="15000"/>
              </a:spcBef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000" b="1" dirty="0" smtClean="0"/>
              <a:t>Z </a:t>
            </a:r>
            <a:r>
              <a:rPr lang="cs-CZ" sz="2000" b="1" dirty="0"/>
              <a:t>úhlu požadavků vyplývajících z funkce</a:t>
            </a:r>
          </a:p>
          <a:p>
            <a:pPr marL="342900" indent="-342900">
              <a:spcBef>
                <a:spcPct val="15000"/>
              </a:spcBef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000" b="1" dirty="0" smtClean="0"/>
              <a:t>Budoucnosti</a:t>
            </a:r>
            <a:endParaRPr lang="cs-CZ" sz="2000" b="1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38200" y="35052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cs-CZ" b="1"/>
              <a:t>Subjektivní metody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105400" y="35052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b="1"/>
              <a:t>Objektivní metody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371600" y="41910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000" dirty="0" err="1" smtClean="0"/>
              <a:t>Autofeedback</a:t>
            </a:r>
            <a:endParaRPr lang="cs-CZ" sz="2000" dirty="0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419600" y="3429000"/>
            <a:ext cx="0" cy="2895600"/>
          </a:xfrm>
          <a:prstGeom prst="line">
            <a:avLst/>
          </a:prstGeom>
          <a:noFill/>
          <a:ln w="38100">
            <a:solidFill>
              <a:srgbClr val="E3C649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838200" y="3962400"/>
            <a:ext cx="6934200" cy="0"/>
          </a:xfrm>
          <a:prstGeom prst="line">
            <a:avLst/>
          </a:prstGeom>
          <a:noFill/>
          <a:ln w="38100">
            <a:solidFill>
              <a:srgbClr val="E3C649"/>
            </a:solidFill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800600" y="41910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000" dirty="0" smtClean="0"/>
              <a:t>Identifikace </a:t>
            </a:r>
            <a:r>
              <a:rPr lang="cs-CZ" sz="2000" dirty="0"/>
              <a:t>nadřízeným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800600" y="5089525"/>
            <a:ext cx="334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000" dirty="0" smtClean="0"/>
              <a:t>Rozvojový </a:t>
            </a:r>
            <a:r>
              <a:rPr lang="cs-CZ" sz="2000" dirty="0"/>
              <a:t>a kariérový plán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371600" y="4572000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000" dirty="0" smtClean="0"/>
              <a:t>Rozvojový </a:t>
            </a:r>
            <a:r>
              <a:rPr lang="cs-CZ" sz="2000" dirty="0"/>
              <a:t>a kariérový plán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800600" y="5546725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000" dirty="0" smtClean="0"/>
              <a:t>360</a:t>
            </a:r>
            <a:r>
              <a:rPr lang="cs-CZ" sz="2000" dirty="0"/>
              <a:t>° feedback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0" y="13266"/>
            <a:ext cx="2792870" cy="5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4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Identifikace rozvojových potřeb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1628775"/>
            <a:ext cx="6019800" cy="4267200"/>
            <a:chOff x="1680" y="1344"/>
            <a:chExt cx="3792" cy="2688"/>
          </a:xfrm>
        </p:grpSpPr>
        <p:sp>
          <p:nvSpPr>
            <p:cNvPr id="19464" name="AutoShape 4"/>
            <p:cNvSpPr>
              <a:spLocks noChangeArrowheads="1"/>
            </p:cNvSpPr>
            <p:nvPr/>
          </p:nvSpPr>
          <p:spPr bwMode="auto">
            <a:xfrm>
              <a:off x="2496" y="1776"/>
              <a:ext cx="2064" cy="1968"/>
            </a:xfrm>
            <a:prstGeom prst="diamond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Char char="•"/>
              </a:pPr>
              <a:endParaRPr lang="cs-CZ"/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3024" y="1344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cs-CZ" sz="2800" b="1" dirty="0" smtClean="0">
                  <a:solidFill>
                    <a:srgbClr val="000099"/>
                  </a:solidFill>
                </a:rPr>
                <a:t>Zná?</a:t>
              </a:r>
              <a:endParaRPr lang="cs-CZ" sz="2800" b="1" dirty="0">
                <a:solidFill>
                  <a:srgbClr val="000099"/>
                </a:solidFill>
              </a:endParaRPr>
            </a:p>
          </p:txBody>
        </p:sp>
        <p:sp>
          <p:nvSpPr>
            <p:cNvPr id="19466" name="Text Box 6"/>
            <p:cNvSpPr txBox="1">
              <a:spLocks noChangeArrowheads="1"/>
            </p:cNvSpPr>
            <p:nvPr/>
          </p:nvSpPr>
          <p:spPr bwMode="auto">
            <a:xfrm>
              <a:off x="1680" y="2592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cs-CZ" sz="2800" b="1" dirty="0" smtClean="0">
                  <a:solidFill>
                    <a:srgbClr val="000099"/>
                  </a:solidFill>
                </a:rPr>
                <a:t>Umí?</a:t>
              </a:r>
              <a:endParaRPr lang="cs-CZ" sz="2800" b="1" dirty="0">
                <a:solidFill>
                  <a:srgbClr val="000099"/>
                </a:solidFill>
              </a:endParaRPr>
            </a:p>
          </p:txBody>
        </p:sp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4464" y="2592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cs-CZ" sz="2800" b="1" dirty="0" smtClean="0">
                  <a:solidFill>
                    <a:srgbClr val="000099"/>
                  </a:solidFill>
                </a:rPr>
                <a:t>Může?</a:t>
              </a:r>
              <a:endParaRPr lang="cs-CZ" sz="2800" b="1" dirty="0">
                <a:solidFill>
                  <a:srgbClr val="000099"/>
                </a:solidFill>
              </a:endParaRPr>
            </a:p>
          </p:txBody>
        </p:sp>
        <p:sp>
          <p:nvSpPr>
            <p:cNvPr id="19468" name="Text Box 8"/>
            <p:cNvSpPr txBox="1">
              <a:spLocks noChangeArrowheads="1"/>
            </p:cNvSpPr>
            <p:nvPr/>
          </p:nvSpPr>
          <p:spPr bwMode="auto">
            <a:xfrm>
              <a:off x="3024" y="3696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cs-CZ" sz="2800" b="1" dirty="0" smtClean="0">
                  <a:solidFill>
                    <a:schemeClr val="tx2"/>
                  </a:solidFill>
                </a:rPr>
                <a:t>Chce?</a:t>
              </a:r>
              <a:endParaRPr lang="cs-CZ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9469" name="Line 9"/>
            <p:cNvSpPr>
              <a:spLocks noChangeShapeType="1"/>
            </p:cNvSpPr>
            <p:nvPr/>
          </p:nvSpPr>
          <p:spPr bwMode="auto">
            <a:xfrm flipH="1" flipV="1">
              <a:off x="3696" y="1728"/>
              <a:ext cx="864" cy="81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70" name="Line 10"/>
            <p:cNvSpPr>
              <a:spLocks noChangeShapeType="1"/>
            </p:cNvSpPr>
            <p:nvPr/>
          </p:nvSpPr>
          <p:spPr bwMode="auto">
            <a:xfrm flipH="1">
              <a:off x="2400" y="1776"/>
              <a:ext cx="768" cy="76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71" name="Line 11"/>
            <p:cNvSpPr>
              <a:spLocks noChangeShapeType="1"/>
            </p:cNvSpPr>
            <p:nvPr/>
          </p:nvSpPr>
          <p:spPr bwMode="auto">
            <a:xfrm>
              <a:off x="2400" y="2976"/>
              <a:ext cx="816" cy="76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9472" name="Oval 12"/>
            <p:cNvSpPr>
              <a:spLocks noChangeArrowheads="1"/>
            </p:cNvSpPr>
            <p:nvPr/>
          </p:nvSpPr>
          <p:spPr bwMode="auto">
            <a:xfrm>
              <a:off x="2976" y="3696"/>
              <a:ext cx="1152" cy="33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Char char="•"/>
              </a:pPr>
              <a:endParaRPr lang="cs-CZ">
                <a:latin typeface="Tahoma" pitchFamily="34" charset="0"/>
              </a:endParaRPr>
            </a:p>
          </p:txBody>
        </p:sp>
      </p:grp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914400" y="4371975"/>
            <a:ext cx="3429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b="1" dirty="0"/>
              <a:t>  Podmínky</a:t>
            </a:r>
          </a:p>
        </p:txBody>
      </p:sp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914400" y="4829175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b="1" dirty="0"/>
              <a:t>  Způsobilosti</a:t>
            </a:r>
          </a:p>
        </p:txBody>
      </p:sp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914400" y="5286375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¨"/>
            </a:pPr>
            <a:r>
              <a:rPr lang="cs-CZ" b="1" dirty="0"/>
              <a:t>  Motivace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0" y="13266"/>
            <a:ext cx="2792870" cy="5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0" y="13266"/>
            <a:ext cx="2792870" cy="5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txBody>
          <a:bodyPr/>
          <a:lstStyle/>
          <a:p>
            <a:r>
              <a:rPr lang="cs-CZ" smtClean="0"/>
              <a:t>Identifikace mezery, potřeb a možností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90800" y="1500188"/>
          <a:ext cx="5715000" cy="477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Rastrový obrázek" r:id="rId5" imgW="7980952" imgH="9914286" progId="PBrush">
                  <p:embed/>
                </p:oleObj>
              </mc:Choice>
              <mc:Fallback>
                <p:oleObj name="Rastrový obrázek" r:id="rId5" imgW="7980952" imgH="991428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2680"/>
                      <a:stretch>
                        <a:fillRect/>
                      </a:stretch>
                    </p:blipFill>
                    <p:spPr bwMode="auto">
                      <a:xfrm>
                        <a:off x="2590800" y="1500188"/>
                        <a:ext cx="5715000" cy="477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685800" y="3810000"/>
            <a:ext cx="2814638" cy="461963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Potřeby organizace</a:t>
            </a: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685800" y="3200400"/>
            <a:ext cx="2814638" cy="461963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Individuální potřeby</a:t>
            </a:r>
          </a:p>
        </p:txBody>
      </p:sp>
    </p:spTree>
    <p:extLst>
      <p:ext uri="{BB962C8B-B14F-4D97-AF65-F5344CB8AC3E}">
        <p14:creationId xmlns:p14="http://schemas.microsoft.com/office/powerpoint/2010/main" val="19114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cs-CZ" smtClean="0"/>
              <a:t>Design vzdělávací aktivity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66938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9575" y="1260475"/>
          <a:ext cx="8305800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4" imgW="10685714" imgH="6295238" progId="PBrush">
                  <p:embed/>
                </p:oleObj>
              </mc:Choice>
              <mc:Fallback>
                <p:oleObj r:id="rId4" imgW="10685714" imgH="62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260475"/>
                        <a:ext cx="8305800" cy="488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0" y="13266"/>
            <a:ext cx="2792870" cy="5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5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cs-CZ" smtClean="0"/>
              <a:t>Realizace</a:t>
            </a:r>
          </a:p>
        </p:txBody>
      </p:sp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3454400" y="1524000"/>
          <a:ext cx="56896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Rastrový obrázek" r:id="rId4" imgW="6954221" imgH="5942857" progId="PBrush">
                  <p:embed/>
                </p:oleObj>
              </mc:Choice>
              <mc:Fallback>
                <p:oleObj name="Rastrový obrázek" r:id="rId4" imgW="6954221" imgH="5942857" progId="PBrush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1524000"/>
                        <a:ext cx="5689600" cy="453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5800" y="1571625"/>
            <a:ext cx="2743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200" b="1"/>
              <a:t>Podpora transferu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62000" y="2257425"/>
            <a:ext cx="24384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Databanka know-how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62000" y="2790825"/>
            <a:ext cx="24384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cs-CZ" sz="2000" b="1">
                <a:solidFill>
                  <a:schemeClr val="accent6">
                    <a:lumMod val="75000"/>
                  </a:schemeClr>
                </a:solidFill>
              </a:rPr>
              <a:t>Záznamy průběhu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3328988"/>
            <a:ext cx="24384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cs-CZ" sz="2000" b="1">
                <a:solidFill>
                  <a:schemeClr val="accent6">
                    <a:lumMod val="75000"/>
                  </a:schemeClr>
                </a:solidFill>
              </a:rPr>
              <a:t>Zakotvení efektů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85800" y="4071938"/>
            <a:ext cx="27432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000" dirty="0" smtClean="0"/>
              <a:t>Domácí </a:t>
            </a:r>
            <a:r>
              <a:rPr lang="cs-CZ" sz="2000" dirty="0"/>
              <a:t>úkol</a:t>
            </a:r>
          </a:p>
          <a:p>
            <a:pPr marL="342900" indent="-342900">
              <a:spcBef>
                <a:spcPct val="10000"/>
              </a:spcBef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000" dirty="0" smtClean="0"/>
              <a:t>Referování </a:t>
            </a:r>
            <a:r>
              <a:rPr lang="cs-CZ" sz="2000" dirty="0"/>
              <a:t>kolegům</a:t>
            </a:r>
          </a:p>
          <a:p>
            <a:pPr marL="342900" indent="-342900">
              <a:spcBef>
                <a:spcPct val="10000"/>
              </a:spcBef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000" dirty="0" smtClean="0"/>
              <a:t>Workshop</a:t>
            </a:r>
            <a:endParaRPr lang="cs-CZ" sz="2000" dirty="0"/>
          </a:p>
          <a:p>
            <a:pPr marL="342900" indent="-342900">
              <a:spcBef>
                <a:spcPct val="10000"/>
              </a:spcBef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000" dirty="0" smtClean="0"/>
              <a:t>Krátké </a:t>
            </a:r>
            <a:r>
              <a:rPr lang="cs-CZ" sz="2000" dirty="0"/>
              <a:t>výcvikové bloky</a:t>
            </a:r>
          </a:p>
          <a:p>
            <a:pPr marL="342900" indent="-342900">
              <a:spcBef>
                <a:spcPct val="10000"/>
              </a:spcBef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000" dirty="0" smtClean="0"/>
              <a:t>Projekt</a:t>
            </a:r>
            <a:endParaRPr lang="cs-CZ" sz="2000" dirty="0"/>
          </a:p>
          <a:p>
            <a:pPr marL="342900" indent="-342900">
              <a:spcBef>
                <a:spcPct val="10000"/>
              </a:spcBef>
              <a:buClr>
                <a:schemeClr val="tx2"/>
              </a:buClr>
              <a:buSzPct val="100000"/>
              <a:buFont typeface="Wingdings" pitchFamily="2" charset="2"/>
              <a:buChar char="o"/>
            </a:pPr>
            <a:r>
              <a:rPr lang="cs-CZ" sz="2000" dirty="0" smtClean="0"/>
              <a:t>atd</a:t>
            </a:r>
            <a:r>
              <a:rPr lang="cs-CZ" sz="2000" dirty="0"/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0" y="13266"/>
            <a:ext cx="2792870" cy="5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6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cs-CZ" smtClean="0"/>
              <a:t>Zpětná vazba (vyhodnocení)</a:t>
            </a:r>
          </a:p>
        </p:txBody>
      </p:sp>
      <p:graphicFrame>
        <p:nvGraphicFramePr>
          <p:cNvPr id="409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386549"/>
              </p:ext>
            </p:extLst>
          </p:nvPr>
        </p:nvGraphicFramePr>
        <p:xfrm>
          <a:off x="1809751" y="1484784"/>
          <a:ext cx="5524500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Rastrový obrázek" r:id="rId4" imgW="6668431" imgH="5676190" progId="PBrush">
                  <p:embed/>
                </p:oleObj>
              </mc:Choice>
              <mc:Fallback>
                <p:oleObj name="Rastrový obrázek" r:id="rId4" imgW="6668431" imgH="5676190" progId="PBrush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1" y="1484784"/>
                        <a:ext cx="5524500" cy="451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0" y="13266"/>
            <a:ext cx="2792870" cy="5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5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0" y="13266"/>
            <a:ext cx="2792870" cy="5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dirty="0" smtClean="0">
                <a:cs typeface="Times New Roman" pitchFamily="18" charset="0"/>
              </a:rPr>
              <a:t>Charakteristiky dobrých kurzů</a:t>
            </a:r>
            <a:r>
              <a:rPr lang="cs-CZ" dirty="0" smtClean="0"/>
              <a:t>, </a:t>
            </a:r>
            <a:r>
              <a:rPr lang="cs-CZ" sz="5400" b="1" dirty="0" smtClean="0">
                <a:solidFill>
                  <a:srgbClr val="FF0000"/>
                </a:solidFill>
              </a:rPr>
              <a:t>3P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029200"/>
            <a:ext cx="8610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	</a:t>
            </a:r>
            <a:r>
              <a:rPr lang="cs-CZ" sz="2400" b="1" dirty="0" smtClean="0">
                <a:solidFill>
                  <a:schemeClr val="tx2"/>
                </a:solidFill>
              </a:rPr>
              <a:t>Potřebujeme, aby v každém bloku bylo jedno téma vztáhnuté k praxi, zaznělo silné poselství a blok obsahoval jedno překvapení.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857224" y="1714488"/>
          <a:ext cx="7358114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25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tivP">
  <a:themeElements>
    <a:clrScheme name="MotivP 9">
      <a:dk1>
        <a:srgbClr val="000000"/>
      </a:dk1>
      <a:lt1>
        <a:srgbClr val="FFFFFF"/>
      </a:lt1>
      <a:dk2>
        <a:srgbClr val="CC330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FF6600"/>
      </a:hlink>
      <a:folHlink>
        <a:srgbClr val="FFCC66"/>
      </a:folHlink>
    </a:clrScheme>
    <a:fontScheme name="Motiv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tiv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9">
        <a:dk1>
          <a:srgbClr val="000000"/>
        </a:dk1>
        <a:lt1>
          <a:srgbClr val="FFFFFF"/>
        </a:lt1>
        <a:dk2>
          <a:srgbClr val="CC33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P">
  <a:themeElements>
    <a:clrScheme name="MotivP 9">
      <a:dk1>
        <a:srgbClr val="000000"/>
      </a:dk1>
      <a:lt1>
        <a:srgbClr val="FFFFFF"/>
      </a:lt1>
      <a:dk2>
        <a:srgbClr val="CC330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FF6600"/>
      </a:hlink>
      <a:folHlink>
        <a:srgbClr val="FFCC66"/>
      </a:folHlink>
    </a:clrScheme>
    <a:fontScheme name="Motiv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tiv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9">
        <a:dk1>
          <a:srgbClr val="000000"/>
        </a:dk1>
        <a:lt1>
          <a:srgbClr val="FFFFFF"/>
        </a:lt1>
        <a:dk2>
          <a:srgbClr val="CC33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tivP">
  <a:themeElements>
    <a:clrScheme name="MotivP 9">
      <a:dk1>
        <a:srgbClr val="000000"/>
      </a:dk1>
      <a:lt1>
        <a:srgbClr val="FFFFFF"/>
      </a:lt1>
      <a:dk2>
        <a:srgbClr val="CC330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FF6600"/>
      </a:hlink>
      <a:folHlink>
        <a:srgbClr val="FFCC66"/>
      </a:folHlink>
    </a:clrScheme>
    <a:fontScheme name="Motiv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tiv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9">
        <a:dk1>
          <a:srgbClr val="000000"/>
        </a:dk1>
        <a:lt1>
          <a:srgbClr val="FFFFFF"/>
        </a:lt1>
        <a:dk2>
          <a:srgbClr val="CC33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tivP">
  <a:themeElements>
    <a:clrScheme name="MotivP 9">
      <a:dk1>
        <a:srgbClr val="000000"/>
      </a:dk1>
      <a:lt1>
        <a:srgbClr val="FFFFFF"/>
      </a:lt1>
      <a:dk2>
        <a:srgbClr val="CC330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FF6600"/>
      </a:hlink>
      <a:folHlink>
        <a:srgbClr val="FFCC66"/>
      </a:folHlink>
    </a:clrScheme>
    <a:fontScheme name="Motiv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tiv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9">
        <a:dk1>
          <a:srgbClr val="000000"/>
        </a:dk1>
        <a:lt1>
          <a:srgbClr val="FFFFFF"/>
        </a:lt1>
        <a:dk2>
          <a:srgbClr val="CC33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Zpětná vazba ČEZ - e-learning</Template>
  <TotalTime>8307</TotalTime>
  <Words>704</Words>
  <Application>Microsoft Office PowerPoint</Application>
  <PresentationFormat>Předvádění na obrazovce (4:3)</PresentationFormat>
  <Paragraphs>159</Paragraphs>
  <Slides>21</Slides>
  <Notes>21</Notes>
  <HiddenSlides>0</HiddenSlides>
  <MMClips>0</MMClips>
  <ScaleCrop>false</ScaleCrop>
  <HeadingPairs>
    <vt:vector size="6" baseType="variant"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MotivP</vt:lpstr>
      <vt:lpstr>1_MotivP</vt:lpstr>
      <vt:lpstr>2_MotivP</vt:lpstr>
      <vt:lpstr>3_MotivP</vt:lpstr>
      <vt:lpstr>Rastrový obrázek</vt:lpstr>
      <vt:lpstr>Lektorské dovednosti aneb naučit se učit</vt:lpstr>
      <vt:lpstr>Identifikace rozvojových potřeb</vt:lpstr>
      <vt:lpstr>Metody identifikace</vt:lpstr>
      <vt:lpstr>Identifikace rozvojových potřeb</vt:lpstr>
      <vt:lpstr>Identifikace mezery, potřeb a možností</vt:lpstr>
      <vt:lpstr>Design vzdělávací aktivity</vt:lpstr>
      <vt:lpstr>Realizace</vt:lpstr>
      <vt:lpstr>Zpětná vazba (vyhodnocení)</vt:lpstr>
      <vt:lpstr>Charakteristiky dobrých kurzů, 3P</vt:lpstr>
      <vt:lpstr>Designování výcviku</vt:lpstr>
      <vt:lpstr>Rytmus výcviku</vt:lpstr>
      <vt:lpstr>Rétorické figury v diskusi</vt:lpstr>
      <vt:lpstr>Rebel, kývač, lhostejný</vt:lpstr>
      <vt:lpstr>Práce s rebelem, kývačem a lhostejným</vt:lpstr>
      <vt:lpstr>Prezentace aplikace PowerPoint</vt:lpstr>
      <vt:lpstr>Kolečko pravdy</vt:lpstr>
      <vt:lpstr>Motivační workshop</vt:lpstr>
      <vt:lpstr>Technika Swaping</vt:lpstr>
      <vt:lpstr>Technika ďáblova advokáta</vt:lpstr>
      <vt:lpstr>SWOT analýza</vt:lpstr>
      <vt:lpstr>Cílené dotazování</vt:lpstr>
    </vt:vector>
  </TitlesOfParts>
  <Company>MotivP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</dc:title>
  <dc:creator>hronik</dc:creator>
  <cp:lastModifiedBy>Laďa</cp:lastModifiedBy>
  <cp:revision>213</cp:revision>
  <dcterms:created xsi:type="dcterms:W3CDTF">2008-11-05T10:22:58Z</dcterms:created>
  <dcterms:modified xsi:type="dcterms:W3CDTF">2013-04-26T18:35:52Z</dcterms:modified>
</cp:coreProperties>
</file>