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</a:t>
            </a:r>
            <a:r>
              <a:rPr lang="cs-CZ" dirty="0" smtClean="0"/>
              <a:t>ilk bottles</a:t>
            </a:r>
            <a:endParaRPr lang="cs-CZ" dirty="0"/>
          </a:p>
        </p:txBody>
      </p:sp>
      <p:pic>
        <p:nvPicPr>
          <p:cNvPr id="4" name="Content Placeholder 3" descr="BBSO0428RSF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524000"/>
            <a:ext cx="3810000" cy="4191000"/>
          </a:xfrm>
        </p:spPr>
      </p:pic>
      <p:pic>
        <p:nvPicPr>
          <p:cNvPr id="5" name="Picture 4" descr="4758025_f24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5800" y="1524000"/>
            <a:ext cx="3505200" cy="4191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Milk bottles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Milk bottles</dc:title>
  <dc:creator>User</dc:creator>
  <cp:lastModifiedBy>User</cp:lastModifiedBy>
  <cp:revision>1</cp:revision>
  <dcterms:created xsi:type="dcterms:W3CDTF">2006-08-16T00:00:00Z</dcterms:created>
  <dcterms:modified xsi:type="dcterms:W3CDTF">2014-03-03T22:22:25Z</dcterms:modified>
</cp:coreProperties>
</file>