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LvCe38CsV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Subcultures as symptoms of the new dimension of class conflict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Reading Cohen (1972) and ‘Resistance through Rituals’ (1976)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Youth Culture – a threat or promise?</a:t>
            </a:r>
            <a:br>
              <a:rPr lang="cs-CZ" dirty="0" smtClean="0"/>
            </a:br>
            <a:r>
              <a:rPr lang="cs-CZ" dirty="0" smtClean="0"/>
              <a:t>Exercise in interpretation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www.youtube.com/watch?v=8LvCe38CsVU</a:t>
            </a:r>
            <a:endParaRPr lang="cs-CZ" dirty="0" smtClean="0"/>
          </a:p>
          <a:p>
            <a:r>
              <a:rPr lang="cs-CZ" dirty="0" smtClean="0"/>
              <a:t>Offer an interpretation of this video – or rather couple of interpretations: </a:t>
            </a:r>
            <a:r>
              <a:rPr lang="en-US" dirty="0" smtClean="0"/>
              <a:t>1) </a:t>
            </a:r>
            <a:r>
              <a:rPr lang="cs-CZ" dirty="0" smtClean="0"/>
              <a:t>you may think in line with </a:t>
            </a:r>
            <a:r>
              <a:rPr lang="en-US" dirty="0" smtClean="0"/>
              <a:t>‘mass culture’ critiques, 2) argue as a proponent of </a:t>
            </a:r>
            <a:r>
              <a:rPr lang="en-US" dirty="0" err="1" smtClean="0"/>
              <a:t>subcultural</a:t>
            </a:r>
            <a:r>
              <a:rPr lang="en-US" dirty="0" smtClean="0"/>
              <a:t> resistance (winning the space, staging an underlying conflict with </a:t>
            </a:r>
            <a:r>
              <a:rPr lang="en-US" smtClean="0"/>
              <a:t>hegemonic forces, </a:t>
            </a:r>
            <a:r>
              <a:rPr lang="en-US" dirty="0" smtClean="0"/>
              <a:t>using mass cultural items creatively…), 3) </a:t>
            </a:r>
            <a:r>
              <a:rPr lang="en-US" smtClean="0"/>
              <a:t>or ?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Problematic changes</a:t>
            </a:r>
            <a:r>
              <a:rPr lang="en-US" dirty="0" smtClean="0"/>
              <a:t> – task 1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Instead of improving the living conditions of the working class, the set of changes presented as ‘modernization’ caused number of problems.</a:t>
            </a:r>
          </a:p>
          <a:p>
            <a:r>
              <a:rPr lang="en-US" dirty="0" smtClean="0"/>
              <a:t>Put down a list of problems as suggested in Cohen’s text.</a:t>
            </a:r>
          </a:p>
          <a:p>
            <a:r>
              <a:rPr lang="en-US" dirty="0" smtClean="0"/>
              <a:t>You can proceed by filling in a provisional table of two columns: CHANGES =&gt; PROBLEMS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went wrong? – task 2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P.87-88 “If someone should ask why the plan to ‘modernize’ the pattern of East End life should have been such a disaster […] the reasons are complex. They are political in so far as the system does not allow for any effective participation by local working-class community in the decision-making process at any stage or level of planning.”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went wrong? – task 2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P.88 “[…] the plans are unconsciously </a:t>
            </a:r>
            <a:r>
              <a:rPr lang="en-US" dirty="0" err="1" smtClean="0"/>
              <a:t>modelled</a:t>
            </a:r>
            <a:r>
              <a:rPr lang="en-US" dirty="0" smtClean="0"/>
              <a:t> on the structure of the middle-class environment [..]”</a:t>
            </a:r>
          </a:p>
          <a:p>
            <a:r>
              <a:rPr lang="en-US" dirty="0" smtClean="0"/>
              <a:t>What difference does Cohen draw between the middle-class and the working-class way of living?</a:t>
            </a:r>
          </a:p>
          <a:p>
            <a:r>
              <a:rPr lang="en-US" dirty="0" smtClean="0"/>
              <a:t>Why should these two distinct life styles be in conflict? (see RTR p.11-13)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Between cultures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the meaning of the ‘dominant culture’ and the ‘parent culture’? (consult RTR p.10-12, Cohen p.89-90)</a:t>
            </a:r>
          </a:p>
          <a:p>
            <a:r>
              <a:rPr lang="en-US" dirty="0" smtClean="0"/>
              <a:t>Observe some of the influential ideas on so-called ‘mass culture’ (RTR p.18-19, see quotes!)</a:t>
            </a:r>
          </a:p>
          <a:p>
            <a:r>
              <a:rPr lang="en-US" dirty="0" smtClean="0"/>
              <a:t>Finally, consider how are young working-class boys positioned vis-à-vis the dominant/parent and mass culture.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Youth Culture as a threat</a:t>
            </a:r>
            <a:endParaRPr lang="cs-CZ" dirty="0"/>
          </a:p>
        </p:txBody>
      </p:sp>
      <p:pic>
        <p:nvPicPr>
          <p:cNvPr id="4" name="Content Placeholder 3" descr="clockwork-orange-1971--large-msg-13028196679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71600" y="1600200"/>
            <a:ext cx="6680200" cy="4218781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Youth Culture as a portent of a more just society?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 persistent and insistent ‘never had it so good’ ideology” (RTR p.22) </a:t>
            </a:r>
          </a:p>
          <a:p>
            <a:r>
              <a:rPr lang="en-US" dirty="0" smtClean="0"/>
              <a:t>OR</a:t>
            </a:r>
          </a:p>
          <a:p>
            <a:r>
              <a:rPr lang="en-US" dirty="0" smtClean="0"/>
              <a:t>“the affluence-consensus-</a:t>
            </a:r>
            <a:r>
              <a:rPr lang="en-US" dirty="0" err="1" smtClean="0"/>
              <a:t>embourgeoisement</a:t>
            </a:r>
            <a:r>
              <a:rPr lang="en-US" dirty="0" smtClean="0"/>
              <a:t> thesis” (RTR p.31)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How do you understand these terms? How does Cohen’s study </a:t>
            </a:r>
            <a:r>
              <a:rPr lang="en-US" dirty="0" err="1" smtClean="0"/>
              <a:t>problematize</a:t>
            </a:r>
            <a:r>
              <a:rPr lang="en-US" dirty="0" smtClean="0"/>
              <a:t> them?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Understanding subcultures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Find in Cohen’s text potential definitions of subcultures (p.89-91)!</a:t>
            </a:r>
          </a:p>
          <a:p>
            <a:endParaRPr lang="en-US" dirty="0" smtClean="0"/>
          </a:p>
          <a:p>
            <a:r>
              <a:rPr lang="en-US" dirty="0" smtClean="0"/>
              <a:t>Let’s clarify these propositions and link them into a coherent explanation – What is the meaning of subcultures for Cohen? How do they emerge? What solutions do they propose? Why are they seen as imperfect solutions? Etc.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Beyond understanding… analysis and critique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Concept-theory-argument-discussion…</a:t>
            </a:r>
          </a:p>
          <a:p>
            <a:endParaRPr lang="en-US" dirty="0" smtClean="0"/>
          </a:p>
          <a:p>
            <a:r>
              <a:rPr lang="en-US" dirty="0" smtClean="0"/>
              <a:t>Locate weak points in Cohen’s understanding of subcultures!</a:t>
            </a:r>
          </a:p>
          <a:p>
            <a:r>
              <a:rPr lang="en-US" dirty="0" smtClean="0"/>
              <a:t>Think of examples that prove his explanation wrong… Show inconsistencies in his reasoning… What are the limits of his subculture theory? Etc.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492</Words>
  <Application>Microsoft Office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Subcultures as symptoms of the new dimension of class conflict</vt:lpstr>
      <vt:lpstr>Problematic changes – task 1 </vt:lpstr>
      <vt:lpstr>What went wrong? – task 2</vt:lpstr>
      <vt:lpstr>What went wrong? – task 2</vt:lpstr>
      <vt:lpstr>Between cultures</vt:lpstr>
      <vt:lpstr>Youth Culture as a threat</vt:lpstr>
      <vt:lpstr>Youth Culture as a portent of a more just society?</vt:lpstr>
      <vt:lpstr>Understanding subcultures</vt:lpstr>
      <vt:lpstr>Beyond understanding… analysis and critique </vt:lpstr>
      <vt:lpstr>Youth Culture – a threat or promise? Exercise in interpretation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28</cp:revision>
  <dcterms:created xsi:type="dcterms:W3CDTF">2006-08-16T00:00:00Z</dcterms:created>
  <dcterms:modified xsi:type="dcterms:W3CDTF">2014-03-10T22:03:52Z</dcterms:modified>
</cp:coreProperties>
</file>