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83E015-C735-4FEC-83CF-F90635523E79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98659D8-3E3B-48D4-B4A8-3ABEFFFFA68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Vývojový model vzniku ADHD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(dle </a:t>
            </a:r>
            <a:r>
              <a:rPr lang="cs-CZ" sz="3100" dirty="0" err="1"/>
              <a:t>Ladnier</a:t>
            </a:r>
            <a:r>
              <a:rPr lang="cs-CZ" sz="3100" dirty="0"/>
              <a:t> &amp; </a:t>
            </a:r>
            <a:r>
              <a:rPr lang="cs-CZ" sz="3100" dirty="0" err="1"/>
              <a:t>Massanari</a:t>
            </a:r>
            <a:r>
              <a:rPr lang="cs-CZ" sz="3100" dirty="0"/>
              <a:t>, 2000)</a:t>
            </a:r>
            <a:r>
              <a:rPr lang="cs-CZ" dirty="0"/>
              <a:t>	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530225"/>
            <a:ext cx="9361040" cy="43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5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176</TotalTime>
  <Words>4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Aspekt</vt:lpstr>
      <vt:lpstr>Vývojový model vzniku ADHD  (dle Ladnier &amp; Massanari, 2000) 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Lacinová</dc:creator>
  <cp:lastModifiedBy>Lenka Lacinová</cp:lastModifiedBy>
  <cp:revision>6</cp:revision>
  <dcterms:created xsi:type="dcterms:W3CDTF">2013-09-30T11:43:19Z</dcterms:created>
  <dcterms:modified xsi:type="dcterms:W3CDTF">2014-04-08T09:52:12Z</dcterms:modified>
</cp:coreProperties>
</file>