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183E015-C735-4FEC-83CF-F90635523E79}" type="datetimeFigureOut">
              <a:rPr lang="cs-CZ" smtClean="0"/>
              <a:t>8.4.2014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98659D8-3E3B-48D4-B4A8-3ABEFFFFA68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Vývojový model vzniku ADHD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3100" dirty="0" smtClean="0"/>
              <a:t>(dle </a:t>
            </a:r>
            <a:r>
              <a:rPr lang="cs-CZ" sz="3100" dirty="0" err="1"/>
              <a:t>Ladnier</a:t>
            </a:r>
            <a:r>
              <a:rPr lang="cs-CZ" sz="3100" dirty="0"/>
              <a:t> &amp; </a:t>
            </a:r>
            <a:r>
              <a:rPr lang="cs-CZ" sz="3100" dirty="0" err="1"/>
              <a:t>Massanari</a:t>
            </a:r>
            <a:r>
              <a:rPr lang="cs-CZ" sz="3100" dirty="0"/>
              <a:t>, 2000)</a:t>
            </a:r>
            <a:r>
              <a:rPr lang="cs-CZ" dirty="0"/>
              <a:t>	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530225"/>
            <a:ext cx="9361040" cy="43389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95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4</Words>
  <Application>Microsoft Office PowerPoint</Application>
  <PresentationFormat>Předvádění na obrazovce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Aspekt</vt:lpstr>
      <vt:lpstr>Vývojový model vzniku ADHD  (dle Ladnier &amp; Massanari, 2000) </vt:lpstr>
    </vt:vector>
  </TitlesOfParts>
  <Company>CIKT FSS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Lacinová</dc:creator>
  <cp:lastModifiedBy>Lenka Lacinová</cp:lastModifiedBy>
  <cp:revision>6</cp:revision>
  <dcterms:created xsi:type="dcterms:W3CDTF">2013-09-30T11:43:19Z</dcterms:created>
  <dcterms:modified xsi:type="dcterms:W3CDTF">2014-04-08T09:52:12Z</dcterms:modified>
</cp:coreProperties>
</file>