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532" r:id="rId94"/>
    <p:sldId id="539" r:id="rId95"/>
  </p:sldIdLst>
  <p:sldSz cx="9144000" cy="6858000" type="screen4x3"/>
  <p:notesSz cx="6669088" cy="9928225"/>
  <p:custDataLst>
    <p:tags r:id="rId98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1</a:t>
            </a:r>
            <a:r>
              <a:rPr lang="cs-CZ" sz="1600" b="1" dirty="0" smtClean="0">
                <a:latin typeface="Verdana" panose="020B0604030504040204" pitchFamily="34" charset="0"/>
              </a:rPr>
              <a:t>. dubna 2014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</a:t>
            </a:r>
            <a:r>
              <a:rPr lang="cs-CZ" sz="22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SPSP</a:t>
            </a:r>
            <a:endParaRPr lang="cs-CZ" sz="2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7f8d4b261e74167a97ef60646ca683c862e41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5215</TotalTime>
  <Words>4143</Words>
  <Application>Microsoft Office PowerPoint</Application>
  <PresentationFormat>Předvádění na obrazovce (4:3)</PresentationFormat>
  <Paragraphs>467</Paragraphs>
  <Slides>94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100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384</cp:revision>
  <dcterms:created xsi:type="dcterms:W3CDTF">2008-06-02T21:04:14Z</dcterms:created>
  <dcterms:modified xsi:type="dcterms:W3CDTF">2014-05-16T12:51:30Z</dcterms:modified>
</cp:coreProperties>
</file>