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6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88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7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3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8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16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B20049-1554-4414-8541-7859E2626C4C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E6FB32-A275-4396-92E9-06395BA659F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EEP – III. part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16.4.2014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6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EU </a:t>
            </a:r>
            <a:r>
              <a:rPr lang="cs-CZ" dirty="0"/>
              <a:t>–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Relations–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3" y="1850481"/>
            <a:ext cx="6570450" cy="4022725"/>
          </a:xfrm>
        </p:spPr>
      </p:pic>
      <p:pic>
        <p:nvPicPr>
          <p:cNvPr id="1026" name="Picture 2" descr="http://media.economist.com/sites/default/files/cf_images/20080830/D3508EU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94" y="1850481"/>
            <a:ext cx="49401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/>
              <a:t>Legal</a:t>
            </a:r>
            <a:r>
              <a:rPr lang="cs-CZ" b="1" dirty="0" smtClean="0"/>
              <a:t> </a:t>
            </a:r>
            <a:r>
              <a:rPr lang="cs-CZ" b="1" dirty="0" err="1"/>
              <a:t>basis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EU – </a:t>
            </a:r>
            <a:r>
              <a:rPr lang="cs-CZ" b="1" dirty="0" err="1"/>
              <a:t>Rusia</a:t>
            </a:r>
            <a:r>
              <a:rPr lang="cs-CZ" b="1" dirty="0"/>
              <a:t> </a:t>
            </a:r>
            <a:r>
              <a:rPr lang="cs-CZ" b="1" dirty="0" err="1"/>
              <a:t>energy</a:t>
            </a:r>
            <a:r>
              <a:rPr lang="cs-CZ" b="1" dirty="0"/>
              <a:t> </a:t>
            </a:r>
            <a:r>
              <a:rPr lang="cs-CZ" b="1" dirty="0" err="1"/>
              <a:t>cooperation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b="1" dirty="0" err="1"/>
              <a:t>Partnership</a:t>
            </a:r>
            <a:r>
              <a:rPr lang="cs-CZ" b="1" dirty="0"/>
              <a:t> and Co-</a:t>
            </a:r>
            <a:r>
              <a:rPr lang="cs-CZ" b="1" dirty="0" err="1"/>
              <a:t>operation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b="1" dirty="0"/>
              <a:t> (PCA</a:t>
            </a:r>
            <a:r>
              <a:rPr lang="cs-CZ" b="1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Energy</a:t>
            </a:r>
            <a:r>
              <a:rPr lang="cs-CZ" b="1" dirty="0"/>
              <a:t> Charter </a:t>
            </a:r>
            <a:r>
              <a:rPr lang="cs-CZ" b="1" dirty="0" err="1"/>
              <a:t>Treaty</a:t>
            </a:r>
            <a:r>
              <a:rPr lang="cs-CZ" b="1" dirty="0"/>
              <a:t> </a:t>
            </a:r>
            <a:r>
              <a:rPr lang="cs-CZ" b="1" dirty="0" smtClean="0"/>
              <a:t> (ECT)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Partnership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 smtClean="0"/>
              <a:t>Modernisation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E</a:t>
            </a:r>
            <a:r>
              <a:rPr lang="cs-CZ" b="1" dirty="0" err="1" smtClean="0"/>
              <a:t>nergy</a:t>
            </a:r>
            <a:r>
              <a:rPr lang="cs-CZ" b="1" dirty="0" smtClean="0"/>
              <a:t> </a:t>
            </a:r>
            <a:r>
              <a:rPr lang="cs-CZ" b="1" dirty="0" err="1"/>
              <a:t>dialogue</a:t>
            </a:r>
            <a:r>
              <a:rPr lang="cs-CZ" b="1" dirty="0"/>
              <a:t> </a:t>
            </a:r>
            <a:r>
              <a:rPr lang="cs-CZ" b="1" dirty="0" err="1"/>
              <a:t>divided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thematic</a:t>
            </a:r>
            <a:r>
              <a:rPr lang="cs-CZ" b="1" dirty="0"/>
              <a:t> </a:t>
            </a:r>
            <a:r>
              <a:rPr lang="cs-CZ" b="1" dirty="0" err="1" smtClean="0"/>
              <a:t>groups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EU </a:t>
            </a:r>
            <a:r>
              <a:rPr lang="cs-CZ" b="1" dirty="0" err="1"/>
              <a:t>a</a:t>
            </a:r>
            <a:r>
              <a:rPr lang="cs-CZ" b="1" dirty="0" err="1" smtClean="0"/>
              <a:t>cquis</a:t>
            </a:r>
            <a:r>
              <a:rPr lang="cs-CZ" b="1" dirty="0" smtClean="0"/>
              <a:t> </a:t>
            </a:r>
            <a:r>
              <a:rPr lang="cs-CZ" b="1" dirty="0" err="1"/>
              <a:t>communautaire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440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/>
              <a:t>Approaches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EU </a:t>
            </a:r>
            <a:r>
              <a:rPr lang="cs-CZ" b="1" dirty="0" err="1" smtClean="0"/>
              <a:t>member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b="1" dirty="0" smtClean="0"/>
              <a:t> </a:t>
            </a:r>
            <a:r>
              <a:rPr lang="cs-CZ" b="1" dirty="0" err="1" smtClean="0"/>
              <a:t>towards</a:t>
            </a:r>
            <a:r>
              <a:rPr lang="cs-CZ" b="1" dirty="0" smtClean="0"/>
              <a:t> </a:t>
            </a:r>
            <a:r>
              <a:rPr lang="cs-CZ" b="1" dirty="0" err="1" smtClean="0"/>
              <a:t>Russia</a:t>
            </a:r>
            <a:r>
              <a:rPr lang="cs-CZ" b="1" dirty="0" smtClean="0"/>
              <a:t>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energy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important</a:t>
            </a:r>
            <a:r>
              <a:rPr lang="cs-CZ" b="1" dirty="0" smtClean="0"/>
              <a:t> </a:t>
            </a:r>
            <a:r>
              <a:rPr lang="cs-CZ" b="1" dirty="0" err="1" smtClean="0"/>
              <a:t>factor</a:t>
            </a:r>
            <a:r>
              <a:rPr lang="cs-CZ" b="1" dirty="0" smtClean="0"/>
              <a:t>?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b="1" dirty="0"/>
              <a:t> Mark Leonard &amp; </a:t>
            </a:r>
            <a:r>
              <a:rPr lang="cs-CZ" b="1" dirty="0" err="1"/>
              <a:t>Nicu</a:t>
            </a:r>
            <a:r>
              <a:rPr lang="cs-CZ" b="1" dirty="0"/>
              <a:t> </a:t>
            </a:r>
            <a:r>
              <a:rPr lang="cs-CZ" b="1" dirty="0" err="1" smtClean="0"/>
              <a:t>Popescu</a:t>
            </a:r>
            <a:r>
              <a:rPr lang="cs-CZ" b="1" dirty="0" smtClean="0"/>
              <a:t> (</a:t>
            </a:r>
            <a:r>
              <a:rPr lang="en-US" b="1" dirty="0"/>
              <a:t>A Power Audit of EU-Russia </a:t>
            </a:r>
            <a:r>
              <a:rPr lang="en-US" b="1" dirty="0" smtClean="0"/>
              <a:t>Relations</a:t>
            </a:r>
            <a:r>
              <a:rPr lang="cs-CZ" b="1" dirty="0" smtClean="0"/>
              <a:t>):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„Trojan </a:t>
            </a:r>
            <a:r>
              <a:rPr lang="cs-CZ" dirty="0" err="1" smtClean="0"/>
              <a:t>horses</a:t>
            </a:r>
            <a:r>
              <a:rPr lang="cs-CZ" dirty="0" smtClean="0"/>
              <a:t>“ </a:t>
            </a:r>
            <a:r>
              <a:rPr lang="cs-CZ" dirty="0"/>
              <a:t>(</a:t>
            </a:r>
            <a:r>
              <a:rPr lang="cs-CZ" dirty="0" err="1"/>
              <a:t>Cyprus</a:t>
            </a:r>
            <a:r>
              <a:rPr lang="cs-CZ" dirty="0"/>
              <a:t>, </a:t>
            </a:r>
            <a:r>
              <a:rPr lang="cs-CZ" dirty="0" err="1"/>
              <a:t>Greece</a:t>
            </a:r>
            <a:r>
              <a:rPr lang="cs-CZ" dirty="0"/>
              <a:t>)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</a:t>
            </a:r>
            <a:r>
              <a:rPr lang="cs-CZ" dirty="0" smtClean="0"/>
              <a:t>“ </a:t>
            </a:r>
            <a:r>
              <a:rPr lang="cs-CZ" dirty="0"/>
              <a:t>(France, </a:t>
            </a:r>
            <a:r>
              <a:rPr lang="cs-CZ" dirty="0" err="1"/>
              <a:t>Germany</a:t>
            </a:r>
            <a:r>
              <a:rPr lang="cs-CZ" dirty="0"/>
              <a:t>, Italy, </a:t>
            </a:r>
            <a:r>
              <a:rPr lang="cs-CZ" dirty="0" err="1" smtClean="0"/>
              <a:t>Spain</a:t>
            </a:r>
            <a:r>
              <a:rPr lang="cs-CZ" dirty="0" smtClean="0"/>
              <a:t>)</a:t>
            </a:r>
            <a:endParaRPr lang="cs-CZ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Pragmatists</a:t>
            </a:r>
            <a:r>
              <a:rPr lang="cs-CZ" dirty="0" smtClean="0"/>
              <a:t>“ </a:t>
            </a:r>
            <a:r>
              <a:rPr lang="cs-CZ" dirty="0"/>
              <a:t>(</a:t>
            </a:r>
            <a:r>
              <a:rPr lang="cs-CZ" dirty="0" err="1"/>
              <a:t>Austria</a:t>
            </a:r>
            <a:r>
              <a:rPr lang="cs-CZ" dirty="0"/>
              <a:t>, </a:t>
            </a:r>
            <a:r>
              <a:rPr lang="cs-CZ" dirty="0" err="1"/>
              <a:t>Belgium</a:t>
            </a:r>
            <a:r>
              <a:rPr lang="cs-CZ" dirty="0"/>
              <a:t>, </a:t>
            </a:r>
            <a:r>
              <a:rPr lang="cs-CZ" dirty="0" err="1"/>
              <a:t>Bulgaria</a:t>
            </a:r>
            <a:r>
              <a:rPr lang="cs-CZ" dirty="0"/>
              <a:t>, </a:t>
            </a:r>
            <a:r>
              <a:rPr lang="cs-CZ" dirty="0" err="1"/>
              <a:t>Finland</a:t>
            </a:r>
            <a:r>
              <a:rPr lang="cs-CZ" dirty="0"/>
              <a:t>, </a:t>
            </a:r>
            <a:r>
              <a:rPr lang="cs-CZ" dirty="0" err="1"/>
              <a:t>Hungary</a:t>
            </a:r>
            <a:r>
              <a:rPr lang="cs-CZ" dirty="0"/>
              <a:t>, </a:t>
            </a:r>
            <a:r>
              <a:rPr lang="cs-CZ" dirty="0" err="1"/>
              <a:t>Luxembourg</a:t>
            </a:r>
            <a:r>
              <a:rPr lang="cs-CZ" dirty="0"/>
              <a:t>, Malta, Portugal, Slovakia and </a:t>
            </a:r>
            <a:r>
              <a:rPr lang="cs-CZ" dirty="0" err="1"/>
              <a:t>Slovenia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cs-CZ" dirty="0" err="1" smtClean="0"/>
              <a:t>Frosty</a:t>
            </a:r>
            <a:r>
              <a:rPr lang="cs-CZ" dirty="0" smtClean="0"/>
              <a:t> </a:t>
            </a:r>
            <a:r>
              <a:rPr lang="cs-CZ" dirty="0" err="1"/>
              <a:t>Pragmatists</a:t>
            </a:r>
            <a:r>
              <a:rPr lang="cs-CZ" dirty="0" smtClean="0"/>
              <a:t>’“ </a:t>
            </a:r>
            <a:r>
              <a:rPr lang="cs-CZ" dirty="0"/>
              <a:t>(Czech Republic, </a:t>
            </a:r>
            <a:r>
              <a:rPr lang="cs-CZ" dirty="0" err="1"/>
              <a:t>Denmark</a:t>
            </a:r>
            <a:r>
              <a:rPr lang="cs-CZ" dirty="0"/>
              <a:t>, </a:t>
            </a:r>
            <a:r>
              <a:rPr lang="cs-CZ" dirty="0" err="1"/>
              <a:t>Estonia</a:t>
            </a:r>
            <a:r>
              <a:rPr lang="cs-CZ" dirty="0"/>
              <a:t>, </a:t>
            </a:r>
            <a:r>
              <a:rPr lang="cs-CZ" dirty="0" err="1"/>
              <a:t>Ireland</a:t>
            </a:r>
            <a:r>
              <a:rPr lang="cs-CZ" dirty="0"/>
              <a:t>, </a:t>
            </a:r>
            <a:r>
              <a:rPr lang="cs-CZ" dirty="0" err="1"/>
              <a:t>Latvia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Netherlands</a:t>
            </a:r>
            <a:r>
              <a:rPr lang="cs-CZ" dirty="0"/>
              <a:t>, </a:t>
            </a:r>
            <a:r>
              <a:rPr lang="cs-CZ" dirty="0" err="1"/>
              <a:t>Romania</a:t>
            </a:r>
            <a:r>
              <a:rPr lang="cs-CZ" dirty="0"/>
              <a:t>, </a:t>
            </a:r>
            <a:r>
              <a:rPr lang="cs-CZ" dirty="0" err="1"/>
              <a:t>Sweden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United </a:t>
            </a:r>
            <a:r>
              <a:rPr lang="cs-CZ" dirty="0" err="1"/>
              <a:t>Kingdom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„New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Warriors</a:t>
            </a:r>
            <a:r>
              <a:rPr lang="cs-CZ" dirty="0" smtClean="0"/>
              <a:t>“ (</a:t>
            </a:r>
            <a:r>
              <a:rPr lang="cs-CZ" dirty="0" err="1" smtClean="0"/>
              <a:t>Lithuania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)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77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Problematic</a:t>
            </a:r>
            <a:r>
              <a:rPr lang="cs-CZ" dirty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EU</a:t>
            </a:r>
            <a:br>
              <a:rPr lang="cs-CZ" dirty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1865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EU </a:t>
            </a:r>
            <a:r>
              <a:rPr lang="cs-CZ" dirty="0" err="1"/>
              <a:t>Companies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dirty="0" err="1" smtClean="0"/>
              <a:t>Mažeikių</a:t>
            </a:r>
            <a:r>
              <a:rPr lang="cs-CZ" dirty="0" smtClean="0"/>
              <a:t> </a:t>
            </a:r>
            <a:r>
              <a:rPr lang="cs-CZ" dirty="0"/>
              <a:t>Nafta (ORLEN </a:t>
            </a:r>
            <a:r>
              <a:rPr lang="cs-CZ" dirty="0" err="1"/>
              <a:t>Lietuva</a:t>
            </a:r>
            <a:r>
              <a:rPr lang="cs-CZ" dirty="0"/>
              <a:t> ) </a:t>
            </a:r>
            <a:r>
              <a:rPr lang="cs-CZ" dirty="0" smtClean="0"/>
              <a:t>case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dirty="0" smtClean="0"/>
              <a:t>MOL </a:t>
            </a:r>
            <a:r>
              <a:rPr lang="cs-CZ" dirty="0"/>
              <a:t>case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b="1" dirty="0"/>
          </a:p>
        </p:txBody>
      </p:sp>
      <p:pic>
        <p:nvPicPr>
          <p:cNvPr id="2050" name="Picture 2" descr="http://www.sulphuric-acid.com/sulphuric-acid-on-the-web/acid%20plants/Mazeikiu-Naft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20" y="2071286"/>
            <a:ext cx="6247488" cy="41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Zapletalova</a:t>
            </a:r>
          </a:p>
          <a:p>
            <a:r>
              <a:rPr lang="cs-CZ" dirty="0" smtClean="0"/>
              <a:t>zapletal@fss.muni.cz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4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167</Words>
  <Application>Microsoft Office PowerPoint</Application>
  <PresentationFormat>Širokoúhlá obrazovka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Retrospektiva</vt:lpstr>
      <vt:lpstr>External dimension of the EEP – III. part</vt:lpstr>
      <vt:lpstr>   EU – Russia Energy Relations– A short historical overview </vt:lpstr>
      <vt:lpstr>      Legal basis for EU – Rusia energy cooperation  </vt:lpstr>
      <vt:lpstr>        Approaches of the EU member states towards Russia  </vt:lpstr>
      <vt:lpstr>        The Problematic Russian activities in the EU  </vt:lpstr>
      <vt:lpstr>Thank you for your attention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dimension of the EEP – III. part</dc:title>
  <dc:creator>Veronika Zapletalová</dc:creator>
  <cp:lastModifiedBy>Veronika Zapletalová</cp:lastModifiedBy>
  <cp:revision>4</cp:revision>
  <dcterms:created xsi:type="dcterms:W3CDTF">2014-04-16T11:35:33Z</dcterms:created>
  <dcterms:modified xsi:type="dcterms:W3CDTF">2014-04-16T12:00:16Z</dcterms:modified>
</cp:coreProperties>
</file>