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92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6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18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6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95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89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4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64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11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7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49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011F-CA30-4A5E-ACDC-B4DC3839D6D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AB014-D477-4C49-AE1F-2057BE62F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Expertní zprávy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12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Genderová expertní komora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http://www.gekcr.cz/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75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Akademické vs. </a:t>
            </a:r>
            <a:r>
              <a:rPr lang="cs-CZ" dirty="0"/>
              <a:t>e</a:t>
            </a:r>
            <a:r>
              <a:rPr lang="cs-CZ" dirty="0" smtClean="0"/>
              <a:t>xpertní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</a:t>
            </a:r>
            <a:r>
              <a:rPr lang="cs-CZ" dirty="0"/>
              <a:t>je vztah akademického vědění a expertního vědění?</a:t>
            </a:r>
          </a:p>
          <a:p>
            <a:r>
              <a:rPr lang="cs-CZ" dirty="0"/>
              <a:t>Jak se liší psaní akademického textu od psaní expertní zprávy?</a:t>
            </a:r>
          </a:p>
          <a:p>
            <a:r>
              <a:rPr lang="cs-CZ" dirty="0"/>
              <a:t>Je smysluplné využívat teorie a teoretické koncepty při zpracovávání expertní zprávy? Jak? Pokuste se dát konkrétní příklady.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03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třeba myslet při zpracovávání expertní zprávy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Kdo je zadavatelem a komu je zpráva určena (kdo ji bude číst)</a:t>
            </a:r>
          </a:p>
          <a:p>
            <a:r>
              <a:rPr lang="cs-CZ" dirty="0" smtClean="0"/>
              <a:t>K čemu má být zpráva využita (zorientování se v tématu, identifikace problémů či jejich příčin, navržení řešení problémů, kritika dosavadních přístupů, lobbing, příprava projektu/metodiky, evaluace…)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25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Formulace cíle (co zadavatel očekává? Analýzu stavu/doporučení?)</a:t>
            </a:r>
          </a:p>
          <a:p>
            <a:r>
              <a:rPr lang="cs-CZ" dirty="0" smtClean="0"/>
              <a:t>Zvážit délku rozsahu – případně jasně rozčlenit</a:t>
            </a:r>
          </a:p>
          <a:p>
            <a:r>
              <a:rPr lang="cs-CZ" dirty="0" smtClean="0"/>
              <a:t>Přehledná a srozumitelná prezentace dat (např. zcela jasné a čitelné grafy)</a:t>
            </a:r>
          </a:p>
          <a:p>
            <a:r>
              <a:rPr lang="cs-CZ" dirty="0" smtClean="0"/>
              <a:t>Bodová shrnutí</a:t>
            </a:r>
          </a:p>
          <a:p>
            <a:r>
              <a:rPr lang="cs-CZ" dirty="0" smtClean="0"/>
              <a:t>Kritický přístup, nicméně jasné a srozumitelné formulace</a:t>
            </a:r>
          </a:p>
          <a:p>
            <a:r>
              <a:rPr lang="cs-CZ" dirty="0" smtClean="0"/>
              <a:t>Kontaktní údaje pro dotazy</a:t>
            </a:r>
          </a:p>
          <a:p>
            <a:r>
              <a:rPr lang="cs-CZ" dirty="0" smtClean="0"/>
              <a:t>Hlavička zprávy</a:t>
            </a:r>
          </a:p>
        </p:txBody>
      </p:sp>
    </p:spTree>
    <p:extLst>
      <p:ext uri="{BB962C8B-B14F-4D97-AF65-F5344CB8AC3E}">
        <p14:creationId xmlns:p14="http://schemas.microsoft.com/office/powerpoint/2010/main" val="2909387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160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Expertní zprávy</vt:lpstr>
      <vt:lpstr>Genderová expertní komora ČR</vt:lpstr>
      <vt:lpstr>Akademické vs. expertní psaní</vt:lpstr>
      <vt:lpstr>Na co je třeba myslet při zpracovávání expertní zprávy</vt:lpstr>
      <vt:lpstr>Způsob psaní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Expertní zprávy</dc:title>
  <dc:creator>jarkovska</dc:creator>
  <cp:lastModifiedBy>jarkovska</cp:lastModifiedBy>
  <cp:revision>5</cp:revision>
  <dcterms:created xsi:type="dcterms:W3CDTF">2015-04-20T08:26:46Z</dcterms:created>
  <dcterms:modified xsi:type="dcterms:W3CDTF">2015-04-20T09:07:27Z</dcterms:modified>
</cp:coreProperties>
</file>