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34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53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76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40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29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25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22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32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17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8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8AA5-7FEA-4DBE-B7EB-BE96D649ED54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414A-0F2A-4591-8DCF-4E32F50B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0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PRÁCE V KONTEXTU EVROPSKÉ TYPOLOGIE BEZDOMOVECTVÍ ETHOS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Kosorin, 15.4.2015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05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Bezdomovectví jako sociální fakt</a:t>
            </a:r>
          </a:p>
          <a:p>
            <a:r>
              <a:rPr lang="cs-CZ" dirty="0" smtClean="0"/>
              <a:t>Evropská strategie boje proti chudobě a sociálnímu vyloučení</a:t>
            </a:r>
          </a:p>
          <a:p>
            <a:r>
              <a:rPr lang="cs-CZ" dirty="0" smtClean="0"/>
              <a:t>Celostátní strategie </a:t>
            </a:r>
          </a:p>
          <a:p>
            <a:r>
              <a:rPr lang="cs-CZ" dirty="0" smtClean="0"/>
              <a:t>Regionální a místní (městská) strategie</a:t>
            </a:r>
          </a:p>
          <a:p>
            <a:r>
              <a:rPr lang="cs-CZ" dirty="0" smtClean="0"/>
              <a:t>Strategie poskytovatelů sociálních služeb</a:t>
            </a:r>
          </a:p>
          <a:p>
            <a:r>
              <a:rPr lang="cs-CZ" dirty="0" smtClean="0"/>
              <a:t>Typologie ETHOS</a:t>
            </a:r>
          </a:p>
          <a:p>
            <a:r>
              <a:rPr lang="cs-CZ" dirty="0" smtClean="0"/>
              <a:t>Co může dělat stát</a:t>
            </a:r>
          </a:p>
          <a:p>
            <a:r>
              <a:rPr lang="cs-CZ" dirty="0" smtClean="0"/>
              <a:t>Co může dělat sektor sociálních služeb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1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Hradecký, I., aj.  Definice a typologie bezdomovství. Praha: Naděje, 2007. </a:t>
            </a:r>
          </a:p>
          <a:p>
            <a:pPr lvl="0"/>
            <a:r>
              <a:rPr lang="cs-CZ" dirty="0" smtClean="0"/>
              <a:t>Šupková, D. (2007): Zdravotní péče o bezdomovce v ČR. Praha: Naděje, 2007. </a:t>
            </a:r>
          </a:p>
          <a:p>
            <a:pPr lvl="0"/>
            <a:r>
              <a:rPr lang="cs-CZ" dirty="0" smtClean="0"/>
              <a:t>Hradecká, V., Hradecký, I.: Bezdomovectví - extrémní vyloučení. Praha: Naděje 1996. </a:t>
            </a:r>
          </a:p>
          <a:p>
            <a:pPr lvl="0"/>
            <a:r>
              <a:rPr lang="cs-CZ" dirty="0" smtClean="0"/>
              <a:t>Průdková T., Novotný P.: Bezdomovectví. Praha: Triton, 2008. </a:t>
            </a:r>
          </a:p>
          <a:p>
            <a:pPr lvl="0"/>
            <a:r>
              <a:rPr lang="cs-CZ" dirty="0" smtClean="0"/>
              <a:t>Keller J.: Posvícení bezdomovců. Úvod do sociologie domova. Praha: SLON,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6505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136</Words>
  <Application>Microsoft Office PowerPoint</Application>
  <PresentationFormat>Širokoúhlá obrazovka</PresentationFormat>
  <Paragraphs>17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SOCIÁLNÍ PRÁCE V KONTEXTU EVROPSKÉ TYPOLOGIE BEZDOMOVECTVÍ ETHOS</vt:lpstr>
      <vt:lpstr>OBSAH</vt:lpstr>
      <vt:lpstr>LITERATURA</vt:lpstr>
    </vt:vector>
  </TitlesOfParts>
  <Company>Armáda spásy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V KONTEXTU EVROPSKÉ TYPOLOGIE BEZDOMOVECTVÍ ETHOS</dc:title>
  <dc:creator>Pavel Kosorin</dc:creator>
  <cp:lastModifiedBy>Pavel Kosorin</cp:lastModifiedBy>
  <cp:revision>2</cp:revision>
  <dcterms:created xsi:type="dcterms:W3CDTF">2015-04-15T05:47:07Z</dcterms:created>
  <dcterms:modified xsi:type="dcterms:W3CDTF">2015-04-15T05:54:10Z</dcterms:modified>
</cp:coreProperties>
</file>