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03" r:id="rId12"/>
    <p:sldId id="545" r:id="rId13"/>
    <p:sldId id="546" r:id="rId14"/>
    <p:sldId id="547" r:id="rId15"/>
    <p:sldId id="608" r:id="rId16"/>
    <p:sldId id="596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52" r:id="rId36"/>
    <p:sldId id="551" r:id="rId37"/>
    <p:sldId id="554" r:id="rId38"/>
    <p:sldId id="559" r:id="rId39"/>
    <p:sldId id="560" r:id="rId40"/>
    <p:sldId id="561" r:id="rId41"/>
    <p:sldId id="553" r:id="rId42"/>
    <p:sldId id="562" r:id="rId43"/>
    <p:sldId id="563" r:id="rId44"/>
    <p:sldId id="555" r:id="rId45"/>
    <p:sldId id="556" r:id="rId46"/>
    <p:sldId id="564" r:id="rId47"/>
    <p:sldId id="533" r:id="rId48"/>
    <p:sldId id="567" r:id="rId49"/>
    <p:sldId id="398" r:id="rId50"/>
    <p:sldId id="453" r:id="rId51"/>
    <p:sldId id="455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475" r:id="rId65"/>
    <p:sldId id="582" r:id="rId66"/>
    <p:sldId id="478" r:id="rId67"/>
    <p:sldId id="583" r:id="rId68"/>
    <p:sldId id="476" r:id="rId69"/>
    <p:sldId id="480" r:id="rId70"/>
    <p:sldId id="529" r:id="rId71"/>
    <p:sldId id="482" r:id="rId72"/>
    <p:sldId id="485" r:id="rId73"/>
    <p:sldId id="486" r:id="rId74"/>
    <p:sldId id="586" r:id="rId75"/>
    <p:sldId id="587" r:id="rId76"/>
    <p:sldId id="585" r:id="rId77"/>
    <p:sldId id="579" r:id="rId78"/>
    <p:sldId id="578" r:id="rId79"/>
    <p:sldId id="581" r:id="rId80"/>
    <p:sldId id="580" r:id="rId81"/>
    <p:sldId id="574" r:id="rId82"/>
    <p:sldId id="508" r:id="rId83"/>
    <p:sldId id="570" r:id="rId84"/>
    <p:sldId id="569" r:id="rId85"/>
    <p:sldId id="571" r:id="rId86"/>
    <p:sldId id="572" r:id="rId87"/>
    <p:sldId id="537" r:id="rId88"/>
    <p:sldId id="509" r:id="rId89"/>
    <p:sldId id="575" r:id="rId90"/>
    <p:sldId id="573" r:id="rId91"/>
    <p:sldId id="576" r:id="rId92"/>
    <p:sldId id="498" r:id="rId93"/>
    <p:sldId id="532" r:id="rId94"/>
    <p:sldId id="539" r:id="rId95"/>
  </p:sldIdLst>
  <p:sldSz cx="9144000" cy="6858000" type="screen4x3"/>
  <p:notesSz cx="6669088" cy="9928225"/>
  <p:custDataLst>
    <p:tags r:id="rId98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12" d="100"/>
          <a:sy n="112" d="100"/>
        </p:scale>
        <p:origin x="10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69941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2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6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3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%3Den_us%26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16. </a:t>
            </a:r>
            <a:r>
              <a:rPr lang="cs-CZ" sz="1600" b="1" smtClean="0">
                <a:latin typeface="Verdana" panose="020B0604030504040204" pitchFamily="34" charset="0"/>
              </a:rPr>
              <a:t>května 2015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 dirty="0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</a:t>
            </a:r>
            <a:r>
              <a:rPr lang="cs-CZ" sz="2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SPSP</a:t>
            </a:r>
            <a:endParaRPr lang="cs-CZ" sz="2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34331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613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37283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611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128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653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5443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5866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3472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7838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11127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58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33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16952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23585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7f8d4b261e74167a97ef60646ca683c862e41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5215</TotalTime>
  <Words>4143</Words>
  <Application>Microsoft Office PowerPoint</Application>
  <PresentationFormat>Předvádění na obrazovce (4:3)</PresentationFormat>
  <Paragraphs>467</Paragraphs>
  <Slides>94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94</vt:i4>
      </vt:variant>
    </vt:vector>
  </HeadingPairs>
  <TitlesOfParts>
    <vt:vector size="100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Chyby proti citační etice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Prezentace aplikace PowerPoint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Prezentace aplikace PowerPoint</vt:lpstr>
      <vt:lpstr>TV pořad</vt:lpstr>
      <vt:lpstr>Rozhovor v TV (jako část pořadu)</vt:lpstr>
      <vt:lpstr>Film</vt:lpstr>
      <vt:lpstr>Seriál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Ucitel</cp:lastModifiedBy>
  <cp:revision>385</cp:revision>
  <dcterms:created xsi:type="dcterms:W3CDTF">2008-06-02T21:04:14Z</dcterms:created>
  <dcterms:modified xsi:type="dcterms:W3CDTF">2015-05-16T10:57:12Z</dcterms:modified>
</cp:coreProperties>
</file>