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0" y="-9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1EF7E-BC17-4D97-AE1C-90A561064F24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0E33-0E4E-4DC1-A156-4478B8EA2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1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1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70D8-28FC-4FC4-8E8F-96BDB4A98D4A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05ED2-5A00-4EF4-B7AC-3D0F1DF1E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68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70D8-28FC-4FC4-8E8F-96BDB4A98D4A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05ED2-5A00-4EF4-B7AC-3D0F1DF1E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3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70D8-28FC-4FC4-8E8F-96BDB4A98D4A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05ED2-5A00-4EF4-B7AC-3D0F1DF1E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9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70D8-28FC-4FC4-8E8F-96BDB4A98D4A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05ED2-5A00-4EF4-B7AC-3D0F1DF1E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7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70D8-28FC-4FC4-8E8F-96BDB4A98D4A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05ED2-5A00-4EF4-B7AC-3D0F1DF1E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21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70D8-28FC-4FC4-8E8F-96BDB4A98D4A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05ED2-5A00-4EF4-B7AC-3D0F1DF1E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55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70D8-28FC-4FC4-8E8F-96BDB4A98D4A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05ED2-5A00-4EF4-B7AC-3D0F1DF1E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0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70D8-28FC-4FC4-8E8F-96BDB4A98D4A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05ED2-5A00-4EF4-B7AC-3D0F1DF1E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76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70D8-28FC-4FC4-8E8F-96BDB4A98D4A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05ED2-5A00-4EF4-B7AC-3D0F1DF1E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5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70D8-28FC-4FC4-8E8F-96BDB4A98D4A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05ED2-5A00-4EF4-B7AC-3D0F1DF1E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92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70D8-28FC-4FC4-8E8F-96BDB4A98D4A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05ED2-5A00-4EF4-B7AC-3D0F1DF1E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7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370D8-28FC-4FC4-8E8F-96BDB4A98D4A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05ED2-5A00-4EF4-B7AC-3D0F1DF1E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55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Organizace státní správy a samosprávy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920930" cy="4524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Státní správa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Vláda a její součásti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Krajský úřad a jeho součásti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Pověřené obce I., II., III. </a:t>
            </a:r>
            <a:r>
              <a:rPr lang="cs-CZ" b="1" smtClean="0">
                <a:solidFill>
                  <a:srgbClr val="000000"/>
                </a:solidFill>
              </a:rPr>
              <a:t>stupně </a:t>
            </a:r>
            <a:r>
              <a:rPr lang="cs-CZ" b="1" dirty="0" smtClean="0">
                <a:solidFill>
                  <a:srgbClr val="000000"/>
                </a:solidFill>
              </a:rPr>
              <a:t>a statutární města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Další (ČNB, Soustava soudů, Regionální rady NUTS II…)</a:t>
            </a:r>
            <a:endParaRPr lang="cs-CZ" b="1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Samospráva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Parlament (Poslanecká sněmovna, Senát)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Krajská zastupitelstva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Obecní zastupitelstva</a:t>
            </a:r>
            <a:endParaRPr lang="cs-CZ" b="1" dirty="0" smtClean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240909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61</Words>
  <Application>Microsoft Office PowerPoint</Application>
  <PresentationFormat>Předvádění na obrazovce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Horňáček</dc:creator>
  <cp:lastModifiedBy>Josef Horňáček</cp:lastModifiedBy>
  <cp:revision>1</cp:revision>
  <dcterms:created xsi:type="dcterms:W3CDTF">2013-03-25T13:51:50Z</dcterms:created>
  <dcterms:modified xsi:type="dcterms:W3CDTF">2013-03-25T13:59:16Z</dcterms:modified>
</cp:coreProperties>
</file>