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669" r:id="rId2"/>
    <p:sldId id="670" r:id="rId3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33"/>
    <a:srgbClr val="FFCC66"/>
    <a:srgbClr val="FF9900"/>
    <a:srgbClr val="F3D001"/>
    <a:srgbClr val="F4EE00"/>
    <a:srgbClr val="008000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90" autoAdjust="0"/>
    <p:restoredTop sz="94660"/>
  </p:normalViewPr>
  <p:slideViewPr>
    <p:cSldViewPr>
      <p:cViewPr>
        <p:scale>
          <a:sx n="75" d="100"/>
          <a:sy n="75" d="100"/>
        </p:scale>
        <p:origin x="-2766" y="-1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5" d="100"/>
          <a:sy n="55" d="100"/>
        </p:scale>
        <p:origin x="-2682" y="-96"/>
      </p:cViewPr>
      <p:guideLst>
        <p:guide orient="horz" pos="3127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02450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BA4A3DF-4290-458A-A824-AAB59100E5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4852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0AF1D7C-CDF3-468B-B2A7-3F944CBB1A9A}" type="slidenum">
              <a:rPr lang="ru-RU" sz="1200"/>
              <a:pPr algn="r"/>
              <a:t>1</a:t>
            </a:fld>
            <a:endParaRPr lang="ru-RU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2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 sz="2400"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ckcollege.com/blog/2011/11/23/infographic-get-more-out-of-googl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smtClean="0">
                <a:solidFill>
                  <a:srgbClr val="FFFF00"/>
                </a:solidFill>
              </a:rPr>
              <a:t>Google</a:t>
            </a:r>
            <a:endParaRPr lang="uk-UA" sz="720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88913"/>
            <a:ext cx="7777162" cy="720725"/>
          </a:xfrm>
        </p:spPr>
        <p:txBody>
          <a:bodyPr/>
          <a:lstStyle/>
          <a:p>
            <a:r>
              <a:rPr lang="cs-CZ" sz="3200" smtClean="0"/>
              <a:t>Příkazy v Google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341438"/>
            <a:ext cx="7777163" cy="5256212"/>
          </a:xfrm>
        </p:spPr>
        <p:txBody>
          <a:bodyPr/>
          <a:lstStyle/>
          <a:p>
            <a:pPr eaLnBrk="1" hangingPunct="1"/>
            <a:r>
              <a:rPr lang="cs-CZ" sz="2600" dirty="0" smtClean="0"/>
              <a:t>Přehledná </a:t>
            </a:r>
            <a:r>
              <a:rPr lang="cs-CZ" sz="2600" dirty="0" err="1" smtClean="0">
                <a:hlinkClick r:id="rId2"/>
              </a:rPr>
              <a:t>infografika</a:t>
            </a:r>
            <a:r>
              <a:rPr lang="cs-CZ" sz="2600" dirty="0" smtClean="0"/>
              <a:t> možností v Google a Google </a:t>
            </a:r>
            <a:r>
              <a:rPr lang="cs-CZ" sz="2600" dirty="0" err="1"/>
              <a:t>S</a:t>
            </a:r>
            <a:r>
              <a:rPr lang="cs-CZ" sz="2600" dirty="0" err="1" smtClean="0"/>
              <a:t>cholar</a:t>
            </a:r>
            <a:endParaRPr lang="cs-CZ" sz="2600" dirty="0" smtClean="0"/>
          </a:p>
          <a:p>
            <a:pPr eaLnBrk="1" hangingPunct="1"/>
            <a:r>
              <a:rPr lang="cs-CZ" sz="2600" dirty="0" smtClean="0"/>
              <a:t>Tipy příkazů:</a:t>
            </a:r>
          </a:p>
          <a:p>
            <a:pPr lvl="1" eaLnBrk="1" hangingPunct="1"/>
            <a:r>
              <a:rPr lang="cs-CZ" sz="2000" dirty="0" err="1" smtClean="0"/>
              <a:t>Filetype</a:t>
            </a:r>
            <a:r>
              <a:rPr lang="cs-CZ" sz="2000" dirty="0" smtClean="0"/>
              <a:t>: vyhledání určitého formátu dokumentu</a:t>
            </a:r>
          </a:p>
          <a:p>
            <a:pPr lvl="1" eaLnBrk="1" hangingPunct="1"/>
            <a:r>
              <a:rPr lang="cs-CZ" sz="2000" dirty="0" err="1" smtClean="0"/>
              <a:t>Intitle</a:t>
            </a:r>
            <a:r>
              <a:rPr lang="cs-CZ" sz="2000" dirty="0" smtClean="0"/>
              <a:t>: / </a:t>
            </a:r>
            <a:r>
              <a:rPr lang="cs-CZ" sz="2000" dirty="0" err="1" smtClean="0"/>
              <a:t>Allintitle</a:t>
            </a:r>
            <a:r>
              <a:rPr lang="cs-CZ" sz="2000" dirty="0" smtClean="0"/>
              <a:t>: hledání v názvu stránky</a:t>
            </a:r>
          </a:p>
          <a:p>
            <a:pPr lvl="1" eaLnBrk="1" hangingPunct="1"/>
            <a:r>
              <a:rPr lang="cs-CZ" sz="2000" dirty="0" err="1" smtClean="0"/>
              <a:t>Related</a:t>
            </a:r>
            <a:r>
              <a:rPr lang="cs-CZ" sz="2000" dirty="0" smtClean="0"/>
              <a:t>: hledání </a:t>
            </a:r>
            <a:r>
              <a:rPr lang="cs-CZ" sz="2000" dirty="0" err="1" smtClean="0"/>
              <a:t>tématicky</a:t>
            </a:r>
            <a:r>
              <a:rPr lang="cs-CZ" sz="2000" dirty="0" smtClean="0"/>
              <a:t> podobných stránek</a:t>
            </a:r>
          </a:p>
          <a:p>
            <a:pPr lvl="1" eaLnBrk="1" hangingPunct="1"/>
            <a:r>
              <a:rPr lang="cs-CZ" sz="2000" dirty="0" smtClean="0"/>
              <a:t>Link: hledání stránek obsahující odkaz na stránky uvedeného zdroje</a:t>
            </a:r>
          </a:p>
          <a:p>
            <a:pPr lvl="1" eaLnBrk="1" hangingPunct="1"/>
            <a:r>
              <a:rPr lang="cs-CZ" sz="2000" dirty="0" err="1" smtClean="0"/>
              <a:t>Inurl</a:t>
            </a:r>
            <a:r>
              <a:rPr lang="cs-CZ" sz="2000" dirty="0" smtClean="0"/>
              <a:t>: nalezne konkrétní slovo v </a:t>
            </a:r>
            <a:r>
              <a:rPr lang="cs-CZ" sz="2000" dirty="0" err="1" smtClean="0"/>
              <a:t>url</a:t>
            </a:r>
            <a:r>
              <a:rPr lang="cs-CZ" sz="2000" dirty="0" smtClean="0"/>
              <a:t> adrese</a:t>
            </a:r>
          </a:p>
          <a:p>
            <a:pPr lvl="1" eaLnBrk="1" hangingPunct="1"/>
            <a:r>
              <a:rPr lang="cs-CZ" sz="2000" dirty="0" err="1" smtClean="0"/>
              <a:t>Site</a:t>
            </a:r>
            <a:r>
              <a:rPr lang="cs-CZ" sz="2000" dirty="0" smtClean="0"/>
              <a:t>: vyhledávání na jedné konkrétní stránce</a:t>
            </a:r>
          </a:p>
          <a:p>
            <a:pPr lvl="1" eaLnBrk="1" hangingPunct="1"/>
            <a:r>
              <a:rPr lang="cs-CZ" sz="2000" dirty="0" err="1" smtClean="0"/>
              <a:t>Define</a:t>
            </a:r>
            <a:r>
              <a:rPr lang="cs-CZ" sz="2000" dirty="0" smtClean="0"/>
              <a:t>: hledání definice pojmu</a:t>
            </a:r>
          </a:p>
          <a:p>
            <a:pPr lvl="1" eaLnBrk="1" hangingPunct="1"/>
            <a:r>
              <a:rPr lang="cs-CZ" sz="2000" dirty="0" err="1" smtClean="0"/>
              <a:t>Info</a:t>
            </a:r>
            <a:r>
              <a:rPr lang="cs-CZ" sz="2000" dirty="0" smtClean="0"/>
              <a:t>: vyhledávání informací o konkrétní stránce </a:t>
            </a:r>
          </a:p>
          <a:p>
            <a:pPr lvl="1" eaLnBrk="1" hangingPunct="1">
              <a:buFont typeface="Wingdings" pitchFamily="2" charset="2"/>
              <a:buNone/>
            </a:pPr>
            <a:endParaRPr lang="cs-CZ" sz="2800" dirty="0" smtClean="0"/>
          </a:p>
        </p:txBody>
      </p:sp>
      <p:sp>
        <p:nvSpPr>
          <p:cNvPr id="39940" name="Text Box 5"/>
          <p:cNvSpPr txBox="1">
            <a:spLocks noChangeArrowheads="1"/>
          </p:cNvSpPr>
          <p:nvPr/>
        </p:nvSpPr>
        <p:spPr bwMode="auto">
          <a:xfrm>
            <a:off x="5867400" y="6461125"/>
            <a:ext cx="414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1"/>
              <a:t>Zdroj: Tipy pro vyhledávání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7038</TotalTime>
  <Words>79</Words>
  <Application>Microsoft Office PowerPoint</Application>
  <PresentationFormat>Předvádění na obrazovce 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template</vt:lpstr>
      <vt:lpstr>Google</vt:lpstr>
      <vt:lpstr>Příkazy v Google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Honza</cp:lastModifiedBy>
  <cp:revision>469</cp:revision>
  <dcterms:created xsi:type="dcterms:W3CDTF">2008-06-02T21:04:14Z</dcterms:created>
  <dcterms:modified xsi:type="dcterms:W3CDTF">2014-10-31T08:39:14Z</dcterms:modified>
</cp:coreProperties>
</file>